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70" r:id="rId5"/>
    <p:sldId id="269" r:id="rId6"/>
    <p:sldId id="274" r:id="rId7"/>
    <p:sldId id="271" r:id="rId8"/>
    <p:sldId id="272" r:id="rId9"/>
    <p:sldId id="267" r:id="rId10"/>
    <p:sldId id="273" r:id="rId11"/>
    <p:sldId id="275" r:id="rId12"/>
    <p:sldId id="276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046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999" y="304800"/>
            <a:ext cx="5994402" cy="289560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595554" y="336332"/>
            <a:ext cx="5105399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5400" dirty="0" smtClean="0">
                <a:solidFill>
                  <a:srgbClr val="4B2215"/>
                </a:solidFill>
                <a:latin typeface="Mitzvah" pitchFamily="2" charset="0"/>
              </a:rPr>
              <a:t>Zechariah 10-11</a:t>
            </a:r>
            <a:endParaRPr lang="en-US" sz="54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21:32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ox gores a male or female servant, he shall give to their master thirty shekels of silver, and the ox shall be stoned.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209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~ from word for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91185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magnificent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892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Guzik 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 potter’s field was a piece of useless land where he threw his broken, damaged, and rejected pots. Jesus really did purchase the potter’s field - the place where broken, rejected, and useless people like us are scattered."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922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Worthless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</a:t>
            </a:r>
          </a:p>
        </p:txBody>
      </p:sp>
    </p:spTree>
    <p:extLst>
      <p:ext uri="{BB962C8B-B14F-4D97-AF65-F5344CB8AC3E}">
        <p14:creationId xmlns:p14="http://schemas.microsoft.com/office/powerpoint/2010/main" xmlns="" val="1169331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teraphim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plural of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raphah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heal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65350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Delusion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999" y="2743200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Store-bought gods babble gibberish. Religious experts spout rubbish. They pontificate hot air. Their prescriptions are nothing but smoke.</a:t>
            </a:r>
          </a:p>
        </p:txBody>
      </p:sp>
    </p:spTree>
    <p:extLst>
      <p:ext uri="{BB962C8B-B14F-4D97-AF65-F5344CB8AC3E}">
        <p14:creationId xmlns:p14="http://schemas.microsoft.com/office/powerpoint/2010/main" xmlns="" val="2669794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6" grpId="0"/>
      <p:bldP spid="6" grpId="1"/>
      <p:bldP spid="6" grpId="2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Goatherds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NASB,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goats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NIV,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xmlns="" val="1944279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hagas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drive or tyrannize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056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8:19-22 ~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earnest expectation of the creation eagerly waits for the revealing of the sons of God.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creation was subjected to futility, not willingly, but because of Him who </a:t>
            </a:r>
            <a:r>
              <a:rPr lang="en-US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subject-</a:t>
            </a:r>
            <a:r>
              <a:rPr lang="en-US" sz="3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lang="en-US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hope;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creation itself also will be delivered from the bondage of corruption into the glorious liberty of the children of God.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know that the whole creation groans and labors with birth pangs together until now.</a:t>
            </a:r>
          </a:p>
        </p:txBody>
      </p:sp>
    </p:spTree>
    <p:extLst>
      <p:ext uri="{BB962C8B-B14F-4D97-AF65-F5344CB8AC3E}">
        <p14:creationId xmlns:p14="http://schemas.microsoft.com/office/powerpoint/2010/main" xmlns="" val="3451871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19:15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cried out, "Away with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away with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Crucify Him!" Pilate said to them, "Shall I crucify your King?" The chief priests answered, "We have no king but Caesar!"</a:t>
            </a:r>
          </a:p>
        </p:txBody>
      </p:sp>
    </p:spTree>
    <p:extLst>
      <p:ext uri="{BB962C8B-B14F-4D97-AF65-F5344CB8AC3E}">
        <p14:creationId xmlns:p14="http://schemas.microsoft.com/office/powerpoint/2010/main" xmlns="" val="2145470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Grace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15869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Union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107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shepards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Prophet,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riest and King?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800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Pharisees, Sadducees and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Herodians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319046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>
                <a:solidFill>
                  <a:srgbClr val="4B2215"/>
                </a:solidFill>
                <a:latin typeface="Mitzvah" pitchFamily="2" charset="0"/>
              </a:rPr>
              <a:t>Zephaniah 10-11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same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as 9:9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73" y="1754327"/>
            <a:ext cx="8305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5:3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poor in spirit, For theirs is the kingdom of heaven.</a:t>
            </a:r>
          </a:p>
        </p:txBody>
      </p:sp>
    </p:spTree>
    <p:extLst>
      <p:ext uri="{BB962C8B-B14F-4D97-AF65-F5344CB8AC3E}">
        <p14:creationId xmlns:p14="http://schemas.microsoft.com/office/powerpoint/2010/main" xmlns="" val="830243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1383</TotalTime>
  <Words>394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11</cp:revision>
  <dcterms:created xsi:type="dcterms:W3CDTF">2012-09-12T00:06:50Z</dcterms:created>
  <dcterms:modified xsi:type="dcterms:W3CDTF">2012-09-13T16:10:37Z</dcterms:modified>
</cp:coreProperties>
</file>