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59" r:id="rId4"/>
    <p:sldId id="268" r:id="rId5"/>
    <p:sldId id="273" r:id="rId6"/>
    <p:sldId id="272" r:id="rId7"/>
    <p:sldId id="274" r:id="rId8"/>
    <p:sldId id="275" r:id="rId9"/>
    <p:sldId id="277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74F27"/>
    <a:srgbClr val="7D4120"/>
    <a:srgbClr val="6241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638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D2388-488E-436E-A28D-8DD31A46A24F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BAAEC-8643-4528-8568-03AF574F7C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147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AAEC-8643-4528-8568-03AF574F7C9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572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AAEC-8643-4528-8568-03AF574F7C9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572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AAEC-8643-4528-8568-03AF574F7C9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572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AAEC-8643-4528-8568-03AF574F7C9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572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AAEC-8643-4528-8568-03AF574F7C9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572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AAEC-8643-4528-8568-03AF574F7C9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572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AAEC-8643-4528-8568-03AF574F7C9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57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18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91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12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8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13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90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59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754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471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40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206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5CF49-FF96-47FA-8AEF-374F23A67646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56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799" y="304800"/>
            <a:ext cx="5562601" cy="3153228"/>
          </a:xfrm>
          <a:prstGeom prst="rect">
            <a:avLst/>
          </a:prstGeom>
          <a:noFill/>
          <a:ln>
            <a:noFill/>
          </a:ln>
          <a:effectLst>
            <a:outerShdw blurRad="76200" dist="254000" dir="2700000" algn="ctr" rotWithShape="0">
              <a:srgbClr val="7D4120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57600" y="533400"/>
            <a:ext cx="5043353" cy="24929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4800" dirty="0" smtClean="0">
                <a:solidFill>
                  <a:srgbClr val="4B2215"/>
                </a:solidFill>
                <a:latin typeface="Mitzvah" pitchFamily="2" charset="0"/>
              </a:rPr>
              <a:t>Minor Prophets … Major Message:</a:t>
            </a:r>
          </a:p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Zechariah 8-9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27002" y="3828144"/>
            <a:ext cx="6096000" cy="2842984"/>
            <a:chOff x="-127002" y="3828144"/>
            <a:chExt cx="6096000" cy="2842984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2" y="3828144"/>
              <a:ext cx="6096000" cy="2842984"/>
            </a:xfrm>
            <a:prstGeom prst="rect">
              <a:avLst/>
            </a:prstGeom>
            <a:noFill/>
            <a:ln>
              <a:noFill/>
            </a:ln>
            <a:effectLst>
              <a:outerShdw blurRad="76200" dist="254000" dir="2700000" algn="ctr" rotWithShape="0">
                <a:srgbClr val="7D4120">
                  <a:alpha val="9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371600" y="4213109"/>
              <a:ext cx="4329246" cy="923330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glow rad="381000">
                      <a:srgbClr val="4B2215">
                        <a:alpha val="40000"/>
                      </a:srgbClr>
                    </a:glow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A CD of this message will be available (free of charge) immediately following today's message</a:t>
              </a:r>
              <a:endParaRPr lang="en-US" b="1" dirty="0">
                <a:solidFill>
                  <a:schemeClr val="bg1"/>
                </a:solidFill>
                <a:effectLst>
                  <a:glow rad="381000">
                    <a:srgbClr val="4B2215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 5"/>
            <p:cNvGrpSpPr>
              <a:grpSpLocks noChangeAspect="1"/>
            </p:cNvGrpSpPr>
            <p:nvPr/>
          </p:nvGrpSpPr>
          <p:grpSpPr bwMode="auto">
            <a:xfrm>
              <a:off x="389744" y="4161972"/>
              <a:ext cx="981856" cy="1100298"/>
              <a:chOff x="2093" y="1203"/>
              <a:chExt cx="1658" cy="1858"/>
            </a:xfrm>
          </p:grpSpPr>
          <p:sp>
            <p:nvSpPr>
              <p:cNvPr id="1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139" y="1203"/>
                <a:ext cx="1612" cy="1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864" y="1660"/>
                <a:ext cx="707" cy="1022"/>
              </a:xfrm>
              <a:custGeom>
                <a:avLst/>
                <a:gdLst/>
                <a:ahLst/>
                <a:cxnLst>
                  <a:cxn ang="0">
                    <a:pos x="271" y="1696"/>
                  </a:cxn>
                  <a:cxn ang="0">
                    <a:pos x="915" y="2040"/>
                  </a:cxn>
                  <a:cxn ang="0">
                    <a:pos x="925" y="2033"/>
                  </a:cxn>
                  <a:cxn ang="0">
                    <a:pos x="938" y="2021"/>
                  </a:cxn>
                  <a:cxn ang="0">
                    <a:pos x="950" y="2010"/>
                  </a:cxn>
                  <a:cxn ang="0">
                    <a:pos x="965" y="1998"/>
                  </a:cxn>
                  <a:cxn ang="0">
                    <a:pos x="980" y="1983"/>
                  </a:cxn>
                  <a:cxn ang="0">
                    <a:pos x="999" y="1966"/>
                  </a:cxn>
                  <a:cxn ang="0">
                    <a:pos x="1018" y="1947"/>
                  </a:cxn>
                  <a:cxn ang="0">
                    <a:pos x="1039" y="1928"/>
                  </a:cxn>
                  <a:cxn ang="0">
                    <a:pos x="1058" y="1905"/>
                  </a:cxn>
                  <a:cxn ang="0">
                    <a:pos x="1081" y="1882"/>
                  </a:cxn>
                  <a:cxn ang="0">
                    <a:pos x="1103" y="1854"/>
                  </a:cxn>
                  <a:cxn ang="0">
                    <a:pos x="1126" y="1827"/>
                  </a:cxn>
                  <a:cxn ang="0">
                    <a:pos x="1149" y="1797"/>
                  </a:cxn>
                  <a:cxn ang="0">
                    <a:pos x="1174" y="1764"/>
                  </a:cxn>
                  <a:cxn ang="0">
                    <a:pos x="1197" y="1730"/>
                  </a:cxn>
                  <a:cxn ang="0">
                    <a:pos x="1219" y="1694"/>
                  </a:cxn>
                  <a:cxn ang="0">
                    <a:pos x="1242" y="1656"/>
                  </a:cxn>
                  <a:cxn ang="0">
                    <a:pos x="1263" y="1618"/>
                  </a:cxn>
                  <a:cxn ang="0">
                    <a:pos x="1284" y="1574"/>
                  </a:cxn>
                  <a:cxn ang="0">
                    <a:pos x="1305" y="1532"/>
                  </a:cxn>
                  <a:cxn ang="0">
                    <a:pos x="1324" y="1487"/>
                  </a:cxn>
                  <a:cxn ang="0">
                    <a:pos x="1341" y="1439"/>
                  </a:cxn>
                  <a:cxn ang="0">
                    <a:pos x="1358" y="1392"/>
                  </a:cxn>
                  <a:cxn ang="0">
                    <a:pos x="1371" y="1340"/>
                  </a:cxn>
                  <a:cxn ang="0">
                    <a:pos x="1385" y="1287"/>
                  </a:cxn>
                  <a:cxn ang="0">
                    <a:pos x="1394" y="1234"/>
                  </a:cxn>
                  <a:cxn ang="0">
                    <a:pos x="1402" y="1179"/>
                  </a:cxn>
                  <a:cxn ang="0">
                    <a:pos x="1407" y="1122"/>
                  </a:cxn>
                  <a:cxn ang="0">
                    <a:pos x="1411" y="1061"/>
                  </a:cxn>
                  <a:cxn ang="0">
                    <a:pos x="1413" y="1000"/>
                  </a:cxn>
                  <a:cxn ang="0">
                    <a:pos x="1413" y="937"/>
                  </a:cxn>
                  <a:cxn ang="0">
                    <a:pos x="1409" y="876"/>
                  </a:cxn>
                  <a:cxn ang="0">
                    <a:pos x="1407" y="817"/>
                  </a:cxn>
                  <a:cxn ang="0">
                    <a:pos x="1400" y="760"/>
                  </a:cxn>
                  <a:cxn ang="0">
                    <a:pos x="1392" y="707"/>
                  </a:cxn>
                  <a:cxn ang="0">
                    <a:pos x="1385" y="656"/>
                  </a:cxn>
                  <a:cxn ang="0">
                    <a:pos x="1375" y="604"/>
                  </a:cxn>
                  <a:cxn ang="0">
                    <a:pos x="1362" y="557"/>
                  </a:cxn>
                  <a:cxn ang="0">
                    <a:pos x="1349" y="509"/>
                  </a:cxn>
                  <a:cxn ang="0">
                    <a:pos x="1335" y="464"/>
                  </a:cxn>
                  <a:cxn ang="0">
                    <a:pos x="1320" y="424"/>
                  </a:cxn>
                  <a:cxn ang="0">
                    <a:pos x="1303" y="384"/>
                  </a:cxn>
                  <a:cxn ang="0">
                    <a:pos x="1286" y="344"/>
                  </a:cxn>
                  <a:cxn ang="0">
                    <a:pos x="1269" y="308"/>
                  </a:cxn>
                  <a:cxn ang="0">
                    <a:pos x="1252" y="274"/>
                  </a:cxn>
                  <a:cxn ang="0">
                    <a:pos x="1235" y="241"/>
                  </a:cxn>
                  <a:cxn ang="0">
                    <a:pos x="1217" y="211"/>
                  </a:cxn>
                  <a:cxn ang="0">
                    <a:pos x="1198" y="182"/>
                  </a:cxn>
                  <a:cxn ang="0">
                    <a:pos x="1181" y="156"/>
                  </a:cxn>
                  <a:cxn ang="0">
                    <a:pos x="1164" y="131"/>
                  </a:cxn>
                  <a:cxn ang="0">
                    <a:pos x="1149" y="108"/>
                  </a:cxn>
                  <a:cxn ang="0">
                    <a:pos x="1134" y="89"/>
                  </a:cxn>
                  <a:cxn ang="0">
                    <a:pos x="1119" y="70"/>
                  </a:cxn>
                  <a:cxn ang="0">
                    <a:pos x="1105" y="55"/>
                  </a:cxn>
                  <a:cxn ang="0">
                    <a:pos x="1092" y="40"/>
                  </a:cxn>
                  <a:cxn ang="0">
                    <a:pos x="1077" y="23"/>
                  </a:cxn>
                  <a:cxn ang="0">
                    <a:pos x="1062" y="7"/>
                  </a:cxn>
                  <a:cxn ang="0">
                    <a:pos x="1052" y="0"/>
                  </a:cxn>
                  <a:cxn ang="0">
                    <a:pos x="0" y="930"/>
                  </a:cxn>
                </a:cxnLst>
                <a:rect l="0" t="0" r="r" b="b"/>
                <a:pathLst>
                  <a:path w="1413" h="2044">
                    <a:moveTo>
                      <a:pt x="0" y="930"/>
                    </a:moveTo>
                    <a:lnTo>
                      <a:pt x="271" y="1696"/>
                    </a:lnTo>
                    <a:lnTo>
                      <a:pt x="913" y="2044"/>
                    </a:lnTo>
                    <a:lnTo>
                      <a:pt x="915" y="2040"/>
                    </a:lnTo>
                    <a:lnTo>
                      <a:pt x="919" y="2038"/>
                    </a:lnTo>
                    <a:lnTo>
                      <a:pt x="925" y="2033"/>
                    </a:lnTo>
                    <a:lnTo>
                      <a:pt x="934" y="2025"/>
                    </a:lnTo>
                    <a:lnTo>
                      <a:pt x="938" y="2021"/>
                    </a:lnTo>
                    <a:lnTo>
                      <a:pt x="944" y="2016"/>
                    </a:lnTo>
                    <a:lnTo>
                      <a:pt x="950" y="2010"/>
                    </a:lnTo>
                    <a:lnTo>
                      <a:pt x="957" y="2004"/>
                    </a:lnTo>
                    <a:lnTo>
                      <a:pt x="965" y="1998"/>
                    </a:lnTo>
                    <a:lnTo>
                      <a:pt x="972" y="1991"/>
                    </a:lnTo>
                    <a:lnTo>
                      <a:pt x="980" y="1983"/>
                    </a:lnTo>
                    <a:lnTo>
                      <a:pt x="991" y="1976"/>
                    </a:lnTo>
                    <a:lnTo>
                      <a:pt x="999" y="1966"/>
                    </a:lnTo>
                    <a:lnTo>
                      <a:pt x="1008" y="1958"/>
                    </a:lnTo>
                    <a:lnTo>
                      <a:pt x="1018" y="1947"/>
                    </a:lnTo>
                    <a:lnTo>
                      <a:pt x="1027" y="1939"/>
                    </a:lnTo>
                    <a:lnTo>
                      <a:pt x="1039" y="1928"/>
                    </a:lnTo>
                    <a:lnTo>
                      <a:pt x="1048" y="1917"/>
                    </a:lnTo>
                    <a:lnTo>
                      <a:pt x="1058" y="1905"/>
                    </a:lnTo>
                    <a:lnTo>
                      <a:pt x="1071" y="1894"/>
                    </a:lnTo>
                    <a:lnTo>
                      <a:pt x="1081" y="1882"/>
                    </a:lnTo>
                    <a:lnTo>
                      <a:pt x="1092" y="1869"/>
                    </a:lnTo>
                    <a:lnTo>
                      <a:pt x="1103" y="1854"/>
                    </a:lnTo>
                    <a:lnTo>
                      <a:pt x="1115" y="1842"/>
                    </a:lnTo>
                    <a:lnTo>
                      <a:pt x="1126" y="1827"/>
                    </a:lnTo>
                    <a:lnTo>
                      <a:pt x="1138" y="1812"/>
                    </a:lnTo>
                    <a:lnTo>
                      <a:pt x="1149" y="1797"/>
                    </a:lnTo>
                    <a:lnTo>
                      <a:pt x="1162" y="1782"/>
                    </a:lnTo>
                    <a:lnTo>
                      <a:pt x="1174" y="1764"/>
                    </a:lnTo>
                    <a:lnTo>
                      <a:pt x="1185" y="1749"/>
                    </a:lnTo>
                    <a:lnTo>
                      <a:pt x="1197" y="1730"/>
                    </a:lnTo>
                    <a:lnTo>
                      <a:pt x="1208" y="1713"/>
                    </a:lnTo>
                    <a:lnTo>
                      <a:pt x="1219" y="1694"/>
                    </a:lnTo>
                    <a:lnTo>
                      <a:pt x="1231" y="1675"/>
                    </a:lnTo>
                    <a:lnTo>
                      <a:pt x="1242" y="1656"/>
                    </a:lnTo>
                    <a:lnTo>
                      <a:pt x="1254" y="1637"/>
                    </a:lnTo>
                    <a:lnTo>
                      <a:pt x="1263" y="1618"/>
                    </a:lnTo>
                    <a:lnTo>
                      <a:pt x="1274" y="1597"/>
                    </a:lnTo>
                    <a:lnTo>
                      <a:pt x="1284" y="1574"/>
                    </a:lnTo>
                    <a:lnTo>
                      <a:pt x="1293" y="1555"/>
                    </a:lnTo>
                    <a:lnTo>
                      <a:pt x="1305" y="1532"/>
                    </a:lnTo>
                    <a:lnTo>
                      <a:pt x="1314" y="1510"/>
                    </a:lnTo>
                    <a:lnTo>
                      <a:pt x="1324" y="1487"/>
                    </a:lnTo>
                    <a:lnTo>
                      <a:pt x="1333" y="1464"/>
                    </a:lnTo>
                    <a:lnTo>
                      <a:pt x="1341" y="1439"/>
                    </a:lnTo>
                    <a:lnTo>
                      <a:pt x="1350" y="1416"/>
                    </a:lnTo>
                    <a:lnTo>
                      <a:pt x="1358" y="1392"/>
                    </a:lnTo>
                    <a:lnTo>
                      <a:pt x="1366" y="1365"/>
                    </a:lnTo>
                    <a:lnTo>
                      <a:pt x="1371" y="1340"/>
                    </a:lnTo>
                    <a:lnTo>
                      <a:pt x="1377" y="1314"/>
                    </a:lnTo>
                    <a:lnTo>
                      <a:pt x="1385" y="1287"/>
                    </a:lnTo>
                    <a:lnTo>
                      <a:pt x="1390" y="1262"/>
                    </a:lnTo>
                    <a:lnTo>
                      <a:pt x="1394" y="1234"/>
                    </a:lnTo>
                    <a:lnTo>
                      <a:pt x="1400" y="1207"/>
                    </a:lnTo>
                    <a:lnTo>
                      <a:pt x="1402" y="1179"/>
                    </a:lnTo>
                    <a:lnTo>
                      <a:pt x="1406" y="1150"/>
                    </a:lnTo>
                    <a:lnTo>
                      <a:pt x="1407" y="1122"/>
                    </a:lnTo>
                    <a:lnTo>
                      <a:pt x="1409" y="1091"/>
                    </a:lnTo>
                    <a:lnTo>
                      <a:pt x="1411" y="1061"/>
                    </a:lnTo>
                    <a:lnTo>
                      <a:pt x="1413" y="1032"/>
                    </a:lnTo>
                    <a:lnTo>
                      <a:pt x="1413" y="1000"/>
                    </a:lnTo>
                    <a:lnTo>
                      <a:pt x="1413" y="968"/>
                    </a:lnTo>
                    <a:lnTo>
                      <a:pt x="1413" y="937"/>
                    </a:lnTo>
                    <a:lnTo>
                      <a:pt x="1413" y="907"/>
                    </a:lnTo>
                    <a:lnTo>
                      <a:pt x="1409" y="876"/>
                    </a:lnTo>
                    <a:lnTo>
                      <a:pt x="1409" y="846"/>
                    </a:lnTo>
                    <a:lnTo>
                      <a:pt x="1407" y="817"/>
                    </a:lnTo>
                    <a:lnTo>
                      <a:pt x="1406" y="791"/>
                    </a:lnTo>
                    <a:lnTo>
                      <a:pt x="1400" y="760"/>
                    </a:lnTo>
                    <a:lnTo>
                      <a:pt x="1398" y="734"/>
                    </a:lnTo>
                    <a:lnTo>
                      <a:pt x="1392" y="707"/>
                    </a:lnTo>
                    <a:lnTo>
                      <a:pt x="1390" y="681"/>
                    </a:lnTo>
                    <a:lnTo>
                      <a:pt x="1385" y="656"/>
                    </a:lnTo>
                    <a:lnTo>
                      <a:pt x="1379" y="629"/>
                    </a:lnTo>
                    <a:lnTo>
                      <a:pt x="1375" y="604"/>
                    </a:lnTo>
                    <a:lnTo>
                      <a:pt x="1369" y="582"/>
                    </a:lnTo>
                    <a:lnTo>
                      <a:pt x="1362" y="557"/>
                    </a:lnTo>
                    <a:lnTo>
                      <a:pt x="1354" y="532"/>
                    </a:lnTo>
                    <a:lnTo>
                      <a:pt x="1349" y="509"/>
                    </a:lnTo>
                    <a:lnTo>
                      <a:pt x="1343" y="487"/>
                    </a:lnTo>
                    <a:lnTo>
                      <a:pt x="1335" y="464"/>
                    </a:lnTo>
                    <a:lnTo>
                      <a:pt x="1328" y="443"/>
                    </a:lnTo>
                    <a:lnTo>
                      <a:pt x="1320" y="424"/>
                    </a:lnTo>
                    <a:lnTo>
                      <a:pt x="1312" y="403"/>
                    </a:lnTo>
                    <a:lnTo>
                      <a:pt x="1303" y="384"/>
                    </a:lnTo>
                    <a:lnTo>
                      <a:pt x="1293" y="363"/>
                    </a:lnTo>
                    <a:lnTo>
                      <a:pt x="1286" y="344"/>
                    </a:lnTo>
                    <a:lnTo>
                      <a:pt x="1278" y="325"/>
                    </a:lnTo>
                    <a:lnTo>
                      <a:pt x="1269" y="308"/>
                    </a:lnTo>
                    <a:lnTo>
                      <a:pt x="1261" y="291"/>
                    </a:lnTo>
                    <a:lnTo>
                      <a:pt x="1252" y="274"/>
                    </a:lnTo>
                    <a:lnTo>
                      <a:pt x="1244" y="258"/>
                    </a:lnTo>
                    <a:lnTo>
                      <a:pt x="1235" y="241"/>
                    </a:lnTo>
                    <a:lnTo>
                      <a:pt x="1227" y="226"/>
                    </a:lnTo>
                    <a:lnTo>
                      <a:pt x="1217" y="211"/>
                    </a:lnTo>
                    <a:lnTo>
                      <a:pt x="1210" y="197"/>
                    </a:lnTo>
                    <a:lnTo>
                      <a:pt x="1198" y="182"/>
                    </a:lnTo>
                    <a:lnTo>
                      <a:pt x="1191" y="169"/>
                    </a:lnTo>
                    <a:lnTo>
                      <a:pt x="1181" y="156"/>
                    </a:lnTo>
                    <a:lnTo>
                      <a:pt x="1174" y="144"/>
                    </a:lnTo>
                    <a:lnTo>
                      <a:pt x="1164" y="131"/>
                    </a:lnTo>
                    <a:lnTo>
                      <a:pt x="1157" y="121"/>
                    </a:lnTo>
                    <a:lnTo>
                      <a:pt x="1149" y="108"/>
                    </a:lnTo>
                    <a:lnTo>
                      <a:pt x="1141" y="99"/>
                    </a:lnTo>
                    <a:lnTo>
                      <a:pt x="1134" y="89"/>
                    </a:lnTo>
                    <a:lnTo>
                      <a:pt x="1126" y="80"/>
                    </a:lnTo>
                    <a:lnTo>
                      <a:pt x="1119" y="70"/>
                    </a:lnTo>
                    <a:lnTo>
                      <a:pt x="1113" y="62"/>
                    </a:lnTo>
                    <a:lnTo>
                      <a:pt x="1105" y="55"/>
                    </a:lnTo>
                    <a:lnTo>
                      <a:pt x="1098" y="47"/>
                    </a:lnTo>
                    <a:lnTo>
                      <a:pt x="1092" y="40"/>
                    </a:lnTo>
                    <a:lnTo>
                      <a:pt x="1086" y="34"/>
                    </a:lnTo>
                    <a:lnTo>
                      <a:pt x="1077" y="23"/>
                    </a:lnTo>
                    <a:lnTo>
                      <a:pt x="1069" y="15"/>
                    </a:lnTo>
                    <a:lnTo>
                      <a:pt x="1062" y="7"/>
                    </a:lnTo>
                    <a:lnTo>
                      <a:pt x="1056" y="3"/>
                    </a:lnTo>
                    <a:lnTo>
                      <a:pt x="1052" y="0"/>
                    </a:lnTo>
                    <a:lnTo>
                      <a:pt x="300" y="401"/>
                    </a:lnTo>
                    <a:lnTo>
                      <a:pt x="0" y="930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418" y="1439"/>
                <a:ext cx="974" cy="686"/>
              </a:xfrm>
              <a:custGeom>
                <a:avLst/>
                <a:gdLst/>
                <a:ahLst/>
                <a:cxnLst>
                  <a:cxn ang="0">
                    <a:pos x="239" y="1084"/>
                  </a:cxn>
                  <a:cxn ang="0">
                    <a:pos x="1949" y="449"/>
                  </a:cxn>
                  <a:cxn ang="0">
                    <a:pos x="1943" y="445"/>
                  </a:cxn>
                  <a:cxn ang="0">
                    <a:pos x="1934" y="432"/>
                  </a:cxn>
                  <a:cxn ang="0">
                    <a:pos x="1915" y="411"/>
                  </a:cxn>
                  <a:cxn ang="0">
                    <a:pos x="1903" y="398"/>
                  </a:cxn>
                  <a:cxn ang="0">
                    <a:pos x="1890" y="385"/>
                  </a:cxn>
                  <a:cxn ang="0">
                    <a:pos x="1873" y="369"/>
                  </a:cxn>
                  <a:cxn ang="0">
                    <a:pos x="1856" y="352"/>
                  </a:cxn>
                  <a:cxn ang="0">
                    <a:pos x="1837" y="335"/>
                  </a:cxn>
                  <a:cxn ang="0">
                    <a:pos x="1816" y="318"/>
                  </a:cxn>
                  <a:cxn ang="0">
                    <a:pos x="1793" y="299"/>
                  </a:cxn>
                  <a:cxn ang="0">
                    <a:pos x="1768" y="278"/>
                  </a:cxn>
                  <a:cxn ang="0">
                    <a:pos x="1742" y="259"/>
                  </a:cxn>
                  <a:cxn ang="0">
                    <a:pos x="1713" y="240"/>
                  </a:cxn>
                  <a:cxn ang="0">
                    <a:pos x="1681" y="221"/>
                  </a:cxn>
                  <a:cxn ang="0">
                    <a:pos x="1649" y="200"/>
                  </a:cxn>
                  <a:cxn ang="0">
                    <a:pos x="1615" y="181"/>
                  </a:cxn>
                  <a:cxn ang="0">
                    <a:pos x="1578" y="160"/>
                  </a:cxn>
                  <a:cxn ang="0">
                    <a:pos x="1540" y="141"/>
                  </a:cxn>
                  <a:cxn ang="0">
                    <a:pos x="1499" y="122"/>
                  </a:cxn>
                  <a:cxn ang="0">
                    <a:pos x="1457" y="105"/>
                  </a:cxn>
                  <a:cxn ang="0">
                    <a:pos x="1413" y="88"/>
                  </a:cxn>
                  <a:cxn ang="0">
                    <a:pos x="1366" y="73"/>
                  </a:cxn>
                  <a:cxn ang="0">
                    <a:pos x="1318" y="58"/>
                  </a:cxn>
                  <a:cxn ang="0">
                    <a:pos x="1267" y="44"/>
                  </a:cxn>
                  <a:cxn ang="0">
                    <a:pos x="1216" y="31"/>
                  </a:cxn>
                  <a:cxn ang="0">
                    <a:pos x="1161" y="21"/>
                  </a:cxn>
                  <a:cxn ang="0">
                    <a:pos x="1104" y="12"/>
                  </a:cxn>
                  <a:cxn ang="0">
                    <a:pos x="1045" y="4"/>
                  </a:cxn>
                  <a:cxn ang="0">
                    <a:pos x="986" y="0"/>
                  </a:cxn>
                  <a:cxn ang="0">
                    <a:pos x="923" y="0"/>
                  </a:cxn>
                  <a:cxn ang="0">
                    <a:pos x="862" y="2"/>
                  </a:cxn>
                  <a:cxn ang="0">
                    <a:pos x="805" y="6"/>
                  </a:cxn>
                  <a:cxn ang="0">
                    <a:pos x="750" y="12"/>
                  </a:cxn>
                  <a:cxn ang="0">
                    <a:pos x="695" y="19"/>
                  </a:cxn>
                  <a:cxn ang="0">
                    <a:pos x="644" y="27"/>
                  </a:cxn>
                  <a:cxn ang="0">
                    <a:pos x="594" y="37"/>
                  </a:cxn>
                  <a:cxn ang="0">
                    <a:pos x="547" y="50"/>
                  </a:cxn>
                  <a:cxn ang="0">
                    <a:pos x="501" y="61"/>
                  </a:cxn>
                  <a:cxn ang="0">
                    <a:pos x="458" y="75"/>
                  </a:cxn>
                  <a:cxn ang="0">
                    <a:pos x="416" y="90"/>
                  </a:cxn>
                  <a:cxn ang="0">
                    <a:pos x="378" y="105"/>
                  </a:cxn>
                  <a:cxn ang="0">
                    <a:pos x="340" y="120"/>
                  </a:cxn>
                  <a:cxn ang="0">
                    <a:pos x="304" y="137"/>
                  </a:cxn>
                  <a:cxn ang="0">
                    <a:pos x="270" y="155"/>
                  </a:cxn>
                  <a:cxn ang="0">
                    <a:pos x="239" y="172"/>
                  </a:cxn>
                  <a:cxn ang="0">
                    <a:pos x="211" y="187"/>
                  </a:cxn>
                  <a:cxn ang="0">
                    <a:pos x="182" y="204"/>
                  </a:cxn>
                  <a:cxn ang="0">
                    <a:pos x="156" y="221"/>
                  </a:cxn>
                  <a:cxn ang="0">
                    <a:pos x="133" y="236"/>
                  </a:cxn>
                  <a:cxn ang="0">
                    <a:pos x="110" y="252"/>
                  </a:cxn>
                  <a:cxn ang="0">
                    <a:pos x="91" y="267"/>
                  </a:cxn>
                  <a:cxn ang="0">
                    <a:pos x="74" y="280"/>
                  </a:cxn>
                  <a:cxn ang="0">
                    <a:pos x="59" y="293"/>
                  </a:cxn>
                  <a:cxn ang="0">
                    <a:pos x="43" y="307"/>
                  </a:cxn>
                  <a:cxn ang="0">
                    <a:pos x="32" y="316"/>
                  </a:cxn>
                  <a:cxn ang="0">
                    <a:pos x="13" y="335"/>
                  </a:cxn>
                  <a:cxn ang="0">
                    <a:pos x="2" y="347"/>
                  </a:cxn>
                  <a:cxn ang="0">
                    <a:pos x="0" y="352"/>
                  </a:cxn>
                </a:cxnLst>
                <a:rect l="0" t="0" r="r" b="b"/>
                <a:pathLst>
                  <a:path w="1949" h="1372">
                    <a:moveTo>
                      <a:pt x="0" y="352"/>
                    </a:moveTo>
                    <a:lnTo>
                      <a:pt x="239" y="1084"/>
                    </a:lnTo>
                    <a:lnTo>
                      <a:pt x="893" y="1372"/>
                    </a:lnTo>
                    <a:lnTo>
                      <a:pt x="1949" y="449"/>
                    </a:lnTo>
                    <a:lnTo>
                      <a:pt x="1947" y="447"/>
                    </a:lnTo>
                    <a:lnTo>
                      <a:pt x="1943" y="445"/>
                    </a:lnTo>
                    <a:lnTo>
                      <a:pt x="1939" y="438"/>
                    </a:lnTo>
                    <a:lnTo>
                      <a:pt x="1934" y="432"/>
                    </a:lnTo>
                    <a:lnTo>
                      <a:pt x="1924" y="423"/>
                    </a:lnTo>
                    <a:lnTo>
                      <a:pt x="1915" y="411"/>
                    </a:lnTo>
                    <a:lnTo>
                      <a:pt x="1909" y="404"/>
                    </a:lnTo>
                    <a:lnTo>
                      <a:pt x="1903" y="398"/>
                    </a:lnTo>
                    <a:lnTo>
                      <a:pt x="1896" y="392"/>
                    </a:lnTo>
                    <a:lnTo>
                      <a:pt x="1890" y="385"/>
                    </a:lnTo>
                    <a:lnTo>
                      <a:pt x="1881" y="377"/>
                    </a:lnTo>
                    <a:lnTo>
                      <a:pt x="1873" y="369"/>
                    </a:lnTo>
                    <a:lnTo>
                      <a:pt x="1865" y="360"/>
                    </a:lnTo>
                    <a:lnTo>
                      <a:pt x="1856" y="352"/>
                    </a:lnTo>
                    <a:lnTo>
                      <a:pt x="1846" y="345"/>
                    </a:lnTo>
                    <a:lnTo>
                      <a:pt x="1837" y="335"/>
                    </a:lnTo>
                    <a:lnTo>
                      <a:pt x="1825" y="326"/>
                    </a:lnTo>
                    <a:lnTo>
                      <a:pt x="1816" y="318"/>
                    </a:lnTo>
                    <a:lnTo>
                      <a:pt x="1805" y="309"/>
                    </a:lnTo>
                    <a:lnTo>
                      <a:pt x="1793" y="299"/>
                    </a:lnTo>
                    <a:lnTo>
                      <a:pt x="1780" y="290"/>
                    </a:lnTo>
                    <a:lnTo>
                      <a:pt x="1768" y="278"/>
                    </a:lnTo>
                    <a:lnTo>
                      <a:pt x="1755" y="269"/>
                    </a:lnTo>
                    <a:lnTo>
                      <a:pt x="1742" y="259"/>
                    </a:lnTo>
                    <a:lnTo>
                      <a:pt x="1729" y="250"/>
                    </a:lnTo>
                    <a:lnTo>
                      <a:pt x="1713" y="240"/>
                    </a:lnTo>
                    <a:lnTo>
                      <a:pt x="1698" y="231"/>
                    </a:lnTo>
                    <a:lnTo>
                      <a:pt x="1681" y="221"/>
                    </a:lnTo>
                    <a:lnTo>
                      <a:pt x="1666" y="210"/>
                    </a:lnTo>
                    <a:lnTo>
                      <a:pt x="1649" y="200"/>
                    </a:lnTo>
                    <a:lnTo>
                      <a:pt x="1632" y="191"/>
                    </a:lnTo>
                    <a:lnTo>
                      <a:pt x="1615" y="181"/>
                    </a:lnTo>
                    <a:lnTo>
                      <a:pt x="1596" y="170"/>
                    </a:lnTo>
                    <a:lnTo>
                      <a:pt x="1578" y="160"/>
                    </a:lnTo>
                    <a:lnTo>
                      <a:pt x="1559" y="151"/>
                    </a:lnTo>
                    <a:lnTo>
                      <a:pt x="1540" y="141"/>
                    </a:lnTo>
                    <a:lnTo>
                      <a:pt x="1520" y="132"/>
                    </a:lnTo>
                    <a:lnTo>
                      <a:pt x="1499" y="122"/>
                    </a:lnTo>
                    <a:lnTo>
                      <a:pt x="1478" y="113"/>
                    </a:lnTo>
                    <a:lnTo>
                      <a:pt x="1457" y="105"/>
                    </a:lnTo>
                    <a:lnTo>
                      <a:pt x="1434" y="96"/>
                    </a:lnTo>
                    <a:lnTo>
                      <a:pt x="1413" y="88"/>
                    </a:lnTo>
                    <a:lnTo>
                      <a:pt x="1389" y="80"/>
                    </a:lnTo>
                    <a:lnTo>
                      <a:pt x="1366" y="73"/>
                    </a:lnTo>
                    <a:lnTo>
                      <a:pt x="1341" y="63"/>
                    </a:lnTo>
                    <a:lnTo>
                      <a:pt x="1318" y="58"/>
                    </a:lnTo>
                    <a:lnTo>
                      <a:pt x="1292" y="50"/>
                    </a:lnTo>
                    <a:lnTo>
                      <a:pt x="1267" y="44"/>
                    </a:lnTo>
                    <a:lnTo>
                      <a:pt x="1242" y="37"/>
                    </a:lnTo>
                    <a:lnTo>
                      <a:pt x="1216" y="31"/>
                    </a:lnTo>
                    <a:lnTo>
                      <a:pt x="1187" y="25"/>
                    </a:lnTo>
                    <a:lnTo>
                      <a:pt x="1161" y="21"/>
                    </a:lnTo>
                    <a:lnTo>
                      <a:pt x="1132" y="16"/>
                    </a:lnTo>
                    <a:lnTo>
                      <a:pt x="1104" y="12"/>
                    </a:lnTo>
                    <a:lnTo>
                      <a:pt x="1073" y="8"/>
                    </a:lnTo>
                    <a:lnTo>
                      <a:pt x="1045" y="4"/>
                    </a:lnTo>
                    <a:lnTo>
                      <a:pt x="1014" y="2"/>
                    </a:lnTo>
                    <a:lnTo>
                      <a:pt x="986" y="0"/>
                    </a:lnTo>
                    <a:lnTo>
                      <a:pt x="953" y="0"/>
                    </a:lnTo>
                    <a:lnTo>
                      <a:pt x="923" y="0"/>
                    </a:lnTo>
                    <a:lnTo>
                      <a:pt x="893" y="0"/>
                    </a:lnTo>
                    <a:lnTo>
                      <a:pt x="862" y="2"/>
                    </a:lnTo>
                    <a:lnTo>
                      <a:pt x="834" y="4"/>
                    </a:lnTo>
                    <a:lnTo>
                      <a:pt x="805" y="6"/>
                    </a:lnTo>
                    <a:lnTo>
                      <a:pt x="777" y="8"/>
                    </a:lnTo>
                    <a:lnTo>
                      <a:pt x="750" y="12"/>
                    </a:lnTo>
                    <a:lnTo>
                      <a:pt x="722" y="16"/>
                    </a:lnTo>
                    <a:lnTo>
                      <a:pt x="695" y="19"/>
                    </a:lnTo>
                    <a:lnTo>
                      <a:pt x="668" y="23"/>
                    </a:lnTo>
                    <a:lnTo>
                      <a:pt x="644" y="27"/>
                    </a:lnTo>
                    <a:lnTo>
                      <a:pt x="617" y="31"/>
                    </a:lnTo>
                    <a:lnTo>
                      <a:pt x="594" y="37"/>
                    </a:lnTo>
                    <a:lnTo>
                      <a:pt x="570" y="44"/>
                    </a:lnTo>
                    <a:lnTo>
                      <a:pt x="547" y="50"/>
                    </a:lnTo>
                    <a:lnTo>
                      <a:pt x="524" y="56"/>
                    </a:lnTo>
                    <a:lnTo>
                      <a:pt x="501" y="61"/>
                    </a:lnTo>
                    <a:lnTo>
                      <a:pt x="478" y="69"/>
                    </a:lnTo>
                    <a:lnTo>
                      <a:pt x="458" y="75"/>
                    </a:lnTo>
                    <a:lnTo>
                      <a:pt x="435" y="82"/>
                    </a:lnTo>
                    <a:lnTo>
                      <a:pt x="416" y="90"/>
                    </a:lnTo>
                    <a:lnTo>
                      <a:pt x="395" y="97"/>
                    </a:lnTo>
                    <a:lnTo>
                      <a:pt x="378" y="105"/>
                    </a:lnTo>
                    <a:lnTo>
                      <a:pt x="359" y="113"/>
                    </a:lnTo>
                    <a:lnTo>
                      <a:pt x="340" y="120"/>
                    </a:lnTo>
                    <a:lnTo>
                      <a:pt x="321" y="128"/>
                    </a:lnTo>
                    <a:lnTo>
                      <a:pt x="304" y="137"/>
                    </a:lnTo>
                    <a:lnTo>
                      <a:pt x="287" y="145"/>
                    </a:lnTo>
                    <a:lnTo>
                      <a:pt x="270" y="155"/>
                    </a:lnTo>
                    <a:lnTo>
                      <a:pt x="254" y="162"/>
                    </a:lnTo>
                    <a:lnTo>
                      <a:pt x="239" y="172"/>
                    </a:lnTo>
                    <a:lnTo>
                      <a:pt x="224" y="179"/>
                    </a:lnTo>
                    <a:lnTo>
                      <a:pt x="211" y="187"/>
                    </a:lnTo>
                    <a:lnTo>
                      <a:pt x="195" y="194"/>
                    </a:lnTo>
                    <a:lnTo>
                      <a:pt x="182" y="204"/>
                    </a:lnTo>
                    <a:lnTo>
                      <a:pt x="169" y="212"/>
                    </a:lnTo>
                    <a:lnTo>
                      <a:pt x="156" y="221"/>
                    </a:lnTo>
                    <a:lnTo>
                      <a:pt x="144" y="229"/>
                    </a:lnTo>
                    <a:lnTo>
                      <a:pt x="133" y="236"/>
                    </a:lnTo>
                    <a:lnTo>
                      <a:pt x="121" y="244"/>
                    </a:lnTo>
                    <a:lnTo>
                      <a:pt x="110" y="252"/>
                    </a:lnTo>
                    <a:lnTo>
                      <a:pt x="100" y="259"/>
                    </a:lnTo>
                    <a:lnTo>
                      <a:pt x="91" y="267"/>
                    </a:lnTo>
                    <a:lnTo>
                      <a:pt x="81" y="272"/>
                    </a:lnTo>
                    <a:lnTo>
                      <a:pt x="74" y="280"/>
                    </a:lnTo>
                    <a:lnTo>
                      <a:pt x="64" y="286"/>
                    </a:lnTo>
                    <a:lnTo>
                      <a:pt x="59" y="293"/>
                    </a:lnTo>
                    <a:lnTo>
                      <a:pt x="49" y="299"/>
                    </a:lnTo>
                    <a:lnTo>
                      <a:pt x="43" y="307"/>
                    </a:lnTo>
                    <a:lnTo>
                      <a:pt x="36" y="312"/>
                    </a:lnTo>
                    <a:lnTo>
                      <a:pt x="32" y="316"/>
                    </a:lnTo>
                    <a:lnTo>
                      <a:pt x="21" y="326"/>
                    </a:lnTo>
                    <a:lnTo>
                      <a:pt x="13" y="335"/>
                    </a:lnTo>
                    <a:lnTo>
                      <a:pt x="5" y="341"/>
                    </a:lnTo>
                    <a:lnTo>
                      <a:pt x="2" y="347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187" y="1615"/>
                <a:ext cx="677" cy="959"/>
              </a:xfrm>
              <a:custGeom>
                <a:avLst/>
                <a:gdLst/>
                <a:ahLst/>
                <a:cxnLst>
                  <a:cxn ang="0">
                    <a:pos x="1355" y="1020"/>
                  </a:cxn>
                  <a:cxn ang="0">
                    <a:pos x="300" y="1915"/>
                  </a:cxn>
                  <a:cxn ang="0">
                    <a:pos x="293" y="1906"/>
                  </a:cxn>
                  <a:cxn ang="0">
                    <a:pos x="283" y="1894"/>
                  </a:cxn>
                  <a:cxn ang="0">
                    <a:pos x="276" y="1883"/>
                  </a:cxn>
                  <a:cxn ang="0">
                    <a:pos x="266" y="1870"/>
                  </a:cxn>
                  <a:cxn ang="0">
                    <a:pos x="255" y="1856"/>
                  </a:cxn>
                  <a:cxn ang="0">
                    <a:pos x="245" y="1839"/>
                  </a:cxn>
                  <a:cxn ang="0">
                    <a:pos x="232" y="1820"/>
                  </a:cxn>
                  <a:cxn ang="0">
                    <a:pos x="219" y="1797"/>
                  </a:cxn>
                  <a:cxn ang="0">
                    <a:pos x="205" y="1777"/>
                  </a:cxn>
                  <a:cxn ang="0">
                    <a:pos x="192" y="1752"/>
                  </a:cxn>
                  <a:cxn ang="0">
                    <a:pos x="177" y="1725"/>
                  </a:cxn>
                  <a:cxn ang="0">
                    <a:pos x="162" y="1697"/>
                  </a:cxn>
                  <a:cxn ang="0">
                    <a:pos x="148" y="1666"/>
                  </a:cxn>
                  <a:cxn ang="0">
                    <a:pos x="133" y="1634"/>
                  </a:cxn>
                  <a:cxn ang="0">
                    <a:pos x="118" y="1602"/>
                  </a:cxn>
                  <a:cxn ang="0">
                    <a:pos x="105" y="1565"/>
                  </a:cxn>
                  <a:cxn ang="0">
                    <a:pos x="91" y="1527"/>
                  </a:cxn>
                  <a:cxn ang="0">
                    <a:pos x="76" y="1489"/>
                  </a:cxn>
                  <a:cxn ang="0">
                    <a:pos x="65" y="1448"/>
                  </a:cxn>
                  <a:cxn ang="0">
                    <a:pos x="51" y="1406"/>
                  </a:cxn>
                  <a:cxn ang="0">
                    <a:pos x="42" y="1360"/>
                  </a:cxn>
                  <a:cxn ang="0">
                    <a:pos x="30" y="1314"/>
                  </a:cxn>
                  <a:cxn ang="0">
                    <a:pos x="21" y="1267"/>
                  </a:cxn>
                  <a:cxn ang="0">
                    <a:pos x="15" y="1217"/>
                  </a:cxn>
                  <a:cxn ang="0">
                    <a:pos x="8" y="1166"/>
                  </a:cxn>
                  <a:cxn ang="0">
                    <a:pos x="2" y="1115"/>
                  </a:cxn>
                  <a:cxn ang="0">
                    <a:pos x="0" y="1061"/>
                  </a:cxn>
                  <a:cxn ang="0">
                    <a:pos x="0" y="1006"/>
                  </a:cxn>
                  <a:cxn ang="0">
                    <a:pos x="0" y="949"/>
                  </a:cxn>
                  <a:cxn ang="0">
                    <a:pos x="2" y="892"/>
                  </a:cxn>
                  <a:cxn ang="0">
                    <a:pos x="8" y="837"/>
                  </a:cxn>
                  <a:cxn ang="0">
                    <a:pos x="13" y="786"/>
                  </a:cxn>
                  <a:cxn ang="0">
                    <a:pos x="23" y="732"/>
                  </a:cxn>
                  <a:cxn ang="0">
                    <a:pos x="34" y="683"/>
                  </a:cxn>
                  <a:cxn ang="0">
                    <a:pos x="48" y="635"/>
                  </a:cxn>
                  <a:cxn ang="0">
                    <a:pos x="61" y="590"/>
                  </a:cxn>
                  <a:cxn ang="0">
                    <a:pos x="76" y="544"/>
                  </a:cxn>
                  <a:cxn ang="0">
                    <a:pos x="93" y="500"/>
                  </a:cxn>
                  <a:cxn ang="0">
                    <a:pos x="110" y="461"/>
                  </a:cxn>
                  <a:cxn ang="0">
                    <a:pos x="129" y="421"/>
                  </a:cxn>
                  <a:cxn ang="0">
                    <a:pos x="148" y="383"/>
                  </a:cxn>
                  <a:cxn ang="0">
                    <a:pos x="169" y="346"/>
                  </a:cxn>
                  <a:cxn ang="0">
                    <a:pos x="190" y="312"/>
                  </a:cxn>
                  <a:cxn ang="0">
                    <a:pos x="211" y="280"/>
                  </a:cxn>
                  <a:cxn ang="0">
                    <a:pos x="232" y="249"/>
                  </a:cxn>
                  <a:cxn ang="0">
                    <a:pos x="253" y="219"/>
                  </a:cxn>
                  <a:cxn ang="0">
                    <a:pos x="272" y="192"/>
                  </a:cxn>
                  <a:cxn ang="0">
                    <a:pos x="293" y="166"/>
                  </a:cxn>
                  <a:cxn ang="0">
                    <a:pos x="312" y="141"/>
                  </a:cxn>
                  <a:cxn ang="0">
                    <a:pos x="331" y="120"/>
                  </a:cxn>
                  <a:cxn ang="0">
                    <a:pos x="350" y="101"/>
                  </a:cxn>
                  <a:cxn ang="0">
                    <a:pos x="367" y="80"/>
                  </a:cxn>
                  <a:cxn ang="0">
                    <a:pos x="384" y="65"/>
                  </a:cxn>
                  <a:cxn ang="0">
                    <a:pos x="399" y="50"/>
                  </a:cxn>
                  <a:cxn ang="0">
                    <a:pos x="412" y="36"/>
                  </a:cxn>
                  <a:cxn ang="0">
                    <a:pos x="426" y="25"/>
                  </a:cxn>
                  <a:cxn ang="0">
                    <a:pos x="435" y="17"/>
                  </a:cxn>
                  <a:cxn ang="0">
                    <a:pos x="448" y="6"/>
                  </a:cxn>
                  <a:cxn ang="0">
                    <a:pos x="458" y="0"/>
                  </a:cxn>
                  <a:cxn ang="0">
                    <a:pos x="462" y="0"/>
                  </a:cxn>
                </a:cxnLst>
                <a:rect l="0" t="0" r="r" b="b"/>
                <a:pathLst>
                  <a:path w="1355" h="1917">
                    <a:moveTo>
                      <a:pt x="462" y="0"/>
                    </a:moveTo>
                    <a:lnTo>
                      <a:pt x="1355" y="1020"/>
                    </a:lnTo>
                    <a:lnTo>
                      <a:pt x="302" y="1917"/>
                    </a:lnTo>
                    <a:lnTo>
                      <a:pt x="300" y="1915"/>
                    </a:lnTo>
                    <a:lnTo>
                      <a:pt x="298" y="1912"/>
                    </a:lnTo>
                    <a:lnTo>
                      <a:pt x="293" y="1906"/>
                    </a:lnTo>
                    <a:lnTo>
                      <a:pt x="289" y="1898"/>
                    </a:lnTo>
                    <a:lnTo>
                      <a:pt x="283" y="1894"/>
                    </a:lnTo>
                    <a:lnTo>
                      <a:pt x="279" y="1889"/>
                    </a:lnTo>
                    <a:lnTo>
                      <a:pt x="276" y="1883"/>
                    </a:lnTo>
                    <a:lnTo>
                      <a:pt x="270" y="1877"/>
                    </a:lnTo>
                    <a:lnTo>
                      <a:pt x="266" y="1870"/>
                    </a:lnTo>
                    <a:lnTo>
                      <a:pt x="260" y="1864"/>
                    </a:lnTo>
                    <a:lnTo>
                      <a:pt x="255" y="1856"/>
                    </a:lnTo>
                    <a:lnTo>
                      <a:pt x="251" y="1849"/>
                    </a:lnTo>
                    <a:lnTo>
                      <a:pt x="245" y="1839"/>
                    </a:lnTo>
                    <a:lnTo>
                      <a:pt x="238" y="1830"/>
                    </a:lnTo>
                    <a:lnTo>
                      <a:pt x="232" y="1820"/>
                    </a:lnTo>
                    <a:lnTo>
                      <a:pt x="226" y="1811"/>
                    </a:lnTo>
                    <a:lnTo>
                      <a:pt x="219" y="1797"/>
                    </a:lnTo>
                    <a:lnTo>
                      <a:pt x="213" y="1788"/>
                    </a:lnTo>
                    <a:lnTo>
                      <a:pt x="205" y="1777"/>
                    </a:lnTo>
                    <a:lnTo>
                      <a:pt x="200" y="1765"/>
                    </a:lnTo>
                    <a:lnTo>
                      <a:pt x="192" y="1752"/>
                    </a:lnTo>
                    <a:lnTo>
                      <a:pt x="184" y="1738"/>
                    </a:lnTo>
                    <a:lnTo>
                      <a:pt x="177" y="1725"/>
                    </a:lnTo>
                    <a:lnTo>
                      <a:pt x="169" y="1712"/>
                    </a:lnTo>
                    <a:lnTo>
                      <a:pt x="162" y="1697"/>
                    </a:lnTo>
                    <a:lnTo>
                      <a:pt x="156" y="1681"/>
                    </a:lnTo>
                    <a:lnTo>
                      <a:pt x="148" y="1666"/>
                    </a:lnTo>
                    <a:lnTo>
                      <a:pt x="143" y="1651"/>
                    </a:lnTo>
                    <a:lnTo>
                      <a:pt x="133" y="1634"/>
                    </a:lnTo>
                    <a:lnTo>
                      <a:pt x="125" y="1619"/>
                    </a:lnTo>
                    <a:lnTo>
                      <a:pt x="118" y="1602"/>
                    </a:lnTo>
                    <a:lnTo>
                      <a:pt x="112" y="1584"/>
                    </a:lnTo>
                    <a:lnTo>
                      <a:pt x="105" y="1565"/>
                    </a:lnTo>
                    <a:lnTo>
                      <a:pt x="97" y="1546"/>
                    </a:lnTo>
                    <a:lnTo>
                      <a:pt x="91" y="1527"/>
                    </a:lnTo>
                    <a:lnTo>
                      <a:pt x="84" y="1508"/>
                    </a:lnTo>
                    <a:lnTo>
                      <a:pt x="76" y="1489"/>
                    </a:lnTo>
                    <a:lnTo>
                      <a:pt x="70" y="1468"/>
                    </a:lnTo>
                    <a:lnTo>
                      <a:pt x="65" y="1448"/>
                    </a:lnTo>
                    <a:lnTo>
                      <a:pt x="59" y="1427"/>
                    </a:lnTo>
                    <a:lnTo>
                      <a:pt x="51" y="1406"/>
                    </a:lnTo>
                    <a:lnTo>
                      <a:pt x="48" y="1383"/>
                    </a:lnTo>
                    <a:lnTo>
                      <a:pt x="42" y="1360"/>
                    </a:lnTo>
                    <a:lnTo>
                      <a:pt x="36" y="1339"/>
                    </a:lnTo>
                    <a:lnTo>
                      <a:pt x="30" y="1314"/>
                    </a:lnTo>
                    <a:lnTo>
                      <a:pt x="27" y="1292"/>
                    </a:lnTo>
                    <a:lnTo>
                      <a:pt x="21" y="1267"/>
                    </a:lnTo>
                    <a:lnTo>
                      <a:pt x="17" y="1244"/>
                    </a:lnTo>
                    <a:lnTo>
                      <a:pt x="15" y="1217"/>
                    </a:lnTo>
                    <a:lnTo>
                      <a:pt x="11" y="1193"/>
                    </a:lnTo>
                    <a:lnTo>
                      <a:pt x="8" y="1166"/>
                    </a:lnTo>
                    <a:lnTo>
                      <a:pt x="6" y="1141"/>
                    </a:lnTo>
                    <a:lnTo>
                      <a:pt x="2" y="1115"/>
                    </a:lnTo>
                    <a:lnTo>
                      <a:pt x="2" y="1088"/>
                    </a:lnTo>
                    <a:lnTo>
                      <a:pt x="0" y="1061"/>
                    </a:lnTo>
                    <a:lnTo>
                      <a:pt x="0" y="1035"/>
                    </a:lnTo>
                    <a:lnTo>
                      <a:pt x="0" y="1006"/>
                    </a:lnTo>
                    <a:lnTo>
                      <a:pt x="0" y="978"/>
                    </a:lnTo>
                    <a:lnTo>
                      <a:pt x="0" y="949"/>
                    </a:lnTo>
                    <a:lnTo>
                      <a:pt x="2" y="921"/>
                    </a:lnTo>
                    <a:lnTo>
                      <a:pt x="2" y="892"/>
                    </a:lnTo>
                    <a:lnTo>
                      <a:pt x="4" y="866"/>
                    </a:lnTo>
                    <a:lnTo>
                      <a:pt x="8" y="837"/>
                    </a:lnTo>
                    <a:lnTo>
                      <a:pt x="10" y="810"/>
                    </a:lnTo>
                    <a:lnTo>
                      <a:pt x="13" y="786"/>
                    </a:lnTo>
                    <a:lnTo>
                      <a:pt x="19" y="759"/>
                    </a:lnTo>
                    <a:lnTo>
                      <a:pt x="23" y="732"/>
                    </a:lnTo>
                    <a:lnTo>
                      <a:pt x="29" y="710"/>
                    </a:lnTo>
                    <a:lnTo>
                      <a:pt x="34" y="683"/>
                    </a:lnTo>
                    <a:lnTo>
                      <a:pt x="40" y="660"/>
                    </a:lnTo>
                    <a:lnTo>
                      <a:pt x="48" y="635"/>
                    </a:lnTo>
                    <a:lnTo>
                      <a:pt x="55" y="613"/>
                    </a:lnTo>
                    <a:lnTo>
                      <a:pt x="61" y="590"/>
                    </a:lnTo>
                    <a:lnTo>
                      <a:pt x="68" y="567"/>
                    </a:lnTo>
                    <a:lnTo>
                      <a:pt x="76" y="544"/>
                    </a:lnTo>
                    <a:lnTo>
                      <a:pt x="86" y="523"/>
                    </a:lnTo>
                    <a:lnTo>
                      <a:pt x="93" y="500"/>
                    </a:lnTo>
                    <a:lnTo>
                      <a:pt x="103" y="481"/>
                    </a:lnTo>
                    <a:lnTo>
                      <a:pt x="110" y="461"/>
                    </a:lnTo>
                    <a:lnTo>
                      <a:pt x="120" y="440"/>
                    </a:lnTo>
                    <a:lnTo>
                      <a:pt x="129" y="421"/>
                    </a:lnTo>
                    <a:lnTo>
                      <a:pt x="139" y="402"/>
                    </a:lnTo>
                    <a:lnTo>
                      <a:pt x="148" y="383"/>
                    </a:lnTo>
                    <a:lnTo>
                      <a:pt x="160" y="365"/>
                    </a:lnTo>
                    <a:lnTo>
                      <a:pt x="169" y="346"/>
                    </a:lnTo>
                    <a:lnTo>
                      <a:pt x="179" y="329"/>
                    </a:lnTo>
                    <a:lnTo>
                      <a:pt x="190" y="312"/>
                    </a:lnTo>
                    <a:lnTo>
                      <a:pt x="200" y="297"/>
                    </a:lnTo>
                    <a:lnTo>
                      <a:pt x="211" y="280"/>
                    </a:lnTo>
                    <a:lnTo>
                      <a:pt x="220" y="265"/>
                    </a:lnTo>
                    <a:lnTo>
                      <a:pt x="232" y="249"/>
                    </a:lnTo>
                    <a:lnTo>
                      <a:pt x="243" y="234"/>
                    </a:lnTo>
                    <a:lnTo>
                      <a:pt x="253" y="219"/>
                    </a:lnTo>
                    <a:lnTo>
                      <a:pt x="262" y="206"/>
                    </a:lnTo>
                    <a:lnTo>
                      <a:pt x="272" y="192"/>
                    </a:lnTo>
                    <a:lnTo>
                      <a:pt x="283" y="179"/>
                    </a:lnTo>
                    <a:lnTo>
                      <a:pt x="293" y="166"/>
                    </a:lnTo>
                    <a:lnTo>
                      <a:pt x="302" y="152"/>
                    </a:lnTo>
                    <a:lnTo>
                      <a:pt x="312" y="141"/>
                    </a:lnTo>
                    <a:lnTo>
                      <a:pt x="323" y="132"/>
                    </a:lnTo>
                    <a:lnTo>
                      <a:pt x="331" y="120"/>
                    </a:lnTo>
                    <a:lnTo>
                      <a:pt x="340" y="111"/>
                    </a:lnTo>
                    <a:lnTo>
                      <a:pt x="350" y="101"/>
                    </a:lnTo>
                    <a:lnTo>
                      <a:pt x="359" y="90"/>
                    </a:lnTo>
                    <a:lnTo>
                      <a:pt x="367" y="80"/>
                    </a:lnTo>
                    <a:lnTo>
                      <a:pt x="376" y="73"/>
                    </a:lnTo>
                    <a:lnTo>
                      <a:pt x="384" y="65"/>
                    </a:lnTo>
                    <a:lnTo>
                      <a:pt x="393" y="57"/>
                    </a:lnTo>
                    <a:lnTo>
                      <a:pt x="399" y="50"/>
                    </a:lnTo>
                    <a:lnTo>
                      <a:pt x="407" y="44"/>
                    </a:lnTo>
                    <a:lnTo>
                      <a:pt x="412" y="36"/>
                    </a:lnTo>
                    <a:lnTo>
                      <a:pt x="420" y="33"/>
                    </a:lnTo>
                    <a:lnTo>
                      <a:pt x="426" y="25"/>
                    </a:lnTo>
                    <a:lnTo>
                      <a:pt x="431" y="21"/>
                    </a:lnTo>
                    <a:lnTo>
                      <a:pt x="435" y="17"/>
                    </a:lnTo>
                    <a:lnTo>
                      <a:pt x="441" y="14"/>
                    </a:lnTo>
                    <a:lnTo>
                      <a:pt x="448" y="6"/>
                    </a:lnTo>
                    <a:lnTo>
                      <a:pt x="456" y="2"/>
                    </a:lnTo>
                    <a:lnTo>
                      <a:pt x="458" y="0"/>
                    </a:lnTo>
                    <a:lnTo>
                      <a:pt x="462" y="0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650" y="1983"/>
                <a:ext cx="1017" cy="955"/>
              </a:xfrm>
              <a:custGeom>
                <a:avLst/>
                <a:gdLst/>
                <a:ahLst/>
                <a:cxnLst>
                  <a:cxn ang="0">
                    <a:pos x="452" y="1910"/>
                  </a:cxn>
                  <a:cxn ang="0">
                    <a:pos x="464" y="1908"/>
                  </a:cxn>
                  <a:cxn ang="0">
                    <a:pos x="487" y="1906"/>
                  </a:cxn>
                  <a:cxn ang="0">
                    <a:pos x="513" y="1902"/>
                  </a:cxn>
                  <a:cxn ang="0">
                    <a:pos x="549" y="1898"/>
                  </a:cxn>
                  <a:cxn ang="0">
                    <a:pos x="593" y="1893"/>
                  </a:cxn>
                  <a:cxn ang="0">
                    <a:pos x="642" y="1885"/>
                  </a:cxn>
                  <a:cxn ang="0">
                    <a:pos x="696" y="1875"/>
                  </a:cxn>
                  <a:cxn ang="0">
                    <a:pos x="756" y="1862"/>
                  </a:cxn>
                  <a:cxn ang="0">
                    <a:pos x="819" y="1849"/>
                  </a:cxn>
                  <a:cxn ang="0">
                    <a:pos x="888" y="1830"/>
                  </a:cxn>
                  <a:cxn ang="0">
                    <a:pos x="956" y="1807"/>
                  </a:cxn>
                  <a:cxn ang="0">
                    <a:pos x="1028" y="1782"/>
                  </a:cxn>
                  <a:cxn ang="0">
                    <a:pos x="1100" y="1752"/>
                  </a:cxn>
                  <a:cxn ang="0">
                    <a:pos x="1174" y="1719"/>
                  </a:cxn>
                  <a:cxn ang="0">
                    <a:pos x="1248" y="1681"/>
                  </a:cxn>
                  <a:cxn ang="0">
                    <a:pos x="1323" y="1640"/>
                  </a:cxn>
                  <a:cxn ang="0">
                    <a:pos x="1395" y="1590"/>
                  </a:cxn>
                  <a:cxn ang="0">
                    <a:pos x="1465" y="1539"/>
                  </a:cxn>
                  <a:cxn ang="0">
                    <a:pos x="1532" y="1480"/>
                  </a:cxn>
                  <a:cxn ang="0">
                    <a:pos x="1596" y="1417"/>
                  </a:cxn>
                  <a:cxn ang="0">
                    <a:pos x="1657" y="1345"/>
                  </a:cxn>
                  <a:cxn ang="0">
                    <a:pos x="1716" y="1269"/>
                  </a:cxn>
                  <a:cxn ang="0">
                    <a:pos x="1767" y="1193"/>
                  </a:cxn>
                  <a:cxn ang="0">
                    <a:pos x="1815" y="1117"/>
                  </a:cxn>
                  <a:cxn ang="0">
                    <a:pos x="1855" y="1042"/>
                  </a:cxn>
                  <a:cxn ang="0">
                    <a:pos x="1893" y="970"/>
                  </a:cxn>
                  <a:cxn ang="0">
                    <a:pos x="1923" y="898"/>
                  </a:cxn>
                  <a:cxn ang="0">
                    <a:pos x="1948" y="829"/>
                  </a:cxn>
                  <a:cxn ang="0">
                    <a:pos x="1970" y="763"/>
                  </a:cxn>
                  <a:cxn ang="0">
                    <a:pos x="1988" y="700"/>
                  </a:cxn>
                  <a:cxn ang="0">
                    <a:pos x="2003" y="641"/>
                  </a:cxn>
                  <a:cxn ang="0">
                    <a:pos x="2012" y="584"/>
                  </a:cxn>
                  <a:cxn ang="0">
                    <a:pos x="2022" y="531"/>
                  </a:cxn>
                  <a:cxn ang="0">
                    <a:pos x="2027" y="483"/>
                  </a:cxn>
                  <a:cxn ang="0">
                    <a:pos x="2031" y="438"/>
                  </a:cxn>
                  <a:cxn ang="0">
                    <a:pos x="2033" y="398"/>
                  </a:cxn>
                  <a:cxn ang="0">
                    <a:pos x="2033" y="365"/>
                  </a:cxn>
                  <a:cxn ang="0">
                    <a:pos x="2033" y="337"/>
                  </a:cxn>
                  <a:cxn ang="0">
                    <a:pos x="2033" y="312"/>
                  </a:cxn>
                  <a:cxn ang="0">
                    <a:pos x="2033" y="297"/>
                  </a:cxn>
                  <a:cxn ang="0">
                    <a:pos x="2033" y="284"/>
                  </a:cxn>
                  <a:cxn ang="0">
                    <a:pos x="430" y="284"/>
                  </a:cxn>
                </a:cxnLst>
                <a:rect l="0" t="0" r="r" b="b"/>
                <a:pathLst>
                  <a:path w="2035" h="1910">
                    <a:moveTo>
                      <a:pt x="430" y="284"/>
                    </a:moveTo>
                    <a:lnTo>
                      <a:pt x="0" y="1155"/>
                    </a:lnTo>
                    <a:lnTo>
                      <a:pt x="452" y="1910"/>
                    </a:lnTo>
                    <a:lnTo>
                      <a:pt x="454" y="1910"/>
                    </a:lnTo>
                    <a:lnTo>
                      <a:pt x="462" y="1910"/>
                    </a:lnTo>
                    <a:lnTo>
                      <a:pt x="464" y="1908"/>
                    </a:lnTo>
                    <a:lnTo>
                      <a:pt x="471" y="1908"/>
                    </a:lnTo>
                    <a:lnTo>
                      <a:pt x="477" y="1906"/>
                    </a:lnTo>
                    <a:lnTo>
                      <a:pt x="487" y="1906"/>
                    </a:lnTo>
                    <a:lnTo>
                      <a:pt x="494" y="1904"/>
                    </a:lnTo>
                    <a:lnTo>
                      <a:pt x="504" y="1904"/>
                    </a:lnTo>
                    <a:lnTo>
                      <a:pt x="513" y="1902"/>
                    </a:lnTo>
                    <a:lnTo>
                      <a:pt x="525" y="1902"/>
                    </a:lnTo>
                    <a:lnTo>
                      <a:pt x="536" y="1900"/>
                    </a:lnTo>
                    <a:lnTo>
                      <a:pt x="549" y="1898"/>
                    </a:lnTo>
                    <a:lnTo>
                      <a:pt x="563" y="1896"/>
                    </a:lnTo>
                    <a:lnTo>
                      <a:pt x="578" y="1896"/>
                    </a:lnTo>
                    <a:lnTo>
                      <a:pt x="593" y="1893"/>
                    </a:lnTo>
                    <a:lnTo>
                      <a:pt x="608" y="1891"/>
                    </a:lnTo>
                    <a:lnTo>
                      <a:pt x="623" y="1887"/>
                    </a:lnTo>
                    <a:lnTo>
                      <a:pt x="642" y="1885"/>
                    </a:lnTo>
                    <a:lnTo>
                      <a:pt x="658" y="1881"/>
                    </a:lnTo>
                    <a:lnTo>
                      <a:pt x="679" y="1879"/>
                    </a:lnTo>
                    <a:lnTo>
                      <a:pt x="696" y="1875"/>
                    </a:lnTo>
                    <a:lnTo>
                      <a:pt x="717" y="1872"/>
                    </a:lnTo>
                    <a:lnTo>
                      <a:pt x="736" y="1866"/>
                    </a:lnTo>
                    <a:lnTo>
                      <a:pt x="756" y="1862"/>
                    </a:lnTo>
                    <a:lnTo>
                      <a:pt x="775" y="1858"/>
                    </a:lnTo>
                    <a:lnTo>
                      <a:pt x="798" y="1853"/>
                    </a:lnTo>
                    <a:lnTo>
                      <a:pt x="819" y="1849"/>
                    </a:lnTo>
                    <a:lnTo>
                      <a:pt x="840" y="1843"/>
                    </a:lnTo>
                    <a:lnTo>
                      <a:pt x="863" y="1835"/>
                    </a:lnTo>
                    <a:lnTo>
                      <a:pt x="888" y="1830"/>
                    </a:lnTo>
                    <a:lnTo>
                      <a:pt x="910" y="1822"/>
                    </a:lnTo>
                    <a:lnTo>
                      <a:pt x="933" y="1815"/>
                    </a:lnTo>
                    <a:lnTo>
                      <a:pt x="956" y="1807"/>
                    </a:lnTo>
                    <a:lnTo>
                      <a:pt x="981" y="1799"/>
                    </a:lnTo>
                    <a:lnTo>
                      <a:pt x="1003" y="1790"/>
                    </a:lnTo>
                    <a:lnTo>
                      <a:pt x="1028" y="1782"/>
                    </a:lnTo>
                    <a:lnTo>
                      <a:pt x="1051" y="1773"/>
                    </a:lnTo>
                    <a:lnTo>
                      <a:pt x="1077" y="1763"/>
                    </a:lnTo>
                    <a:lnTo>
                      <a:pt x="1100" y="1752"/>
                    </a:lnTo>
                    <a:lnTo>
                      <a:pt x="1125" y="1742"/>
                    </a:lnTo>
                    <a:lnTo>
                      <a:pt x="1150" y="1731"/>
                    </a:lnTo>
                    <a:lnTo>
                      <a:pt x="1174" y="1719"/>
                    </a:lnTo>
                    <a:lnTo>
                      <a:pt x="1199" y="1708"/>
                    </a:lnTo>
                    <a:lnTo>
                      <a:pt x="1224" y="1695"/>
                    </a:lnTo>
                    <a:lnTo>
                      <a:pt x="1248" y="1681"/>
                    </a:lnTo>
                    <a:lnTo>
                      <a:pt x="1275" y="1670"/>
                    </a:lnTo>
                    <a:lnTo>
                      <a:pt x="1298" y="1655"/>
                    </a:lnTo>
                    <a:lnTo>
                      <a:pt x="1323" y="1640"/>
                    </a:lnTo>
                    <a:lnTo>
                      <a:pt x="1345" y="1624"/>
                    </a:lnTo>
                    <a:lnTo>
                      <a:pt x="1370" y="1609"/>
                    </a:lnTo>
                    <a:lnTo>
                      <a:pt x="1395" y="1590"/>
                    </a:lnTo>
                    <a:lnTo>
                      <a:pt x="1418" y="1575"/>
                    </a:lnTo>
                    <a:lnTo>
                      <a:pt x="1440" y="1556"/>
                    </a:lnTo>
                    <a:lnTo>
                      <a:pt x="1465" y="1539"/>
                    </a:lnTo>
                    <a:lnTo>
                      <a:pt x="1486" y="1520"/>
                    </a:lnTo>
                    <a:lnTo>
                      <a:pt x="1509" y="1501"/>
                    </a:lnTo>
                    <a:lnTo>
                      <a:pt x="1532" y="1480"/>
                    </a:lnTo>
                    <a:lnTo>
                      <a:pt x="1554" y="1461"/>
                    </a:lnTo>
                    <a:lnTo>
                      <a:pt x="1573" y="1438"/>
                    </a:lnTo>
                    <a:lnTo>
                      <a:pt x="1596" y="1417"/>
                    </a:lnTo>
                    <a:lnTo>
                      <a:pt x="1617" y="1394"/>
                    </a:lnTo>
                    <a:lnTo>
                      <a:pt x="1636" y="1371"/>
                    </a:lnTo>
                    <a:lnTo>
                      <a:pt x="1657" y="1345"/>
                    </a:lnTo>
                    <a:lnTo>
                      <a:pt x="1678" y="1318"/>
                    </a:lnTo>
                    <a:lnTo>
                      <a:pt x="1697" y="1293"/>
                    </a:lnTo>
                    <a:lnTo>
                      <a:pt x="1716" y="1269"/>
                    </a:lnTo>
                    <a:lnTo>
                      <a:pt x="1733" y="1242"/>
                    </a:lnTo>
                    <a:lnTo>
                      <a:pt x="1752" y="1217"/>
                    </a:lnTo>
                    <a:lnTo>
                      <a:pt x="1767" y="1193"/>
                    </a:lnTo>
                    <a:lnTo>
                      <a:pt x="1784" y="1168"/>
                    </a:lnTo>
                    <a:lnTo>
                      <a:pt x="1799" y="1141"/>
                    </a:lnTo>
                    <a:lnTo>
                      <a:pt x="1815" y="1117"/>
                    </a:lnTo>
                    <a:lnTo>
                      <a:pt x="1828" y="1092"/>
                    </a:lnTo>
                    <a:lnTo>
                      <a:pt x="1843" y="1067"/>
                    </a:lnTo>
                    <a:lnTo>
                      <a:pt x="1855" y="1042"/>
                    </a:lnTo>
                    <a:lnTo>
                      <a:pt x="1868" y="1018"/>
                    </a:lnTo>
                    <a:lnTo>
                      <a:pt x="1879" y="993"/>
                    </a:lnTo>
                    <a:lnTo>
                      <a:pt x="1893" y="970"/>
                    </a:lnTo>
                    <a:lnTo>
                      <a:pt x="1902" y="945"/>
                    </a:lnTo>
                    <a:lnTo>
                      <a:pt x="1912" y="921"/>
                    </a:lnTo>
                    <a:lnTo>
                      <a:pt x="1923" y="898"/>
                    </a:lnTo>
                    <a:lnTo>
                      <a:pt x="1932" y="875"/>
                    </a:lnTo>
                    <a:lnTo>
                      <a:pt x="1940" y="852"/>
                    </a:lnTo>
                    <a:lnTo>
                      <a:pt x="1948" y="829"/>
                    </a:lnTo>
                    <a:lnTo>
                      <a:pt x="1955" y="809"/>
                    </a:lnTo>
                    <a:lnTo>
                      <a:pt x="1965" y="786"/>
                    </a:lnTo>
                    <a:lnTo>
                      <a:pt x="1970" y="763"/>
                    </a:lnTo>
                    <a:lnTo>
                      <a:pt x="1976" y="742"/>
                    </a:lnTo>
                    <a:lnTo>
                      <a:pt x="1982" y="721"/>
                    </a:lnTo>
                    <a:lnTo>
                      <a:pt x="1988" y="700"/>
                    </a:lnTo>
                    <a:lnTo>
                      <a:pt x="1993" y="679"/>
                    </a:lnTo>
                    <a:lnTo>
                      <a:pt x="1997" y="660"/>
                    </a:lnTo>
                    <a:lnTo>
                      <a:pt x="2003" y="641"/>
                    </a:lnTo>
                    <a:lnTo>
                      <a:pt x="2008" y="622"/>
                    </a:lnTo>
                    <a:lnTo>
                      <a:pt x="2010" y="603"/>
                    </a:lnTo>
                    <a:lnTo>
                      <a:pt x="2012" y="584"/>
                    </a:lnTo>
                    <a:lnTo>
                      <a:pt x="2016" y="565"/>
                    </a:lnTo>
                    <a:lnTo>
                      <a:pt x="2020" y="548"/>
                    </a:lnTo>
                    <a:lnTo>
                      <a:pt x="2022" y="531"/>
                    </a:lnTo>
                    <a:lnTo>
                      <a:pt x="2024" y="514"/>
                    </a:lnTo>
                    <a:lnTo>
                      <a:pt x="2026" y="499"/>
                    </a:lnTo>
                    <a:lnTo>
                      <a:pt x="2027" y="483"/>
                    </a:lnTo>
                    <a:lnTo>
                      <a:pt x="2029" y="466"/>
                    </a:lnTo>
                    <a:lnTo>
                      <a:pt x="2031" y="453"/>
                    </a:lnTo>
                    <a:lnTo>
                      <a:pt x="2031" y="438"/>
                    </a:lnTo>
                    <a:lnTo>
                      <a:pt x="2033" y="424"/>
                    </a:lnTo>
                    <a:lnTo>
                      <a:pt x="2033" y="411"/>
                    </a:lnTo>
                    <a:lnTo>
                      <a:pt x="2033" y="398"/>
                    </a:lnTo>
                    <a:lnTo>
                      <a:pt x="2033" y="386"/>
                    </a:lnTo>
                    <a:lnTo>
                      <a:pt x="2035" y="377"/>
                    </a:lnTo>
                    <a:lnTo>
                      <a:pt x="2033" y="365"/>
                    </a:lnTo>
                    <a:lnTo>
                      <a:pt x="2033" y="354"/>
                    </a:lnTo>
                    <a:lnTo>
                      <a:pt x="2033" y="344"/>
                    </a:lnTo>
                    <a:lnTo>
                      <a:pt x="2033" y="337"/>
                    </a:lnTo>
                    <a:lnTo>
                      <a:pt x="2033" y="327"/>
                    </a:lnTo>
                    <a:lnTo>
                      <a:pt x="2033" y="320"/>
                    </a:lnTo>
                    <a:lnTo>
                      <a:pt x="2033" y="312"/>
                    </a:lnTo>
                    <a:lnTo>
                      <a:pt x="2033" y="306"/>
                    </a:lnTo>
                    <a:lnTo>
                      <a:pt x="2033" y="301"/>
                    </a:lnTo>
                    <a:lnTo>
                      <a:pt x="2033" y="297"/>
                    </a:lnTo>
                    <a:lnTo>
                      <a:pt x="2033" y="291"/>
                    </a:lnTo>
                    <a:lnTo>
                      <a:pt x="2033" y="289"/>
                    </a:lnTo>
                    <a:lnTo>
                      <a:pt x="2033" y="284"/>
                    </a:lnTo>
                    <a:lnTo>
                      <a:pt x="2033" y="284"/>
                    </a:lnTo>
                    <a:lnTo>
                      <a:pt x="1087" y="0"/>
                    </a:lnTo>
                    <a:lnTo>
                      <a:pt x="430" y="284"/>
                    </a:lnTo>
                    <a:lnTo>
                      <a:pt x="430" y="284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2691" y="1346"/>
                <a:ext cx="975" cy="779"/>
              </a:xfrm>
              <a:custGeom>
                <a:avLst/>
                <a:gdLst/>
                <a:ahLst/>
                <a:cxnLst>
                  <a:cxn ang="0">
                    <a:pos x="346" y="1558"/>
                  </a:cxn>
                  <a:cxn ang="0">
                    <a:pos x="1947" y="1548"/>
                  </a:cxn>
                  <a:cxn ang="0">
                    <a:pos x="1947" y="1533"/>
                  </a:cxn>
                  <a:cxn ang="0">
                    <a:pos x="1947" y="1510"/>
                  </a:cxn>
                  <a:cxn ang="0">
                    <a:pos x="1943" y="1480"/>
                  </a:cxn>
                  <a:cxn ang="0">
                    <a:pos x="1942" y="1444"/>
                  </a:cxn>
                  <a:cxn ang="0">
                    <a:pos x="1936" y="1400"/>
                  </a:cxn>
                  <a:cxn ang="0">
                    <a:pos x="1930" y="1352"/>
                  </a:cxn>
                  <a:cxn ang="0">
                    <a:pos x="1921" y="1299"/>
                  </a:cxn>
                  <a:cxn ang="0">
                    <a:pos x="1909" y="1242"/>
                  </a:cxn>
                  <a:cxn ang="0">
                    <a:pos x="1894" y="1179"/>
                  </a:cxn>
                  <a:cxn ang="0">
                    <a:pos x="1875" y="1115"/>
                  </a:cxn>
                  <a:cxn ang="0">
                    <a:pos x="1852" y="1044"/>
                  </a:cxn>
                  <a:cxn ang="0">
                    <a:pos x="1828" y="976"/>
                  </a:cxn>
                  <a:cxn ang="0">
                    <a:pos x="1795" y="900"/>
                  </a:cxn>
                  <a:cxn ang="0">
                    <a:pos x="1759" y="827"/>
                  </a:cxn>
                  <a:cxn ang="0">
                    <a:pos x="1717" y="751"/>
                  </a:cxn>
                  <a:cxn ang="0">
                    <a:pos x="1670" y="675"/>
                  </a:cxn>
                  <a:cxn ang="0">
                    <a:pos x="1617" y="597"/>
                  </a:cxn>
                  <a:cxn ang="0">
                    <a:pos x="1558" y="523"/>
                  </a:cxn>
                  <a:cxn ang="0">
                    <a:pos x="1489" y="447"/>
                  </a:cxn>
                  <a:cxn ang="0">
                    <a:pos x="1419" y="377"/>
                  </a:cxn>
                  <a:cxn ang="0">
                    <a:pos x="1347" y="318"/>
                  </a:cxn>
                  <a:cxn ang="0">
                    <a:pos x="1278" y="268"/>
                  </a:cxn>
                  <a:cxn ang="0">
                    <a:pos x="1208" y="223"/>
                  </a:cxn>
                  <a:cxn ang="0">
                    <a:pos x="1138" y="185"/>
                  </a:cxn>
                  <a:cxn ang="0">
                    <a:pos x="1068" y="150"/>
                  </a:cxn>
                  <a:cxn ang="0">
                    <a:pos x="999" y="120"/>
                  </a:cxn>
                  <a:cxn ang="0">
                    <a:pos x="931" y="95"/>
                  </a:cxn>
                  <a:cxn ang="0">
                    <a:pos x="864" y="74"/>
                  </a:cxn>
                  <a:cxn ang="0">
                    <a:pos x="800" y="53"/>
                  </a:cxn>
                  <a:cxn ang="0">
                    <a:pos x="739" y="40"/>
                  </a:cxn>
                  <a:cxn ang="0">
                    <a:pos x="680" y="29"/>
                  </a:cxn>
                  <a:cxn ang="0">
                    <a:pos x="623" y="19"/>
                  </a:cxn>
                  <a:cxn ang="0">
                    <a:pos x="572" y="12"/>
                  </a:cxn>
                  <a:cxn ang="0">
                    <a:pos x="524" y="6"/>
                  </a:cxn>
                  <a:cxn ang="0">
                    <a:pos x="481" y="2"/>
                  </a:cxn>
                  <a:cxn ang="0">
                    <a:pos x="444" y="0"/>
                  </a:cxn>
                  <a:cxn ang="0">
                    <a:pos x="410" y="0"/>
                  </a:cxn>
                  <a:cxn ang="0">
                    <a:pos x="386" y="0"/>
                  </a:cxn>
                  <a:cxn ang="0">
                    <a:pos x="365" y="0"/>
                  </a:cxn>
                  <a:cxn ang="0">
                    <a:pos x="351" y="0"/>
                  </a:cxn>
                  <a:cxn ang="0">
                    <a:pos x="346" y="2"/>
                  </a:cxn>
                </a:cxnLst>
                <a:rect l="0" t="0" r="r" b="b"/>
                <a:pathLst>
                  <a:path w="1949" h="1558">
                    <a:moveTo>
                      <a:pt x="346" y="2"/>
                    </a:moveTo>
                    <a:lnTo>
                      <a:pt x="0" y="803"/>
                    </a:lnTo>
                    <a:lnTo>
                      <a:pt x="346" y="1558"/>
                    </a:lnTo>
                    <a:lnTo>
                      <a:pt x="1949" y="1558"/>
                    </a:lnTo>
                    <a:lnTo>
                      <a:pt x="1947" y="1554"/>
                    </a:lnTo>
                    <a:lnTo>
                      <a:pt x="1947" y="1548"/>
                    </a:lnTo>
                    <a:lnTo>
                      <a:pt x="1947" y="1544"/>
                    </a:lnTo>
                    <a:lnTo>
                      <a:pt x="1947" y="1539"/>
                    </a:lnTo>
                    <a:lnTo>
                      <a:pt x="1947" y="1533"/>
                    </a:lnTo>
                    <a:lnTo>
                      <a:pt x="1947" y="1527"/>
                    </a:lnTo>
                    <a:lnTo>
                      <a:pt x="1947" y="1518"/>
                    </a:lnTo>
                    <a:lnTo>
                      <a:pt x="1947" y="1510"/>
                    </a:lnTo>
                    <a:lnTo>
                      <a:pt x="1945" y="1501"/>
                    </a:lnTo>
                    <a:lnTo>
                      <a:pt x="1945" y="1491"/>
                    </a:lnTo>
                    <a:lnTo>
                      <a:pt x="1943" y="1480"/>
                    </a:lnTo>
                    <a:lnTo>
                      <a:pt x="1943" y="1468"/>
                    </a:lnTo>
                    <a:lnTo>
                      <a:pt x="1942" y="1457"/>
                    </a:lnTo>
                    <a:lnTo>
                      <a:pt x="1942" y="1444"/>
                    </a:lnTo>
                    <a:lnTo>
                      <a:pt x="1940" y="1430"/>
                    </a:lnTo>
                    <a:lnTo>
                      <a:pt x="1938" y="1415"/>
                    </a:lnTo>
                    <a:lnTo>
                      <a:pt x="1936" y="1400"/>
                    </a:lnTo>
                    <a:lnTo>
                      <a:pt x="1934" y="1386"/>
                    </a:lnTo>
                    <a:lnTo>
                      <a:pt x="1932" y="1369"/>
                    </a:lnTo>
                    <a:lnTo>
                      <a:pt x="1930" y="1352"/>
                    </a:lnTo>
                    <a:lnTo>
                      <a:pt x="1926" y="1335"/>
                    </a:lnTo>
                    <a:lnTo>
                      <a:pt x="1924" y="1318"/>
                    </a:lnTo>
                    <a:lnTo>
                      <a:pt x="1921" y="1299"/>
                    </a:lnTo>
                    <a:lnTo>
                      <a:pt x="1917" y="1280"/>
                    </a:lnTo>
                    <a:lnTo>
                      <a:pt x="1913" y="1261"/>
                    </a:lnTo>
                    <a:lnTo>
                      <a:pt x="1909" y="1242"/>
                    </a:lnTo>
                    <a:lnTo>
                      <a:pt x="1904" y="1221"/>
                    </a:lnTo>
                    <a:lnTo>
                      <a:pt x="1900" y="1200"/>
                    </a:lnTo>
                    <a:lnTo>
                      <a:pt x="1894" y="1179"/>
                    </a:lnTo>
                    <a:lnTo>
                      <a:pt x="1888" y="1160"/>
                    </a:lnTo>
                    <a:lnTo>
                      <a:pt x="1881" y="1137"/>
                    </a:lnTo>
                    <a:lnTo>
                      <a:pt x="1875" y="1115"/>
                    </a:lnTo>
                    <a:lnTo>
                      <a:pt x="1867" y="1092"/>
                    </a:lnTo>
                    <a:lnTo>
                      <a:pt x="1862" y="1069"/>
                    </a:lnTo>
                    <a:lnTo>
                      <a:pt x="1852" y="1044"/>
                    </a:lnTo>
                    <a:lnTo>
                      <a:pt x="1845" y="1021"/>
                    </a:lnTo>
                    <a:lnTo>
                      <a:pt x="1835" y="999"/>
                    </a:lnTo>
                    <a:lnTo>
                      <a:pt x="1828" y="976"/>
                    </a:lnTo>
                    <a:lnTo>
                      <a:pt x="1816" y="951"/>
                    </a:lnTo>
                    <a:lnTo>
                      <a:pt x="1807" y="926"/>
                    </a:lnTo>
                    <a:lnTo>
                      <a:pt x="1795" y="900"/>
                    </a:lnTo>
                    <a:lnTo>
                      <a:pt x="1784" y="877"/>
                    </a:lnTo>
                    <a:lnTo>
                      <a:pt x="1771" y="852"/>
                    </a:lnTo>
                    <a:lnTo>
                      <a:pt x="1759" y="827"/>
                    </a:lnTo>
                    <a:lnTo>
                      <a:pt x="1746" y="803"/>
                    </a:lnTo>
                    <a:lnTo>
                      <a:pt x="1733" y="776"/>
                    </a:lnTo>
                    <a:lnTo>
                      <a:pt x="1717" y="751"/>
                    </a:lnTo>
                    <a:lnTo>
                      <a:pt x="1704" y="727"/>
                    </a:lnTo>
                    <a:lnTo>
                      <a:pt x="1687" y="700"/>
                    </a:lnTo>
                    <a:lnTo>
                      <a:pt x="1670" y="675"/>
                    </a:lnTo>
                    <a:lnTo>
                      <a:pt x="1653" y="649"/>
                    </a:lnTo>
                    <a:lnTo>
                      <a:pt x="1636" y="624"/>
                    </a:lnTo>
                    <a:lnTo>
                      <a:pt x="1617" y="597"/>
                    </a:lnTo>
                    <a:lnTo>
                      <a:pt x="1598" y="573"/>
                    </a:lnTo>
                    <a:lnTo>
                      <a:pt x="1577" y="548"/>
                    </a:lnTo>
                    <a:lnTo>
                      <a:pt x="1558" y="523"/>
                    </a:lnTo>
                    <a:lnTo>
                      <a:pt x="1535" y="498"/>
                    </a:lnTo>
                    <a:lnTo>
                      <a:pt x="1514" y="472"/>
                    </a:lnTo>
                    <a:lnTo>
                      <a:pt x="1489" y="447"/>
                    </a:lnTo>
                    <a:lnTo>
                      <a:pt x="1467" y="424"/>
                    </a:lnTo>
                    <a:lnTo>
                      <a:pt x="1442" y="399"/>
                    </a:lnTo>
                    <a:lnTo>
                      <a:pt x="1419" y="377"/>
                    </a:lnTo>
                    <a:lnTo>
                      <a:pt x="1394" y="356"/>
                    </a:lnTo>
                    <a:lnTo>
                      <a:pt x="1372" y="337"/>
                    </a:lnTo>
                    <a:lnTo>
                      <a:pt x="1347" y="318"/>
                    </a:lnTo>
                    <a:lnTo>
                      <a:pt x="1324" y="301"/>
                    </a:lnTo>
                    <a:lnTo>
                      <a:pt x="1301" y="283"/>
                    </a:lnTo>
                    <a:lnTo>
                      <a:pt x="1278" y="268"/>
                    </a:lnTo>
                    <a:lnTo>
                      <a:pt x="1254" y="253"/>
                    </a:lnTo>
                    <a:lnTo>
                      <a:pt x="1231" y="238"/>
                    </a:lnTo>
                    <a:lnTo>
                      <a:pt x="1208" y="223"/>
                    </a:lnTo>
                    <a:lnTo>
                      <a:pt x="1183" y="209"/>
                    </a:lnTo>
                    <a:lnTo>
                      <a:pt x="1161" y="198"/>
                    </a:lnTo>
                    <a:lnTo>
                      <a:pt x="1138" y="185"/>
                    </a:lnTo>
                    <a:lnTo>
                      <a:pt x="1115" y="171"/>
                    </a:lnTo>
                    <a:lnTo>
                      <a:pt x="1090" y="162"/>
                    </a:lnTo>
                    <a:lnTo>
                      <a:pt x="1068" y="150"/>
                    </a:lnTo>
                    <a:lnTo>
                      <a:pt x="1045" y="141"/>
                    </a:lnTo>
                    <a:lnTo>
                      <a:pt x="1022" y="129"/>
                    </a:lnTo>
                    <a:lnTo>
                      <a:pt x="999" y="120"/>
                    </a:lnTo>
                    <a:lnTo>
                      <a:pt x="976" y="112"/>
                    </a:lnTo>
                    <a:lnTo>
                      <a:pt x="954" y="103"/>
                    </a:lnTo>
                    <a:lnTo>
                      <a:pt x="931" y="95"/>
                    </a:lnTo>
                    <a:lnTo>
                      <a:pt x="908" y="88"/>
                    </a:lnTo>
                    <a:lnTo>
                      <a:pt x="887" y="80"/>
                    </a:lnTo>
                    <a:lnTo>
                      <a:pt x="864" y="74"/>
                    </a:lnTo>
                    <a:lnTo>
                      <a:pt x="842" y="67"/>
                    </a:lnTo>
                    <a:lnTo>
                      <a:pt x="821" y="61"/>
                    </a:lnTo>
                    <a:lnTo>
                      <a:pt x="800" y="53"/>
                    </a:lnTo>
                    <a:lnTo>
                      <a:pt x="779" y="50"/>
                    </a:lnTo>
                    <a:lnTo>
                      <a:pt x="758" y="44"/>
                    </a:lnTo>
                    <a:lnTo>
                      <a:pt x="739" y="40"/>
                    </a:lnTo>
                    <a:lnTo>
                      <a:pt x="720" y="36"/>
                    </a:lnTo>
                    <a:lnTo>
                      <a:pt x="699" y="32"/>
                    </a:lnTo>
                    <a:lnTo>
                      <a:pt x="680" y="29"/>
                    </a:lnTo>
                    <a:lnTo>
                      <a:pt x="661" y="25"/>
                    </a:lnTo>
                    <a:lnTo>
                      <a:pt x="642" y="21"/>
                    </a:lnTo>
                    <a:lnTo>
                      <a:pt x="623" y="19"/>
                    </a:lnTo>
                    <a:lnTo>
                      <a:pt x="606" y="15"/>
                    </a:lnTo>
                    <a:lnTo>
                      <a:pt x="589" y="13"/>
                    </a:lnTo>
                    <a:lnTo>
                      <a:pt x="572" y="12"/>
                    </a:lnTo>
                    <a:lnTo>
                      <a:pt x="557" y="10"/>
                    </a:lnTo>
                    <a:lnTo>
                      <a:pt x="539" y="8"/>
                    </a:lnTo>
                    <a:lnTo>
                      <a:pt x="524" y="6"/>
                    </a:lnTo>
                    <a:lnTo>
                      <a:pt x="509" y="4"/>
                    </a:lnTo>
                    <a:lnTo>
                      <a:pt x="496" y="4"/>
                    </a:lnTo>
                    <a:lnTo>
                      <a:pt x="481" y="2"/>
                    </a:lnTo>
                    <a:lnTo>
                      <a:pt x="469" y="0"/>
                    </a:lnTo>
                    <a:lnTo>
                      <a:pt x="456" y="0"/>
                    </a:lnTo>
                    <a:lnTo>
                      <a:pt x="444" y="0"/>
                    </a:lnTo>
                    <a:lnTo>
                      <a:pt x="431" y="0"/>
                    </a:lnTo>
                    <a:lnTo>
                      <a:pt x="422" y="0"/>
                    </a:lnTo>
                    <a:lnTo>
                      <a:pt x="410" y="0"/>
                    </a:lnTo>
                    <a:lnTo>
                      <a:pt x="403" y="0"/>
                    </a:lnTo>
                    <a:lnTo>
                      <a:pt x="393" y="0"/>
                    </a:lnTo>
                    <a:lnTo>
                      <a:pt x="386" y="0"/>
                    </a:lnTo>
                    <a:lnTo>
                      <a:pt x="378" y="0"/>
                    </a:lnTo>
                    <a:lnTo>
                      <a:pt x="370" y="0"/>
                    </a:lnTo>
                    <a:lnTo>
                      <a:pt x="365" y="0"/>
                    </a:lnTo>
                    <a:lnTo>
                      <a:pt x="359" y="0"/>
                    </a:lnTo>
                    <a:lnTo>
                      <a:pt x="355" y="0"/>
                    </a:lnTo>
                    <a:lnTo>
                      <a:pt x="351" y="0"/>
                    </a:lnTo>
                    <a:lnTo>
                      <a:pt x="348" y="0"/>
                    </a:lnTo>
                    <a:lnTo>
                      <a:pt x="346" y="2"/>
                    </a:lnTo>
                    <a:lnTo>
                      <a:pt x="346" y="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2094" y="1985"/>
                <a:ext cx="782" cy="953"/>
              </a:xfrm>
              <a:custGeom>
                <a:avLst/>
                <a:gdLst/>
                <a:ahLst/>
                <a:cxnLst>
                  <a:cxn ang="0">
                    <a:pos x="1563" y="1906"/>
                  </a:cxn>
                  <a:cxn ang="0">
                    <a:pos x="1558" y="1906"/>
                  </a:cxn>
                  <a:cxn ang="0">
                    <a:pos x="1539" y="1906"/>
                  </a:cxn>
                  <a:cxn ang="0">
                    <a:pos x="1525" y="1904"/>
                  </a:cxn>
                  <a:cxn ang="0">
                    <a:pos x="1510" y="1902"/>
                  </a:cxn>
                  <a:cxn ang="0">
                    <a:pos x="1489" y="1900"/>
                  </a:cxn>
                  <a:cxn ang="0">
                    <a:pos x="1470" y="1900"/>
                  </a:cxn>
                  <a:cxn ang="0">
                    <a:pos x="1446" y="1896"/>
                  </a:cxn>
                  <a:cxn ang="0">
                    <a:pos x="1421" y="1892"/>
                  </a:cxn>
                  <a:cxn ang="0">
                    <a:pos x="1392" y="1889"/>
                  </a:cxn>
                  <a:cxn ang="0">
                    <a:pos x="1364" y="1885"/>
                  </a:cxn>
                  <a:cxn ang="0">
                    <a:pos x="1334" y="1879"/>
                  </a:cxn>
                  <a:cxn ang="0">
                    <a:pos x="1301" y="1873"/>
                  </a:cxn>
                  <a:cxn ang="0">
                    <a:pos x="1267" y="1866"/>
                  </a:cxn>
                  <a:cxn ang="0">
                    <a:pos x="1231" y="1858"/>
                  </a:cxn>
                  <a:cxn ang="0">
                    <a:pos x="1195" y="1847"/>
                  </a:cxn>
                  <a:cxn ang="0">
                    <a:pos x="1155" y="1837"/>
                  </a:cxn>
                  <a:cxn ang="0">
                    <a:pos x="1115" y="1824"/>
                  </a:cxn>
                  <a:cxn ang="0">
                    <a:pos x="1075" y="1812"/>
                  </a:cxn>
                  <a:cxn ang="0">
                    <a:pos x="1033" y="1797"/>
                  </a:cxn>
                  <a:cxn ang="0">
                    <a:pos x="992" y="1780"/>
                  </a:cxn>
                  <a:cxn ang="0">
                    <a:pos x="948" y="1763"/>
                  </a:cxn>
                  <a:cxn ang="0">
                    <a:pos x="906" y="1746"/>
                  </a:cxn>
                  <a:cxn ang="0">
                    <a:pos x="862" y="1723"/>
                  </a:cxn>
                  <a:cxn ang="0">
                    <a:pos x="819" y="1700"/>
                  </a:cxn>
                  <a:cxn ang="0">
                    <a:pos x="773" y="1676"/>
                  </a:cxn>
                  <a:cxn ang="0">
                    <a:pos x="729" y="1651"/>
                  </a:cxn>
                  <a:cxn ang="0">
                    <a:pos x="684" y="1620"/>
                  </a:cxn>
                  <a:cxn ang="0">
                    <a:pos x="642" y="1590"/>
                  </a:cxn>
                  <a:cxn ang="0">
                    <a:pos x="596" y="1558"/>
                  </a:cxn>
                  <a:cxn ang="0">
                    <a:pos x="555" y="1523"/>
                  </a:cxn>
                  <a:cxn ang="0">
                    <a:pos x="500" y="1476"/>
                  </a:cxn>
                  <a:cxn ang="0">
                    <a:pos x="450" y="1428"/>
                  </a:cxn>
                  <a:cxn ang="0">
                    <a:pos x="403" y="1379"/>
                  </a:cxn>
                  <a:cxn ang="0">
                    <a:pos x="359" y="1327"/>
                  </a:cxn>
                  <a:cxn ang="0">
                    <a:pos x="319" y="1276"/>
                  </a:cxn>
                  <a:cxn ang="0">
                    <a:pos x="281" y="1225"/>
                  </a:cxn>
                  <a:cxn ang="0">
                    <a:pos x="247" y="1173"/>
                  </a:cxn>
                  <a:cxn ang="0">
                    <a:pos x="216" y="1120"/>
                  </a:cxn>
                  <a:cxn ang="0">
                    <a:pos x="188" y="1069"/>
                  </a:cxn>
                  <a:cxn ang="0">
                    <a:pos x="161" y="1016"/>
                  </a:cxn>
                  <a:cxn ang="0">
                    <a:pos x="139" y="964"/>
                  </a:cxn>
                  <a:cxn ang="0">
                    <a:pos x="118" y="915"/>
                  </a:cxn>
                  <a:cxn ang="0">
                    <a:pos x="97" y="862"/>
                  </a:cxn>
                  <a:cxn ang="0">
                    <a:pos x="80" y="814"/>
                  </a:cxn>
                  <a:cxn ang="0">
                    <a:pos x="64" y="765"/>
                  </a:cxn>
                  <a:cxn ang="0">
                    <a:pos x="53" y="719"/>
                  </a:cxn>
                  <a:cxn ang="0">
                    <a:pos x="42" y="673"/>
                  </a:cxn>
                  <a:cxn ang="0">
                    <a:pos x="32" y="628"/>
                  </a:cxn>
                  <a:cxn ang="0">
                    <a:pos x="23" y="584"/>
                  </a:cxn>
                  <a:cxn ang="0">
                    <a:pos x="17" y="546"/>
                  </a:cxn>
                  <a:cxn ang="0">
                    <a:pos x="11" y="506"/>
                  </a:cxn>
                  <a:cxn ang="0">
                    <a:pos x="7" y="472"/>
                  </a:cxn>
                  <a:cxn ang="0">
                    <a:pos x="4" y="437"/>
                  </a:cxn>
                  <a:cxn ang="0">
                    <a:pos x="2" y="409"/>
                  </a:cxn>
                  <a:cxn ang="0">
                    <a:pos x="0" y="380"/>
                  </a:cxn>
                  <a:cxn ang="0">
                    <a:pos x="0" y="356"/>
                  </a:cxn>
                  <a:cxn ang="0">
                    <a:pos x="0" y="335"/>
                  </a:cxn>
                  <a:cxn ang="0">
                    <a:pos x="0" y="318"/>
                  </a:cxn>
                  <a:cxn ang="0">
                    <a:pos x="0" y="302"/>
                  </a:cxn>
                  <a:cxn ang="0">
                    <a:pos x="0" y="293"/>
                  </a:cxn>
                  <a:cxn ang="0">
                    <a:pos x="0" y="285"/>
                  </a:cxn>
                  <a:cxn ang="0">
                    <a:pos x="1541" y="276"/>
                  </a:cxn>
                </a:cxnLst>
                <a:rect l="0" t="0" r="r" b="b"/>
                <a:pathLst>
                  <a:path w="1563" h="1906">
                    <a:moveTo>
                      <a:pt x="1541" y="276"/>
                    </a:moveTo>
                    <a:lnTo>
                      <a:pt x="1563" y="1906"/>
                    </a:lnTo>
                    <a:lnTo>
                      <a:pt x="1562" y="1906"/>
                    </a:lnTo>
                    <a:lnTo>
                      <a:pt x="1558" y="1906"/>
                    </a:lnTo>
                    <a:lnTo>
                      <a:pt x="1548" y="1906"/>
                    </a:lnTo>
                    <a:lnTo>
                      <a:pt x="1539" y="1906"/>
                    </a:lnTo>
                    <a:lnTo>
                      <a:pt x="1531" y="1904"/>
                    </a:lnTo>
                    <a:lnTo>
                      <a:pt x="1525" y="1904"/>
                    </a:lnTo>
                    <a:lnTo>
                      <a:pt x="1518" y="1902"/>
                    </a:lnTo>
                    <a:lnTo>
                      <a:pt x="1510" y="1902"/>
                    </a:lnTo>
                    <a:lnTo>
                      <a:pt x="1501" y="1902"/>
                    </a:lnTo>
                    <a:lnTo>
                      <a:pt x="1489" y="1900"/>
                    </a:lnTo>
                    <a:lnTo>
                      <a:pt x="1480" y="1900"/>
                    </a:lnTo>
                    <a:lnTo>
                      <a:pt x="1470" y="1900"/>
                    </a:lnTo>
                    <a:lnTo>
                      <a:pt x="1457" y="1898"/>
                    </a:lnTo>
                    <a:lnTo>
                      <a:pt x="1446" y="1896"/>
                    </a:lnTo>
                    <a:lnTo>
                      <a:pt x="1432" y="1894"/>
                    </a:lnTo>
                    <a:lnTo>
                      <a:pt x="1421" y="1892"/>
                    </a:lnTo>
                    <a:lnTo>
                      <a:pt x="1408" y="1890"/>
                    </a:lnTo>
                    <a:lnTo>
                      <a:pt x="1392" y="1889"/>
                    </a:lnTo>
                    <a:lnTo>
                      <a:pt x="1379" y="1887"/>
                    </a:lnTo>
                    <a:lnTo>
                      <a:pt x="1364" y="1885"/>
                    </a:lnTo>
                    <a:lnTo>
                      <a:pt x="1349" y="1883"/>
                    </a:lnTo>
                    <a:lnTo>
                      <a:pt x="1334" y="1879"/>
                    </a:lnTo>
                    <a:lnTo>
                      <a:pt x="1316" y="1875"/>
                    </a:lnTo>
                    <a:lnTo>
                      <a:pt x="1301" y="1873"/>
                    </a:lnTo>
                    <a:lnTo>
                      <a:pt x="1284" y="1869"/>
                    </a:lnTo>
                    <a:lnTo>
                      <a:pt x="1267" y="1866"/>
                    </a:lnTo>
                    <a:lnTo>
                      <a:pt x="1250" y="1862"/>
                    </a:lnTo>
                    <a:lnTo>
                      <a:pt x="1231" y="1858"/>
                    </a:lnTo>
                    <a:lnTo>
                      <a:pt x="1212" y="1852"/>
                    </a:lnTo>
                    <a:lnTo>
                      <a:pt x="1195" y="1847"/>
                    </a:lnTo>
                    <a:lnTo>
                      <a:pt x="1174" y="1841"/>
                    </a:lnTo>
                    <a:lnTo>
                      <a:pt x="1155" y="1837"/>
                    </a:lnTo>
                    <a:lnTo>
                      <a:pt x="1134" y="1831"/>
                    </a:lnTo>
                    <a:lnTo>
                      <a:pt x="1115" y="1824"/>
                    </a:lnTo>
                    <a:lnTo>
                      <a:pt x="1094" y="1818"/>
                    </a:lnTo>
                    <a:lnTo>
                      <a:pt x="1075" y="1812"/>
                    </a:lnTo>
                    <a:lnTo>
                      <a:pt x="1054" y="1805"/>
                    </a:lnTo>
                    <a:lnTo>
                      <a:pt x="1033" y="1797"/>
                    </a:lnTo>
                    <a:lnTo>
                      <a:pt x="1013" y="1788"/>
                    </a:lnTo>
                    <a:lnTo>
                      <a:pt x="992" y="1780"/>
                    </a:lnTo>
                    <a:lnTo>
                      <a:pt x="971" y="1773"/>
                    </a:lnTo>
                    <a:lnTo>
                      <a:pt x="948" y="1763"/>
                    </a:lnTo>
                    <a:lnTo>
                      <a:pt x="927" y="1753"/>
                    </a:lnTo>
                    <a:lnTo>
                      <a:pt x="906" y="1746"/>
                    </a:lnTo>
                    <a:lnTo>
                      <a:pt x="883" y="1734"/>
                    </a:lnTo>
                    <a:lnTo>
                      <a:pt x="862" y="1723"/>
                    </a:lnTo>
                    <a:lnTo>
                      <a:pt x="840" y="1712"/>
                    </a:lnTo>
                    <a:lnTo>
                      <a:pt x="819" y="1700"/>
                    </a:lnTo>
                    <a:lnTo>
                      <a:pt x="796" y="1689"/>
                    </a:lnTo>
                    <a:lnTo>
                      <a:pt x="773" y="1676"/>
                    </a:lnTo>
                    <a:lnTo>
                      <a:pt x="752" y="1662"/>
                    </a:lnTo>
                    <a:lnTo>
                      <a:pt x="729" y="1651"/>
                    </a:lnTo>
                    <a:lnTo>
                      <a:pt x="707" y="1636"/>
                    </a:lnTo>
                    <a:lnTo>
                      <a:pt x="684" y="1620"/>
                    </a:lnTo>
                    <a:lnTo>
                      <a:pt x="663" y="1605"/>
                    </a:lnTo>
                    <a:lnTo>
                      <a:pt x="642" y="1590"/>
                    </a:lnTo>
                    <a:lnTo>
                      <a:pt x="619" y="1575"/>
                    </a:lnTo>
                    <a:lnTo>
                      <a:pt x="596" y="1558"/>
                    </a:lnTo>
                    <a:lnTo>
                      <a:pt x="576" y="1540"/>
                    </a:lnTo>
                    <a:lnTo>
                      <a:pt x="555" y="1523"/>
                    </a:lnTo>
                    <a:lnTo>
                      <a:pt x="526" y="1501"/>
                    </a:lnTo>
                    <a:lnTo>
                      <a:pt x="500" y="1476"/>
                    </a:lnTo>
                    <a:lnTo>
                      <a:pt x="475" y="1451"/>
                    </a:lnTo>
                    <a:lnTo>
                      <a:pt x="450" y="1428"/>
                    </a:lnTo>
                    <a:lnTo>
                      <a:pt x="425" y="1404"/>
                    </a:lnTo>
                    <a:lnTo>
                      <a:pt x="403" y="1379"/>
                    </a:lnTo>
                    <a:lnTo>
                      <a:pt x="380" y="1352"/>
                    </a:lnTo>
                    <a:lnTo>
                      <a:pt x="359" y="1327"/>
                    </a:lnTo>
                    <a:lnTo>
                      <a:pt x="338" y="1303"/>
                    </a:lnTo>
                    <a:lnTo>
                      <a:pt x="319" y="1276"/>
                    </a:lnTo>
                    <a:lnTo>
                      <a:pt x="298" y="1250"/>
                    </a:lnTo>
                    <a:lnTo>
                      <a:pt x="281" y="1225"/>
                    </a:lnTo>
                    <a:lnTo>
                      <a:pt x="262" y="1200"/>
                    </a:lnTo>
                    <a:lnTo>
                      <a:pt x="247" y="1173"/>
                    </a:lnTo>
                    <a:lnTo>
                      <a:pt x="230" y="1147"/>
                    </a:lnTo>
                    <a:lnTo>
                      <a:pt x="216" y="1120"/>
                    </a:lnTo>
                    <a:lnTo>
                      <a:pt x="201" y="1094"/>
                    </a:lnTo>
                    <a:lnTo>
                      <a:pt x="188" y="1069"/>
                    </a:lnTo>
                    <a:lnTo>
                      <a:pt x="173" y="1042"/>
                    </a:lnTo>
                    <a:lnTo>
                      <a:pt x="161" y="1016"/>
                    </a:lnTo>
                    <a:lnTo>
                      <a:pt x="148" y="991"/>
                    </a:lnTo>
                    <a:lnTo>
                      <a:pt x="139" y="964"/>
                    </a:lnTo>
                    <a:lnTo>
                      <a:pt x="127" y="940"/>
                    </a:lnTo>
                    <a:lnTo>
                      <a:pt x="118" y="915"/>
                    </a:lnTo>
                    <a:lnTo>
                      <a:pt x="106" y="888"/>
                    </a:lnTo>
                    <a:lnTo>
                      <a:pt x="97" y="862"/>
                    </a:lnTo>
                    <a:lnTo>
                      <a:pt x="87" y="837"/>
                    </a:lnTo>
                    <a:lnTo>
                      <a:pt x="80" y="814"/>
                    </a:lnTo>
                    <a:lnTo>
                      <a:pt x="72" y="789"/>
                    </a:lnTo>
                    <a:lnTo>
                      <a:pt x="64" y="765"/>
                    </a:lnTo>
                    <a:lnTo>
                      <a:pt x="59" y="742"/>
                    </a:lnTo>
                    <a:lnTo>
                      <a:pt x="53" y="719"/>
                    </a:lnTo>
                    <a:lnTo>
                      <a:pt x="47" y="696"/>
                    </a:lnTo>
                    <a:lnTo>
                      <a:pt x="42" y="673"/>
                    </a:lnTo>
                    <a:lnTo>
                      <a:pt x="36" y="650"/>
                    </a:lnTo>
                    <a:lnTo>
                      <a:pt x="32" y="628"/>
                    </a:lnTo>
                    <a:lnTo>
                      <a:pt x="26" y="605"/>
                    </a:lnTo>
                    <a:lnTo>
                      <a:pt x="23" y="584"/>
                    </a:lnTo>
                    <a:lnTo>
                      <a:pt x="19" y="565"/>
                    </a:lnTo>
                    <a:lnTo>
                      <a:pt x="17" y="546"/>
                    </a:lnTo>
                    <a:lnTo>
                      <a:pt x="15" y="527"/>
                    </a:lnTo>
                    <a:lnTo>
                      <a:pt x="11" y="506"/>
                    </a:lnTo>
                    <a:lnTo>
                      <a:pt x="9" y="489"/>
                    </a:lnTo>
                    <a:lnTo>
                      <a:pt x="7" y="472"/>
                    </a:lnTo>
                    <a:lnTo>
                      <a:pt x="6" y="453"/>
                    </a:lnTo>
                    <a:lnTo>
                      <a:pt x="4" y="437"/>
                    </a:lnTo>
                    <a:lnTo>
                      <a:pt x="2" y="422"/>
                    </a:lnTo>
                    <a:lnTo>
                      <a:pt x="2" y="409"/>
                    </a:lnTo>
                    <a:lnTo>
                      <a:pt x="0" y="394"/>
                    </a:lnTo>
                    <a:lnTo>
                      <a:pt x="0" y="380"/>
                    </a:lnTo>
                    <a:lnTo>
                      <a:pt x="0" y="367"/>
                    </a:lnTo>
                    <a:lnTo>
                      <a:pt x="0" y="356"/>
                    </a:lnTo>
                    <a:lnTo>
                      <a:pt x="0" y="344"/>
                    </a:lnTo>
                    <a:lnTo>
                      <a:pt x="0" y="335"/>
                    </a:lnTo>
                    <a:lnTo>
                      <a:pt x="0" y="325"/>
                    </a:lnTo>
                    <a:lnTo>
                      <a:pt x="0" y="318"/>
                    </a:lnTo>
                    <a:lnTo>
                      <a:pt x="0" y="308"/>
                    </a:lnTo>
                    <a:lnTo>
                      <a:pt x="0" y="302"/>
                    </a:lnTo>
                    <a:lnTo>
                      <a:pt x="0" y="295"/>
                    </a:lnTo>
                    <a:lnTo>
                      <a:pt x="0" y="293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773" y="0"/>
                    </a:lnTo>
                    <a:lnTo>
                      <a:pt x="1541" y="276"/>
                    </a:lnTo>
                    <a:lnTo>
                      <a:pt x="1541" y="2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093" y="1346"/>
                <a:ext cx="771" cy="782"/>
              </a:xfrm>
              <a:custGeom>
                <a:avLst/>
                <a:gdLst/>
                <a:ahLst/>
                <a:cxnLst>
                  <a:cxn ang="0">
                    <a:pos x="2" y="1563"/>
                  </a:cxn>
                  <a:cxn ang="0">
                    <a:pos x="0" y="1550"/>
                  </a:cxn>
                  <a:cxn ang="0">
                    <a:pos x="0" y="1535"/>
                  </a:cxn>
                  <a:cxn ang="0">
                    <a:pos x="0" y="1512"/>
                  </a:cxn>
                  <a:cxn ang="0">
                    <a:pos x="0" y="1483"/>
                  </a:cxn>
                  <a:cxn ang="0">
                    <a:pos x="2" y="1449"/>
                  </a:cxn>
                  <a:cxn ang="0">
                    <a:pos x="4" y="1409"/>
                  </a:cxn>
                  <a:cxn ang="0">
                    <a:pos x="8" y="1364"/>
                  </a:cxn>
                  <a:cxn ang="0">
                    <a:pos x="13" y="1314"/>
                  </a:cxn>
                  <a:cxn ang="0">
                    <a:pos x="25" y="1261"/>
                  </a:cxn>
                  <a:cxn ang="0">
                    <a:pos x="38" y="1204"/>
                  </a:cxn>
                  <a:cxn ang="0">
                    <a:pos x="51" y="1141"/>
                  </a:cxn>
                  <a:cxn ang="0">
                    <a:pos x="70" y="1076"/>
                  </a:cxn>
                  <a:cxn ang="0">
                    <a:pos x="93" y="1012"/>
                  </a:cxn>
                  <a:cxn ang="0">
                    <a:pos x="122" y="943"/>
                  </a:cxn>
                  <a:cxn ang="0">
                    <a:pos x="154" y="871"/>
                  </a:cxn>
                  <a:cxn ang="0">
                    <a:pos x="192" y="799"/>
                  </a:cxn>
                  <a:cxn ang="0">
                    <a:pos x="234" y="727"/>
                  </a:cxn>
                  <a:cxn ang="0">
                    <a:pos x="283" y="654"/>
                  </a:cxn>
                  <a:cxn ang="0">
                    <a:pos x="338" y="580"/>
                  </a:cxn>
                  <a:cxn ang="0">
                    <a:pos x="401" y="508"/>
                  </a:cxn>
                  <a:cxn ang="0">
                    <a:pos x="465" y="438"/>
                  </a:cxn>
                  <a:cxn ang="0">
                    <a:pos x="528" y="377"/>
                  </a:cxn>
                  <a:cxn ang="0">
                    <a:pos x="593" y="320"/>
                  </a:cxn>
                  <a:cxn ang="0">
                    <a:pos x="659" y="270"/>
                  </a:cxn>
                  <a:cxn ang="0">
                    <a:pos x="728" y="226"/>
                  </a:cxn>
                  <a:cxn ang="0">
                    <a:pos x="798" y="188"/>
                  </a:cxn>
                  <a:cxn ang="0">
                    <a:pos x="866" y="152"/>
                  </a:cxn>
                  <a:cxn ang="0">
                    <a:pos x="935" y="122"/>
                  </a:cxn>
                  <a:cxn ang="0">
                    <a:pos x="1003" y="97"/>
                  </a:cxn>
                  <a:cxn ang="0">
                    <a:pos x="1071" y="76"/>
                  </a:cxn>
                  <a:cxn ang="0">
                    <a:pos x="1134" y="57"/>
                  </a:cxn>
                  <a:cxn ang="0">
                    <a:pos x="1197" y="42"/>
                  </a:cxn>
                  <a:cxn ang="0">
                    <a:pos x="1254" y="29"/>
                  </a:cxn>
                  <a:cxn ang="0">
                    <a:pos x="1309" y="21"/>
                  </a:cxn>
                  <a:cxn ang="0">
                    <a:pos x="1358" y="12"/>
                  </a:cxn>
                  <a:cxn ang="0">
                    <a:pos x="1404" y="8"/>
                  </a:cxn>
                  <a:cxn ang="0">
                    <a:pos x="1444" y="4"/>
                  </a:cxn>
                  <a:cxn ang="0">
                    <a:pos x="1476" y="2"/>
                  </a:cxn>
                  <a:cxn ang="0">
                    <a:pos x="1505" y="2"/>
                  </a:cxn>
                  <a:cxn ang="0">
                    <a:pos x="1526" y="0"/>
                  </a:cxn>
                  <a:cxn ang="0">
                    <a:pos x="1541" y="0"/>
                  </a:cxn>
                </a:cxnLst>
                <a:rect l="0" t="0" r="r" b="b"/>
                <a:pathLst>
                  <a:path w="1543" h="1563">
                    <a:moveTo>
                      <a:pt x="1543" y="2"/>
                    </a:moveTo>
                    <a:lnTo>
                      <a:pt x="1543" y="1558"/>
                    </a:lnTo>
                    <a:lnTo>
                      <a:pt x="2" y="1563"/>
                    </a:lnTo>
                    <a:lnTo>
                      <a:pt x="2" y="1560"/>
                    </a:lnTo>
                    <a:lnTo>
                      <a:pt x="2" y="1556"/>
                    </a:lnTo>
                    <a:lnTo>
                      <a:pt x="0" y="1550"/>
                    </a:lnTo>
                    <a:lnTo>
                      <a:pt x="0" y="1546"/>
                    </a:lnTo>
                    <a:lnTo>
                      <a:pt x="0" y="1541"/>
                    </a:lnTo>
                    <a:lnTo>
                      <a:pt x="0" y="1535"/>
                    </a:lnTo>
                    <a:lnTo>
                      <a:pt x="0" y="1527"/>
                    </a:lnTo>
                    <a:lnTo>
                      <a:pt x="0" y="1520"/>
                    </a:lnTo>
                    <a:lnTo>
                      <a:pt x="0" y="1512"/>
                    </a:lnTo>
                    <a:lnTo>
                      <a:pt x="0" y="1502"/>
                    </a:lnTo>
                    <a:lnTo>
                      <a:pt x="0" y="1493"/>
                    </a:lnTo>
                    <a:lnTo>
                      <a:pt x="0" y="1483"/>
                    </a:lnTo>
                    <a:lnTo>
                      <a:pt x="0" y="1472"/>
                    </a:lnTo>
                    <a:lnTo>
                      <a:pt x="2" y="1463"/>
                    </a:lnTo>
                    <a:lnTo>
                      <a:pt x="2" y="1449"/>
                    </a:lnTo>
                    <a:lnTo>
                      <a:pt x="2" y="1436"/>
                    </a:lnTo>
                    <a:lnTo>
                      <a:pt x="2" y="1423"/>
                    </a:lnTo>
                    <a:lnTo>
                      <a:pt x="4" y="1409"/>
                    </a:lnTo>
                    <a:lnTo>
                      <a:pt x="4" y="1394"/>
                    </a:lnTo>
                    <a:lnTo>
                      <a:pt x="8" y="1379"/>
                    </a:lnTo>
                    <a:lnTo>
                      <a:pt x="8" y="1364"/>
                    </a:lnTo>
                    <a:lnTo>
                      <a:pt x="11" y="1348"/>
                    </a:lnTo>
                    <a:lnTo>
                      <a:pt x="11" y="1331"/>
                    </a:lnTo>
                    <a:lnTo>
                      <a:pt x="13" y="1314"/>
                    </a:lnTo>
                    <a:lnTo>
                      <a:pt x="17" y="1295"/>
                    </a:lnTo>
                    <a:lnTo>
                      <a:pt x="21" y="1278"/>
                    </a:lnTo>
                    <a:lnTo>
                      <a:pt x="25" y="1261"/>
                    </a:lnTo>
                    <a:lnTo>
                      <a:pt x="28" y="1242"/>
                    </a:lnTo>
                    <a:lnTo>
                      <a:pt x="32" y="1223"/>
                    </a:lnTo>
                    <a:lnTo>
                      <a:pt x="38" y="1204"/>
                    </a:lnTo>
                    <a:lnTo>
                      <a:pt x="42" y="1183"/>
                    </a:lnTo>
                    <a:lnTo>
                      <a:pt x="47" y="1162"/>
                    </a:lnTo>
                    <a:lnTo>
                      <a:pt x="51" y="1141"/>
                    </a:lnTo>
                    <a:lnTo>
                      <a:pt x="59" y="1120"/>
                    </a:lnTo>
                    <a:lnTo>
                      <a:pt x="65" y="1099"/>
                    </a:lnTo>
                    <a:lnTo>
                      <a:pt x="70" y="1076"/>
                    </a:lnTo>
                    <a:lnTo>
                      <a:pt x="78" y="1056"/>
                    </a:lnTo>
                    <a:lnTo>
                      <a:pt x="87" y="1035"/>
                    </a:lnTo>
                    <a:lnTo>
                      <a:pt x="93" y="1012"/>
                    </a:lnTo>
                    <a:lnTo>
                      <a:pt x="103" y="989"/>
                    </a:lnTo>
                    <a:lnTo>
                      <a:pt x="112" y="966"/>
                    </a:lnTo>
                    <a:lnTo>
                      <a:pt x="122" y="943"/>
                    </a:lnTo>
                    <a:lnTo>
                      <a:pt x="131" y="919"/>
                    </a:lnTo>
                    <a:lnTo>
                      <a:pt x="142" y="896"/>
                    </a:lnTo>
                    <a:lnTo>
                      <a:pt x="154" y="871"/>
                    </a:lnTo>
                    <a:lnTo>
                      <a:pt x="167" y="848"/>
                    </a:lnTo>
                    <a:lnTo>
                      <a:pt x="179" y="824"/>
                    </a:lnTo>
                    <a:lnTo>
                      <a:pt x="192" y="799"/>
                    </a:lnTo>
                    <a:lnTo>
                      <a:pt x="205" y="774"/>
                    </a:lnTo>
                    <a:lnTo>
                      <a:pt x="220" y="751"/>
                    </a:lnTo>
                    <a:lnTo>
                      <a:pt x="234" y="727"/>
                    </a:lnTo>
                    <a:lnTo>
                      <a:pt x="251" y="702"/>
                    </a:lnTo>
                    <a:lnTo>
                      <a:pt x="264" y="679"/>
                    </a:lnTo>
                    <a:lnTo>
                      <a:pt x="283" y="654"/>
                    </a:lnTo>
                    <a:lnTo>
                      <a:pt x="300" y="630"/>
                    </a:lnTo>
                    <a:lnTo>
                      <a:pt x="319" y="605"/>
                    </a:lnTo>
                    <a:lnTo>
                      <a:pt x="338" y="580"/>
                    </a:lnTo>
                    <a:lnTo>
                      <a:pt x="357" y="557"/>
                    </a:lnTo>
                    <a:lnTo>
                      <a:pt x="378" y="533"/>
                    </a:lnTo>
                    <a:lnTo>
                      <a:pt x="401" y="508"/>
                    </a:lnTo>
                    <a:lnTo>
                      <a:pt x="422" y="483"/>
                    </a:lnTo>
                    <a:lnTo>
                      <a:pt x="446" y="460"/>
                    </a:lnTo>
                    <a:lnTo>
                      <a:pt x="465" y="438"/>
                    </a:lnTo>
                    <a:lnTo>
                      <a:pt x="486" y="417"/>
                    </a:lnTo>
                    <a:lnTo>
                      <a:pt x="505" y="396"/>
                    </a:lnTo>
                    <a:lnTo>
                      <a:pt x="528" y="377"/>
                    </a:lnTo>
                    <a:lnTo>
                      <a:pt x="549" y="356"/>
                    </a:lnTo>
                    <a:lnTo>
                      <a:pt x="570" y="339"/>
                    </a:lnTo>
                    <a:lnTo>
                      <a:pt x="593" y="320"/>
                    </a:lnTo>
                    <a:lnTo>
                      <a:pt x="616" y="302"/>
                    </a:lnTo>
                    <a:lnTo>
                      <a:pt x="636" y="285"/>
                    </a:lnTo>
                    <a:lnTo>
                      <a:pt x="659" y="270"/>
                    </a:lnTo>
                    <a:lnTo>
                      <a:pt x="682" y="255"/>
                    </a:lnTo>
                    <a:lnTo>
                      <a:pt x="705" y="240"/>
                    </a:lnTo>
                    <a:lnTo>
                      <a:pt x="728" y="226"/>
                    </a:lnTo>
                    <a:lnTo>
                      <a:pt x="752" y="213"/>
                    </a:lnTo>
                    <a:lnTo>
                      <a:pt x="775" y="200"/>
                    </a:lnTo>
                    <a:lnTo>
                      <a:pt x="798" y="188"/>
                    </a:lnTo>
                    <a:lnTo>
                      <a:pt x="821" y="175"/>
                    </a:lnTo>
                    <a:lnTo>
                      <a:pt x="844" y="164"/>
                    </a:lnTo>
                    <a:lnTo>
                      <a:pt x="866" y="152"/>
                    </a:lnTo>
                    <a:lnTo>
                      <a:pt x="889" y="143"/>
                    </a:lnTo>
                    <a:lnTo>
                      <a:pt x="912" y="131"/>
                    </a:lnTo>
                    <a:lnTo>
                      <a:pt x="935" y="122"/>
                    </a:lnTo>
                    <a:lnTo>
                      <a:pt x="958" y="114"/>
                    </a:lnTo>
                    <a:lnTo>
                      <a:pt x="982" y="107"/>
                    </a:lnTo>
                    <a:lnTo>
                      <a:pt x="1003" y="97"/>
                    </a:lnTo>
                    <a:lnTo>
                      <a:pt x="1026" y="89"/>
                    </a:lnTo>
                    <a:lnTo>
                      <a:pt x="1049" y="82"/>
                    </a:lnTo>
                    <a:lnTo>
                      <a:pt x="1071" y="76"/>
                    </a:lnTo>
                    <a:lnTo>
                      <a:pt x="1090" y="69"/>
                    </a:lnTo>
                    <a:lnTo>
                      <a:pt x="1113" y="63"/>
                    </a:lnTo>
                    <a:lnTo>
                      <a:pt x="1134" y="57"/>
                    </a:lnTo>
                    <a:lnTo>
                      <a:pt x="1155" y="53"/>
                    </a:lnTo>
                    <a:lnTo>
                      <a:pt x="1176" y="46"/>
                    </a:lnTo>
                    <a:lnTo>
                      <a:pt x="1197" y="42"/>
                    </a:lnTo>
                    <a:lnTo>
                      <a:pt x="1216" y="36"/>
                    </a:lnTo>
                    <a:lnTo>
                      <a:pt x="1235" y="34"/>
                    </a:lnTo>
                    <a:lnTo>
                      <a:pt x="1254" y="29"/>
                    </a:lnTo>
                    <a:lnTo>
                      <a:pt x="1271" y="27"/>
                    </a:lnTo>
                    <a:lnTo>
                      <a:pt x="1290" y="23"/>
                    </a:lnTo>
                    <a:lnTo>
                      <a:pt x="1309" y="21"/>
                    </a:lnTo>
                    <a:lnTo>
                      <a:pt x="1324" y="17"/>
                    </a:lnTo>
                    <a:lnTo>
                      <a:pt x="1341" y="13"/>
                    </a:lnTo>
                    <a:lnTo>
                      <a:pt x="1358" y="12"/>
                    </a:lnTo>
                    <a:lnTo>
                      <a:pt x="1374" y="12"/>
                    </a:lnTo>
                    <a:lnTo>
                      <a:pt x="1389" y="8"/>
                    </a:lnTo>
                    <a:lnTo>
                      <a:pt x="1404" y="8"/>
                    </a:lnTo>
                    <a:lnTo>
                      <a:pt x="1417" y="6"/>
                    </a:lnTo>
                    <a:lnTo>
                      <a:pt x="1432" y="6"/>
                    </a:lnTo>
                    <a:lnTo>
                      <a:pt x="1444" y="4"/>
                    </a:lnTo>
                    <a:lnTo>
                      <a:pt x="1455" y="4"/>
                    </a:lnTo>
                    <a:lnTo>
                      <a:pt x="1467" y="2"/>
                    </a:lnTo>
                    <a:lnTo>
                      <a:pt x="1476" y="2"/>
                    </a:lnTo>
                    <a:lnTo>
                      <a:pt x="1488" y="2"/>
                    </a:lnTo>
                    <a:lnTo>
                      <a:pt x="1497" y="2"/>
                    </a:lnTo>
                    <a:lnTo>
                      <a:pt x="1505" y="2"/>
                    </a:lnTo>
                    <a:lnTo>
                      <a:pt x="1512" y="2"/>
                    </a:lnTo>
                    <a:lnTo>
                      <a:pt x="1518" y="0"/>
                    </a:lnTo>
                    <a:lnTo>
                      <a:pt x="1526" y="0"/>
                    </a:lnTo>
                    <a:lnTo>
                      <a:pt x="1529" y="0"/>
                    </a:lnTo>
                    <a:lnTo>
                      <a:pt x="1535" y="0"/>
                    </a:lnTo>
                    <a:lnTo>
                      <a:pt x="1541" y="0"/>
                    </a:lnTo>
                    <a:lnTo>
                      <a:pt x="1543" y="2"/>
                    </a:lnTo>
                    <a:lnTo>
                      <a:pt x="1543" y="2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2864" y="1660"/>
                <a:ext cx="707" cy="1022"/>
              </a:xfrm>
              <a:custGeom>
                <a:avLst/>
                <a:gdLst/>
                <a:ahLst/>
                <a:cxnLst>
                  <a:cxn ang="0">
                    <a:pos x="271" y="1696"/>
                  </a:cxn>
                  <a:cxn ang="0">
                    <a:pos x="915" y="2040"/>
                  </a:cxn>
                  <a:cxn ang="0">
                    <a:pos x="925" y="2033"/>
                  </a:cxn>
                  <a:cxn ang="0">
                    <a:pos x="938" y="2021"/>
                  </a:cxn>
                  <a:cxn ang="0">
                    <a:pos x="950" y="2010"/>
                  </a:cxn>
                  <a:cxn ang="0">
                    <a:pos x="965" y="1998"/>
                  </a:cxn>
                  <a:cxn ang="0">
                    <a:pos x="980" y="1983"/>
                  </a:cxn>
                  <a:cxn ang="0">
                    <a:pos x="999" y="1966"/>
                  </a:cxn>
                  <a:cxn ang="0">
                    <a:pos x="1018" y="1947"/>
                  </a:cxn>
                  <a:cxn ang="0">
                    <a:pos x="1039" y="1928"/>
                  </a:cxn>
                  <a:cxn ang="0">
                    <a:pos x="1058" y="1905"/>
                  </a:cxn>
                  <a:cxn ang="0">
                    <a:pos x="1081" y="1882"/>
                  </a:cxn>
                  <a:cxn ang="0">
                    <a:pos x="1103" y="1854"/>
                  </a:cxn>
                  <a:cxn ang="0">
                    <a:pos x="1126" y="1827"/>
                  </a:cxn>
                  <a:cxn ang="0">
                    <a:pos x="1149" y="1797"/>
                  </a:cxn>
                  <a:cxn ang="0">
                    <a:pos x="1174" y="1764"/>
                  </a:cxn>
                  <a:cxn ang="0">
                    <a:pos x="1197" y="1730"/>
                  </a:cxn>
                  <a:cxn ang="0">
                    <a:pos x="1219" y="1694"/>
                  </a:cxn>
                  <a:cxn ang="0">
                    <a:pos x="1242" y="1656"/>
                  </a:cxn>
                  <a:cxn ang="0">
                    <a:pos x="1263" y="1618"/>
                  </a:cxn>
                  <a:cxn ang="0">
                    <a:pos x="1284" y="1574"/>
                  </a:cxn>
                  <a:cxn ang="0">
                    <a:pos x="1305" y="1532"/>
                  </a:cxn>
                  <a:cxn ang="0">
                    <a:pos x="1324" y="1487"/>
                  </a:cxn>
                  <a:cxn ang="0">
                    <a:pos x="1341" y="1439"/>
                  </a:cxn>
                  <a:cxn ang="0">
                    <a:pos x="1358" y="1392"/>
                  </a:cxn>
                  <a:cxn ang="0">
                    <a:pos x="1371" y="1340"/>
                  </a:cxn>
                  <a:cxn ang="0">
                    <a:pos x="1385" y="1287"/>
                  </a:cxn>
                  <a:cxn ang="0">
                    <a:pos x="1394" y="1234"/>
                  </a:cxn>
                  <a:cxn ang="0">
                    <a:pos x="1402" y="1179"/>
                  </a:cxn>
                  <a:cxn ang="0">
                    <a:pos x="1407" y="1122"/>
                  </a:cxn>
                  <a:cxn ang="0">
                    <a:pos x="1411" y="1061"/>
                  </a:cxn>
                  <a:cxn ang="0">
                    <a:pos x="1413" y="1000"/>
                  </a:cxn>
                  <a:cxn ang="0">
                    <a:pos x="1413" y="937"/>
                  </a:cxn>
                  <a:cxn ang="0">
                    <a:pos x="1409" y="876"/>
                  </a:cxn>
                  <a:cxn ang="0">
                    <a:pos x="1407" y="817"/>
                  </a:cxn>
                  <a:cxn ang="0">
                    <a:pos x="1400" y="760"/>
                  </a:cxn>
                  <a:cxn ang="0">
                    <a:pos x="1392" y="707"/>
                  </a:cxn>
                  <a:cxn ang="0">
                    <a:pos x="1385" y="656"/>
                  </a:cxn>
                  <a:cxn ang="0">
                    <a:pos x="1375" y="604"/>
                  </a:cxn>
                  <a:cxn ang="0">
                    <a:pos x="1362" y="557"/>
                  </a:cxn>
                  <a:cxn ang="0">
                    <a:pos x="1349" y="509"/>
                  </a:cxn>
                  <a:cxn ang="0">
                    <a:pos x="1335" y="464"/>
                  </a:cxn>
                  <a:cxn ang="0">
                    <a:pos x="1320" y="424"/>
                  </a:cxn>
                  <a:cxn ang="0">
                    <a:pos x="1303" y="384"/>
                  </a:cxn>
                  <a:cxn ang="0">
                    <a:pos x="1286" y="344"/>
                  </a:cxn>
                  <a:cxn ang="0">
                    <a:pos x="1269" y="308"/>
                  </a:cxn>
                  <a:cxn ang="0">
                    <a:pos x="1252" y="274"/>
                  </a:cxn>
                  <a:cxn ang="0">
                    <a:pos x="1235" y="241"/>
                  </a:cxn>
                  <a:cxn ang="0">
                    <a:pos x="1217" y="211"/>
                  </a:cxn>
                  <a:cxn ang="0">
                    <a:pos x="1198" y="182"/>
                  </a:cxn>
                  <a:cxn ang="0">
                    <a:pos x="1181" y="156"/>
                  </a:cxn>
                  <a:cxn ang="0">
                    <a:pos x="1164" y="131"/>
                  </a:cxn>
                  <a:cxn ang="0">
                    <a:pos x="1149" y="108"/>
                  </a:cxn>
                  <a:cxn ang="0">
                    <a:pos x="1134" y="89"/>
                  </a:cxn>
                  <a:cxn ang="0">
                    <a:pos x="1119" y="70"/>
                  </a:cxn>
                  <a:cxn ang="0">
                    <a:pos x="1105" y="55"/>
                  </a:cxn>
                  <a:cxn ang="0">
                    <a:pos x="1092" y="40"/>
                  </a:cxn>
                  <a:cxn ang="0">
                    <a:pos x="1077" y="23"/>
                  </a:cxn>
                  <a:cxn ang="0">
                    <a:pos x="1062" y="7"/>
                  </a:cxn>
                  <a:cxn ang="0">
                    <a:pos x="1052" y="0"/>
                  </a:cxn>
                  <a:cxn ang="0">
                    <a:pos x="0" y="930"/>
                  </a:cxn>
                </a:cxnLst>
                <a:rect l="0" t="0" r="r" b="b"/>
                <a:pathLst>
                  <a:path w="1413" h="2044">
                    <a:moveTo>
                      <a:pt x="0" y="930"/>
                    </a:moveTo>
                    <a:lnTo>
                      <a:pt x="271" y="1696"/>
                    </a:lnTo>
                    <a:lnTo>
                      <a:pt x="913" y="2044"/>
                    </a:lnTo>
                    <a:lnTo>
                      <a:pt x="915" y="2040"/>
                    </a:lnTo>
                    <a:lnTo>
                      <a:pt x="919" y="2038"/>
                    </a:lnTo>
                    <a:lnTo>
                      <a:pt x="925" y="2033"/>
                    </a:lnTo>
                    <a:lnTo>
                      <a:pt x="934" y="2025"/>
                    </a:lnTo>
                    <a:lnTo>
                      <a:pt x="938" y="2021"/>
                    </a:lnTo>
                    <a:lnTo>
                      <a:pt x="944" y="2016"/>
                    </a:lnTo>
                    <a:lnTo>
                      <a:pt x="950" y="2010"/>
                    </a:lnTo>
                    <a:lnTo>
                      <a:pt x="957" y="2004"/>
                    </a:lnTo>
                    <a:lnTo>
                      <a:pt x="965" y="1998"/>
                    </a:lnTo>
                    <a:lnTo>
                      <a:pt x="972" y="1991"/>
                    </a:lnTo>
                    <a:lnTo>
                      <a:pt x="980" y="1983"/>
                    </a:lnTo>
                    <a:lnTo>
                      <a:pt x="991" y="1976"/>
                    </a:lnTo>
                    <a:lnTo>
                      <a:pt x="999" y="1966"/>
                    </a:lnTo>
                    <a:lnTo>
                      <a:pt x="1008" y="1958"/>
                    </a:lnTo>
                    <a:lnTo>
                      <a:pt x="1018" y="1947"/>
                    </a:lnTo>
                    <a:lnTo>
                      <a:pt x="1027" y="1939"/>
                    </a:lnTo>
                    <a:lnTo>
                      <a:pt x="1039" y="1928"/>
                    </a:lnTo>
                    <a:lnTo>
                      <a:pt x="1048" y="1917"/>
                    </a:lnTo>
                    <a:lnTo>
                      <a:pt x="1058" y="1905"/>
                    </a:lnTo>
                    <a:lnTo>
                      <a:pt x="1071" y="1894"/>
                    </a:lnTo>
                    <a:lnTo>
                      <a:pt x="1081" y="1882"/>
                    </a:lnTo>
                    <a:lnTo>
                      <a:pt x="1092" y="1869"/>
                    </a:lnTo>
                    <a:lnTo>
                      <a:pt x="1103" y="1854"/>
                    </a:lnTo>
                    <a:lnTo>
                      <a:pt x="1115" y="1842"/>
                    </a:lnTo>
                    <a:lnTo>
                      <a:pt x="1126" y="1827"/>
                    </a:lnTo>
                    <a:lnTo>
                      <a:pt x="1138" y="1812"/>
                    </a:lnTo>
                    <a:lnTo>
                      <a:pt x="1149" y="1797"/>
                    </a:lnTo>
                    <a:lnTo>
                      <a:pt x="1162" y="1782"/>
                    </a:lnTo>
                    <a:lnTo>
                      <a:pt x="1174" y="1764"/>
                    </a:lnTo>
                    <a:lnTo>
                      <a:pt x="1185" y="1749"/>
                    </a:lnTo>
                    <a:lnTo>
                      <a:pt x="1197" y="1730"/>
                    </a:lnTo>
                    <a:lnTo>
                      <a:pt x="1208" y="1713"/>
                    </a:lnTo>
                    <a:lnTo>
                      <a:pt x="1219" y="1694"/>
                    </a:lnTo>
                    <a:lnTo>
                      <a:pt x="1231" y="1675"/>
                    </a:lnTo>
                    <a:lnTo>
                      <a:pt x="1242" y="1656"/>
                    </a:lnTo>
                    <a:lnTo>
                      <a:pt x="1254" y="1637"/>
                    </a:lnTo>
                    <a:lnTo>
                      <a:pt x="1263" y="1618"/>
                    </a:lnTo>
                    <a:lnTo>
                      <a:pt x="1274" y="1597"/>
                    </a:lnTo>
                    <a:lnTo>
                      <a:pt x="1284" y="1574"/>
                    </a:lnTo>
                    <a:lnTo>
                      <a:pt x="1293" y="1555"/>
                    </a:lnTo>
                    <a:lnTo>
                      <a:pt x="1305" y="1532"/>
                    </a:lnTo>
                    <a:lnTo>
                      <a:pt x="1314" y="1510"/>
                    </a:lnTo>
                    <a:lnTo>
                      <a:pt x="1324" y="1487"/>
                    </a:lnTo>
                    <a:lnTo>
                      <a:pt x="1333" y="1464"/>
                    </a:lnTo>
                    <a:lnTo>
                      <a:pt x="1341" y="1439"/>
                    </a:lnTo>
                    <a:lnTo>
                      <a:pt x="1350" y="1416"/>
                    </a:lnTo>
                    <a:lnTo>
                      <a:pt x="1358" y="1392"/>
                    </a:lnTo>
                    <a:lnTo>
                      <a:pt x="1366" y="1365"/>
                    </a:lnTo>
                    <a:lnTo>
                      <a:pt x="1371" y="1340"/>
                    </a:lnTo>
                    <a:lnTo>
                      <a:pt x="1377" y="1314"/>
                    </a:lnTo>
                    <a:lnTo>
                      <a:pt x="1385" y="1287"/>
                    </a:lnTo>
                    <a:lnTo>
                      <a:pt x="1390" y="1262"/>
                    </a:lnTo>
                    <a:lnTo>
                      <a:pt x="1394" y="1234"/>
                    </a:lnTo>
                    <a:lnTo>
                      <a:pt x="1400" y="1207"/>
                    </a:lnTo>
                    <a:lnTo>
                      <a:pt x="1402" y="1179"/>
                    </a:lnTo>
                    <a:lnTo>
                      <a:pt x="1406" y="1150"/>
                    </a:lnTo>
                    <a:lnTo>
                      <a:pt x="1407" y="1122"/>
                    </a:lnTo>
                    <a:lnTo>
                      <a:pt x="1409" y="1091"/>
                    </a:lnTo>
                    <a:lnTo>
                      <a:pt x="1411" y="1061"/>
                    </a:lnTo>
                    <a:lnTo>
                      <a:pt x="1413" y="1032"/>
                    </a:lnTo>
                    <a:lnTo>
                      <a:pt x="1413" y="1000"/>
                    </a:lnTo>
                    <a:lnTo>
                      <a:pt x="1413" y="968"/>
                    </a:lnTo>
                    <a:lnTo>
                      <a:pt x="1413" y="937"/>
                    </a:lnTo>
                    <a:lnTo>
                      <a:pt x="1413" y="907"/>
                    </a:lnTo>
                    <a:lnTo>
                      <a:pt x="1409" y="876"/>
                    </a:lnTo>
                    <a:lnTo>
                      <a:pt x="1409" y="846"/>
                    </a:lnTo>
                    <a:lnTo>
                      <a:pt x="1407" y="817"/>
                    </a:lnTo>
                    <a:lnTo>
                      <a:pt x="1406" y="791"/>
                    </a:lnTo>
                    <a:lnTo>
                      <a:pt x="1400" y="760"/>
                    </a:lnTo>
                    <a:lnTo>
                      <a:pt x="1398" y="734"/>
                    </a:lnTo>
                    <a:lnTo>
                      <a:pt x="1392" y="707"/>
                    </a:lnTo>
                    <a:lnTo>
                      <a:pt x="1390" y="681"/>
                    </a:lnTo>
                    <a:lnTo>
                      <a:pt x="1385" y="656"/>
                    </a:lnTo>
                    <a:lnTo>
                      <a:pt x="1379" y="629"/>
                    </a:lnTo>
                    <a:lnTo>
                      <a:pt x="1375" y="604"/>
                    </a:lnTo>
                    <a:lnTo>
                      <a:pt x="1369" y="582"/>
                    </a:lnTo>
                    <a:lnTo>
                      <a:pt x="1362" y="557"/>
                    </a:lnTo>
                    <a:lnTo>
                      <a:pt x="1354" y="532"/>
                    </a:lnTo>
                    <a:lnTo>
                      <a:pt x="1349" y="509"/>
                    </a:lnTo>
                    <a:lnTo>
                      <a:pt x="1343" y="487"/>
                    </a:lnTo>
                    <a:lnTo>
                      <a:pt x="1335" y="464"/>
                    </a:lnTo>
                    <a:lnTo>
                      <a:pt x="1328" y="443"/>
                    </a:lnTo>
                    <a:lnTo>
                      <a:pt x="1320" y="424"/>
                    </a:lnTo>
                    <a:lnTo>
                      <a:pt x="1312" y="403"/>
                    </a:lnTo>
                    <a:lnTo>
                      <a:pt x="1303" y="384"/>
                    </a:lnTo>
                    <a:lnTo>
                      <a:pt x="1293" y="363"/>
                    </a:lnTo>
                    <a:lnTo>
                      <a:pt x="1286" y="344"/>
                    </a:lnTo>
                    <a:lnTo>
                      <a:pt x="1278" y="325"/>
                    </a:lnTo>
                    <a:lnTo>
                      <a:pt x="1269" y="308"/>
                    </a:lnTo>
                    <a:lnTo>
                      <a:pt x="1261" y="291"/>
                    </a:lnTo>
                    <a:lnTo>
                      <a:pt x="1252" y="274"/>
                    </a:lnTo>
                    <a:lnTo>
                      <a:pt x="1244" y="258"/>
                    </a:lnTo>
                    <a:lnTo>
                      <a:pt x="1235" y="241"/>
                    </a:lnTo>
                    <a:lnTo>
                      <a:pt x="1227" y="226"/>
                    </a:lnTo>
                    <a:lnTo>
                      <a:pt x="1217" y="211"/>
                    </a:lnTo>
                    <a:lnTo>
                      <a:pt x="1210" y="197"/>
                    </a:lnTo>
                    <a:lnTo>
                      <a:pt x="1198" y="182"/>
                    </a:lnTo>
                    <a:lnTo>
                      <a:pt x="1191" y="169"/>
                    </a:lnTo>
                    <a:lnTo>
                      <a:pt x="1181" y="156"/>
                    </a:lnTo>
                    <a:lnTo>
                      <a:pt x="1174" y="144"/>
                    </a:lnTo>
                    <a:lnTo>
                      <a:pt x="1164" y="131"/>
                    </a:lnTo>
                    <a:lnTo>
                      <a:pt x="1157" y="121"/>
                    </a:lnTo>
                    <a:lnTo>
                      <a:pt x="1149" y="108"/>
                    </a:lnTo>
                    <a:lnTo>
                      <a:pt x="1141" y="99"/>
                    </a:lnTo>
                    <a:lnTo>
                      <a:pt x="1134" y="89"/>
                    </a:lnTo>
                    <a:lnTo>
                      <a:pt x="1126" y="80"/>
                    </a:lnTo>
                    <a:lnTo>
                      <a:pt x="1119" y="70"/>
                    </a:lnTo>
                    <a:lnTo>
                      <a:pt x="1113" y="62"/>
                    </a:lnTo>
                    <a:lnTo>
                      <a:pt x="1105" y="55"/>
                    </a:lnTo>
                    <a:lnTo>
                      <a:pt x="1098" y="47"/>
                    </a:lnTo>
                    <a:lnTo>
                      <a:pt x="1092" y="40"/>
                    </a:lnTo>
                    <a:lnTo>
                      <a:pt x="1086" y="34"/>
                    </a:lnTo>
                    <a:lnTo>
                      <a:pt x="1077" y="23"/>
                    </a:lnTo>
                    <a:lnTo>
                      <a:pt x="1069" y="15"/>
                    </a:lnTo>
                    <a:lnTo>
                      <a:pt x="1062" y="7"/>
                    </a:lnTo>
                    <a:lnTo>
                      <a:pt x="1056" y="3"/>
                    </a:lnTo>
                    <a:lnTo>
                      <a:pt x="1052" y="0"/>
                    </a:lnTo>
                    <a:lnTo>
                      <a:pt x="300" y="401"/>
                    </a:lnTo>
                    <a:lnTo>
                      <a:pt x="0" y="930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418" y="1439"/>
                <a:ext cx="974" cy="686"/>
              </a:xfrm>
              <a:custGeom>
                <a:avLst/>
                <a:gdLst/>
                <a:ahLst/>
                <a:cxnLst>
                  <a:cxn ang="0">
                    <a:pos x="239" y="1084"/>
                  </a:cxn>
                  <a:cxn ang="0">
                    <a:pos x="1949" y="449"/>
                  </a:cxn>
                  <a:cxn ang="0">
                    <a:pos x="1943" y="445"/>
                  </a:cxn>
                  <a:cxn ang="0">
                    <a:pos x="1934" y="432"/>
                  </a:cxn>
                  <a:cxn ang="0">
                    <a:pos x="1915" y="411"/>
                  </a:cxn>
                  <a:cxn ang="0">
                    <a:pos x="1903" y="398"/>
                  </a:cxn>
                  <a:cxn ang="0">
                    <a:pos x="1890" y="385"/>
                  </a:cxn>
                  <a:cxn ang="0">
                    <a:pos x="1873" y="369"/>
                  </a:cxn>
                  <a:cxn ang="0">
                    <a:pos x="1856" y="352"/>
                  </a:cxn>
                  <a:cxn ang="0">
                    <a:pos x="1837" y="335"/>
                  </a:cxn>
                  <a:cxn ang="0">
                    <a:pos x="1816" y="318"/>
                  </a:cxn>
                  <a:cxn ang="0">
                    <a:pos x="1793" y="299"/>
                  </a:cxn>
                  <a:cxn ang="0">
                    <a:pos x="1768" y="278"/>
                  </a:cxn>
                  <a:cxn ang="0">
                    <a:pos x="1742" y="259"/>
                  </a:cxn>
                  <a:cxn ang="0">
                    <a:pos x="1713" y="240"/>
                  </a:cxn>
                  <a:cxn ang="0">
                    <a:pos x="1681" y="221"/>
                  </a:cxn>
                  <a:cxn ang="0">
                    <a:pos x="1649" y="200"/>
                  </a:cxn>
                  <a:cxn ang="0">
                    <a:pos x="1615" y="181"/>
                  </a:cxn>
                  <a:cxn ang="0">
                    <a:pos x="1578" y="160"/>
                  </a:cxn>
                  <a:cxn ang="0">
                    <a:pos x="1540" y="141"/>
                  </a:cxn>
                  <a:cxn ang="0">
                    <a:pos x="1499" y="122"/>
                  </a:cxn>
                  <a:cxn ang="0">
                    <a:pos x="1457" y="105"/>
                  </a:cxn>
                  <a:cxn ang="0">
                    <a:pos x="1413" y="88"/>
                  </a:cxn>
                  <a:cxn ang="0">
                    <a:pos x="1366" y="73"/>
                  </a:cxn>
                  <a:cxn ang="0">
                    <a:pos x="1318" y="58"/>
                  </a:cxn>
                  <a:cxn ang="0">
                    <a:pos x="1267" y="44"/>
                  </a:cxn>
                  <a:cxn ang="0">
                    <a:pos x="1216" y="31"/>
                  </a:cxn>
                  <a:cxn ang="0">
                    <a:pos x="1161" y="21"/>
                  </a:cxn>
                  <a:cxn ang="0">
                    <a:pos x="1104" y="12"/>
                  </a:cxn>
                  <a:cxn ang="0">
                    <a:pos x="1045" y="4"/>
                  </a:cxn>
                  <a:cxn ang="0">
                    <a:pos x="986" y="0"/>
                  </a:cxn>
                  <a:cxn ang="0">
                    <a:pos x="923" y="0"/>
                  </a:cxn>
                  <a:cxn ang="0">
                    <a:pos x="862" y="2"/>
                  </a:cxn>
                  <a:cxn ang="0">
                    <a:pos x="805" y="6"/>
                  </a:cxn>
                  <a:cxn ang="0">
                    <a:pos x="750" y="12"/>
                  </a:cxn>
                  <a:cxn ang="0">
                    <a:pos x="695" y="19"/>
                  </a:cxn>
                  <a:cxn ang="0">
                    <a:pos x="644" y="27"/>
                  </a:cxn>
                  <a:cxn ang="0">
                    <a:pos x="594" y="37"/>
                  </a:cxn>
                  <a:cxn ang="0">
                    <a:pos x="547" y="50"/>
                  </a:cxn>
                  <a:cxn ang="0">
                    <a:pos x="501" y="61"/>
                  </a:cxn>
                  <a:cxn ang="0">
                    <a:pos x="458" y="75"/>
                  </a:cxn>
                  <a:cxn ang="0">
                    <a:pos x="416" y="90"/>
                  </a:cxn>
                  <a:cxn ang="0">
                    <a:pos x="378" y="105"/>
                  </a:cxn>
                  <a:cxn ang="0">
                    <a:pos x="340" y="120"/>
                  </a:cxn>
                  <a:cxn ang="0">
                    <a:pos x="304" y="137"/>
                  </a:cxn>
                  <a:cxn ang="0">
                    <a:pos x="270" y="155"/>
                  </a:cxn>
                  <a:cxn ang="0">
                    <a:pos x="239" y="172"/>
                  </a:cxn>
                  <a:cxn ang="0">
                    <a:pos x="211" y="187"/>
                  </a:cxn>
                  <a:cxn ang="0">
                    <a:pos x="182" y="204"/>
                  </a:cxn>
                  <a:cxn ang="0">
                    <a:pos x="156" y="221"/>
                  </a:cxn>
                  <a:cxn ang="0">
                    <a:pos x="133" y="236"/>
                  </a:cxn>
                  <a:cxn ang="0">
                    <a:pos x="110" y="252"/>
                  </a:cxn>
                  <a:cxn ang="0">
                    <a:pos x="91" y="267"/>
                  </a:cxn>
                  <a:cxn ang="0">
                    <a:pos x="74" y="280"/>
                  </a:cxn>
                  <a:cxn ang="0">
                    <a:pos x="59" y="293"/>
                  </a:cxn>
                  <a:cxn ang="0">
                    <a:pos x="43" y="307"/>
                  </a:cxn>
                  <a:cxn ang="0">
                    <a:pos x="32" y="316"/>
                  </a:cxn>
                  <a:cxn ang="0">
                    <a:pos x="13" y="335"/>
                  </a:cxn>
                  <a:cxn ang="0">
                    <a:pos x="2" y="347"/>
                  </a:cxn>
                  <a:cxn ang="0">
                    <a:pos x="0" y="352"/>
                  </a:cxn>
                </a:cxnLst>
                <a:rect l="0" t="0" r="r" b="b"/>
                <a:pathLst>
                  <a:path w="1949" h="1372">
                    <a:moveTo>
                      <a:pt x="0" y="352"/>
                    </a:moveTo>
                    <a:lnTo>
                      <a:pt x="239" y="1084"/>
                    </a:lnTo>
                    <a:lnTo>
                      <a:pt x="893" y="1372"/>
                    </a:lnTo>
                    <a:lnTo>
                      <a:pt x="1949" y="449"/>
                    </a:lnTo>
                    <a:lnTo>
                      <a:pt x="1947" y="447"/>
                    </a:lnTo>
                    <a:lnTo>
                      <a:pt x="1943" y="445"/>
                    </a:lnTo>
                    <a:lnTo>
                      <a:pt x="1939" y="438"/>
                    </a:lnTo>
                    <a:lnTo>
                      <a:pt x="1934" y="432"/>
                    </a:lnTo>
                    <a:lnTo>
                      <a:pt x="1924" y="423"/>
                    </a:lnTo>
                    <a:lnTo>
                      <a:pt x="1915" y="411"/>
                    </a:lnTo>
                    <a:lnTo>
                      <a:pt x="1909" y="404"/>
                    </a:lnTo>
                    <a:lnTo>
                      <a:pt x="1903" y="398"/>
                    </a:lnTo>
                    <a:lnTo>
                      <a:pt x="1896" y="392"/>
                    </a:lnTo>
                    <a:lnTo>
                      <a:pt x="1890" y="385"/>
                    </a:lnTo>
                    <a:lnTo>
                      <a:pt x="1881" y="377"/>
                    </a:lnTo>
                    <a:lnTo>
                      <a:pt x="1873" y="369"/>
                    </a:lnTo>
                    <a:lnTo>
                      <a:pt x="1865" y="360"/>
                    </a:lnTo>
                    <a:lnTo>
                      <a:pt x="1856" y="352"/>
                    </a:lnTo>
                    <a:lnTo>
                      <a:pt x="1846" y="345"/>
                    </a:lnTo>
                    <a:lnTo>
                      <a:pt x="1837" y="335"/>
                    </a:lnTo>
                    <a:lnTo>
                      <a:pt x="1825" y="326"/>
                    </a:lnTo>
                    <a:lnTo>
                      <a:pt x="1816" y="318"/>
                    </a:lnTo>
                    <a:lnTo>
                      <a:pt x="1805" y="309"/>
                    </a:lnTo>
                    <a:lnTo>
                      <a:pt x="1793" y="299"/>
                    </a:lnTo>
                    <a:lnTo>
                      <a:pt x="1780" y="290"/>
                    </a:lnTo>
                    <a:lnTo>
                      <a:pt x="1768" y="278"/>
                    </a:lnTo>
                    <a:lnTo>
                      <a:pt x="1755" y="269"/>
                    </a:lnTo>
                    <a:lnTo>
                      <a:pt x="1742" y="259"/>
                    </a:lnTo>
                    <a:lnTo>
                      <a:pt x="1729" y="250"/>
                    </a:lnTo>
                    <a:lnTo>
                      <a:pt x="1713" y="240"/>
                    </a:lnTo>
                    <a:lnTo>
                      <a:pt x="1698" y="231"/>
                    </a:lnTo>
                    <a:lnTo>
                      <a:pt x="1681" y="221"/>
                    </a:lnTo>
                    <a:lnTo>
                      <a:pt x="1666" y="210"/>
                    </a:lnTo>
                    <a:lnTo>
                      <a:pt x="1649" y="200"/>
                    </a:lnTo>
                    <a:lnTo>
                      <a:pt x="1632" y="191"/>
                    </a:lnTo>
                    <a:lnTo>
                      <a:pt x="1615" y="181"/>
                    </a:lnTo>
                    <a:lnTo>
                      <a:pt x="1596" y="170"/>
                    </a:lnTo>
                    <a:lnTo>
                      <a:pt x="1578" y="160"/>
                    </a:lnTo>
                    <a:lnTo>
                      <a:pt x="1559" y="151"/>
                    </a:lnTo>
                    <a:lnTo>
                      <a:pt x="1540" y="141"/>
                    </a:lnTo>
                    <a:lnTo>
                      <a:pt x="1520" y="132"/>
                    </a:lnTo>
                    <a:lnTo>
                      <a:pt x="1499" y="122"/>
                    </a:lnTo>
                    <a:lnTo>
                      <a:pt x="1478" y="113"/>
                    </a:lnTo>
                    <a:lnTo>
                      <a:pt x="1457" y="105"/>
                    </a:lnTo>
                    <a:lnTo>
                      <a:pt x="1434" y="96"/>
                    </a:lnTo>
                    <a:lnTo>
                      <a:pt x="1413" y="88"/>
                    </a:lnTo>
                    <a:lnTo>
                      <a:pt x="1389" y="80"/>
                    </a:lnTo>
                    <a:lnTo>
                      <a:pt x="1366" y="73"/>
                    </a:lnTo>
                    <a:lnTo>
                      <a:pt x="1341" y="63"/>
                    </a:lnTo>
                    <a:lnTo>
                      <a:pt x="1318" y="58"/>
                    </a:lnTo>
                    <a:lnTo>
                      <a:pt x="1292" y="50"/>
                    </a:lnTo>
                    <a:lnTo>
                      <a:pt x="1267" y="44"/>
                    </a:lnTo>
                    <a:lnTo>
                      <a:pt x="1242" y="37"/>
                    </a:lnTo>
                    <a:lnTo>
                      <a:pt x="1216" y="31"/>
                    </a:lnTo>
                    <a:lnTo>
                      <a:pt x="1187" y="25"/>
                    </a:lnTo>
                    <a:lnTo>
                      <a:pt x="1161" y="21"/>
                    </a:lnTo>
                    <a:lnTo>
                      <a:pt x="1132" y="16"/>
                    </a:lnTo>
                    <a:lnTo>
                      <a:pt x="1104" y="12"/>
                    </a:lnTo>
                    <a:lnTo>
                      <a:pt x="1073" y="8"/>
                    </a:lnTo>
                    <a:lnTo>
                      <a:pt x="1045" y="4"/>
                    </a:lnTo>
                    <a:lnTo>
                      <a:pt x="1014" y="2"/>
                    </a:lnTo>
                    <a:lnTo>
                      <a:pt x="986" y="0"/>
                    </a:lnTo>
                    <a:lnTo>
                      <a:pt x="953" y="0"/>
                    </a:lnTo>
                    <a:lnTo>
                      <a:pt x="923" y="0"/>
                    </a:lnTo>
                    <a:lnTo>
                      <a:pt x="893" y="0"/>
                    </a:lnTo>
                    <a:lnTo>
                      <a:pt x="862" y="2"/>
                    </a:lnTo>
                    <a:lnTo>
                      <a:pt x="834" y="4"/>
                    </a:lnTo>
                    <a:lnTo>
                      <a:pt x="805" y="6"/>
                    </a:lnTo>
                    <a:lnTo>
                      <a:pt x="777" y="8"/>
                    </a:lnTo>
                    <a:lnTo>
                      <a:pt x="750" y="12"/>
                    </a:lnTo>
                    <a:lnTo>
                      <a:pt x="722" y="16"/>
                    </a:lnTo>
                    <a:lnTo>
                      <a:pt x="695" y="19"/>
                    </a:lnTo>
                    <a:lnTo>
                      <a:pt x="668" y="23"/>
                    </a:lnTo>
                    <a:lnTo>
                      <a:pt x="644" y="27"/>
                    </a:lnTo>
                    <a:lnTo>
                      <a:pt x="617" y="31"/>
                    </a:lnTo>
                    <a:lnTo>
                      <a:pt x="594" y="37"/>
                    </a:lnTo>
                    <a:lnTo>
                      <a:pt x="570" y="44"/>
                    </a:lnTo>
                    <a:lnTo>
                      <a:pt x="547" y="50"/>
                    </a:lnTo>
                    <a:lnTo>
                      <a:pt x="524" y="56"/>
                    </a:lnTo>
                    <a:lnTo>
                      <a:pt x="501" y="61"/>
                    </a:lnTo>
                    <a:lnTo>
                      <a:pt x="478" y="69"/>
                    </a:lnTo>
                    <a:lnTo>
                      <a:pt x="458" y="75"/>
                    </a:lnTo>
                    <a:lnTo>
                      <a:pt x="435" y="82"/>
                    </a:lnTo>
                    <a:lnTo>
                      <a:pt x="416" y="90"/>
                    </a:lnTo>
                    <a:lnTo>
                      <a:pt x="395" y="97"/>
                    </a:lnTo>
                    <a:lnTo>
                      <a:pt x="378" y="105"/>
                    </a:lnTo>
                    <a:lnTo>
                      <a:pt x="359" y="113"/>
                    </a:lnTo>
                    <a:lnTo>
                      <a:pt x="340" y="120"/>
                    </a:lnTo>
                    <a:lnTo>
                      <a:pt x="321" y="128"/>
                    </a:lnTo>
                    <a:lnTo>
                      <a:pt x="304" y="137"/>
                    </a:lnTo>
                    <a:lnTo>
                      <a:pt x="287" y="145"/>
                    </a:lnTo>
                    <a:lnTo>
                      <a:pt x="270" y="155"/>
                    </a:lnTo>
                    <a:lnTo>
                      <a:pt x="254" y="162"/>
                    </a:lnTo>
                    <a:lnTo>
                      <a:pt x="239" y="172"/>
                    </a:lnTo>
                    <a:lnTo>
                      <a:pt x="224" y="179"/>
                    </a:lnTo>
                    <a:lnTo>
                      <a:pt x="211" y="187"/>
                    </a:lnTo>
                    <a:lnTo>
                      <a:pt x="195" y="194"/>
                    </a:lnTo>
                    <a:lnTo>
                      <a:pt x="182" y="204"/>
                    </a:lnTo>
                    <a:lnTo>
                      <a:pt x="169" y="212"/>
                    </a:lnTo>
                    <a:lnTo>
                      <a:pt x="156" y="221"/>
                    </a:lnTo>
                    <a:lnTo>
                      <a:pt x="144" y="229"/>
                    </a:lnTo>
                    <a:lnTo>
                      <a:pt x="133" y="236"/>
                    </a:lnTo>
                    <a:lnTo>
                      <a:pt x="121" y="244"/>
                    </a:lnTo>
                    <a:lnTo>
                      <a:pt x="110" y="252"/>
                    </a:lnTo>
                    <a:lnTo>
                      <a:pt x="100" y="259"/>
                    </a:lnTo>
                    <a:lnTo>
                      <a:pt x="91" y="267"/>
                    </a:lnTo>
                    <a:lnTo>
                      <a:pt x="81" y="272"/>
                    </a:lnTo>
                    <a:lnTo>
                      <a:pt x="74" y="280"/>
                    </a:lnTo>
                    <a:lnTo>
                      <a:pt x="64" y="286"/>
                    </a:lnTo>
                    <a:lnTo>
                      <a:pt x="59" y="293"/>
                    </a:lnTo>
                    <a:lnTo>
                      <a:pt x="49" y="299"/>
                    </a:lnTo>
                    <a:lnTo>
                      <a:pt x="43" y="307"/>
                    </a:lnTo>
                    <a:lnTo>
                      <a:pt x="36" y="312"/>
                    </a:lnTo>
                    <a:lnTo>
                      <a:pt x="32" y="316"/>
                    </a:lnTo>
                    <a:lnTo>
                      <a:pt x="21" y="326"/>
                    </a:lnTo>
                    <a:lnTo>
                      <a:pt x="13" y="335"/>
                    </a:lnTo>
                    <a:lnTo>
                      <a:pt x="5" y="341"/>
                    </a:lnTo>
                    <a:lnTo>
                      <a:pt x="2" y="347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338" y="2125"/>
                <a:ext cx="982" cy="710"/>
              </a:xfrm>
              <a:custGeom>
                <a:avLst/>
                <a:gdLst/>
                <a:ahLst/>
                <a:cxnLst>
                  <a:cxn ang="0">
                    <a:pos x="1965" y="1114"/>
                  </a:cxn>
                  <a:cxn ang="0">
                    <a:pos x="1961" y="1116"/>
                  </a:cxn>
                  <a:cxn ang="0">
                    <a:pos x="1949" y="1125"/>
                  </a:cxn>
                  <a:cxn ang="0">
                    <a:pos x="1930" y="1141"/>
                  </a:cxn>
                  <a:cxn ang="0">
                    <a:pos x="1919" y="1148"/>
                  </a:cxn>
                  <a:cxn ang="0">
                    <a:pos x="1908" y="1160"/>
                  </a:cxn>
                  <a:cxn ang="0">
                    <a:pos x="1890" y="1169"/>
                  </a:cxn>
                  <a:cxn ang="0">
                    <a:pos x="1873" y="1181"/>
                  </a:cxn>
                  <a:cxn ang="0">
                    <a:pos x="1854" y="1194"/>
                  </a:cxn>
                  <a:cxn ang="0">
                    <a:pos x="1835" y="1207"/>
                  </a:cxn>
                  <a:cxn ang="0">
                    <a:pos x="1813" y="1221"/>
                  </a:cxn>
                  <a:cxn ang="0">
                    <a:pos x="1788" y="1234"/>
                  </a:cxn>
                  <a:cxn ang="0">
                    <a:pos x="1763" y="1249"/>
                  </a:cxn>
                  <a:cxn ang="0">
                    <a:pos x="1737" y="1264"/>
                  </a:cxn>
                  <a:cxn ang="0">
                    <a:pos x="1706" y="1278"/>
                  </a:cxn>
                  <a:cxn ang="0">
                    <a:pos x="1674" y="1291"/>
                  </a:cxn>
                  <a:cxn ang="0">
                    <a:pos x="1642" y="1304"/>
                  </a:cxn>
                  <a:cxn ang="0">
                    <a:pos x="1607" y="1319"/>
                  </a:cxn>
                  <a:cxn ang="0">
                    <a:pos x="1571" y="1333"/>
                  </a:cxn>
                  <a:cxn ang="0">
                    <a:pos x="1533" y="1344"/>
                  </a:cxn>
                  <a:cxn ang="0">
                    <a:pos x="1493" y="1357"/>
                  </a:cxn>
                  <a:cxn ang="0">
                    <a:pos x="1454" y="1369"/>
                  </a:cxn>
                  <a:cxn ang="0">
                    <a:pos x="1408" y="1378"/>
                  </a:cxn>
                  <a:cxn ang="0">
                    <a:pos x="1364" y="1388"/>
                  </a:cxn>
                  <a:cxn ang="0">
                    <a:pos x="1315" y="1396"/>
                  </a:cxn>
                  <a:cxn ang="0">
                    <a:pos x="1267" y="1403"/>
                  </a:cxn>
                  <a:cxn ang="0">
                    <a:pos x="1218" y="1409"/>
                  </a:cxn>
                  <a:cxn ang="0">
                    <a:pos x="1165" y="1415"/>
                  </a:cxn>
                  <a:cxn ang="0">
                    <a:pos x="1112" y="1418"/>
                  </a:cxn>
                  <a:cxn ang="0">
                    <a:pos x="1058" y="1420"/>
                  </a:cxn>
                  <a:cxn ang="0">
                    <a:pos x="994" y="1418"/>
                  </a:cxn>
                  <a:cxn ang="0">
                    <a:pos x="931" y="1413"/>
                  </a:cxn>
                  <a:cxn ang="0">
                    <a:pos x="872" y="1405"/>
                  </a:cxn>
                  <a:cxn ang="0">
                    <a:pos x="815" y="1396"/>
                  </a:cxn>
                  <a:cxn ang="0">
                    <a:pos x="758" y="1382"/>
                  </a:cxn>
                  <a:cxn ang="0">
                    <a:pos x="705" y="1371"/>
                  </a:cxn>
                  <a:cxn ang="0">
                    <a:pos x="654" y="1354"/>
                  </a:cxn>
                  <a:cxn ang="0">
                    <a:pos x="604" y="1337"/>
                  </a:cxn>
                  <a:cxn ang="0">
                    <a:pos x="555" y="1318"/>
                  </a:cxn>
                  <a:cxn ang="0">
                    <a:pos x="509" y="1297"/>
                  </a:cxn>
                  <a:cxn ang="0">
                    <a:pos x="464" y="1276"/>
                  </a:cxn>
                  <a:cxn ang="0">
                    <a:pos x="422" y="1255"/>
                  </a:cxn>
                  <a:cxn ang="0">
                    <a:pos x="382" y="1230"/>
                  </a:cxn>
                  <a:cxn ang="0">
                    <a:pos x="344" y="1207"/>
                  </a:cxn>
                  <a:cxn ang="0">
                    <a:pos x="308" y="1183"/>
                  </a:cxn>
                  <a:cxn ang="0">
                    <a:pos x="274" y="1158"/>
                  </a:cxn>
                  <a:cxn ang="0">
                    <a:pos x="240" y="1133"/>
                  </a:cxn>
                  <a:cxn ang="0">
                    <a:pos x="209" y="1108"/>
                  </a:cxn>
                  <a:cxn ang="0">
                    <a:pos x="179" y="1086"/>
                  </a:cxn>
                  <a:cxn ang="0">
                    <a:pos x="154" y="1063"/>
                  </a:cxn>
                  <a:cxn ang="0">
                    <a:pos x="129" y="1038"/>
                  </a:cxn>
                  <a:cxn ang="0">
                    <a:pos x="107" y="1017"/>
                  </a:cxn>
                  <a:cxn ang="0">
                    <a:pos x="86" y="998"/>
                  </a:cxn>
                  <a:cxn ang="0">
                    <a:pos x="69" y="979"/>
                  </a:cxn>
                  <a:cxn ang="0">
                    <a:pos x="51" y="960"/>
                  </a:cxn>
                  <a:cxn ang="0">
                    <a:pos x="38" y="945"/>
                  </a:cxn>
                  <a:cxn ang="0">
                    <a:pos x="25" y="930"/>
                  </a:cxn>
                  <a:cxn ang="0">
                    <a:pos x="15" y="920"/>
                  </a:cxn>
                  <a:cxn ang="0">
                    <a:pos x="4" y="903"/>
                  </a:cxn>
                  <a:cxn ang="0">
                    <a:pos x="0" y="897"/>
                  </a:cxn>
                  <a:cxn ang="0">
                    <a:pos x="1053" y="0"/>
                  </a:cxn>
                </a:cxnLst>
                <a:rect l="0" t="0" r="r" b="b"/>
                <a:pathLst>
                  <a:path w="1965" h="1420">
                    <a:moveTo>
                      <a:pt x="1053" y="0"/>
                    </a:moveTo>
                    <a:lnTo>
                      <a:pt x="1965" y="1114"/>
                    </a:lnTo>
                    <a:lnTo>
                      <a:pt x="1963" y="1114"/>
                    </a:lnTo>
                    <a:lnTo>
                      <a:pt x="1961" y="1116"/>
                    </a:lnTo>
                    <a:lnTo>
                      <a:pt x="1955" y="1118"/>
                    </a:lnTo>
                    <a:lnTo>
                      <a:pt x="1949" y="1125"/>
                    </a:lnTo>
                    <a:lnTo>
                      <a:pt x="1940" y="1131"/>
                    </a:lnTo>
                    <a:lnTo>
                      <a:pt x="1930" y="1141"/>
                    </a:lnTo>
                    <a:lnTo>
                      <a:pt x="1925" y="1144"/>
                    </a:lnTo>
                    <a:lnTo>
                      <a:pt x="1919" y="1148"/>
                    </a:lnTo>
                    <a:lnTo>
                      <a:pt x="1913" y="1154"/>
                    </a:lnTo>
                    <a:lnTo>
                      <a:pt x="1908" y="1160"/>
                    </a:lnTo>
                    <a:lnTo>
                      <a:pt x="1898" y="1164"/>
                    </a:lnTo>
                    <a:lnTo>
                      <a:pt x="1890" y="1169"/>
                    </a:lnTo>
                    <a:lnTo>
                      <a:pt x="1883" y="1175"/>
                    </a:lnTo>
                    <a:lnTo>
                      <a:pt x="1873" y="1181"/>
                    </a:lnTo>
                    <a:lnTo>
                      <a:pt x="1864" y="1188"/>
                    </a:lnTo>
                    <a:lnTo>
                      <a:pt x="1854" y="1194"/>
                    </a:lnTo>
                    <a:lnTo>
                      <a:pt x="1845" y="1202"/>
                    </a:lnTo>
                    <a:lnTo>
                      <a:pt x="1835" y="1207"/>
                    </a:lnTo>
                    <a:lnTo>
                      <a:pt x="1822" y="1215"/>
                    </a:lnTo>
                    <a:lnTo>
                      <a:pt x="1813" y="1221"/>
                    </a:lnTo>
                    <a:lnTo>
                      <a:pt x="1799" y="1226"/>
                    </a:lnTo>
                    <a:lnTo>
                      <a:pt x="1788" y="1234"/>
                    </a:lnTo>
                    <a:lnTo>
                      <a:pt x="1775" y="1241"/>
                    </a:lnTo>
                    <a:lnTo>
                      <a:pt x="1763" y="1249"/>
                    </a:lnTo>
                    <a:lnTo>
                      <a:pt x="1750" y="1257"/>
                    </a:lnTo>
                    <a:lnTo>
                      <a:pt x="1737" y="1264"/>
                    </a:lnTo>
                    <a:lnTo>
                      <a:pt x="1721" y="1270"/>
                    </a:lnTo>
                    <a:lnTo>
                      <a:pt x="1706" y="1278"/>
                    </a:lnTo>
                    <a:lnTo>
                      <a:pt x="1689" y="1283"/>
                    </a:lnTo>
                    <a:lnTo>
                      <a:pt x="1674" y="1291"/>
                    </a:lnTo>
                    <a:lnTo>
                      <a:pt x="1659" y="1297"/>
                    </a:lnTo>
                    <a:lnTo>
                      <a:pt x="1642" y="1304"/>
                    </a:lnTo>
                    <a:lnTo>
                      <a:pt x="1624" y="1312"/>
                    </a:lnTo>
                    <a:lnTo>
                      <a:pt x="1607" y="1319"/>
                    </a:lnTo>
                    <a:lnTo>
                      <a:pt x="1590" y="1325"/>
                    </a:lnTo>
                    <a:lnTo>
                      <a:pt x="1571" y="1333"/>
                    </a:lnTo>
                    <a:lnTo>
                      <a:pt x="1552" y="1338"/>
                    </a:lnTo>
                    <a:lnTo>
                      <a:pt x="1533" y="1344"/>
                    </a:lnTo>
                    <a:lnTo>
                      <a:pt x="1514" y="1350"/>
                    </a:lnTo>
                    <a:lnTo>
                      <a:pt x="1493" y="1357"/>
                    </a:lnTo>
                    <a:lnTo>
                      <a:pt x="1474" y="1363"/>
                    </a:lnTo>
                    <a:lnTo>
                      <a:pt x="1454" y="1369"/>
                    </a:lnTo>
                    <a:lnTo>
                      <a:pt x="1431" y="1373"/>
                    </a:lnTo>
                    <a:lnTo>
                      <a:pt x="1408" y="1378"/>
                    </a:lnTo>
                    <a:lnTo>
                      <a:pt x="1387" y="1382"/>
                    </a:lnTo>
                    <a:lnTo>
                      <a:pt x="1364" y="1388"/>
                    </a:lnTo>
                    <a:lnTo>
                      <a:pt x="1340" y="1392"/>
                    </a:lnTo>
                    <a:lnTo>
                      <a:pt x="1315" y="1396"/>
                    </a:lnTo>
                    <a:lnTo>
                      <a:pt x="1292" y="1399"/>
                    </a:lnTo>
                    <a:lnTo>
                      <a:pt x="1267" y="1403"/>
                    </a:lnTo>
                    <a:lnTo>
                      <a:pt x="1243" y="1405"/>
                    </a:lnTo>
                    <a:lnTo>
                      <a:pt x="1218" y="1409"/>
                    </a:lnTo>
                    <a:lnTo>
                      <a:pt x="1191" y="1411"/>
                    </a:lnTo>
                    <a:lnTo>
                      <a:pt x="1165" y="1415"/>
                    </a:lnTo>
                    <a:lnTo>
                      <a:pt x="1138" y="1416"/>
                    </a:lnTo>
                    <a:lnTo>
                      <a:pt x="1112" y="1418"/>
                    </a:lnTo>
                    <a:lnTo>
                      <a:pt x="1085" y="1418"/>
                    </a:lnTo>
                    <a:lnTo>
                      <a:pt x="1058" y="1420"/>
                    </a:lnTo>
                    <a:lnTo>
                      <a:pt x="1024" y="1418"/>
                    </a:lnTo>
                    <a:lnTo>
                      <a:pt x="994" y="1418"/>
                    </a:lnTo>
                    <a:lnTo>
                      <a:pt x="961" y="1416"/>
                    </a:lnTo>
                    <a:lnTo>
                      <a:pt x="931" y="1413"/>
                    </a:lnTo>
                    <a:lnTo>
                      <a:pt x="903" y="1409"/>
                    </a:lnTo>
                    <a:lnTo>
                      <a:pt x="872" y="1405"/>
                    </a:lnTo>
                    <a:lnTo>
                      <a:pt x="844" y="1401"/>
                    </a:lnTo>
                    <a:lnTo>
                      <a:pt x="815" y="1396"/>
                    </a:lnTo>
                    <a:lnTo>
                      <a:pt x="787" y="1390"/>
                    </a:lnTo>
                    <a:lnTo>
                      <a:pt x="758" y="1382"/>
                    </a:lnTo>
                    <a:lnTo>
                      <a:pt x="732" y="1376"/>
                    </a:lnTo>
                    <a:lnTo>
                      <a:pt x="705" y="1371"/>
                    </a:lnTo>
                    <a:lnTo>
                      <a:pt x="678" y="1361"/>
                    </a:lnTo>
                    <a:lnTo>
                      <a:pt x="654" y="1354"/>
                    </a:lnTo>
                    <a:lnTo>
                      <a:pt x="629" y="1344"/>
                    </a:lnTo>
                    <a:lnTo>
                      <a:pt x="604" y="1337"/>
                    </a:lnTo>
                    <a:lnTo>
                      <a:pt x="578" y="1327"/>
                    </a:lnTo>
                    <a:lnTo>
                      <a:pt x="555" y="1318"/>
                    </a:lnTo>
                    <a:lnTo>
                      <a:pt x="532" y="1306"/>
                    </a:lnTo>
                    <a:lnTo>
                      <a:pt x="509" y="1297"/>
                    </a:lnTo>
                    <a:lnTo>
                      <a:pt x="487" y="1287"/>
                    </a:lnTo>
                    <a:lnTo>
                      <a:pt x="464" y="1276"/>
                    </a:lnTo>
                    <a:lnTo>
                      <a:pt x="443" y="1264"/>
                    </a:lnTo>
                    <a:lnTo>
                      <a:pt x="422" y="1255"/>
                    </a:lnTo>
                    <a:lnTo>
                      <a:pt x="401" y="1241"/>
                    </a:lnTo>
                    <a:lnTo>
                      <a:pt x="382" y="1230"/>
                    </a:lnTo>
                    <a:lnTo>
                      <a:pt x="363" y="1219"/>
                    </a:lnTo>
                    <a:lnTo>
                      <a:pt x="344" y="1207"/>
                    </a:lnTo>
                    <a:lnTo>
                      <a:pt x="325" y="1194"/>
                    </a:lnTo>
                    <a:lnTo>
                      <a:pt x="308" y="1183"/>
                    </a:lnTo>
                    <a:lnTo>
                      <a:pt x="289" y="1171"/>
                    </a:lnTo>
                    <a:lnTo>
                      <a:pt x="274" y="1158"/>
                    </a:lnTo>
                    <a:lnTo>
                      <a:pt x="257" y="1146"/>
                    </a:lnTo>
                    <a:lnTo>
                      <a:pt x="240" y="1133"/>
                    </a:lnTo>
                    <a:lnTo>
                      <a:pt x="224" y="1122"/>
                    </a:lnTo>
                    <a:lnTo>
                      <a:pt x="209" y="1108"/>
                    </a:lnTo>
                    <a:lnTo>
                      <a:pt x="194" y="1095"/>
                    </a:lnTo>
                    <a:lnTo>
                      <a:pt x="179" y="1086"/>
                    </a:lnTo>
                    <a:lnTo>
                      <a:pt x="167" y="1072"/>
                    </a:lnTo>
                    <a:lnTo>
                      <a:pt x="154" y="1063"/>
                    </a:lnTo>
                    <a:lnTo>
                      <a:pt x="141" y="1049"/>
                    </a:lnTo>
                    <a:lnTo>
                      <a:pt x="129" y="1038"/>
                    </a:lnTo>
                    <a:lnTo>
                      <a:pt x="116" y="1027"/>
                    </a:lnTo>
                    <a:lnTo>
                      <a:pt x="107" y="1017"/>
                    </a:lnTo>
                    <a:lnTo>
                      <a:pt x="97" y="1008"/>
                    </a:lnTo>
                    <a:lnTo>
                      <a:pt x="86" y="998"/>
                    </a:lnTo>
                    <a:lnTo>
                      <a:pt x="76" y="987"/>
                    </a:lnTo>
                    <a:lnTo>
                      <a:pt x="69" y="979"/>
                    </a:lnTo>
                    <a:lnTo>
                      <a:pt x="59" y="970"/>
                    </a:lnTo>
                    <a:lnTo>
                      <a:pt x="51" y="960"/>
                    </a:lnTo>
                    <a:lnTo>
                      <a:pt x="44" y="952"/>
                    </a:lnTo>
                    <a:lnTo>
                      <a:pt x="38" y="945"/>
                    </a:lnTo>
                    <a:lnTo>
                      <a:pt x="31" y="937"/>
                    </a:lnTo>
                    <a:lnTo>
                      <a:pt x="25" y="930"/>
                    </a:lnTo>
                    <a:lnTo>
                      <a:pt x="19" y="924"/>
                    </a:lnTo>
                    <a:lnTo>
                      <a:pt x="15" y="920"/>
                    </a:lnTo>
                    <a:lnTo>
                      <a:pt x="8" y="909"/>
                    </a:lnTo>
                    <a:lnTo>
                      <a:pt x="4" y="903"/>
                    </a:lnTo>
                    <a:lnTo>
                      <a:pt x="0" y="899"/>
                    </a:lnTo>
                    <a:lnTo>
                      <a:pt x="0" y="897"/>
                    </a:lnTo>
                    <a:lnTo>
                      <a:pt x="374" y="268"/>
                    </a:lnTo>
                    <a:lnTo>
                      <a:pt x="1053" y="0"/>
                    </a:lnTo>
                    <a:lnTo>
                      <a:pt x="1053" y="0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2186" y="1615"/>
                <a:ext cx="678" cy="959"/>
              </a:xfrm>
              <a:custGeom>
                <a:avLst/>
                <a:gdLst/>
                <a:ahLst/>
                <a:cxnLst>
                  <a:cxn ang="0">
                    <a:pos x="1357" y="1016"/>
                  </a:cxn>
                  <a:cxn ang="0">
                    <a:pos x="298" y="1915"/>
                  </a:cxn>
                  <a:cxn ang="0">
                    <a:pos x="293" y="1906"/>
                  </a:cxn>
                  <a:cxn ang="0">
                    <a:pos x="283" y="1894"/>
                  </a:cxn>
                  <a:cxn ang="0">
                    <a:pos x="274" y="1883"/>
                  </a:cxn>
                  <a:cxn ang="0">
                    <a:pos x="264" y="1870"/>
                  </a:cxn>
                  <a:cxn ang="0">
                    <a:pos x="255" y="1856"/>
                  </a:cxn>
                  <a:cxn ang="0">
                    <a:pos x="243" y="1839"/>
                  </a:cxn>
                  <a:cxn ang="0">
                    <a:pos x="230" y="1818"/>
                  </a:cxn>
                  <a:cxn ang="0">
                    <a:pos x="217" y="1797"/>
                  </a:cxn>
                  <a:cxn ang="0">
                    <a:pos x="205" y="1777"/>
                  </a:cxn>
                  <a:cxn ang="0">
                    <a:pos x="190" y="1750"/>
                  </a:cxn>
                  <a:cxn ang="0">
                    <a:pos x="175" y="1723"/>
                  </a:cxn>
                  <a:cxn ang="0">
                    <a:pos x="162" y="1695"/>
                  </a:cxn>
                  <a:cxn ang="0">
                    <a:pos x="146" y="1666"/>
                  </a:cxn>
                  <a:cxn ang="0">
                    <a:pos x="133" y="1634"/>
                  </a:cxn>
                  <a:cxn ang="0">
                    <a:pos x="118" y="1600"/>
                  </a:cxn>
                  <a:cxn ang="0">
                    <a:pos x="105" y="1564"/>
                  </a:cxn>
                  <a:cxn ang="0">
                    <a:pos x="89" y="1525"/>
                  </a:cxn>
                  <a:cxn ang="0">
                    <a:pos x="76" y="1486"/>
                  </a:cxn>
                  <a:cxn ang="0">
                    <a:pos x="65" y="1446"/>
                  </a:cxn>
                  <a:cxn ang="0">
                    <a:pos x="51" y="1402"/>
                  </a:cxn>
                  <a:cxn ang="0">
                    <a:pos x="42" y="1358"/>
                  </a:cxn>
                  <a:cxn ang="0">
                    <a:pos x="31" y="1313"/>
                  </a:cxn>
                  <a:cxn ang="0">
                    <a:pos x="21" y="1265"/>
                  </a:cxn>
                  <a:cxn ang="0">
                    <a:pos x="15" y="1216"/>
                  </a:cxn>
                  <a:cxn ang="0">
                    <a:pos x="10" y="1164"/>
                  </a:cxn>
                  <a:cxn ang="0">
                    <a:pos x="4" y="1113"/>
                  </a:cxn>
                  <a:cxn ang="0">
                    <a:pos x="2" y="1058"/>
                  </a:cxn>
                  <a:cxn ang="0">
                    <a:pos x="0" y="1003"/>
                  </a:cxn>
                  <a:cxn ang="0">
                    <a:pos x="2" y="947"/>
                  </a:cxn>
                  <a:cxn ang="0">
                    <a:pos x="4" y="888"/>
                  </a:cxn>
                  <a:cxn ang="0">
                    <a:pos x="10" y="833"/>
                  </a:cxn>
                  <a:cxn ang="0">
                    <a:pos x="15" y="782"/>
                  </a:cxn>
                  <a:cxn ang="0">
                    <a:pos x="25" y="731"/>
                  </a:cxn>
                  <a:cxn ang="0">
                    <a:pos x="36" y="679"/>
                  </a:cxn>
                  <a:cxn ang="0">
                    <a:pos x="50" y="632"/>
                  </a:cxn>
                  <a:cxn ang="0">
                    <a:pos x="63" y="586"/>
                  </a:cxn>
                  <a:cxn ang="0">
                    <a:pos x="78" y="540"/>
                  </a:cxn>
                  <a:cxn ang="0">
                    <a:pos x="95" y="499"/>
                  </a:cxn>
                  <a:cxn ang="0">
                    <a:pos x="112" y="459"/>
                  </a:cxn>
                  <a:cxn ang="0">
                    <a:pos x="131" y="419"/>
                  </a:cxn>
                  <a:cxn ang="0">
                    <a:pos x="150" y="381"/>
                  </a:cxn>
                  <a:cxn ang="0">
                    <a:pos x="171" y="345"/>
                  </a:cxn>
                  <a:cxn ang="0">
                    <a:pos x="192" y="310"/>
                  </a:cxn>
                  <a:cxn ang="0">
                    <a:pos x="213" y="278"/>
                  </a:cxn>
                  <a:cxn ang="0">
                    <a:pos x="234" y="246"/>
                  </a:cxn>
                  <a:cxn ang="0">
                    <a:pos x="255" y="219"/>
                  </a:cxn>
                  <a:cxn ang="0">
                    <a:pos x="274" y="190"/>
                  </a:cxn>
                  <a:cxn ang="0">
                    <a:pos x="295" y="166"/>
                  </a:cxn>
                  <a:cxn ang="0">
                    <a:pos x="314" y="141"/>
                  </a:cxn>
                  <a:cxn ang="0">
                    <a:pos x="333" y="118"/>
                  </a:cxn>
                  <a:cxn ang="0">
                    <a:pos x="352" y="99"/>
                  </a:cxn>
                  <a:cxn ang="0">
                    <a:pos x="369" y="80"/>
                  </a:cxn>
                  <a:cxn ang="0">
                    <a:pos x="386" y="65"/>
                  </a:cxn>
                  <a:cxn ang="0">
                    <a:pos x="401" y="50"/>
                  </a:cxn>
                  <a:cxn ang="0">
                    <a:pos x="414" y="36"/>
                  </a:cxn>
                  <a:cxn ang="0">
                    <a:pos x="428" y="25"/>
                  </a:cxn>
                  <a:cxn ang="0">
                    <a:pos x="437" y="17"/>
                  </a:cxn>
                  <a:cxn ang="0">
                    <a:pos x="450" y="6"/>
                  </a:cxn>
                  <a:cxn ang="0">
                    <a:pos x="460" y="0"/>
                  </a:cxn>
                  <a:cxn ang="0">
                    <a:pos x="464" y="0"/>
                  </a:cxn>
                </a:cxnLst>
                <a:rect l="0" t="0" r="r" b="b"/>
                <a:pathLst>
                  <a:path w="1357" h="1917">
                    <a:moveTo>
                      <a:pt x="464" y="0"/>
                    </a:moveTo>
                    <a:lnTo>
                      <a:pt x="1357" y="1016"/>
                    </a:lnTo>
                    <a:lnTo>
                      <a:pt x="300" y="1917"/>
                    </a:lnTo>
                    <a:lnTo>
                      <a:pt x="298" y="1915"/>
                    </a:lnTo>
                    <a:lnTo>
                      <a:pt x="297" y="1912"/>
                    </a:lnTo>
                    <a:lnTo>
                      <a:pt x="293" y="1906"/>
                    </a:lnTo>
                    <a:lnTo>
                      <a:pt x="287" y="1898"/>
                    </a:lnTo>
                    <a:lnTo>
                      <a:pt x="283" y="1894"/>
                    </a:lnTo>
                    <a:lnTo>
                      <a:pt x="278" y="1889"/>
                    </a:lnTo>
                    <a:lnTo>
                      <a:pt x="274" y="1883"/>
                    </a:lnTo>
                    <a:lnTo>
                      <a:pt x="270" y="1877"/>
                    </a:lnTo>
                    <a:lnTo>
                      <a:pt x="264" y="1870"/>
                    </a:lnTo>
                    <a:lnTo>
                      <a:pt x="260" y="1864"/>
                    </a:lnTo>
                    <a:lnTo>
                      <a:pt x="255" y="1856"/>
                    </a:lnTo>
                    <a:lnTo>
                      <a:pt x="249" y="1849"/>
                    </a:lnTo>
                    <a:lnTo>
                      <a:pt x="243" y="1839"/>
                    </a:lnTo>
                    <a:lnTo>
                      <a:pt x="238" y="1828"/>
                    </a:lnTo>
                    <a:lnTo>
                      <a:pt x="230" y="1818"/>
                    </a:lnTo>
                    <a:lnTo>
                      <a:pt x="224" y="1809"/>
                    </a:lnTo>
                    <a:lnTo>
                      <a:pt x="217" y="1797"/>
                    </a:lnTo>
                    <a:lnTo>
                      <a:pt x="211" y="1788"/>
                    </a:lnTo>
                    <a:lnTo>
                      <a:pt x="205" y="1777"/>
                    </a:lnTo>
                    <a:lnTo>
                      <a:pt x="198" y="1765"/>
                    </a:lnTo>
                    <a:lnTo>
                      <a:pt x="190" y="1750"/>
                    </a:lnTo>
                    <a:lnTo>
                      <a:pt x="183" y="1738"/>
                    </a:lnTo>
                    <a:lnTo>
                      <a:pt x="175" y="1723"/>
                    </a:lnTo>
                    <a:lnTo>
                      <a:pt x="169" y="1710"/>
                    </a:lnTo>
                    <a:lnTo>
                      <a:pt x="162" y="1695"/>
                    </a:lnTo>
                    <a:lnTo>
                      <a:pt x="154" y="1681"/>
                    </a:lnTo>
                    <a:lnTo>
                      <a:pt x="146" y="1666"/>
                    </a:lnTo>
                    <a:lnTo>
                      <a:pt x="141" y="1651"/>
                    </a:lnTo>
                    <a:lnTo>
                      <a:pt x="133" y="1634"/>
                    </a:lnTo>
                    <a:lnTo>
                      <a:pt x="126" y="1617"/>
                    </a:lnTo>
                    <a:lnTo>
                      <a:pt x="118" y="1600"/>
                    </a:lnTo>
                    <a:lnTo>
                      <a:pt x="112" y="1581"/>
                    </a:lnTo>
                    <a:lnTo>
                      <a:pt x="105" y="1564"/>
                    </a:lnTo>
                    <a:lnTo>
                      <a:pt x="97" y="1545"/>
                    </a:lnTo>
                    <a:lnTo>
                      <a:pt x="89" y="1525"/>
                    </a:lnTo>
                    <a:lnTo>
                      <a:pt x="84" y="1506"/>
                    </a:lnTo>
                    <a:lnTo>
                      <a:pt x="76" y="1486"/>
                    </a:lnTo>
                    <a:lnTo>
                      <a:pt x="70" y="1467"/>
                    </a:lnTo>
                    <a:lnTo>
                      <a:pt x="65" y="1446"/>
                    </a:lnTo>
                    <a:lnTo>
                      <a:pt x="59" y="1425"/>
                    </a:lnTo>
                    <a:lnTo>
                      <a:pt x="51" y="1402"/>
                    </a:lnTo>
                    <a:lnTo>
                      <a:pt x="46" y="1381"/>
                    </a:lnTo>
                    <a:lnTo>
                      <a:pt x="42" y="1358"/>
                    </a:lnTo>
                    <a:lnTo>
                      <a:pt x="36" y="1337"/>
                    </a:lnTo>
                    <a:lnTo>
                      <a:pt x="31" y="1313"/>
                    </a:lnTo>
                    <a:lnTo>
                      <a:pt x="27" y="1290"/>
                    </a:lnTo>
                    <a:lnTo>
                      <a:pt x="21" y="1265"/>
                    </a:lnTo>
                    <a:lnTo>
                      <a:pt x="19" y="1240"/>
                    </a:lnTo>
                    <a:lnTo>
                      <a:pt x="15" y="1216"/>
                    </a:lnTo>
                    <a:lnTo>
                      <a:pt x="12" y="1191"/>
                    </a:lnTo>
                    <a:lnTo>
                      <a:pt x="10" y="1164"/>
                    </a:lnTo>
                    <a:lnTo>
                      <a:pt x="6" y="1139"/>
                    </a:lnTo>
                    <a:lnTo>
                      <a:pt x="4" y="1113"/>
                    </a:lnTo>
                    <a:lnTo>
                      <a:pt x="2" y="1086"/>
                    </a:lnTo>
                    <a:lnTo>
                      <a:pt x="2" y="1058"/>
                    </a:lnTo>
                    <a:lnTo>
                      <a:pt x="2" y="1031"/>
                    </a:lnTo>
                    <a:lnTo>
                      <a:pt x="0" y="1003"/>
                    </a:lnTo>
                    <a:lnTo>
                      <a:pt x="0" y="974"/>
                    </a:lnTo>
                    <a:lnTo>
                      <a:pt x="2" y="947"/>
                    </a:lnTo>
                    <a:lnTo>
                      <a:pt x="4" y="919"/>
                    </a:lnTo>
                    <a:lnTo>
                      <a:pt x="4" y="888"/>
                    </a:lnTo>
                    <a:lnTo>
                      <a:pt x="6" y="862"/>
                    </a:lnTo>
                    <a:lnTo>
                      <a:pt x="10" y="833"/>
                    </a:lnTo>
                    <a:lnTo>
                      <a:pt x="12" y="809"/>
                    </a:lnTo>
                    <a:lnTo>
                      <a:pt x="15" y="782"/>
                    </a:lnTo>
                    <a:lnTo>
                      <a:pt x="21" y="755"/>
                    </a:lnTo>
                    <a:lnTo>
                      <a:pt x="25" y="731"/>
                    </a:lnTo>
                    <a:lnTo>
                      <a:pt x="31" y="706"/>
                    </a:lnTo>
                    <a:lnTo>
                      <a:pt x="36" y="679"/>
                    </a:lnTo>
                    <a:lnTo>
                      <a:pt x="42" y="656"/>
                    </a:lnTo>
                    <a:lnTo>
                      <a:pt x="50" y="632"/>
                    </a:lnTo>
                    <a:lnTo>
                      <a:pt x="57" y="609"/>
                    </a:lnTo>
                    <a:lnTo>
                      <a:pt x="63" y="586"/>
                    </a:lnTo>
                    <a:lnTo>
                      <a:pt x="70" y="563"/>
                    </a:lnTo>
                    <a:lnTo>
                      <a:pt x="78" y="540"/>
                    </a:lnTo>
                    <a:lnTo>
                      <a:pt x="88" y="521"/>
                    </a:lnTo>
                    <a:lnTo>
                      <a:pt x="95" y="499"/>
                    </a:lnTo>
                    <a:lnTo>
                      <a:pt x="105" y="478"/>
                    </a:lnTo>
                    <a:lnTo>
                      <a:pt x="112" y="459"/>
                    </a:lnTo>
                    <a:lnTo>
                      <a:pt x="122" y="438"/>
                    </a:lnTo>
                    <a:lnTo>
                      <a:pt x="131" y="419"/>
                    </a:lnTo>
                    <a:lnTo>
                      <a:pt x="141" y="398"/>
                    </a:lnTo>
                    <a:lnTo>
                      <a:pt x="150" y="381"/>
                    </a:lnTo>
                    <a:lnTo>
                      <a:pt x="162" y="362"/>
                    </a:lnTo>
                    <a:lnTo>
                      <a:pt x="171" y="345"/>
                    </a:lnTo>
                    <a:lnTo>
                      <a:pt x="181" y="327"/>
                    </a:lnTo>
                    <a:lnTo>
                      <a:pt x="192" y="310"/>
                    </a:lnTo>
                    <a:lnTo>
                      <a:pt x="202" y="295"/>
                    </a:lnTo>
                    <a:lnTo>
                      <a:pt x="213" y="278"/>
                    </a:lnTo>
                    <a:lnTo>
                      <a:pt x="222" y="261"/>
                    </a:lnTo>
                    <a:lnTo>
                      <a:pt x="234" y="246"/>
                    </a:lnTo>
                    <a:lnTo>
                      <a:pt x="245" y="234"/>
                    </a:lnTo>
                    <a:lnTo>
                      <a:pt x="255" y="219"/>
                    </a:lnTo>
                    <a:lnTo>
                      <a:pt x="264" y="204"/>
                    </a:lnTo>
                    <a:lnTo>
                      <a:pt x="274" y="190"/>
                    </a:lnTo>
                    <a:lnTo>
                      <a:pt x="285" y="179"/>
                    </a:lnTo>
                    <a:lnTo>
                      <a:pt x="295" y="166"/>
                    </a:lnTo>
                    <a:lnTo>
                      <a:pt x="304" y="152"/>
                    </a:lnTo>
                    <a:lnTo>
                      <a:pt x="314" y="141"/>
                    </a:lnTo>
                    <a:lnTo>
                      <a:pt x="325" y="130"/>
                    </a:lnTo>
                    <a:lnTo>
                      <a:pt x="333" y="118"/>
                    </a:lnTo>
                    <a:lnTo>
                      <a:pt x="342" y="109"/>
                    </a:lnTo>
                    <a:lnTo>
                      <a:pt x="352" y="99"/>
                    </a:lnTo>
                    <a:lnTo>
                      <a:pt x="361" y="90"/>
                    </a:lnTo>
                    <a:lnTo>
                      <a:pt x="369" y="80"/>
                    </a:lnTo>
                    <a:lnTo>
                      <a:pt x="378" y="73"/>
                    </a:lnTo>
                    <a:lnTo>
                      <a:pt x="386" y="65"/>
                    </a:lnTo>
                    <a:lnTo>
                      <a:pt x="395" y="57"/>
                    </a:lnTo>
                    <a:lnTo>
                      <a:pt x="401" y="50"/>
                    </a:lnTo>
                    <a:lnTo>
                      <a:pt x="409" y="44"/>
                    </a:lnTo>
                    <a:lnTo>
                      <a:pt x="414" y="36"/>
                    </a:lnTo>
                    <a:lnTo>
                      <a:pt x="422" y="33"/>
                    </a:lnTo>
                    <a:lnTo>
                      <a:pt x="428" y="25"/>
                    </a:lnTo>
                    <a:lnTo>
                      <a:pt x="433" y="21"/>
                    </a:lnTo>
                    <a:lnTo>
                      <a:pt x="437" y="17"/>
                    </a:lnTo>
                    <a:lnTo>
                      <a:pt x="443" y="14"/>
                    </a:lnTo>
                    <a:lnTo>
                      <a:pt x="450" y="6"/>
                    </a:lnTo>
                    <a:lnTo>
                      <a:pt x="458" y="2"/>
                    </a:lnTo>
                    <a:lnTo>
                      <a:pt x="460" y="0"/>
                    </a:lnTo>
                    <a:lnTo>
                      <a:pt x="464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187" y="2126"/>
                <a:ext cx="502" cy="328"/>
              </a:xfrm>
              <a:custGeom>
                <a:avLst/>
                <a:gdLst/>
                <a:ahLst/>
                <a:cxnLst>
                  <a:cxn ang="0">
                    <a:pos x="902" y="0"/>
                  </a:cxn>
                  <a:cxn ang="0">
                    <a:pos x="986" y="260"/>
                  </a:cxn>
                  <a:cxn ang="0">
                    <a:pos x="156" y="656"/>
                  </a:cxn>
                  <a:cxn ang="0">
                    <a:pos x="150" y="648"/>
                  </a:cxn>
                  <a:cxn ang="0">
                    <a:pos x="144" y="637"/>
                  </a:cxn>
                  <a:cxn ang="0">
                    <a:pos x="141" y="625"/>
                  </a:cxn>
                  <a:cxn ang="0">
                    <a:pos x="133" y="610"/>
                  </a:cxn>
                  <a:cxn ang="0">
                    <a:pos x="125" y="593"/>
                  </a:cxn>
                  <a:cxn ang="0">
                    <a:pos x="114" y="570"/>
                  </a:cxn>
                  <a:cxn ang="0">
                    <a:pos x="106" y="549"/>
                  </a:cxn>
                  <a:cxn ang="0">
                    <a:pos x="99" y="536"/>
                  </a:cxn>
                  <a:cxn ang="0">
                    <a:pos x="95" y="523"/>
                  </a:cxn>
                  <a:cxn ang="0">
                    <a:pos x="89" y="509"/>
                  </a:cxn>
                  <a:cxn ang="0">
                    <a:pos x="84" y="498"/>
                  </a:cxn>
                  <a:cxn ang="0">
                    <a:pos x="80" y="484"/>
                  </a:cxn>
                  <a:cxn ang="0">
                    <a:pos x="74" y="469"/>
                  </a:cxn>
                  <a:cxn ang="0">
                    <a:pos x="68" y="456"/>
                  </a:cxn>
                  <a:cxn ang="0">
                    <a:pos x="65" y="441"/>
                  </a:cxn>
                  <a:cxn ang="0">
                    <a:pos x="59" y="426"/>
                  </a:cxn>
                  <a:cxn ang="0">
                    <a:pos x="55" y="410"/>
                  </a:cxn>
                  <a:cxn ang="0">
                    <a:pos x="51" y="395"/>
                  </a:cxn>
                  <a:cxn ang="0">
                    <a:pos x="48" y="380"/>
                  </a:cxn>
                  <a:cxn ang="0">
                    <a:pos x="44" y="365"/>
                  </a:cxn>
                  <a:cxn ang="0">
                    <a:pos x="40" y="351"/>
                  </a:cxn>
                  <a:cxn ang="0">
                    <a:pos x="36" y="336"/>
                  </a:cxn>
                  <a:cxn ang="0">
                    <a:pos x="34" y="321"/>
                  </a:cxn>
                  <a:cxn ang="0">
                    <a:pos x="30" y="306"/>
                  </a:cxn>
                  <a:cxn ang="0">
                    <a:pos x="27" y="289"/>
                  </a:cxn>
                  <a:cxn ang="0">
                    <a:pos x="25" y="273"/>
                  </a:cxn>
                  <a:cxn ang="0">
                    <a:pos x="21" y="258"/>
                  </a:cxn>
                  <a:cxn ang="0">
                    <a:pos x="19" y="241"/>
                  </a:cxn>
                  <a:cxn ang="0">
                    <a:pos x="17" y="228"/>
                  </a:cxn>
                  <a:cxn ang="0">
                    <a:pos x="15" y="213"/>
                  </a:cxn>
                  <a:cxn ang="0">
                    <a:pos x="13" y="199"/>
                  </a:cxn>
                  <a:cxn ang="0">
                    <a:pos x="11" y="184"/>
                  </a:cxn>
                  <a:cxn ang="0">
                    <a:pos x="10" y="169"/>
                  </a:cxn>
                  <a:cxn ang="0">
                    <a:pos x="8" y="155"/>
                  </a:cxn>
                  <a:cxn ang="0">
                    <a:pos x="8" y="144"/>
                  </a:cxn>
                  <a:cxn ang="0">
                    <a:pos x="6" y="131"/>
                  </a:cxn>
                  <a:cxn ang="0">
                    <a:pos x="4" y="117"/>
                  </a:cxn>
                  <a:cxn ang="0">
                    <a:pos x="4" y="97"/>
                  </a:cxn>
                  <a:cxn ang="0">
                    <a:pos x="2" y="74"/>
                  </a:cxn>
                  <a:cxn ang="0">
                    <a:pos x="2" y="57"/>
                  </a:cxn>
                  <a:cxn ang="0">
                    <a:pos x="2" y="38"/>
                  </a:cxn>
                  <a:cxn ang="0">
                    <a:pos x="2" y="26"/>
                  </a:cxn>
                  <a:cxn ang="0">
                    <a:pos x="0" y="13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r" b="b"/>
                <a:pathLst>
                  <a:path w="1003" h="656">
                    <a:moveTo>
                      <a:pt x="2" y="0"/>
                    </a:moveTo>
                    <a:lnTo>
                      <a:pt x="902" y="0"/>
                    </a:lnTo>
                    <a:lnTo>
                      <a:pt x="1003" y="127"/>
                    </a:lnTo>
                    <a:lnTo>
                      <a:pt x="986" y="260"/>
                    </a:lnTo>
                    <a:lnTo>
                      <a:pt x="595" y="547"/>
                    </a:lnTo>
                    <a:lnTo>
                      <a:pt x="156" y="656"/>
                    </a:lnTo>
                    <a:lnTo>
                      <a:pt x="152" y="652"/>
                    </a:lnTo>
                    <a:lnTo>
                      <a:pt x="150" y="648"/>
                    </a:lnTo>
                    <a:lnTo>
                      <a:pt x="148" y="642"/>
                    </a:lnTo>
                    <a:lnTo>
                      <a:pt x="144" y="637"/>
                    </a:lnTo>
                    <a:lnTo>
                      <a:pt x="143" y="631"/>
                    </a:lnTo>
                    <a:lnTo>
                      <a:pt x="141" y="625"/>
                    </a:lnTo>
                    <a:lnTo>
                      <a:pt x="135" y="618"/>
                    </a:lnTo>
                    <a:lnTo>
                      <a:pt x="133" y="610"/>
                    </a:lnTo>
                    <a:lnTo>
                      <a:pt x="127" y="600"/>
                    </a:lnTo>
                    <a:lnTo>
                      <a:pt x="125" y="593"/>
                    </a:lnTo>
                    <a:lnTo>
                      <a:pt x="120" y="581"/>
                    </a:lnTo>
                    <a:lnTo>
                      <a:pt x="114" y="570"/>
                    </a:lnTo>
                    <a:lnTo>
                      <a:pt x="110" y="559"/>
                    </a:lnTo>
                    <a:lnTo>
                      <a:pt x="106" y="549"/>
                    </a:lnTo>
                    <a:lnTo>
                      <a:pt x="103" y="542"/>
                    </a:lnTo>
                    <a:lnTo>
                      <a:pt x="99" y="536"/>
                    </a:lnTo>
                    <a:lnTo>
                      <a:pt x="97" y="530"/>
                    </a:lnTo>
                    <a:lnTo>
                      <a:pt x="95" y="523"/>
                    </a:lnTo>
                    <a:lnTo>
                      <a:pt x="91" y="517"/>
                    </a:lnTo>
                    <a:lnTo>
                      <a:pt x="89" y="509"/>
                    </a:lnTo>
                    <a:lnTo>
                      <a:pt x="87" y="503"/>
                    </a:lnTo>
                    <a:lnTo>
                      <a:pt x="84" y="498"/>
                    </a:lnTo>
                    <a:lnTo>
                      <a:pt x="82" y="490"/>
                    </a:lnTo>
                    <a:lnTo>
                      <a:pt x="80" y="484"/>
                    </a:lnTo>
                    <a:lnTo>
                      <a:pt x="76" y="477"/>
                    </a:lnTo>
                    <a:lnTo>
                      <a:pt x="74" y="469"/>
                    </a:lnTo>
                    <a:lnTo>
                      <a:pt x="72" y="462"/>
                    </a:lnTo>
                    <a:lnTo>
                      <a:pt x="68" y="456"/>
                    </a:lnTo>
                    <a:lnTo>
                      <a:pt x="67" y="448"/>
                    </a:lnTo>
                    <a:lnTo>
                      <a:pt x="65" y="441"/>
                    </a:lnTo>
                    <a:lnTo>
                      <a:pt x="63" y="433"/>
                    </a:lnTo>
                    <a:lnTo>
                      <a:pt x="59" y="426"/>
                    </a:lnTo>
                    <a:lnTo>
                      <a:pt x="57" y="418"/>
                    </a:lnTo>
                    <a:lnTo>
                      <a:pt x="55" y="410"/>
                    </a:lnTo>
                    <a:lnTo>
                      <a:pt x="53" y="403"/>
                    </a:lnTo>
                    <a:lnTo>
                      <a:pt x="51" y="395"/>
                    </a:lnTo>
                    <a:lnTo>
                      <a:pt x="49" y="387"/>
                    </a:lnTo>
                    <a:lnTo>
                      <a:pt x="48" y="380"/>
                    </a:lnTo>
                    <a:lnTo>
                      <a:pt x="44" y="372"/>
                    </a:lnTo>
                    <a:lnTo>
                      <a:pt x="44" y="365"/>
                    </a:lnTo>
                    <a:lnTo>
                      <a:pt x="42" y="357"/>
                    </a:lnTo>
                    <a:lnTo>
                      <a:pt x="40" y="351"/>
                    </a:lnTo>
                    <a:lnTo>
                      <a:pt x="38" y="344"/>
                    </a:lnTo>
                    <a:lnTo>
                      <a:pt x="36" y="336"/>
                    </a:lnTo>
                    <a:lnTo>
                      <a:pt x="34" y="329"/>
                    </a:lnTo>
                    <a:lnTo>
                      <a:pt x="34" y="321"/>
                    </a:lnTo>
                    <a:lnTo>
                      <a:pt x="32" y="313"/>
                    </a:lnTo>
                    <a:lnTo>
                      <a:pt x="30" y="306"/>
                    </a:lnTo>
                    <a:lnTo>
                      <a:pt x="29" y="296"/>
                    </a:lnTo>
                    <a:lnTo>
                      <a:pt x="27" y="289"/>
                    </a:lnTo>
                    <a:lnTo>
                      <a:pt x="25" y="281"/>
                    </a:lnTo>
                    <a:lnTo>
                      <a:pt x="25" y="273"/>
                    </a:lnTo>
                    <a:lnTo>
                      <a:pt x="21" y="264"/>
                    </a:lnTo>
                    <a:lnTo>
                      <a:pt x="21" y="258"/>
                    </a:lnTo>
                    <a:lnTo>
                      <a:pt x="19" y="249"/>
                    </a:lnTo>
                    <a:lnTo>
                      <a:pt x="19" y="241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5" y="220"/>
                    </a:lnTo>
                    <a:lnTo>
                      <a:pt x="15" y="213"/>
                    </a:lnTo>
                    <a:lnTo>
                      <a:pt x="13" y="205"/>
                    </a:lnTo>
                    <a:lnTo>
                      <a:pt x="13" y="199"/>
                    </a:lnTo>
                    <a:lnTo>
                      <a:pt x="11" y="192"/>
                    </a:lnTo>
                    <a:lnTo>
                      <a:pt x="11" y="184"/>
                    </a:lnTo>
                    <a:lnTo>
                      <a:pt x="10" y="176"/>
                    </a:lnTo>
                    <a:lnTo>
                      <a:pt x="10" y="169"/>
                    </a:lnTo>
                    <a:lnTo>
                      <a:pt x="10" y="163"/>
                    </a:lnTo>
                    <a:lnTo>
                      <a:pt x="8" y="155"/>
                    </a:lnTo>
                    <a:lnTo>
                      <a:pt x="8" y="150"/>
                    </a:lnTo>
                    <a:lnTo>
                      <a:pt x="8" y="144"/>
                    </a:lnTo>
                    <a:lnTo>
                      <a:pt x="6" y="136"/>
                    </a:lnTo>
                    <a:lnTo>
                      <a:pt x="6" y="131"/>
                    </a:lnTo>
                    <a:lnTo>
                      <a:pt x="4" y="123"/>
                    </a:lnTo>
                    <a:lnTo>
                      <a:pt x="4" y="117"/>
                    </a:lnTo>
                    <a:lnTo>
                      <a:pt x="4" y="106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2" y="74"/>
                    </a:lnTo>
                    <a:lnTo>
                      <a:pt x="2" y="64"/>
                    </a:lnTo>
                    <a:lnTo>
                      <a:pt x="2" y="57"/>
                    </a:lnTo>
                    <a:lnTo>
                      <a:pt x="2" y="45"/>
                    </a:lnTo>
                    <a:lnTo>
                      <a:pt x="2" y="38"/>
                    </a:lnTo>
                    <a:lnTo>
                      <a:pt x="2" y="30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2265" y="2257"/>
                <a:ext cx="451" cy="380"/>
              </a:xfrm>
              <a:custGeom>
                <a:avLst/>
                <a:gdLst/>
                <a:ahLst/>
                <a:cxnLst>
                  <a:cxn ang="0">
                    <a:pos x="0" y="394"/>
                  </a:cxn>
                  <a:cxn ang="0">
                    <a:pos x="824" y="0"/>
                  </a:cxn>
                  <a:cxn ang="0">
                    <a:pos x="891" y="23"/>
                  </a:cxn>
                  <a:cxn ang="0">
                    <a:pos x="902" y="87"/>
                  </a:cxn>
                  <a:cxn ang="0">
                    <a:pos x="262" y="761"/>
                  </a:cxn>
                  <a:cxn ang="0">
                    <a:pos x="260" y="759"/>
                  </a:cxn>
                  <a:cxn ang="0">
                    <a:pos x="256" y="757"/>
                  </a:cxn>
                  <a:cxn ang="0">
                    <a:pos x="249" y="749"/>
                  </a:cxn>
                  <a:cxn ang="0">
                    <a:pos x="241" y="742"/>
                  </a:cxn>
                  <a:cxn ang="0">
                    <a:pos x="235" y="736"/>
                  </a:cxn>
                  <a:cxn ang="0">
                    <a:pos x="230" y="730"/>
                  </a:cxn>
                  <a:cxn ang="0">
                    <a:pos x="224" y="725"/>
                  </a:cxn>
                  <a:cxn ang="0">
                    <a:pos x="220" y="719"/>
                  </a:cxn>
                  <a:cxn ang="0">
                    <a:pos x="213" y="711"/>
                  </a:cxn>
                  <a:cxn ang="0">
                    <a:pos x="207" y="706"/>
                  </a:cxn>
                  <a:cxn ang="0">
                    <a:pos x="201" y="698"/>
                  </a:cxn>
                  <a:cxn ang="0">
                    <a:pos x="196" y="692"/>
                  </a:cxn>
                  <a:cxn ang="0">
                    <a:pos x="188" y="683"/>
                  </a:cxn>
                  <a:cxn ang="0">
                    <a:pos x="180" y="675"/>
                  </a:cxn>
                  <a:cxn ang="0">
                    <a:pos x="175" y="667"/>
                  </a:cxn>
                  <a:cxn ang="0">
                    <a:pos x="167" y="660"/>
                  </a:cxn>
                  <a:cxn ang="0">
                    <a:pos x="159" y="652"/>
                  </a:cxn>
                  <a:cxn ang="0">
                    <a:pos x="152" y="645"/>
                  </a:cxn>
                  <a:cxn ang="0">
                    <a:pos x="146" y="635"/>
                  </a:cxn>
                  <a:cxn ang="0">
                    <a:pos x="140" y="628"/>
                  </a:cxn>
                  <a:cxn ang="0">
                    <a:pos x="133" y="620"/>
                  </a:cxn>
                  <a:cxn ang="0">
                    <a:pos x="127" y="612"/>
                  </a:cxn>
                  <a:cxn ang="0">
                    <a:pos x="120" y="603"/>
                  </a:cxn>
                  <a:cxn ang="0">
                    <a:pos x="114" y="595"/>
                  </a:cxn>
                  <a:cxn ang="0">
                    <a:pos x="108" y="588"/>
                  </a:cxn>
                  <a:cxn ang="0">
                    <a:pos x="102" y="580"/>
                  </a:cxn>
                  <a:cxn ang="0">
                    <a:pos x="97" y="572"/>
                  </a:cxn>
                  <a:cxn ang="0">
                    <a:pos x="95" y="567"/>
                  </a:cxn>
                  <a:cxn ang="0">
                    <a:pos x="89" y="557"/>
                  </a:cxn>
                  <a:cxn ang="0">
                    <a:pos x="83" y="551"/>
                  </a:cxn>
                  <a:cxn ang="0">
                    <a:pos x="80" y="542"/>
                  </a:cxn>
                  <a:cxn ang="0">
                    <a:pos x="74" y="536"/>
                  </a:cxn>
                  <a:cxn ang="0">
                    <a:pos x="68" y="527"/>
                  </a:cxn>
                  <a:cxn ang="0">
                    <a:pos x="64" y="521"/>
                  </a:cxn>
                  <a:cxn ang="0">
                    <a:pos x="61" y="512"/>
                  </a:cxn>
                  <a:cxn ang="0">
                    <a:pos x="57" y="506"/>
                  </a:cxn>
                  <a:cxn ang="0">
                    <a:pos x="51" y="498"/>
                  </a:cxn>
                  <a:cxn ang="0">
                    <a:pos x="47" y="491"/>
                  </a:cxn>
                  <a:cxn ang="0">
                    <a:pos x="44" y="483"/>
                  </a:cxn>
                  <a:cxn ang="0">
                    <a:pos x="40" y="477"/>
                  </a:cxn>
                  <a:cxn ang="0">
                    <a:pos x="36" y="470"/>
                  </a:cxn>
                  <a:cxn ang="0">
                    <a:pos x="34" y="462"/>
                  </a:cxn>
                  <a:cxn ang="0">
                    <a:pos x="30" y="456"/>
                  </a:cxn>
                  <a:cxn ang="0">
                    <a:pos x="26" y="451"/>
                  </a:cxn>
                  <a:cxn ang="0">
                    <a:pos x="25" y="443"/>
                  </a:cxn>
                  <a:cxn ang="0">
                    <a:pos x="21" y="437"/>
                  </a:cxn>
                  <a:cxn ang="0">
                    <a:pos x="17" y="432"/>
                  </a:cxn>
                  <a:cxn ang="0">
                    <a:pos x="15" y="428"/>
                  </a:cxn>
                  <a:cxn ang="0">
                    <a:pos x="9" y="416"/>
                  </a:cxn>
                  <a:cxn ang="0">
                    <a:pos x="6" y="409"/>
                  </a:cxn>
                  <a:cxn ang="0">
                    <a:pos x="2" y="401"/>
                  </a:cxn>
                  <a:cxn ang="0">
                    <a:pos x="0" y="397"/>
                  </a:cxn>
                  <a:cxn ang="0">
                    <a:pos x="0" y="394"/>
                  </a:cxn>
                  <a:cxn ang="0">
                    <a:pos x="0" y="394"/>
                  </a:cxn>
                </a:cxnLst>
                <a:rect l="0" t="0" r="r" b="b"/>
                <a:pathLst>
                  <a:path w="902" h="761">
                    <a:moveTo>
                      <a:pt x="0" y="394"/>
                    </a:moveTo>
                    <a:lnTo>
                      <a:pt x="824" y="0"/>
                    </a:lnTo>
                    <a:lnTo>
                      <a:pt x="891" y="23"/>
                    </a:lnTo>
                    <a:lnTo>
                      <a:pt x="902" y="87"/>
                    </a:lnTo>
                    <a:lnTo>
                      <a:pt x="262" y="761"/>
                    </a:lnTo>
                    <a:lnTo>
                      <a:pt x="260" y="759"/>
                    </a:lnTo>
                    <a:lnTo>
                      <a:pt x="256" y="757"/>
                    </a:lnTo>
                    <a:lnTo>
                      <a:pt x="249" y="749"/>
                    </a:lnTo>
                    <a:lnTo>
                      <a:pt x="241" y="742"/>
                    </a:lnTo>
                    <a:lnTo>
                      <a:pt x="235" y="736"/>
                    </a:lnTo>
                    <a:lnTo>
                      <a:pt x="230" y="730"/>
                    </a:lnTo>
                    <a:lnTo>
                      <a:pt x="224" y="725"/>
                    </a:lnTo>
                    <a:lnTo>
                      <a:pt x="220" y="719"/>
                    </a:lnTo>
                    <a:lnTo>
                      <a:pt x="213" y="711"/>
                    </a:lnTo>
                    <a:lnTo>
                      <a:pt x="207" y="706"/>
                    </a:lnTo>
                    <a:lnTo>
                      <a:pt x="201" y="698"/>
                    </a:lnTo>
                    <a:lnTo>
                      <a:pt x="196" y="692"/>
                    </a:lnTo>
                    <a:lnTo>
                      <a:pt x="188" y="683"/>
                    </a:lnTo>
                    <a:lnTo>
                      <a:pt x="180" y="675"/>
                    </a:lnTo>
                    <a:lnTo>
                      <a:pt x="175" y="667"/>
                    </a:lnTo>
                    <a:lnTo>
                      <a:pt x="167" y="660"/>
                    </a:lnTo>
                    <a:lnTo>
                      <a:pt x="159" y="652"/>
                    </a:lnTo>
                    <a:lnTo>
                      <a:pt x="152" y="645"/>
                    </a:lnTo>
                    <a:lnTo>
                      <a:pt x="146" y="635"/>
                    </a:lnTo>
                    <a:lnTo>
                      <a:pt x="140" y="628"/>
                    </a:lnTo>
                    <a:lnTo>
                      <a:pt x="133" y="620"/>
                    </a:lnTo>
                    <a:lnTo>
                      <a:pt x="127" y="612"/>
                    </a:lnTo>
                    <a:lnTo>
                      <a:pt x="120" y="603"/>
                    </a:lnTo>
                    <a:lnTo>
                      <a:pt x="114" y="595"/>
                    </a:lnTo>
                    <a:lnTo>
                      <a:pt x="108" y="588"/>
                    </a:lnTo>
                    <a:lnTo>
                      <a:pt x="102" y="580"/>
                    </a:lnTo>
                    <a:lnTo>
                      <a:pt x="97" y="572"/>
                    </a:lnTo>
                    <a:lnTo>
                      <a:pt x="95" y="567"/>
                    </a:lnTo>
                    <a:lnTo>
                      <a:pt x="89" y="557"/>
                    </a:lnTo>
                    <a:lnTo>
                      <a:pt x="83" y="551"/>
                    </a:lnTo>
                    <a:lnTo>
                      <a:pt x="80" y="542"/>
                    </a:lnTo>
                    <a:lnTo>
                      <a:pt x="74" y="536"/>
                    </a:lnTo>
                    <a:lnTo>
                      <a:pt x="68" y="527"/>
                    </a:lnTo>
                    <a:lnTo>
                      <a:pt x="64" y="521"/>
                    </a:lnTo>
                    <a:lnTo>
                      <a:pt x="61" y="512"/>
                    </a:lnTo>
                    <a:lnTo>
                      <a:pt x="57" y="506"/>
                    </a:lnTo>
                    <a:lnTo>
                      <a:pt x="51" y="498"/>
                    </a:lnTo>
                    <a:lnTo>
                      <a:pt x="47" y="491"/>
                    </a:lnTo>
                    <a:lnTo>
                      <a:pt x="44" y="483"/>
                    </a:lnTo>
                    <a:lnTo>
                      <a:pt x="40" y="477"/>
                    </a:lnTo>
                    <a:lnTo>
                      <a:pt x="36" y="470"/>
                    </a:lnTo>
                    <a:lnTo>
                      <a:pt x="34" y="462"/>
                    </a:lnTo>
                    <a:lnTo>
                      <a:pt x="30" y="456"/>
                    </a:lnTo>
                    <a:lnTo>
                      <a:pt x="26" y="451"/>
                    </a:lnTo>
                    <a:lnTo>
                      <a:pt x="25" y="443"/>
                    </a:lnTo>
                    <a:lnTo>
                      <a:pt x="21" y="437"/>
                    </a:lnTo>
                    <a:lnTo>
                      <a:pt x="17" y="432"/>
                    </a:lnTo>
                    <a:lnTo>
                      <a:pt x="15" y="428"/>
                    </a:lnTo>
                    <a:lnTo>
                      <a:pt x="9" y="416"/>
                    </a:lnTo>
                    <a:lnTo>
                      <a:pt x="6" y="409"/>
                    </a:lnTo>
                    <a:lnTo>
                      <a:pt x="2" y="401"/>
                    </a:lnTo>
                    <a:lnTo>
                      <a:pt x="0" y="397"/>
                    </a:lnTo>
                    <a:lnTo>
                      <a:pt x="0" y="394"/>
                    </a:lnTo>
                    <a:lnTo>
                      <a:pt x="0" y="39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3062" y="1759"/>
                <a:ext cx="510" cy="367"/>
              </a:xfrm>
              <a:custGeom>
                <a:avLst/>
                <a:gdLst/>
                <a:ahLst/>
                <a:cxnLst>
                  <a:cxn ang="0">
                    <a:pos x="108" y="733"/>
                  </a:cxn>
                  <a:cxn ang="0">
                    <a:pos x="21" y="461"/>
                  </a:cxn>
                  <a:cxn ang="0">
                    <a:pos x="811" y="0"/>
                  </a:cxn>
                  <a:cxn ang="0">
                    <a:pos x="817" y="10"/>
                  </a:cxn>
                  <a:cxn ang="0">
                    <a:pos x="822" y="19"/>
                  </a:cxn>
                  <a:cxn ang="0">
                    <a:pos x="832" y="35"/>
                  </a:cxn>
                  <a:cxn ang="0">
                    <a:pos x="841" y="54"/>
                  </a:cxn>
                  <a:cxn ang="0">
                    <a:pos x="855" y="75"/>
                  </a:cxn>
                  <a:cxn ang="0">
                    <a:pos x="860" y="86"/>
                  </a:cxn>
                  <a:cxn ang="0">
                    <a:pos x="866" y="101"/>
                  </a:cxn>
                  <a:cxn ang="0">
                    <a:pos x="874" y="113"/>
                  </a:cxn>
                  <a:cxn ang="0">
                    <a:pos x="881" y="128"/>
                  </a:cxn>
                  <a:cxn ang="0">
                    <a:pos x="889" y="141"/>
                  </a:cxn>
                  <a:cxn ang="0">
                    <a:pos x="895" y="158"/>
                  </a:cxn>
                  <a:cxn ang="0">
                    <a:pos x="902" y="174"/>
                  </a:cxn>
                  <a:cxn ang="0">
                    <a:pos x="910" y="191"/>
                  </a:cxn>
                  <a:cxn ang="0">
                    <a:pos x="917" y="206"/>
                  </a:cxn>
                  <a:cxn ang="0">
                    <a:pos x="925" y="223"/>
                  </a:cxn>
                  <a:cxn ang="0">
                    <a:pos x="933" y="242"/>
                  </a:cxn>
                  <a:cxn ang="0">
                    <a:pos x="940" y="259"/>
                  </a:cxn>
                  <a:cxn ang="0">
                    <a:pos x="944" y="276"/>
                  </a:cxn>
                  <a:cxn ang="0">
                    <a:pos x="952" y="295"/>
                  </a:cxn>
                  <a:cxn ang="0">
                    <a:pos x="957" y="314"/>
                  </a:cxn>
                  <a:cxn ang="0">
                    <a:pos x="963" y="333"/>
                  </a:cxn>
                  <a:cxn ang="0">
                    <a:pos x="969" y="352"/>
                  </a:cxn>
                  <a:cxn ang="0">
                    <a:pos x="974" y="371"/>
                  </a:cxn>
                  <a:cxn ang="0">
                    <a:pos x="978" y="390"/>
                  </a:cxn>
                  <a:cxn ang="0">
                    <a:pos x="984" y="411"/>
                  </a:cxn>
                  <a:cxn ang="0">
                    <a:pos x="986" y="425"/>
                  </a:cxn>
                  <a:cxn ang="0">
                    <a:pos x="990" y="440"/>
                  </a:cxn>
                  <a:cxn ang="0">
                    <a:pos x="992" y="455"/>
                  </a:cxn>
                  <a:cxn ang="0">
                    <a:pos x="995" y="472"/>
                  </a:cxn>
                  <a:cxn ang="0">
                    <a:pos x="997" y="485"/>
                  </a:cxn>
                  <a:cxn ang="0">
                    <a:pos x="999" y="501"/>
                  </a:cxn>
                  <a:cxn ang="0">
                    <a:pos x="1001" y="516"/>
                  </a:cxn>
                  <a:cxn ang="0">
                    <a:pos x="1003" y="531"/>
                  </a:cxn>
                  <a:cxn ang="0">
                    <a:pos x="1005" y="546"/>
                  </a:cxn>
                  <a:cxn ang="0">
                    <a:pos x="1007" y="560"/>
                  </a:cxn>
                  <a:cxn ang="0">
                    <a:pos x="1007" y="573"/>
                  </a:cxn>
                  <a:cxn ang="0">
                    <a:pos x="1011" y="586"/>
                  </a:cxn>
                  <a:cxn ang="0">
                    <a:pos x="1011" y="600"/>
                  </a:cxn>
                  <a:cxn ang="0">
                    <a:pos x="1012" y="613"/>
                  </a:cxn>
                  <a:cxn ang="0">
                    <a:pos x="1012" y="624"/>
                  </a:cxn>
                  <a:cxn ang="0">
                    <a:pos x="1014" y="636"/>
                  </a:cxn>
                  <a:cxn ang="0">
                    <a:pos x="1014" y="657"/>
                  </a:cxn>
                  <a:cxn ang="0">
                    <a:pos x="1016" y="676"/>
                  </a:cxn>
                  <a:cxn ang="0">
                    <a:pos x="1018" y="693"/>
                  </a:cxn>
                  <a:cxn ang="0">
                    <a:pos x="1018" y="708"/>
                  </a:cxn>
                  <a:cxn ang="0">
                    <a:pos x="1018" y="717"/>
                  </a:cxn>
                  <a:cxn ang="0">
                    <a:pos x="1018" y="727"/>
                  </a:cxn>
                  <a:cxn ang="0">
                    <a:pos x="1020" y="735"/>
                  </a:cxn>
                </a:cxnLst>
                <a:rect l="0" t="0" r="r" b="b"/>
                <a:pathLst>
                  <a:path w="1020" h="735">
                    <a:moveTo>
                      <a:pt x="1020" y="735"/>
                    </a:moveTo>
                    <a:lnTo>
                      <a:pt x="108" y="733"/>
                    </a:lnTo>
                    <a:lnTo>
                      <a:pt x="0" y="624"/>
                    </a:lnTo>
                    <a:lnTo>
                      <a:pt x="21" y="461"/>
                    </a:lnTo>
                    <a:lnTo>
                      <a:pt x="370" y="122"/>
                    </a:lnTo>
                    <a:lnTo>
                      <a:pt x="811" y="0"/>
                    </a:lnTo>
                    <a:lnTo>
                      <a:pt x="813" y="2"/>
                    </a:lnTo>
                    <a:lnTo>
                      <a:pt x="817" y="10"/>
                    </a:lnTo>
                    <a:lnTo>
                      <a:pt x="819" y="12"/>
                    </a:lnTo>
                    <a:lnTo>
                      <a:pt x="822" y="19"/>
                    </a:lnTo>
                    <a:lnTo>
                      <a:pt x="826" y="25"/>
                    </a:lnTo>
                    <a:lnTo>
                      <a:pt x="832" y="35"/>
                    </a:lnTo>
                    <a:lnTo>
                      <a:pt x="836" y="42"/>
                    </a:lnTo>
                    <a:lnTo>
                      <a:pt x="841" y="54"/>
                    </a:lnTo>
                    <a:lnTo>
                      <a:pt x="847" y="63"/>
                    </a:lnTo>
                    <a:lnTo>
                      <a:pt x="855" y="75"/>
                    </a:lnTo>
                    <a:lnTo>
                      <a:pt x="857" y="80"/>
                    </a:lnTo>
                    <a:lnTo>
                      <a:pt x="860" y="86"/>
                    </a:lnTo>
                    <a:lnTo>
                      <a:pt x="864" y="94"/>
                    </a:lnTo>
                    <a:lnTo>
                      <a:pt x="866" y="101"/>
                    </a:lnTo>
                    <a:lnTo>
                      <a:pt x="870" y="107"/>
                    </a:lnTo>
                    <a:lnTo>
                      <a:pt x="874" y="113"/>
                    </a:lnTo>
                    <a:lnTo>
                      <a:pt x="878" y="120"/>
                    </a:lnTo>
                    <a:lnTo>
                      <a:pt x="881" y="128"/>
                    </a:lnTo>
                    <a:lnTo>
                      <a:pt x="885" y="135"/>
                    </a:lnTo>
                    <a:lnTo>
                      <a:pt x="889" y="141"/>
                    </a:lnTo>
                    <a:lnTo>
                      <a:pt x="891" y="149"/>
                    </a:lnTo>
                    <a:lnTo>
                      <a:pt x="895" y="158"/>
                    </a:lnTo>
                    <a:lnTo>
                      <a:pt x="898" y="164"/>
                    </a:lnTo>
                    <a:lnTo>
                      <a:pt x="902" y="174"/>
                    </a:lnTo>
                    <a:lnTo>
                      <a:pt x="906" y="181"/>
                    </a:lnTo>
                    <a:lnTo>
                      <a:pt x="910" y="191"/>
                    </a:lnTo>
                    <a:lnTo>
                      <a:pt x="914" y="198"/>
                    </a:lnTo>
                    <a:lnTo>
                      <a:pt x="917" y="206"/>
                    </a:lnTo>
                    <a:lnTo>
                      <a:pt x="919" y="213"/>
                    </a:lnTo>
                    <a:lnTo>
                      <a:pt x="925" y="223"/>
                    </a:lnTo>
                    <a:lnTo>
                      <a:pt x="927" y="232"/>
                    </a:lnTo>
                    <a:lnTo>
                      <a:pt x="933" y="242"/>
                    </a:lnTo>
                    <a:lnTo>
                      <a:pt x="935" y="250"/>
                    </a:lnTo>
                    <a:lnTo>
                      <a:pt x="940" y="259"/>
                    </a:lnTo>
                    <a:lnTo>
                      <a:pt x="942" y="269"/>
                    </a:lnTo>
                    <a:lnTo>
                      <a:pt x="944" y="276"/>
                    </a:lnTo>
                    <a:lnTo>
                      <a:pt x="948" y="286"/>
                    </a:lnTo>
                    <a:lnTo>
                      <a:pt x="952" y="295"/>
                    </a:lnTo>
                    <a:lnTo>
                      <a:pt x="954" y="305"/>
                    </a:lnTo>
                    <a:lnTo>
                      <a:pt x="957" y="314"/>
                    </a:lnTo>
                    <a:lnTo>
                      <a:pt x="959" y="324"/>
                    </a:lnTo>
                    <a:lnTo>
                      <a:pt x="963" y="333"/>
                    </a:lnTo>
                    <a:lnTo>
                      <a:pt x="965" y="343"/>
                    </a:lnTo>
                    <a:lnTo>
                      <a:pt x="969" y="352"/>
                    </a:lnTo>
                    <a:lnTo>
                      <a:pt x="971" y="362"/>
                    </a:lnTo>
                    <a:lnTo>
                      <a:pt x="974" y="371"/>
                    </a:lnTo>
                    <a:lnTo>
                      <a:pt x="976" y="381"/>
                    </a:lnTo>
                    <a:lnTo>
                      <a:pt x="978" y="390"/>
                    </a:lnTo>
                    <a:lnTo>
                      <a:pt x="980" y="400"/>
                    </a:lnTo>
                    <a:lnTo>
                      <a:pt x="984" y="411"/>
                    </a:lnTo>
                    <a:lnTo>
                      <a:pt x="984" y="417"/>
                    </a:lnTo>
                    <a:lnTo>
                      <a:pt x="986" y="425"/>
                    </a:lnTo>
                    <a:lnTo>
                      <a:pt x="988" y="432"/>
                    </a:lnTo>
                    <a:lnTo>
                      <a:pt x="990" y="440"/>
                    </a:lnTo>
                    <a:lnTo>
                      <a:pt x="990" y="447"/>
                    </a:lnTo>
                    <a:lnTo>
                      <a:pt x="992" y="455"/>
                    </a:lnTo>
                    <a:lnTo>
                      <a:pt x="992" y="463"/>
                    </a:lnTo>
                    <a:lnTo>
                      <a:pt x="995" y="472"/>
                    </a:lnTo>
                    <a:lnTo>
                      <a:pt x="995" y="478"/>
                    </a:lnTo>
                    <a:lnTo>
                      <a:pt x="997" y="485"/>
                    </a:lnTo>
                    <a:lnTo>
                      <a:pt x="997" y="493"/>
                    </a:lnTo>
                    <a:lnTo>
                      <a:pt x="999" y="501"/>
                    </a:lnTo>
                    <a:lnTo>
                      <a:pt x="999" y="508"/>
                    </a:lnTo>
                    <a:lnTo>
                      <a:pt x="1001" y="516"/>
                    </a:lnTo>
                    <a:lnTo>
                      <a:pt x="1001" y="523"/>
                    </a:lnTo>
                    <a:lnTo>
                      <a:pt x="1003" y="531"/>
                    </a:lnTo>
                    <a:lnTo>
                      <a:pt x="1003" y="539"/>
                    </a:lnTo>
                    <a:lnTo>
                      <a:pt x="1005" y="546"/>
                    </a:lnTo>
                    <a:lnTo>
                      <a:pt x="1005" y="552"/>
                    </a:lnTo>
                    <a:lnTo>
                      <a:pt x="1007" y="560"/>
                    </a:lnTo>
                    <a:lnTo>
                      <a:pt x="1007" y="567"/>
                    </a:lnTo>
                    <a:lnTo>
                      <a:pt x="1007" y="573"/>
                    </a:lnTo>
                    <a:lnTo>
                      <a:pt x="1009" y="579"/>
                    </a:lnTo>
                    <a:lnTo>
                      <a:pt x="1011" y="586"/>
                    </a:lnTo>
                    <a:lnTo>
                      <a:pt x="1011" y="592"/>
                    </a:lnTo>
                    <a:lnTo>
                      <a:pt x="1011" y="600"/>
                    </a:lnTo>
                    <a:lnTo>
                      <a:pt x="1011" y="605"/>
                    </a:lnTo>
                    <a:lnTo>
                      <a:pt x="1012" y="613"/>
                    </a:lnTo>
                    <a:lnTo>
                      <a:pt x="1012" y="617"/>
                    </a:lnTo>
                    <a:lnTo>
                      <a:pt x="1012" y="624"/>
                    </a:lnTo>
                    <a:lnTo>
                      <a:pt x="1012" y="630"/>
                    </a:lnTo>
                    <a:lnTo>
                      <a:pt x="1014" y="636"/>
                    </a:lnTo>
                    <a:lnTo>
                      <a:pt x="1014" y="645"/>
                    </a:lnTo>
                    <a:lnTo>
                      <a:pt x="1014" y="657"/>
                    </a:lnTo>
                    <a:lnTo>
                      <a:pt x="1014" y="666"/>
                    </a:lnTo>
                    <a:lnTo>
                      <a:pt x="1016" y="676"/>
                    </a:lnTo>
                    <a:lnTo>
                      <a:pt x="1016" y="683"/>
                    </a:lnTo>
                    <a:lnTo>
                      <a:pt x="1018" y="693"/>
                    </a:lnTo>
                    <a:lnTo>
                      <a:pt x="1018" y="700"/>
                    </a:lnTo>
                    <a:lnTo>
                      <a:pt x="1018" y="708"/>
                    </a:lnTo>
                    <a:lnTo>
                      <a:pt x="1018" y="712"/>
                    </a:lnTo>
                    <a:lnTo>
                      <a:pt x="1018" y="717"/>
                    </a:lnTo>
                    <a:lnTo>
                      <a:pt x="1018" y="723"/>
                    </a:lnTo>
                    <a:lnTo>
                      <a:pt x="1018" y="727"/>
                    </a:lnTo>
                    <a:lnTo>
                      <a:pt x="1018" y="733"/>
                    </a:lnTo>
                    <a:lnTo>
                      <a:pt x="1020" y="735"/>
                    </a:lnTo>
                    <a:lnTo>
                      <a:pt x="1020" y="735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3062" y="2193"/>
                <a:ext cx="481" cy="365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961" y="338"/>
                  </a:cxn>
                  <a:cxn ang="0">
                    <a:pos x="959" y="340"/>
                  </a:cxn>
                  <a:cxn ang="0">
                    <a:pos x="957" y="346"/>
                  </a:cxn>
                  <a:cxn ang="0">
                    <a:pos x="955" y="349"/>
                  </a:cxn>
                  <a:cxn ang="0">
                    <a:pos x="952" y="353"/>
                  </a:cxn>
                  <a:cxn ang="0">
                    <a:pos x="950" y="359"/>
                  </a:cxn>
                  <a:cxn ang="0">
                    <a:pos x="950" y="367"/>
                  </a:cxn>
                  <a:cxn ang="0">
                    <a:pos x="946" y="374"/>
                  </a:cxn>
                  <a:cxn ang="0">
                    <a:pos x="942" y="380"/>
                  </a:cxn>
                  <a:cxn ang="0">
                    <a:pos x="940" y="388"/>
                  </a:cxn>
                  <a:cxn ang="0">
                    <a:pos x="936" y="397"/>
                  </a:cxn>
                  <a:cxn ang="0">
                    <a:pos x="933" y="407"/>
                  </a:cxn>
                  <a:cxn ang="0">
                    <a:pos x="929" y="416"/>
                  </a:cxn>
                  <a:cxn ang="0">
                    <a:pos x="925" y="426"/>
                  </a:cxn>
                  <a:cxn ang="0">
                    <a:pos x="921" y="435"/>
                  </a:cxn>
                  <a:cxn ang="0">
                    <a:pos x="916" y="445"/>
                  </a:cxn>
                  <a:cxn ang="0">
                    <a:pos x="912" y="454"/>
                  </a:cxn>
                  <a:cxn ang="0">
                    <a:pos x="906" y="465"/>
                  </a:cxn>
                  <a:cxn ang="0">
                    <a:pos x="904" y="475"/>
                  </a:cxn>
                  <a:cxn ang="0">
                    <a:pos x="898" y="483"/>
                  </a:cxn>
                  <a:cxn ang="0">
                    <a:pos x="895" y="492"/>
                  </a:cxn>
                  <a:cxn ang="0">
                    <a:pos x="891" y="502"/>
                  </a:cxn>
                  <a:cxn ang="0">
                    <a:pos x="889" y="513"/>
                  </a:cxn>
                  <a:cxn ang="0">
                    <a:pos x="883" y="521"/>
                  </a:cxn>
                  <a:cxn ang="0">
                    <a:pos x="879" y="528"/>
                  </a:cxn>
                  <a:cxn ang="0">
                    <a:pos x="878" y="536"/>
                  </a:cxn>
                  <a:cxn ang="0">
                    <a:pos x="874" y="543"/>
                  </a:cxn>
                  <a:cxn ang="0">
                    <a:pos x="870" y="551"/>
                  </a:cxn>
                  <a:cxn ang="0">
                    <a:pos x="866" y="557"/>
                  </a:cxn>
                  <a:cxn ang="0">
                    <a:pos x="864" y="562"/>
                  </a:cxn>
                  <a:cxn ang="0">
                    <a:pos x="862" y="568"/>
                  </a:cxn>
                  <a:cxn ang="0">
                    <a:pos x="859" y="574"/>
                  </a:cxn>
                  <a:cxn ang="0">
                    <a:pos x="855" y="580"/>
                  </a:cxn>
                  <a:cxn ang="0">
                    <a:pos x="849" y="585"/>
                  </a:cxn>
                  <a:cxn ang="0">
                    <a:pos x="847" y="593"/>
                  </a:cxn>
                  <a:cxn ang="0">
                    <a:pos x="841" y="599"/>
                  </a:cxn>
                  <a:cxn ang="0">
                    <a:pos x="838" y="606"/>
                  </a:cxn>
                  <a:cxn ang="0">
                    <a:pos x="834" y="612"/>
                  </a:cxn>
                  <a:cxn ang="0">
                    <a:pos x="830" y="620"/>
                  </a:cxn>
                  <a:cxn ang="0">
                    <a:pos x="824" y="625"/>
                  </a:cxn>
                  <a:cxn ang="0">
                    <a:pos x="822" y="633"/>
                  </a:cxn>
                  <a:cxn ang="0">
                    <a:pos x="817" y="639"/>
                  </a:cxn>
                  <a:cxn ang="0">
                    <a:pos x="813" y="646"/>
                  </a:cxn>
                  <a:cxn ang="0">
                    <a:pos x="809" y="654"/>
                  </a:cxn>
                  <a:cxn ang="0">
                    <a:pos x="803" y="659"/>
                  </a:cxn>
                  <a:cxn ang="0">
                    <a:pos x="800" y="667"/>
                  </a:cxn>
                  <a:cxn ang="0">
                    <a:pos x="796" y="673"/>
                  </a:cxn>
                  <a:cxn ang="0">
                    <a:pos x="788" y="684"/>
                  </a:cxn>
                  <a:cxn ang="0">
                    <a:pos x="781" y="694"/>
                  </a:cxn>
                  <a:cxn ang="0">
                    <a:pos x="773" y="703"/>
                  </a:cxn>
                  <a:cxn ang="0">
                    <a:pos x="769" y="713"/>
                  </a:cxn>
                  <a:cxn ang="0">
                    <a:pos x="764" y="718"/>
                  </a:cxn>
                  <a:cxn ang="0">
                    <a:pos x="760" y="724"/>
                  </a:cxn>
                  <a:cxn ang="0">
                    <a:pos x="758" y="726"/>
                  </a:cxn>
                  <a:cxn ang="0">
                    <a:pos x="758" y="730"/>
                  </a:cxn>
                  <a:cxn ang="0">
                    <a:pos x="0" y="159"/>
                  </a:cxn>
                  <a:cxn ang="0">
                    <a:pos x="0" y="55"/>
                  </a:cxn>
                  <a:cxn ang="0">
                    <a:pos x="87" y="0"/>
                  </a:cxn>
                  <a:cxn ang="0">
                    <a:pos x="87" y="0"/>
                  </a:cxn>
                </a:cxnLst>
                <a:rect l="0" t="0" r="r" b="b"/>
                <a:pathLst>
                  <a:path w="961" h="730">
                    <a:moveTo>
                      <a:pt x="87" y="0"/>
                    </a:moveTo>
                    <a:lnTo>
                      <a:pt x="961" y="338"/>
                    </a:lnTo>
                    <a:lnTo>
                      <a:pt x="959" y="340"/>
                    </a:lnTo>
                    <a:lnTo>
                      <a:pt x="957" y="346"/>
                    </a:lnTo>
                    <a:lnTo>
                      <a:pt x="955" y="349"/>
                    </a:lnTo>
                    <a:lnTo>
                      <a:pt x="952" y="353"/>
                    </a:lnTo>
                    <a:lnTo>
                      <a:pt x="950" y="359"/>
                    </a:lnTo>
                    <a:lnTo>
                      <a:pt x="950" y="367"/>
                    </a:lnTo>
                    <a:lnTo>
                      <a:pt x="946" y="374"/>
                    </a:lnTo>
                    <a:lnTo>
                      <a:pt x="942" y="380"/>
                    </a:lnTo>
                    <a:lnTo>
                      <a:pt x="940" y="388"/>
                    </a:lnTo>
                    <a:lnTo>
                      <a:pt x="936" y="397"/>
                    </a:lnTo>
                    <a:lnTo>
                      <a:pt x="933" y="407"/>
                    </a:lnTo>
                    <a:lnTo>
                      <a:pt x="929" y="416"/>
                    </a:lnTo>
                    <a:lnTo>
                      <a:pt x="925" y="426"/>
                    </a:lnTo>
                    <a:lnTo>
                      <a:pt x="921" y="435"/>
                    </a:lnTo>
                    <a:lnTo>
                      <a:pt x="916" y="445"/>
                    </a:lnTo>
                    <a:lnTo>
                      <a:pt x="912" y="454"/>
                    </a:lnTo>
                    <a:lnTo>
                      <a:pt x="906" y="465"/>
                    </a:lnTo>
                    <a:lnTo>
                      <a:pt x="904" y="475"/>
                    </a:lnTo>
                    <a:lnTo>
                      <a:pt x="898" y="483"/>
                    </a:lnTo>
                    <a:lnTo>
                      <a:pt x="895" y="492"/>
                    </a:lnTo>
                    <a:lnTo>
                      <a:pt x="891" y="502"/>
                    </a:lnTo>
                    <a:lnTo>
                      <a:pt x="889" y="513"/>
                    </a:lnTo>
                    <a:lnTo>
                      <a:pt x="883" y="521"/>
                    </a:lnTo>
                    <a:lnTo>
                      <a:pt x="879" y="528"/>
                    </a:lnTo>
                    <a:lnTo>
                      <a:pt x="878" y="536"/>
                    </a:lnTo>
                    <a:lnTo>
                      <a:pt x="874" y="543"/>
                    </a:lnTo>
                    <a:lnTo>
                      <a:pt x="870" y="551"/>
                    </a:lnTo>
                    <a:lnTo>
                      <a:pt x="866" y="557"/>
                    </a:lnTo>
                    <a:lnTo>
                      <a:pt x="864" y="562"/>
                    </a:lnTo>
                    <a:lnTo>
                      <a:pt x="862" y="568"/>
                    </a:lnTo>
                    <a:lnTo>
                      <a:pt x="859" y="574"/>
                    </a:lnTo>
                    <a:lnTo>
                      <a:pt x="855" y="580"/>
                    </a:lnTo>
                    <a:lnTo>
                      <a:pt x="849" y="585"/>
                    </a:lnTo>
                    <a:lnTo>
                      <a:pt x="847" y="593"/>
                    </a:lnTo>
                    <a:lnTo>
                      <a:pt x="841" y="599"/>
                    </a:lnTo>
                    <a:lnTo>
                      <a:pt x="838" y="606"/>
                    </a:lnTo>
                    <a:lnTo>
                      <a:pt x="834" y="612"/>
                    </a:lnTo>
                    <a:lnTo>
                      <a:pt x="830" y="620"/>
                    </a:lnTo>
                    <a:lnTo>
                      <a:pt x="824" y="625"/>
                    </a:lnTo>
                    <a:lnTo>
                      <a:pt x="822" y="633"/>
                    </a:lnTo>
                    <a:lnTo>
                      <a:pt x="817" y="639"/>
                    </a:lnTo>
                    <a:lnTo>
                      <a:pt x="813" y="646"/>
                    </a:lnTo>
                    <a:lnTo>
                      <a:pt x="809" y="654"/>
                    </a:lnTo>
                    <a:lnTo>
                      <a:pt x="803" y="659"/>
                    </a:lnTo>
                    <a:lnTo>
                      <a:pt x="800" y="667"/>
                    </a:lnTo>
                    <a:lnTo>
                      <a:pt x="796" y="673"/>
                    </a:lnTo>
                    <a:lnTo>
                      <a:pt x="788" y="684"/>
                    </a:lnTo>
                    <a:lnTo>
                      <a:pt x="781" y="694"/>
                    </a:lnTo>
                    <a:lnTo>
                      <a:pt x="773" y="703"/>
                    </a:lnTo>
                    <a:lnTo>
                      <a:pt x="769" y="713"/>
                    </a:lnTo>
                    <a:lnTo>
                      <a:pt x="764" y="718"/>
                    </a:lnTo>
                    <a:lnTo>
                      <a:pt x="760" y="724"/>
                    </a:lnTo>
                    <a:lnTo>
                      <a:pt x="758" y="726"/>
                    </a:lnTo>
                    <a:lnTo>
                      <a:pt x="758" y="730"/>
                    </a:lnTo>
                    <a:lnTo>
                      <a:pt x="0" y="159"/>
                    </a:lnTo>
                    <a:lnTo>
                      <a:pt x="0" y="55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2558" y="1439"/>
                <a:ext cx="307" cy="497"/>
              </a:xfrm>
              <a:custGeom>
                <a:avLst/>
                <a:gdLst/>
                <a:ahLst/>
                <a:cxnLst>
                  <a:cxn ang="0">
                    <a:pos x="395" y="965"/>
                  </a:cxn>
                  <a:cxn ang="0">
                    <a:pos x="616" y="911"/>
                  </a:cxn>
                  <a:cxn ang="0">
                    <a:pos x="612" y="0"/>
                  </a:cxn>
                  <a:cxn ang="0">
                    <a:pos x="600" y="0"/>
                  </a:cxn>
                  <a:cxn ang="0">
                    <a:pos x="591" y="0"/>
                  </a:cxn>
                  <a:cxn ang="0">
                    <a:pos x="578" y="2"/>
                  </a:cxn>
                  <a:cxn ang="0">
                    <a:pos x="560" y="2"/>
                  </a:cxn>
                  <a:cxn ang="0">
                    <a:pos x="543" y="4"/>
                  </a:cxn>
                  <a:cxn ang="0">
                    <a:pos x="522" y="6"/>
                  </a:cxn>
                  <a:cxn ang="0">
                    <a:pos x="505" y="8"/>
                  </a:cxn>
                  <a:cxn ang="0">
                    <a:pos x="492" y="8"/>
                  </a:cxn>
                  <a:cxn ang="0">
                    <a:pos x="481" y="10"/>
                  </a:cxn>
                  <a:cxn ang="0">
                    <a:pos x="467" y="12"/>
                  </a:cxn>
                  <a:cxn ang="0">
                    <a:pos x="456" y="12"/>
                  </a:cxn>
                  <a:cxn ang="0">
                    <a:pos x="443" y="14"/>
                  </a:cxn>
                  <a:cxn ang="0">
                    <a:pos x="429" y="16"/>
                  </a:cxn>
                  <a:cxn ang="0">
                    <a:pos x="416" y="18"/>
                  </a:cxn>
                  <a:cxn ang="0">
                    <a:pos x="403" y="19"/>
                  </a:cxn>
                  <a:cxn ang="0">
                    <a:pos x="388" y="21"/>
                  </a:cxn>
                  <a:cxn ang="0">
                    <a:pos x="372" y="25"/>
                  </a:cxn>
                  <a:cxn ang="0">
                    <a:pos x="359" y="27"/>
                  </a:cxn>
                  <a:cxn ang="0">
                    <a:pos x="344" y="29"/>
                  </a:cxn>
                  <a:cxn ang="0">
                    <a:pos x="331" y="33"/>
                  </a:cxn>
                  <a:cxn ang="0">
                    <a:pos x="315" y="37"/>
                  </a:cxn>
                  <a:cxn ang="0">
                    <a:pos x="302" y="39"/>
                  </a:cxn>
                  <a:cxn ang="0">
                    <a:pos x="287" y="42"/>
                  </a:cxn>
                  <a:cxn ang="0">
                    <a:pos x="272" y="46"/>
                  </a:cxn>
                  <a:cxn ang="0">
                    <a:pos x="258" y="50"/>
                  </a:cxn>
                  <a:cxn ang="0">
                    <a:pos x="245" y="52"/>
                  </a:cxn>
                  <a:cxn ang="0">
                    <a:pos x="230" y="58"/>
                  </a:cxn>
                  <a:cxn ang="0">
                    <a:pos x="217" y="61"/>
                  </a:cxn>
                  <a:cxn ang="0">
                    <a:pos x="203" y="65"/>
                  </a:cxn>
                  <a:cxn ang="0">
                    <a:pos x="190" y="69"/>
                  </a:cxn>
                  <a:cxn ang="0">
                    <a:pos x="177" y="73"/>
                  </a:cxn>
                  <a:cxn ang="0">
                    <a:pos x="163" y="77"/>
                  </a:cxn>
                  <a:cxn ang="0">
                    <a:pos x="150" y="82"/>
                  </a:cxn>
                  <a:cxn ang="0">
                    <a:pos x="139" y="88"/>
                  </a:cxn>
                  <a:cxn ang="0">
                    <a:pos x="122" y="94"/>
                  </a:cxn>
                  <a:cxn ang="0">
                    <a:pos x="99" y="103"/>
                  </a:cxn>
                  <a:cxn ang="0">
                    <a:pos x="80" y="113"/>
                  </a:cxn>
                  <a:cxn ang="0">
                    <a:pos x="59" y="120"/>
                  </a:cxn>
                  <a:cxn ang="0">
                    <a:pos x="42" y="128"/>
                  </a:cxn>
                  <a:cxn ang="0">
                    <a:pos x="29" y="136"/>
                  </a:cxn>
                  <a:cxn ang="0">
                    <a:pos x="13" y="145"/>
                  </a:cxn>
                  <a:cxn ang="0">
                    <a:pos x="2" y="151"/>
                  </a:cxn>
                  <a:cxn ang="0">
                    <a:pos x="0" y="153"/>
                  </a:cxn>
                </a:cxnLst>
                <a:rect l="0" t="0" r="r" b="b"/>
                <a:pathLst>
                  <a:path w="616" h="993">
                    <a:moveTo>
                      <a:pt x="0" y="153"/>
                    </a:moveTo>
                    <a:lnTo>
                      <a:pt x="395" y="965"/>
                    </a:lnTo>
                    <a:lnTo>
                      <a:pt x="479" y="993"/>
                    </a:lnTo>
                    <a:lnTo>
                      <a:pt x="616" y="911"/>
                    </a:lnTo>
                    <a:lnTo>
                      <a:pt x="614" y="0"/>
                    </a:lnTo>
                    <a:lnTo>
                      <a:pt x="612" y="0"/>
                    </a:lnTo>
                    <a:lnTo>
                      <a:pt x="606" y="0"/>
                    </a:lnTo>
                    <a:lnTo>
                      <a:pt x="600" y="0"/>
                    </a:lnTo>
                    <a:lnTo>
                      <a:pt x="597" y="0"/>
                    </a:lnTo>
                    <a:lnTo>
                      <a:pt x="591" y="0"/>
                    </a:lnTo>
                    <a:lnTo>
                      <a:pt x="585" y="2"/>
                    </a:lnTo>
                    <a:lnTo>
                      <a:pt x="578" y="2"/>
                    </a:lnTo>
                    <a:lnTo>
                      <a:pt x="570" y="2"/>
                    </a:lnTo>
                    <a:lnTo>
                      <a:pt x="560" y="2"/>
                    </a:lnTo>
                    <a:lnTo>
                      <a:pt x="553" y="4"/>
                    </a:lnTo>
                    <a:lnTo>
                      <a:pt x="543" y="4"/>
                    </a:lnTo>
                    <a:lnTo>
                      <a:pt x="534" y="4"/>
                    </a:lnTo>
                    <a:lnTo>
                      <a:pt x="522" y="6"/>
                    </a:lnTo>
                    <a:lnTo>
                      <a:pt x="513" y="8"/>
                    </a:lnTo>
                    <a:lnTo>
                      <a:pt x="505" y="8"/>
                    </a:lnTo>
                    <a:lnTo>
                      <a:pt x="500" y="8"/>
                    </a:lnTo>
                    <a:lnTo>
                      <a:pt x="492" y="8"/>
                    </a:lnTo>
                    <a:lnTo>
                      <a:pt x="488" y="10"/>
                    </a:lnTo>
                    <a:lnTo>
                      <a:pt x="481" y="10"/>
                    </a:lnTo>
                    <a:lnTo>
                      <a:pt x="475" y="10"/>
                    </a:lnTo>
                    <a:lnTo>
                      <a:pt x="467" y="12"/>
                    </a:lnTo>
                    <a:lnTo>
                      <a:pt x="464" y="12"/>
                    </a:lnTo>
                    <a:lnTo>
                      <a:pt x="456" y="12"/>
                    </a:lnTo>
                    <a:lnTo>
                      <a:pt x="448" y="14"/>
                    </a:lnTo>
                    <a:lnTo>
                      <a:pt x="443" y="14"/>
                    </a:lnTo>
                    <a:lnTo>
                      <a:pt x="435" y="16"/>
                    </a:lnTo>
                    <a:lnTo>
                      <a:pt x="429" y="16"/>
                    </a:lnTo>
                    <a:lnTo>
                      <a:pt x="424" y="16"/>
                    </a:lnTo>
                    <a:lnTo>
                      <a:pt x="416" y="18"/>
                    </a:lnTo>
                    <a:lnTo>
                      <a:pt x="410" y="19"/>
                    </a:lnTo>
                    <a:lnTo>
                      <a:pt x="403" y="19"/>
                    </a:lnTo>
                    <a:lnTo>
                      <a:pt x="395" y="21"/>
                    </a:lnTo>
                    <a:lnTo>
                      <a:pt x="388" y="21"/>
                    </a:lnTo>
                    <a:lnTo>
                      <a:pt x="380" y="23"/>
                    </a:lnTo>
                    <a:lnTo>
                      <a:pt x="372" y="25"/>
                    </a:lnTo>
                    <a:lnTo>
                      <a:pt x="365" y="27"/>
                    </a:lnTo>
                    <a:lnTo>
                      <a:pt x="359" y="27"/>
                    </a:lnTo>
                    <a:lnTo>
                      <a:pt x="351" y="29"/>
                    </a:lnTo>
                    <a:lnTo>
                      <a:pt x="344" y="29"/>
                    </a:lnTo>
                    <a:lnTo>
                      <a:pt x="338" y="31"/>
                    </a:lnTo>
                    <a:lnTo>
                      <a:pt x="331" y="33"/>
                    </a:lnTo>
                    <a:lnTo>
                      <a:pt x="323" y="35"/>
                    </a:lnTo>
                    <a:lnTo>
                      <a:pt x="315" y="37"/>
                    </a:lnTo>
                    <a:lnTo>
                      <a:pt x="308" y="39"/>
                    </a:lnTo>
                    <a:lnTo>
                      <a:pt x="302" y="39"/>
                    </a:lnTo>
                    <a:lnTo>
                      <a:pt x="294" y="42"/>
                    </a:lnTo>
                    <a:lnTo>
                      <a:pt x="287" y="42"/>
                    </a:lnTo>
                    <a:lnTo>
                      <a:pt x="279" y="44"/>
                    </a:lnTo>
                    <a:lnTo>
                      <a:pt x="272" y="46"/>
                    </a:lnTo>
                    <a:lnTo>
                      <a:pt x="266" y="48"/>
                    </a:lnTo>
                    <a:lnTo>
                      <a:pt x="258" y="50"/>
                    </a:lnTo>
                    <a:lnTo>
                      <a:pt x="251" y="52"/>
                    </a:lnTo>
                    <a:lnTo>
                      <a:pt x="245" y="52"/>
                    </a:lnTo>
                    <a:lnTo>
                      <a:pt x="237" y="56"/>
                    </a:lnTo>
                    <a:lnTo>
                      <a:pt x="230" y="58"/>
                    </a:lnTo>
                    <a:lnTo>
                      <a:pt x="222" y="59"/>
                    </a:lnTo>
                    <a:lnTo>
                      <a:pt x="217" y="61"/>
                    </a:lnTo>
                    <a:lnTo>
                      <a:pt x="209" y="63"/>
                    </a:lnTo>
                    <a:lnTo>
                      <a:pt x="203" y="65"/>
                    </a:lnTo>
                    <a:lnTo>
                      <a:pt x="198" y="67"/>
                    </a:lnTo>
                    <a:lnTo>
                      <a:pt x="190" y="69"/>
                    </a:lnTo>
                    <a:lnTo>
                      <a:pt x="184" y="73"/>
                    </a:lnTo>
                    <a:lnTo>
                      <a:pt x="177" y="73"/>
                    </a:lnTo>
                    <a:lnTo>
                      <a:pt x="169" y="75"/>
                    </a:lnTo>
                    <a:lnTo>
                      <a:pt x="163" y="77"/>
                    </a:lnTo>
                    <a:lnTo>
                      <a:pt x="156" y="80"/>
                    </a:lnTo>
                    <a:lnTo>
                      <a:pt x="150" y="82"/>
                    </a:lnTo>
                    <a:lnTo>
                      <a:pt x="144" y="84"/>
                    </a:lnTo>
                    <a:lnTo>
                      <a:pt x="139" y="88"/>
                    </a:lnTo>
                    <a:lnTo>
                      <a:pt x="133" y="90"/>
                    </a:lnTo>
                    <a:lnTo>
                      <a:pt x="122" y="94"/>
                    </a:lnTo>
                    <a:lnTo>
                      <a:pt x="110" y="99"/>
                    </a:lnTo>
                    <a:lnTo>
                      <a:pt x="99" y="103"/>
                    </a:lnTo>
                    <a:lnTo>
                      <a:pt x="89" y="109"/>
                    </a:lnTo>
                    <a:lnTo>
                      <a:pt x="80" y="113"/>
                    </a:lnTo>
                    <a:lnTo>
                      <a:pt x="68" y="116"/>
                    </a:lnTo>
                    <a:lnTo>
                      <a:pt x="59" y="120"/>
                    </a:lnTo>
                    <a:lnTo>
                      <a:pt x="51" y="124"/>
                    </a:lnTo>
                    <a:lnTo>
                      <a:pt x="42" y="128"/>
                    </a:lnTo>
                    <a:lnTo>
                      <a:pt x="36" y="132"/>
                    </a:lnTo>
                    <a:lnTo>
                      <a:pt x="29" y="136"/>
                    </a:lnTo>
                    <a:lnTo>
                      <a:pt x="23" y="139"/>
                    </a:lnTo>
                    <a:lnTo>
                      <a:pt x="13" y="145"/>
                    </a:lnTo>
                    <a:lnTo>
                      <a:pt x="6" y="149"/>
                    </a:lnTo>
                    <a:lnTo>
                      <a:pt x="2" y="151"/>
                    </a:lnTo>
                    <a:lnTo>
                      <a:pt x="0" y="153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2759" y="2339"/>
                <a:ext cx="291" cy="496"/>
              </a:xfrm>
              <a:custGeom>
                <a:avLst/>
                <a:gdLst/>
                <a:ahLst/>
                <a:cxnLst>
                  <a:cxn ang="0">
                    <a:pos x="346" y="34"/>
                  </a:cxn>
                  <a:cxn ang="0">
                    <a:pos x="581" y="947"/>
                  </a:cxn>
                  <a:cxn ang="0">
                    <a:pos x="579" y="947"/>
                  </a:cxn>
                  <a:cxn ang="0">
                    <a:pos x="577" y="947"/>
                  </a:cxn>
                  <a:cxn ang="0">
                    <a:pos x="572" y="948"/>
                  </a:cxn>
                  <a:cxn ang="0">
                    <a:pos x="566" y="950"/>
                  </a:cxn>
                  <a:cxn ang="0">
                    <a:pos x="560" y="950"/>
                  </a:cxn>
                  <a:cxn ang="0">
                    <a:pos x="553" y="952"/>
                  </a:cxn>
                  <a:cxn ang="0">
                    <a:pos x="541" y="956"/>
                  </a:cxn>
                  <a:cxn ang="0">
                    <a:pos x="532" y="960"/>
                  </a:cxn>
                  <a:cxn ang="0">
                    <a:pos x="524" y="960"/>
                  </a:cxn>
                  <a:cxn ang="0">
                    <a:pos x="517" y="962"/>
                  </a:cxn>
                  <a:cxn ang="0">
                    <a:pos x="511" y="962"/>
                  </a:cxn>
                  <a:cxn ang="0">
                    <a:pos x="503" y="964"/>
                  </a:cxn>
                  <a:cxn ang="0">
                    <a:pos x="496" y="966"/>
                  </a:cxn>
                  <a:cxn ang="0">
                    <a:pos x="488" y="968"/>
                  </a:cxn>
                  <a:cxn ang="0">
                    <a:pos x="480" y="968"/>
                  </a:cxn>
                  <a:cxn ang="0">
                    <a:pos x="473" y="969"/>
                  </a:cxn>
                  <a:cxn ang="0">
                    <a:pos x="465" y="969"/>
                  </a:cxn>
                  <a:cxn ang="0">
                    <a:pos x="456" y="973"/>
                  </a:cxn>
                  <a:cxn ang="0">
                    <a:pos x="448" y="973"/>
                  </a:cxn>
                  <a:cxn ang="0">
                    <a:pos x="439" y="975"/>
                  </a:cxn>
                  <a:cxn ang="0">
                    <a:pos x="429" y="975"/>
                  </a:cxn>
                  <a:cxn ang="0">
                    <a:pos x="420" y="977"/>
                  </a:cxn>
                  <a:cxn ang="0">
                    <a:pos x="410" y="979"/>
                  </a:cxn>
                  <a:cxn ang="0">
                    <a:pos x="401" y="981"/>
                  </a:cxn>
                  <a:cxn ang="0">
                    <a:pos x="391" y="981"/>
                  </a:cxn>
                  <a:cxn ang="0">
                    <a:pos x="380" y="983"/>
                  </a:cxn>
                  <a:cxn ang="0">
                    <a:pos x="368" y="983"/>
                  </a:cxn>
                  <a:cxn ang="0">
                    <a:pos x="359" y="985"/>
                  </a:cxn>
                  <a:cxn ang="0">
                    <a:pos x="346" y="985"/>
                  </a:cxn>
                  <a:cxn ang="0">
                    <a:pos x="336" y="987"/>
                  </a:cxn>
                  <a:cxn ang="0">
                    <a:pos x="323" y="988"/>
                  </a:cxn>
                  <a:cxn ang="0">
                    <a:pos x="313" y="988"/>
                  </a:cxn>
                  <a:cxn ang="0">
                    <a:pos x="300" y="988"/>
                  </a:cxn>
                  <a:cxn ang="0">
                    <a:pos x="289" y="990"/>
                  </a:cxn>
                  <a:cxn ang="0">
                    <a:pos x="277" y="990"/>
                  </a:cxn>
                  <a:cxn ang="0">
                    <a:pos x="266" y="990"/>
                  </a:cxn>
                  <a:cxn ang="0">
                    <a:pos x="252" y="990"/>
                  </a:cxn>
                  <a:cxn ang="0">
                    <a:pos x="241" y="990"/>
                  </a:cxn>
                  <a:cxn ang="0">
                    <a:pos x="228" y="990"/>
                  </a:cxn>
                  <a:cxn ang="0">
                    <a:pos x="216" y="992"/>
                  </a:cxn>
                  <a:cxn ang="0">
                    <a:pos x="201" y="990"/>
                  </a:cxn>
                  <a:cxn ang="0">
                    <a:pos x="188" y="990"/>
                  </a:cxn>
                  <a:cxn ang="0">
                    <a:pos x="175" y="990"/>
                  </a:cxn>
                  <a:cxn ang="0">
                    <a:pos x="163" y="990"/>
                  </a:cxn>
                  <a:cxn ang="0">
                    <a:pos x="148" y="988"/>
                  </a:cxn>
                  <a:cxn ang="0">
                    <a:pos x="135" y="988"/>
                  </a:cxn>
                  <a:cxn ang="0">
                    <a:pos x="123" y="987"/>
                  </a:cxn>
                  <a:cxn ang="0">
                    <a:pos x="110" y="987"/>
                  </a:cxn>
                  <a:cxn ang="0">
                    <a:pos x="95" y="985"/>
                  </a:cxn>
                  <a:cxn ang="0">
                    <a:pos x="81" y="983"/>
                  </a:cxn>
                  <a:cxn ang="0">
                    <a:pos x="68" y="981"/>
                  </a:cxn>
                  <a:cxn ang="0">
                    <a:pos x="55" y="981"/>
                  </a:cxn>
                  <a:cxn ang="0">
                    <a:pos x="40" y="977"/>
                  </a:cxn>
                  <a:cxn ang="0">
                    <a:pos x="28" y="975"/>
                  </a:cxn>
                  <a:cxn ang="0">
                    <a:pos x="13" y="973"/>
                  </a:cxn>
                  <a:cxn ang="0">
                    <a:pos x="0" y="971"/>
                  </a:cxn>
                  <a:cxn ang="0">
                    <a:pos x="138" y="34"/>
                  </a:cxn>
                  <a:cxn ang="0">
                    <a:pos x="235" y="0"/>
                  </a:cxn>
                  <a:cxn ang="0">
                    <a:pos x="346" y="34"/>
                  </a:cxn>
                  <a:cxn ang="0">
                    <a:pos x="346" y="34"/>
                  </a:cxn>
                </a:cxnLst>
                <a:rect l="0" t="0" r="r" b="b"/>
                <a:pathLst>
                  <a:path w="581" h="992">
                    <a:moveTo>
                      <a:pt x="346" y="34"/>
                    </a:moveTo>
                    <a:lnTo>
                      <a:pt x="581" y="947"/>
                    </a:lnTo>
                    <a:lnTo>
                      <a:pt x="579" y="947"/>
                    </a:lnTo>
                    <a:lnTo>
                      <a:pt x="577" y="947"/>
                    </a:lnTo>
                    <a:lnTo>
                      <a:pt x="572" y="948"/>
                    </a:lnTo>
                    <a:lnTo>
                      <a:pt x="566" y="950"/>
                    </a:lnTo>
                    <a:lnTo>
                      <a:pt x="560" y="950"/>
                    </a:lnTo>
                    <a:lnTo>
                      <a:pt x="553" y="952"/>
                    </a:lnTo>
                    <a:lnTo>
                      <a:pt x="541" y="956"/>
                    </a:lnTo>
                    <a:lnTo>
                      <a:pt x="532" y="960"/>
                    </a:lnTo>
                    <a:lnTo>
                      <a:pt x="524" y="960"/>
                    </a:lnTo>
                    <a:lnTo>
                      <a:pt x="517" y="962"/>
                    </a:lnTo>
                    <a:lnTo>
                      <a:pt x="511" y="962"/>
                    </a:lnTo>
                    <a:lnTo>
                      <a:pt x="503" y="964"/>
                    </a:lnTo>
                    <a:lnTo>
                      <a:pt x="496" y="966"/>
                    </a:lnTo>
                    <a:lnTo>
                      <a:pt x="488" y="968"/>
                    </a:lnTo>
                    <a:lnTo>
                      <a:pt x="480" y="968"/>
                    </a:lnTo>
                    <a:lnTo>
                      <a:pt x="473" y="969"/>
                    </a:lnTo>
                    <a:lnTo>
                      <a:pt x="465" y="969"/>
                    </a:lnTo>
                    <a:lnTo>
                      <a:pt x="456" y="973"/>
                    </a:lnTo>
                    <a:lnTo>
                      <a:pt x="448" y="973"/>
                    </a:lnTo>
                    <a:lnTo>
                      <a:pt x="439" y="975"/>
                    </a:lnTo>
                    <a:lnTo>
                      <a:pt x="429" y="975"/>
                    </a:lnTo>
                    <a:lnTo>
                      <a:pt x="420" y="977"/>
                    </a:lnTo>
                    <a:lnTo>
                      <a:pt x="410" y="979"/>
                    </a:lnTo>
                    <a:lnTo>
                      <a:pt x="401" y="981"/>
                    </a:lnTo>
                    <a:lnTo>
                      <a:pt x="391" y="981"/>
                    </a:lnTo>
                    <a:lnTo>
                      <a:pt x="380" y="983"/>
                    </a:lnTo>
                    <a:lnTo>
                      <a:pt x="368" y="983"/>
                    </a:lnTo>
                    <a:lnTo>
                      <a:pt x="359" y="985"/>
                    </a:lnTo>
                    <a:lnTo>
                      <a:pt x="346" y="985"/>
                    </a:lnTo>
                    <a:lnTo>
                      <a:pt x="336" y="987"/>
                    </a:lnTo>
                    <a:lnTo>
                      <a:pt x="323" y="988"/>
                    </a:lnTo>
                    <a:lnTo>
                      <a:pt x="313" y="988"/>
                    </a:lnTo>
                    <a:lnTo>
                      <a:pt x="300" y="988"/>
                    </a:lnTo>
                    <a:lnTo>
                      <a:pt x="289" y="990"/>
                    </a:lnTo>
                    <a:lnTo>
                      <a:pt x="277" y="990"/>
                    </a:lnTo>
                    <a:lnTo>
                      <a:pt x="266" y="990"/>
                    </a:lnTo>
                    <a:lnTo>
                      <a:pt x="252" y="990"/>
                    </a:lnTo>
                    <a:lnTo>
                      <a:pt x="241" y="990"/>
                    </a:lnTo>
                    <a:lnTo>
                      <a:pt x="228" y="990"/>
                    </a:lnTo>
                    <a:lnTo>
                      <a:pt x="216" y="992"/>
                    </a:lnTo>
                    <a:lnTo>
                      <a:pt x="201" y="990"/>
                    </a:lnTo>
                    <a:lnTo>
                      <a:pt x="188" y="990"/>
                    </a:lnTo>
                    <a:lnTo>
                      <a:pt x="175" y="990"/>
                    </a:lnTo>
                    <a:lnTo>
                      <a:pt x="163" y="990"/>
                    </a:lnTo>
                    <a:lnTo>
                      <a:pt x="148" y="988"/>
                    </a:lnTo>
                    <a:lnTo>
                      <a:pt x="135" y="988"/>
                    </a:lnTo>
                    <a:lnTo>
                      <a:pt x="123" y="987"/>
                    </a:lnTo>
                    <a:lnTo>
                      <a:pt x="110" y="987"/>
                    </a:lnTo>
                    <a:lnTo>
                      <a:pt x="95" y="985"/>
                    </a:lnTo>
                    <a:lnTo>
                      <a:pt x="81" y="983"/>
                    </a:lnTo>
                    <a:lnTo>
                      <a:pt x="68" y="981"/>
                    </a:lnTo>
                    <a:lnTo>
                      <a:pt x="55" y="981"/>
                    </a:lnTo>
                    <a:lnTo>
                      <a:pt x="40" y="977"/>
                    </a:lnTo>
                    <a:lnTo>
                      <a:pt x="28" y="975"/>
                    </a:lnTo>
                    <a:lnTo>
                      <a:pt x="13" y="973"/>
                    </a:lnTo>
                    <a:lnTo>
                      <a:pt x="0" y="971"/>
                    </a:lnTo>
                    <a:lnTo>
                      <a:pt x="138" y="34"/>
                    </a:lnTo>
                    <a:lnTo>
                      <a:pt x="235" y="0"/>
                    </a:lnTo>
                    <a:lnTo>
                      <a:pt x="346" y="34"/>
                    </a:lnTo>
                    <a:lnTo>
                      <a:pt x="346" y="3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3030" y="1588"/>
                <a:ext cx="439" cy="401"/>
              </a:xfrm>
              <a:custGeom>
                <a:avLst/>
                <a:gdLst/>
                <a:ahLst/>
                <a:cxnLst>
                  <a:cxn ang="0">
                    <a:pos x="880" y="341"/>
                  </a:cxn>
                  <a:cxn ang="0">
                    <a:pos x="86" y="803"/>
                  </a:cxn>
                  <a:cxn ang="0">
                    <a:pos x="8" y="791"/>
                  </a:cxn>
                  <a:cxn ang="0">
                    <a:pos x="0" y="713"/>
                  </a:cxn>
                  <a:cxn ang="0">
                    <a:pos x="574" y="0"/>
                  </a:cxn>
                  <a:cxn ang="0">
                    <a:pos x="576" y="0"/>
                  </a:cxn>
                  <a:cxn ang="0">
                    <a:pos x="580" y="4"/>
                  </a:cxn>
                  <a:cxn ang="0">
                    <a:pos x="585" y="10"/>
                  </a:cxn>
                  <a:cxn ang="0">
                    <a:pos x="595" y="17"/>
                  </a:cxn>
                  <a:cxn ang="0">
                    <a:pos x="599" y="21"/>
                  </a:cxn>
                  <a:cxn ang="0">
                    <a:pos x="602" y="27"/>
                  </a:cxn>
                  <a:cxn ang="0">
                    <a:pos x="610" y="31"/>
                  </a:cxn>
                  <a:cxn ang="0">
                    <a:pos x="616" y="36"/>
                  </a:cxn>
                  <a:cxn ang="0">
                    <a:pos x="623" y="42"/>
                  </a:cxn>
                  <a:cxn ang="0">
                    <a:pos x="629" y="48"/>
                  </a:cxn>
                  <a:cxn ang="0">
                    <a:pos x="637" y="55"/>
                  </a:cxn>
                  <a:cxn ang="0">
                    <a:pos x="644" y="63"/>
                  </a:cxn>
                  <a:cxn ang="0">
                    <a:pos x="650" y="69"/>
                  </a:cxn>
                  <a:cxn ang="0">
                    <a:pos x="658" y="74"/>
                  </a:cxn>
                  <a:cxn ang="0">
                    <a:pos x="665" y="82"/>
                  </a:cxn>
                  <a:cxn ang="0">
                    <a:pos x="673" y="90"/>
                  </a:cxn>
                  <a:cxn ang="0">
                    <a:pos x="680" y="95"/>
                  </a:cxn>
                  <a:cxn ang="0">
                    <a:pos x="688" y="105"/>
                  </a:cxn>
                  <a:cxn ang="0">
                    <a:pos x="696" y="110"/>
                  </a:cxn>
                  <a:cxn ang="0">
                    <a:pos x="703" y="120"/>
                  </a:cxn>
                  <a:cxn ang="0">
                    <a:pos x="711" y="126"/>
                  </a:cxn>
                  <a:cxn ang="0">
                    <a:pos x="716" y="133"/>
                  </a:cxn>
                  <a:cxn ang="0">
                    <a:pos x="724" y="141"/>
                  </a:cxn>
                  <a:cxn ang="0">
                    <a:pos x="732" y="148"/>
                  </a:cxn>
                  <a:cxn ang="0">
                    <a:pos x="737" y="156"/>
                  </a:cxn>
                  <a:cxn ang="0">
                    <a:pos x="743" y="162"/>
                  </a:cxn>
                  <a:cxn ang="0">
                    <a:pos x="749" y="169"/>
                  </a:cxn>
                  <a:cxn ang="0">
                    <a:pos x="756" y="177"/>
                  </a:cxn>
                  <a:cxn ang="0">
                    <a:pos x="760" y="185"/>
                  </a:cxn>
                  <a:cxn ang="0">
                    <a:pos x="766" y="190"/>
                  </a:cxn>
                  <a:cxn ang="0">
                    <a:pos x="772" y="198"/>
                  </a:cxn>
                  <a:cxn ang="0">
                    <a:pos x="775" y="206"/>
                  </a:cxn>
                  <a:cxn ang="0">
                    <a:pos x="781" y="211"/>
                  </a:cxn>
                  <a:cxn ang="0">
                    <a:pos x="787" y="219"/>
                  </a:cxn>
                  <a:cxn ang="0">
                    <a:pos x="791" y="226"/>
                  </a:cxn>
                  <a:cxn ang="0">
                    <a:pos x="798" y="234"/>
                  </a:cxn>
                  <a:cxn ang="0">
                    <a:pos x="802" y="240"/>
                  </a:cxn>
                  <a:cxn ang="0">
                    <a:pos x="808" y="245"/>
                  </a:cxn>
                  <a:cxn ang="0">
                    <a:pos x="813" y="253"/>
                  </a:cxn>
                  <a:cxn ang="0">
                    <a:pos x="819" y="261"/>
                  </a:cxn>
                  <a:cxn ang="0">
                    <a:pos x="823" y="266"/>
                  </a:cxn>
                  <a:cxn ang="0">
                    <a:pos x="829" y="274"/>
                  </a:cxn>
                  <a:cxn ang="0">
                    <a:pos x="832" y="280"/>
                  </a:cxn>
                  <a:cxn ang="0">
                    <a:pos x="838" y="287"/>
                  </a:cxn>
                  <a:cxn ang="0">
                    <a:pos x="846" y="297"/>
                  </a:cxn>
                  <a:cxn ang="0">
                    <a:pos x="853" y="306"/>
                  </a:cxn>
                  <a:cxn ang="0">
                    <a:pos x="861" y="316"/>
                  </a:cxn>
                  <a:cxn ang="0">
                    <a:pos x="867" y="323"/>
                  </a:cxn>
                  <a:cxn ang="0">
                    <a:pos x="872" y="329"/>
                  </a:cxn>
                  <a:cxn ang="0">
                    <a:pos x="876" y="335"/>
                  </a:cxn>
                  <a:cxn ang="0">
                    <a:pos x="878" y="339"/>
                  </a:cxn>
                  <a:cxn ang="0">
                    <a:pos x="880" y="341"/>
                  </a:cxn>
                  <a:cxn ang="0">
                    <a:pos x="880" y="341"/>
                  </a:cxn>
                </a:cxnLst>
                <a:rect l="0" t="0" r="r" b="b"/>
                <a:pathLst>
                  <a:path w="880" h="803">
                    <a:moveTo>
                      <a:pt x="880" y="341"/>
                    </a:moveTo>
                    <a:lnTo>
                      <a:pt x="86" y="803"/>
                    </a:lnTo>
                    <a:lnTo>
                      <a:pt x="8" y="791"/>
                    </a:lnTo>
                    <a:lnTo>
                      <a:pt x="0" y="713"/>
                    </a:lnTo>
                    <a:lnTo>
                      <a:pt x="574" y="0"/>
                    </a:lnTo>
                    <a:lnTo>
                      <a:pt x="576" y="0"/>
                    </a:lnTo>
                    <a:lnTo>
                      <a:pt x="580" y="4"/>
                    </a:lnTo>
                    <a:lnTo>
                      <a:pt x="585" y="10"/>
                    </a:lnTo>
                    <a:lnTo>
                      <a:pt x="595" y="17"/>
                    </a:lnTo>
                    <a:lnTo>
                      <a:pt x="599" y="21"/>
                    </a:lnTo>
                    <a:lnTo>
                      <a:pt x="602" y="27"/>
                    </a:lnTo>
                    <a:lnTo>
                      <a:pt x="610" y="31"/>
                    </a:lnTo>
                    <a:lnTo>
                      <a:pt x="616" y="36"/>
                    </a:lnTo>
                    <a:lnTo>
                      <a:pt x="623" y="42"/>
                    </a:lnTo>
                    <a:lnTo>
                      <a:pt x="629" y="48"/>
                    </a:lnTo>
                    <a:lnTo>
                      <a:pt x="637" y="55"/>
                    </a:lnTo>
                    <a:lnTo>
                      <a:pt x="644" y="63"/>
                    </a:lnTo>
                    <a:lnTo>
                      <a:pt x="650" y="69"/>
                    </a:lnTo>
                    <a:lnTo>
                      <a:pt x="658" y="74"/>
                    </a:lnTo>
                    <a:lnTo>
                      <a:pt x="665" y="82"/>
                    </a:lnTo>
                    <a:lnTo>
                      <a:pt x="673" y="90"/>
                    </a:lnTo>
                    <a:lnTo>
                      <a:pt x="680" y="95"/>
                    </a:lnTo>
                    <a:lnTo>
                      <a:pt x="688" y="105"/>
                    </a:lnTo>
                    <a:lnTo>
                      <a:pt x="696" y="110"/>
                    </a:lnTo>
                    <a:lnTo>
                      <a:pt x="703" y="120"/>
                    </a:lnTo>
                    <a:lnTo>
                      <a:pt x="711" y="126"/>
                    </a:lnTo>
                    <a:lnTo>
                      <a:pt x="716" y="133"/>
                    </a:lnTo>
                    <a:lnTo>
                      <a:pt x="724" y="141"/>
                    </a:lnTo>
                    <a:lnTo>
                      <a:pt x="732" y="148"/>
                    </a:lnTo>
                    <a:lnTo>
                      <a:pt x="737" y="156"/>
                    </a:lnTo>
                    <a:lnTo>
                      <a:pt x="743" y="162"/>
                    </a:lnTo>
                    <a:lnTo>
                      <a:pt x="749" y="169"/>
                    </a:lnTo>
                    <a:lnTo>
                      <a:pt x="756" y="177"/>
                    </a:lnTo>
                    <a:lnTo>
                      <a:pt x="760" y="185"/>
                    </a:lnTo>
                    <a:lnTo>
                      <a:pt x="766" y="190"/>
                    </a:lnTo>
                    <a:lnTo>
                      <a:pt x="772" y="198"/>
                    </a:lnTo>
                    <a:lnTo>
                      <a:pt x="775" y="206"/>
                    </a:lnTo>
                    <a:lnTo>
                      <a:pt x="781" y="211"/>
                    </a:lnTo>
                    <a:lnTo>
                      <a:pt x="787" y="219"/>
                    </a:lnTo>
                    <a:lnTo>
                      <a:pt x="791" y="226"/>
                    </a:lnTo>
                    <a:lnTo>
                      <a:pt x="798" y="234"/>
                    </a:lnTo>
                    <a:lnTo>
                      <a:pt x="802" y="240"/>
                    </a:lnTo>
                    <a:lnTo>
                      <a:pt x="808" y="245"/>
                    </a:lnTo>
                    <a:lnTo>
                      <a:pt x="813" y="253"/>
                    </a:lnTo>
                    <a:lnTo>
                      <a:pt x="819" y="261"/>
                    </a:lnTo>
                    <a:lnTo>
                      <a:pt x="823" y="266"/>
                    </a:lnTo>
                    <a:lnTo>
                      <a:pt x="829" y="274"/>
                    </a:lnTo>
                    <a:lnTo>
                      <a:pt x="832" y="280"/>
                    </a:lnTo>
                    <a:lnTo>
                      <a:pt x="838" y="287"/>
                    </a:lnTo>
                    <a:lnTo>
                      <a:pt x="846" y="297"/>
                    </a:lnTo>
                    <a:lnTo>
                      <a:pt x="853" y="306"/>
                    </a:lnTo>
                    <a:lnTo>
                      <a:pt x="861" y="316"/>
                    </a:lnTo>
                    <a:lnTo>
                      <a:pt x="867" y="323"/>
                    </a:lnTo>
                    <a:lnTo>
                      <a:pt x="872" y="329"/>
                    </a:lnTo>
                    <a:lnTo>
                      <a:pt x="876" y="335"/>
                    </a:lnTo>
                    <a:lnTo>
                      <a:pt x="878" y="339"/>
                    </a:lnTo>
                    <a:lnTo>
                      <a:pt x="880" y="341"/>
                    </a:lnTo>
                    <a:lnTo>
                      <a:pt x="880" y="341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2209" y="1741"/>
                <a:ext cx="481" cy="341"/>
              </a:xfrm>
              <a:custGeom>
                <a:avLst/>
                <a:gdLst/>
                <a:ahLst/>
                <a:cxnLst>
                  <a:cxn ang="0">
                    <a:pos x="872" y="683"/>
                  </a:cxn>
                  <a:cxn ang="0">
                    <a:pos x="0" y="400"/>
                  </a:cxn>
                  <a:cxn ang="0">
                    <a:pos x="0" y="396"/>
                  </a:cxn>
                  <a:cxn ang="0">
                    <a:pos x="4" y="390"/>
                  </a:cxn>
                  <a:cxn ang="0">
                    <a:pos x="4" y="386"/>
                  </a:cxn>
                  <a:cxn ang="0">
                    <a:pos x="5" y="381"/>
                  </a:cxn>
                  <a:cxn ang="0">
                    <a:pos x="7" y="375"/>
                  </a:cxn>
                  <a:cxn ang="0">
                    <a:pos x="11" y="369"/>
                  </a:cxn>
                  <a:cxn ang="0">
                    <a:pos x="13" y="360"/>
                  </a:cxn>
                  <a:cxn ang="0">
                    <a:pos x="15" y="352"/>
                  </a:cxn>
                  <a:cxn ang="0">
                    <a:pos x="19" y="343"/>
                  </a:cxn>
                  <a:cxn ang="0">
                    <a:pos x="21" y="335"/>
                  </a:cxn>
                  <a:cxn ang="0">
                    <a:pos x="24" y="326"/>
                  </a:cxn>
                  <a:cxn ang="0">
                    <a:pos x="28" y="318"/>
                  </a:cxn>
                  <a:cxn ang="0">
                    <a:pos x="30" y="308"/>
                  </a:cxn>
                  <a:cxn ang="0">
                    <a:pos x="36" y="299"/>
                  </a:cxn>
                  <a:cxn ang="0">
                    <a:pos x="38" y="287"/>
                  </a:cxn>
                  <a:cxn ang="0">
                    <a:pos x="42" y="278"/>
                  </a:cxn>
                  <a:cxn ang="0">
                    <a:pos x="45" y="267"/>
                  </a:cxn>
                  <a:cxn ang="0">
                    <a:pos x="49" y="257"/>
                  </a:cxn>
                  <a:cxn ang="0">
                    <a:pos x="53" y="248"/>
                  </a:cxn>
                  <a:cxn ang="0">
                    <a:pos x="57" y="238"/>
                  </a:cxn>
                  <a:cxn ang="0">
                    <a:pos x="61" y="229"/>
                  </a:cxn>
                  <a:cxn ang="0">
                    <a:pos x="64" y="219"/>
                  </a:cxn>
                  <a:cxn ang="0">
                    <a:pos x="66" y="210"/>
                  </a:cxn>
                  <a:cxn ang="0">
                    <a:pos x="70" y="202"/>
                  </a:cxn>
                  <a:cxn ang="0">
                    <a:pos x="74" y="194"/>
                  </a:cxn>
                  <a:cxn ang="0">
                    <a:pos x="76" y="187"/>
                  </a:cxn>
                  <a:cxn ang="0">
                    <a:pos x="78" y="181"/>
                  </a:cxn>
                  <a:cxn ang="0">
                    <a:pos x="81" y="175"/>
                  </a:cxn>
                  <a:cxn ang="0">
                    <a:pos x="85" y="170"/>
                  </a:cxn>
                  <a:cxn ang="0">
                    <a:pos x="89" y="166"/>
                  </a:cxn>
                  <a:cxn ang="0">
                    <a:pos x="89" y="160"/>
                  </a:cxn>
                  <a:cxn ang="0">
                    <a:pos x="91" y="154"/>
                  </a:cxn>
                  <a:cxn ang="0">
                    <a:pos x="95" y="149"/>
                  </a:cxn>
                  <a:cxn ang="0">
                    <a:pos x="99" y="145"/>
                  </a:cxn>
                  <a:cxn ang="0">
                    <a:pos x="100" y="137"/>
                  </a:cxn>
                  <a:cxn ang="0">
                    <a:pos x="104" y="132"/>
                  </a:cxn>
                  <a:cxn ang="0">
                    <a:pos x="108" y="124"/>
                  </a:cxn>
                  <a:cxn ang="0">
                    <a:pos x="112" y="118"/>
                  </a:cxn>
                  <a:cxn ang="0">
                    <a:pos x="116" y="111"/>
                  </a:cxn>
                  <a:cxn ang="0">
                    <a:pos x="119" y="105"/>
                  </a:cxn>
                  <a:cxn ang="0">
                    <a:pos x="123" y="99"/>
                  </a:cxn>
                  <a:cxn ang="0">
                    <a:pos x="129" y="92"/>
                  </a:cxn>
                  <a:cxn ang="0">
                    <a:pos x="133" y="84"/>
                  </a:cxn>
                  <a:cxn ang="0">
                    <a:pos x="137" y="78"/>
                  </a:cxn>
                  <a:cxn ang="0">
                    <a:pos x="140" y="71"/>
                  </a:cxn>
                  <a:cxn ang="0">
                    <a:pos x="146" y="65"/>
                  </a:cxn>
                  <a:cxn ang="0">
                    <a:pos x="150" y="57"/>
                  </a:cxn>
                  <a:cxn ang="0">
                    <a:pos x="154" y="52"/>
                  </a:cxn>
                  <a:cxn ang="0">
                    <a:pos x="157" y="46"/>
                  </a:cxn>
                  <a:cxn ang="0">
                    <a:pos x="161" y="40"/>
                  </a:cxn>
                  <a:cxn ang="0">
                    <a:pos x="169" y="29"/>
                  </a:cxn>
                  <a:cxn ang="0">
                    <a:pos x="176" y="19"/>
                  </a:cxn>
                  <a:cxn ang="0">
                    <a:pos x="180" y="10"/>
                  </a:cxn>
                  <a:cxn ang="0">
                    <a:pos x="184" y="6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944" y="506"/>
                  </a:cxn>
                  <a:cxn ang="0">
                    <a:pos x="961" y="620"/>
                  </a:cxn>
                  <a:cxn ang="0">
                    <a:pos x="872" y="683"/>
                  </a:cxn>
                  <a:cxn ang="0">
                    <a:pos x="872" y="683"/>
                  </a:cxn>
                </a:cxnLst>
                <a:rect l="0" t="0" r="r" b="b"/>
                <a:pathLst>
                  <a:path w="961" h="683">
                    <a:moveTo>
                      <a:pt x="872" y="683"/>
                    </a:moveTo>
                    <a:lnTo>
                      <a:pt x="0" y="400"/>
                    </a:lnTo>
                    <a:lnTo>
                      <a:pt x="0" y="396"/>
                    </a:lnTo>
                    <a:lnTo>
                      <a:pt x="4" y="390"/>
                    </a:lnTo>
                    <a:lnTo>
                      <a:pt x="4" y="386"/>
                    </a:lnTo>
                    <a:lnTo>
                      <a:pt x="5" y="381"/>
                    </a:lnTo>
                    <a:lnTo>
                      <a:pt x="7" y="375"/>
                    </a:lnTo>
                    <a:lnTo>
                      <a:pt x="11" y="369"/>
                    </a:lnTo>
                    <a:lnTo>
                      <a:pt x="13" y="360"/>
                    </a:lnTo>
                    <a:lnTo>
                      <a:pt x="15" y="352"/>
                    </a:lnTo>
                    <a:lnTo>
                      <a:pt x="19" y="343"/>
                    </a:lnTo>
                    <a:lnTo>
                      <a:pt x="21" y="335"/>
                    </a:lnTo>
                    <a:lnTo>
                      <a:pt x="24" y="326"/>
                    </a:lnTo>
                    <a:lnTo>
                      <a:pt x="28" y="318"/>
                    </a:lnTo>
                    <a:lnTo>
                      <a:pt x="30" y="308"/>
                    </a:lnTo>
                    <a:lnTo>
                      <a:pt x="36" y="299"/>
                    </a:lnTo>
                    <a:lnTo>
                      <a:pt x="38" y="287"/>
                    </a:lnTo>
                    <a:lnTo>
                      <a:pt x="42" y="278"/>
                    </a:lnTo>
                    <a:lnTo>
                      <a:pt x="45" y="267"/>
                    </a:lnTo>
                    <a:lnTo>
                      <a:pt x="49" y="257"/>
                    </a:lnTo>
                    <a:lnTo>
                      <a:pt x="53" y="248"/>
                    </a:lnTo>
                    <a:lnTo>
                      <a:pt x="57" y="238"/>
                    </a:lnTo>
                    <a:lnTo>
                      <a:pt x="61" y="229"/>
                    </a:lnTo>
                    <a:lnTo>
                      <a:pt x="64" y="219"/>
                    </a:lnTo>
                    <a:lnTo>
                      <a:pt x="66" y="210"/>
                    </a:lnTo>
                    <a:lnTo>
                      <a:pt x="70" y="202"/>
                    </a:lnTo>
                    <a:lnTo>
                      <a:pt x="74" y="194"/>
                    </a:lnTo>
                    <a:lnTo>
                      <a:pt x="76" y="187"/>
                    </a:lnTo>
                    <a:lnTo>
                      <a:pt x="78" y="181"/>
                    </a:lnTo>
                    <a:lnTo>
                      <a:pt x="81" y="175"/>
                    </a:lnTo>
                    <a:lnTo>
                      <a:pt x="85" y="170"/>
                    </a:lnTo>
                    <a:lnTo>
                      <a:pt x="89" y="166"/>
                    </a:lnTo>
                    <a:lnTo>
                      <a:pt x="89" y="160"/>
                    </a:lnTo>
                    <a:lnTo>
                      <a:pt x="91" y="154"/>
                    </a:lnTo>
                    <a:lnTo>
                      <a:pt x="95" y="149"/>
                    </a:lnTo>
                    <a:lnTo>
                      <a:pt x="99" y="145"/>
                    </a:lnTo>
                    <a:lnTo>
                      <a:pt x="100" y="137"/>
                    </a:lnTo>
                    <a:lnTo>
                      <a:pt x="104" y="132"/>
                    </a:lnTo>
                    <a:lnTo>
                      <a:pt x="108" y="124"/>
                    </a:lnTo>
                    <a:lnTo>
                      <a:pt x="112" y="118"/>
                    </a:lnTo>
                    <a:lnTo>
                      <a:pt x="116" y="111"/>
                    </a:lnTo>
                    <a:lnTo>
                      <a:pt x="119" y="105"/>
                    </a:lnTo>
                    <a:lnTo>
                      <a:pt x="123" y="99"/>
                    </a:lnTo>
                    <a:lnTo>
                      <a:pt x="129" y="92"/>
                    </a:lnTo>
                    <a:lnTo>
                      <a:pt x="133" y="84"/>
                    </a:lnTo>
                    <a:lnTo>
                      <a:pt x="137" y="78"/>
                    </a:lnTo>
                    <a:lnTo>
                      <a:pt x="140" y="71"/>
                    </a:lnTo>
                    <a:lnTo>
                      <a:pt x="146" y="65"/>
                    </a:lnTo>
                    <a:lnTo>
                      <a:pt x="150" y="57"/>
                    </a:lnTo>
                    <a:lnTo>
                      <a:pt x="154" y="52"/>
                    </a:lnTo>
                    <a:lnTo>
                      <a:pt x="157" y="46"/>
                    </a:lnTo>
                    <a:lnTo>
                      <a:pt x="161" y="40"/>
                    </a:lnTo>
                    <a:lnTo>
                      <a:pt x="169" y="29"/>
                    </a:lnTo>
                    <a:lnTo>
                      <a:pt x="176" y="19"/>
                    </a:lnTo>
                    <a:lnTo>
                      <a:pt x="180" y="10"/>
                    </a:lnTo>
                    <a:lnTo>
                      <a:pt x="184" y="6"/>
                    </a:lnTo>
                    <a:lnTo>
                      <a:pt x="186" y="0"/>
                    </a:lnTo>
                    <a:lnTo>
                      <a:pt x="188" y="0"/>
                    </a:lnTo>
                    <a:lnTo>
                      <a:pt x="944" y="506"/>
                    </a:lnTo>
                    <a:lnTo>
                      <a:pt x="961" y="620"/>
                    </a:lnTo>
                    <a:lnTo>
                      <a:pt x="872" y="683"/>
                    </a:lnTo>
                    <a:lnTo>
                      <a:pt x="872" y="683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2639" y="1888"/>
                <a:ext cx="477" cy="476"/>
              </a:xfrm>
              <a:custGeom>
                <a:avLst/>
                <a:gdLst/>
                <a:ahLst/>
                <a:cxnLst>
                  <a:cxn ang="0">
                    <a:pos x="523" y="949"/>
                  </a:cxn>
                  <a:cxn ang="0">
                    <a:pos x="584" y="938"/>
                  </a:cxn>
                  <a:cxn ang="0">
                    <a:pos x="639" y="922"/>
                  </a:cxn>
                  <a:cxn ang="0">
                    <a:pos x="692" y="898"/>
                  </a:cxn>
                  <a:cxn ang="0">
                    <a:pos x="741" y="869"/>
                  </a:cxn>
                  <a:cxn ang="0">
                    <a:pos x="787" y="833"/>
                  </a:cxn>
                  <a:cxn ang="0">
                    <a:pos x="829" y="793"/>
                  </a:cxn>
                  <a:cxn ang="0">
                    <a:pos x="863" y="749"/>
                  </a:cxn>
                  <a:cxn ang="0">
                    <a:pos x="895" y="700"/>
                  </a:cxn>
                  <a:cxn ang="0">
                    <a:pos x="920" y="647"/>
                  </a:cxn>
                  <a:cxn ang="0">
                    <a:pos x="937" y="592"/>
                  </a:cxn>
                  <a:cxn ang="0">
                    <a:pos x="948" y="534"/>
                  </a:cxn>
                  <a:cxn ang="0">
                    <a:pos x="954" y="476"/>
                  </a:cxn>
                  <a:cxn ang="0">
                    <a:pos x="948" y="413"/>
                  </a:cxn>
                  <a:cxn ang="0">
                    <a:pos x="937" y="356"/>
                  </a:cxn>
                  <a:cxn ang="0">
                    <a:pos x="920" y="301"/>
                  </a:cxn>
                  <a:cxn ang="0">
                    <a:pos x="895" y="247"/>
                  </a:cxn>
                  <a:cxn ang="0">
                    <a:pos x="863" y="200"/>
                  </a:cxn>
                  <a:cxn ang="0">
                    <a:pos x="829" y="154"/>
                  </a:cxn>
                  <a:cxn ang="0">
                    <a:pos x="787" y="114"/>
                  </a:cxn>
                  <a:cxn ang="0">
                    <a:pos x="741" y="80"/>
                  </a:cxn>
                  <a:cxn ang="0">
                    <a:pos x="692" y="50"/>
                  </a:cxn>
                  <a:cxn ang="0">
                    <a:pos x="639" y="27"/>
                  </a:cxn>
                  <a:cxn ang="0">
                    <a:pos x="584" y="10"/>
                  </a:cxn>
                  <a:cxn ang="0">
                    <a:pos x="523" y="2"/>
                  </a:cxn>
                  <a:cxn ang="0">
                    <a:pos x="464" y="0"/>
                  </a:cxn>
                  <a:cxn ang="0">
                    <a:pos x="403" y="4"/>
                  </a:cxn>
                  <a:cxn ang="0">
                    <a:pos x="344" y="15"/>
                  </a:cxn>
                  <a:cxn ang="0">
                    <a:pos x="291" y="36"/>
                  </a:cxn>
                  <a:cxn ang="0">
                    <a:pos x="238" y="61"/>
                  </a:cxn>
                  <a:cxn ang="0">
                    <a:pos x="190" y="93"/>
                  </a:cxn>
                  <a:cxn ang="0">
                    <a:pos x="147" y="129"/>
                  </a:cxn>
                  <a:cxn ang="0">
                    <a:pos x="109" y="171"/>
                  </a:cxn>
                  <a:cxn ang="0">
                    <a:pos x="74" y="217"/>
                  </a:cxn>
                  <a:cxn ang="0">
                    <a:pos x="46" y="268"/>
                  </a:cxn>
                  <a:cxn ang="0">
                    <a:pos x="25" y="321"/>
                  </a:cxn>
                  <a:cxn ang="0">
                    <a:pos x="10" y="379"/>
                  </a:cxn>
                  <a:cxn ang="0">
                    <a:pos x="0" y="438"/>
                  </a:cxn>
                  <a:cxn ang="0">
                    <a:pos x="0" y="498"/>
                  </a:cxn>
                  <a:cxn ang="0">
                    <a:pos x="6" y="557"/>
                  </a:cxn>
                  <a:cxn ang="0">
                    <a:pos x="21" y="614"/>
                  </a:cxn>
                  <a:cxn ang="0">
                    <a:pos x="40" y="670"/>
                  </a:cxn>
                  <a:cxn ang="0">
                    <a:pos x="69" y="721"/>
                  </a:cxn>
                  <a:cxn ang="0">
                    <a:pos x="101" y="767"/>
                  </a:cxn>
                  <a:cxn ang="0">
                    <a:pos x="139" y="812"/>
                  </a:cxn>
                  <a:cxn ang="0">
                    <a:pos x="181" y="848"/>
                  </a:cxn>
                  <a:cxn ang="0">
                    <a:pos x="228" y="881"/>
                  </a:cxn>
                  <a:cxn ang="0">
                    <a:pos x="280" y="909"/>
                  </a:cxn>
                  <a:cxn ang="0">
                    <a:pos x="333" y="930"/>
                  </a:cxn>
                  <a:cxn ang="0">
                    <a:pos x="390" y="943"/>
                  </a:cxn>
                  <a:cxn ang="0">
                    <a:pos x="451" y="951"/>
                  </a:cxn>
                </a:cxnLst>
                <a:rect l="0" t="0" r="r" b="b"/>
                <a:pathLst>
                  <a:path w="954" h="953">
                    <a:moveTo>
                      <a:pt x="475" y="953"/>
                    </a:moveTo>
                    <a:lnTo>
                      <a:pt x="489" y="951"/>
                    </a:lnTo>
                    <a:lnTo>
                      <a:pt x="500" y="951"/>
                    </a:lnTo>
                    <a:lnTo>
                      <a:pt x="511" y="951"/>
                    </a:lnTo>
                    <a:lnTo>
                      <a:pt x="523" y="949"/>
                    </a:lnTo>
                    <a:lnTo>
                      <a:pt x="536" y="947"/>
                    </a:lnTo>
                    <a:lnTo>
                      <a:pt x="548" y="945"/>
                    </a:lnTo>
                    <a:lnTo>
                      <a:pt x="559" y="943"/>
                    </a:lnTo>
                    <a:lnTo>
                      <a:pt x="572" y="941"/>
                    </a:lnTo>
                    <a:lnTo>
                      <a:pt x="584" y="938"/>
                    </a:lnTo>
                    <a:lnTo>
                      <a:pt x="593" y="936"/>
                    </a:lnTo>
                    <a:lnTo>
                      <a:pt x="605" y="932"/>
                    </a:lnTo>
                    <a:lnTo>
                      <a:pt x="616" y="930"/>
                    </a:lnTo>
                    <a:lnTo>
                      <a:pt x="627" y="924"/>
                    </a:lnTo>
                    <a:lnTo>
                      <a:pt x="639" y="922"/>
                    </a:lnTo>
                    <a:lnTo>
                      <a:pt x="650" y="917"/>
                    </a:lnTo>
                    <a:lnTo>
                      <a:pt x="662" y="915"/>
                    </a:lnTo>
                    <a:lnTo>
                      <a:pt x="671" y="909"/>
                    </a:lnTo>
                    <a:lnTo>
                      <a:pt x="682" y="903"/>
                    </a:lnTo>
                    <a:lnTo>
                      <a:pt x="692" y="898"/>
                    </a:lnTo>
                    <a:lnTo>
                      <a:pt x="703" y="892"/>
                    </a:lnTo>
                    <a:lnTo>
                      <a:pt x="713" y="886"/>
                    </a:lnTo>
                    <a:lnTo>
                      <a:pt x="722" y="881"/>
                    </a:lnTo>
                    <a:lnTo>
                      <a:pt x="732" y="875"/>
                    </a:lnTo>
                    <a:lnTo>
                      <a:pt x="741" y="869"/>
                    </a:lnTo>
                    <a:lnTo>
                      <a:pt x="751" y="862"/>
                    </a:lnTo>
                    <a:lnTo>
                      <a:pt x="760" y="854"/>
                    </a:lnTo>
                    <a:lnTo>
                      <a:pt x="770" y="848"/>
                    </a:lnTo>
                    <a:lnTo>
                      <a:pt x="779" y="841"/>
                    </a:lnTo>
                    <a:lnTo>
                      <a:pt x="787" y="833"/>
                    </a:lnTo>
                    <a:lnTo>
                      <a:pt x="796" y="827"/>
                    </a:lnTo>
                    <a:lnTo>
                      <a:pt x="804" y="820"/>
                    </a:lnTo>
                    <a:lnTo>
                      <a:pt x="814" y="812"/>
                    </a:lnTo>
                    <a:lnTo>
                      <a:pt x="821" y="803"/>
                    </a:lnTo>
                    <a:lnTo>
                      <a:pt x="829" y="793"/>
                    </a:lnTo>
                    <a:lnTo>
                      <a:pt x="836" y="786"/>
                    </a:lnTo>
                    <a:lnTo>
                      <a:pt x="844" y="776"/>
                    </a:lnTo>
                    <a:lnTo>
                      <a:pt x="850" y="767"/>
                    </a:lnTo>
                    <a:lnTo>
                      <a:pt x="857" y="759"/>
                    </a:lnTo>
                    <a:lnTo>
                      <a:pt x="863" y="749"/>
                    </a:lnTo>
                    <a:lnTo>
                      <a:pt x="871" y="740"/>
                    </a:lnTo>
                    <a:lnTo>
                      <a:pt x="876" y="730"/>
                    </a:lnTo>
                    <a:lnTo>
                      <a:pt x="882" y="721"/>
                    </a:lnTo>
                    <a:lnTo>
                      <a:pt x="888" y="711"/>
                    </a:lnTo>
                    <a:lnTo>
                      <a:pt x="895" y="700"/>
                    </a:lnTo>
                    <a:lnTo>
                      <a:pt x="899" y="690"/>
                    </a:lnTo>
                    <a:lnTo>
                      <a:pt x="905" y="681"/>
                    </a:lnTo>
                    <a:lnTo>
                      <a:pt x="910" y="670"/>
                    </a:lnTo>
                    <a:lnTo>
                      <a:pt x="916" y="660"/>
                    </a:lnTo>
                    <a:lnTo>
                      <a:pt x="920" y="647"/>
                    </a:lnTo>
                    <a:lnTo>
                      <a:pt x="924" y="637"/>
                    </a:lnTo>
                    <a:lnTo>
                      <a:pt x="928" y="626"/>
                    </a:lnTo>
                    <a:lnTo>
                      <a:pt x="931" y="614"/>
                    </a:lnTo>
                    <a:lnTo>
                      <a:pt x="933" y="603"/>
                    </a:lnTo>
                    <a:lnTo>
                      <a:pt x="937" y="592"/>
                    </a:lnTo>
                    <a:lnTo>
                      <a:pt x="941" y="582"/>
                    </a:lnTo>
                    <a:lnTo>
                      <a:pt x="943" y="571"/>
                    </a:lnTo>
                    <a:lnTo>
                      <a:pt x="945" y="557"/>
                    </a:lnTo>
                    <a:lnTo>
                      <a:pt x="947" y="548"/>
                    </a:lnTo>
                    <a:lnTo>
                      <a:pt x="948" y="534"/>
                    </a:lnTo>
                    <a:lnTo>
                      <a:pt x="950" y="523"/>
                    </a:lnTo>
                    <a:lnTo>
                      <a:pt x="952" y="510"/>
                    </a:lnTo>
                    <a:lnTo>
                      <a:pt x="952" y="498"/>
                    </a:lnTo>
                    <a:lnTo>
                      <a:pt x="952" y="487"/>
                    </a:lnTo>
                    <a:lnTo>
                      <a:pt x="954" y="476"/>
                    </a:lnTo>
                    <a:lnTo>
                      <a:pt x="952" y="462"/>
                    </a:lnTo>
                    <a:lnTo>
                      <a:pt x="952" y="449"/>
                    </a:lnTo>
                    <a:lnTo>
                      <a:pt x="952" y="438"/>
                    </a:lnTo>
                    <a:lnTo>
                      <a:pt x="950" y="426"/>
                    </a:lnTo>
                    <a:lnTo>
                      <a:pt x="948" y="413"/>
                    </a:lnTo>
                    <a:lnTo>
                      <a:pt x="947" y="401"/>
                    </a:lnTo>
                    <a:lnTo>
                      <a:pt x="945" y="390"/>
                    </a:lnTo>
                    <a:lnTo>
                      <a:pt x="943" y="379"/>
                    </a:lnTo>
                    <a:lnTo>
                      <a:pt x="941" y="365"/>
                    </a:lnTo>
                    <a:lnTo>
                      <a:pt x="937" y="356"/>
                    </a:lnTo>
                    <a:lnTo>
                      <a:pt x="933" y="342"/>
                    </a:lnTo>
                    <a:lnTo>
                      <a:pt x="931" y="333"/>
                    </a:lnTo>
                    <a:lnTo>
                      <a:pt x="928" y="321"/>
                    </a:lnTo>
                    <a:lnTo>
                      <a:pt x="924" y="310"/>
                    </a:lnTo>
                    <a:lnTo>
                      <a:pt x="920" y="301"/>
                    </a:lnTo>
                    <a:lnTo>
                      <a:pt x="916" y="289"/>
                    </a:lnTo>
                    <a:lnTo>
                      <a:pt x="910" y="278"/>
                    </a:lnTo>
                    <a:lnTo>
                      <a:pt x="905" y="268"/>
                    </a:lnTo>
                    <a:lnTo>
                      <a:pt x="899" y="257"/>
                    </a:lnTo>
                    <a:lnTo>
                      <a:pt x="895" y="247"/>
                    </a:lnTo>
                    <a:lnTo>
                      <a:pt x="888" y="236"/>
                    </a:lnTo>
                    <a:lnTo>
                      <a:pt x="882" y="226"/>
                    </a:lnTo>
                    <a:lnTo>
                      <a:pt x="876" y="217"/>
                    </a:lnTo>
                    <a:lnTo>
                      <a:pt x="871" y="209"/>
                    </a:lnTo>
                    <a:lnTo>
                      <a:pt x="863" y="200"/>
                    </a:lnTo>
                    <a:lnTo>
                      <a:pt x="857" y="188"/>
                    </a:lnTo>
                    <a:lnTo>
                      <a:pt x="850" y="179"/>
                    </a:lnTo>
                    <a:lnTo>
                      <a:pt x="844" y="171"/>
                    </a:lnTo>
                    <a:lnTo>
                      <a:pt x="836" y="162"/>
                    </a:lnTo>
                    <a:lnTo>
                      <a:pt x="829" y="154"/>
                    </a:lnTo>
                    <a:lnTo>
                      <a:pt x="821" y="147"/>
                    </a:lnTo>
                    <a:lnTo>
                      <a:pt x="814" y="139"/>
                    </a:lnTo>
                    <a:lnTo>
                      <a:pt x="804" y="129"/>
                    </a:lnTo>
                    <a:lnTo>
                      <a:pt x="796" y="122"/>
                    </a:lnTo>
                    <a:lnTo>
                      <a:pt x="787" y="114"/>
                    </a:lnTo>
                    <a:lnTo>
                      <a:pt x="779" y="107"/>
                    </a:lnTo>
                    <a:lnTo>
                      <a:pt x="770" y="99"/>
                    </a:lnTo>
                    <a:lnTo>
                      <a:pt x="760" y="93"/>
                    </a:lnTo>
                    <a:lnTo>
                      <a:pt x="751" y="86"/>
                    </a:lnTo>
                    <a:lnTo>
                      <a:pt x="741" y="80"/>
                    </a:lnTo>
                    <a:lnTo>
                      <a:pt x="732" y="74"/>
                    </a:lnTo>
                    <a:lnTo>
                      <a:pt x="722" y="67"/>
                    </a:lnTo>
                    <a:lnTo>
                      <a:pt x="713" y="61"/>
                    </a:lnTo>
                    <a:lnTo>
                      <a:pt x="703" y="55"/>
                    </a:lnTo>
                    <a:lnTo>
                      <a:pt x="692" y="50"/>
                    </a:lnTo>
                    <a:lnTo>
                      <a:pt x="682" y="46"/>
                    </a:lnTo>
                    <a:lnTo>
                      <a:pt x="671" y="40"/>
                    </a:lnTo>
                    <a:lnTo>
                      <a:pt x="662" y="36"/>
                    </a:lnTo>
                    <a:lnTo>
                      <a:pt x="650" y="31"/>
                    </a:lnTo>
                    <a:lnTo>
                      <a:pt x="639" y="27"/>
                    </a:lnTo>
                    <a:lnTo>
                      <a:pt x="627" y="23"/>
                    </a:lnTo>
                    <a:lnTo>
                      <a:pt x="616" y="21"/>
                    </a:lnTo>
                    <a:lnTo>
                      <a:pt x="605" y="15"/>
                    </a:lnTo>
                    <a:lnTo>
                      <a:pt x="593" y="13"/>
                    </a:lnTo>
                    <a:lnTo>
                      <a:pt x="584" y="10"/>
                    </a:lnTo>
                    <a:lnTo>
                      <a:pt x="572" y="8"/>
                    </a:lnTo>
                    <a:lnTo>
                      <a:pt x="559" y="6"/>
                    </a:lnTo>
                    <a:lnTo>
                      <a:pt x="548" y="4"/>
                    </a:lnTo>
                    <a:lnTo>
                      <a:pt x="536" y="2"/>
                    </a:lnTo>
                    <a:lnTo>
                      <a:pt x="523" y="2"/>
                    </a:lnTo>
                    <a:lnTo>
                      <a:pt x="511" y="0"/>
                    </a:lnTo>
                    <a:lnTo>
                      <a:pt x="500" y="0"/>
                    </a:lnTo>
                    <a:lnTo>
                      <a:pt x="489" y="0"/>
                    </a:lnTo>
                    <a:lnTo>
                      <a:pt x="475" y="0"/>
                    </a:lnTo>
                    <a:lnTo>
                      <a:pt x="464" y="0"/>
                    </a:lnTo>
                    <a:lnTo>
                      <a:pt x="451" y="0"/>
                    </a:lnTo>
                    <a:lnTo>
                      <a:pt x="437" y="0"/>
                    </a:lnTo>
                    <a:lnTo>
                      <a:pt x="426" y="2"/>
                    </a:lnTo>
                    <a:lnTo>
                      <a:pt x="413" y="2"/>
                    </a:lnTo>
                    <a:lnTo>
                      <a:pt x="403" y="4"/>
                    </a:lnTo>
                    <a:lnTo>
                      <a:pt x="390" y="6"/>
                    </a:lnTo>
                    <a:lnTo>
                      <a:pt x="380" y="8"/>
                    </a:lnTo>
                    <a:lnTo>
                      <a:pt x="367" y="10"/>
                    </a:lnTo>
                    <a:lnTo>
                      <a:pt x="356" y="13"/>
                    </a:lnTo>
                    <a:lnTo>
                      <a:pt x="344" y="15"/>
                    </a:lnTo>
                    <a:lnTo>
                      <a:pt x="333" y="21"/>
                    </a:lnTo>
                    <a:lnTo>
                      <a:pt x="321" y="23"/>
                    </a:lnTo>
                    <a:lnTo>
                      <a:pt x="312" y="27"/>
                    </a:lnTo>
                    <a:lnTo>
                      <a:pt x="301" y="31"/>
                    </a:lnTo>
                    <a:lnTo>
                      <a:pt x="291" y="36"/>
                    </a:lnTo>
                    <a:lnTo>
                      <a:pt x="280" y="40"/>
                    </a:lnTo>
                    <a:lnTo>
                      <a:pt x="268" y="46"/>
                    </a:lnTo>
                    <a:lnTo>
                      <a:pt x="259" y="50"/>
                    </a:lnTo>
                    <a:lnTo>
                      <a:pt x="249" y="55"/>
                    </a:lnTo>
                    <a:lnTo>
                      <a:pt x="238" y="61"/>
                    </a:lnTo>
                    <a:lnTo>
                      <a:pt x="228" y="67"/>
                    </a:lnTo>
                    <a:lnTo>
                      <a:pt x="219" y="74"/>
                    </a:lnTo>
                    <a:lnTo>
                      <a:pt x="209" y="80"/>
                    </a:lnTo>
                    <a:lnTo>
                      <a:pt x="200" y="86"/>
                    </a:lnTo>
                    <a:lnTo>
                      <a:pt x="190" y="93"/>
                    </a:lnTo>
                    <a:lnTo>
                      <a:pt x="181" y="99"/>
                    </a:lnTo>
                    <a:lnTo>
                      <a:pt x="173" y="107"/>
                    </a:lnTo>
                    <a:lnTo>
                      <a:pt x="164" y="114"/>
                    </a:lnTo>
                    <a:lnTo>
                      <a:pt x="156" y="122"/>
                    </a:lnTo>
                    <a:lnTo>
                      <a:pt x="147" y="129"/>
                    </a:lnTo>
                    <a:lnTo>
                      <a:pt x="139" y="139"/>
                    </a:lnTo>
                    <a:lnTo>
                      <a:pt x="131" y="147"/>
                    </a:lnTo>
                    <a:lnTo>
                      <a:pt x="124" y="154"/>
                    </a:lnTo>
                    <a:lnTo>
                      <a:pt x="114" y="162"/>
                    </a:lnTo>
                    <a:lnTo>
                      <a:pt x="109" y="171"/>
                    </a:lnTo>
                    <a:lnTo>
                      <a:pt x="101" y="179"/>
                    </a:lnTo>
                    <a:lnTo>
                      <a:pt x="93" y="188"/>
                    </a:lnTo>
                    <a:lnTo>
                      <a:pt x="88" y="200"/>
                    </a:lnTo>
                    <a:lnTo>
                      <a:pt x="82" y="209"/>
                    </a:lnTo>
                    <a:lnTo>
                      <a:pt x="74" y="217"/>
                    </a:lnTo>
                    <a:lnTo>
                      <a:pt x="69" y="226"/>
                    </a:lnTo>
                    <a:lnTo>
                      <a:pt x="61" y="236"/>
                    </a:lnTo>
                    <a:lnTo>
                      <a:pt x="57" y="247"/>
                    </a:lnTo>
                    <a:lnTo>
                      <a:pt x="52" y="257"/>
                    </a:lnTo>
                    <a:lnTo>
                      <a:pt x="46" y="268"/>
                    </a:lnTo>
                    <a:lnTo>
                      <a:pt x="40" y="278"/>
                    </a:lnTo>
                    <a:lnTo>
                      <a:pt x="38" y="289"/>
                    </a:lnTo>
                    <a:lnTo>
                      <a:pt x="33" y="301"/>
                    </a:lnTo>
                    <a:lnTo>
                      <a:pt x="29" y="310"/>
                    </a:lnTo>
                    <a:lnTo>
                      <a:pt x="25" y="321"/>
                    </a:lnTo>
                    <a:lnTo>
                      <a:pt x="21" y="333"/>
                    </a:lnTo>
                    <a:lnTo>
                      <a:pt x="17" y="342"/>
                    </a:lnTo>
                    <a:lnTo>
                      <a:pt x="14" y="356"/>
                    </a:lnTo>
                    <a:lnTo>
                      <a:pt x="12" y="365"/>
                    </a:lnTo>
                    <a:lnTo>
                      <a:pt x="10" y="379"/>
                    </a:lnTo>
                    <a:lnTo>
                      <a:pt x="6" y="390"/>
                    </a:lnTo>
                    <a:lnTo>
                      <a:pt x="6" y="401"/>
                    </a:lnTo>
                    <a:lnTo>
                      <a:pt x="4" y="413"/>
                    </a:lnTo>
                    <a:lnTo>
                      <a:pt x="4" y="426"/>
                    </a:lnTo>
                    <a:lnTo>
                      <a:pt x="0" y="438"/>
                    </a:lnTo>
                    <a:lnTo>
                      <a:pt x="0" y="449"/>
                    </a:lnTo>
                    <a:lnTo>
                      <a:pt x="0" y="462"/>
                    </a:lnTo>
                    <a:lnTo>
                      <a:pt x="0" y="476"/>
                    </a:lnTo>
                    <a:lnTo>
                      <a:pt x="0" y="487"/>
                    </a:lnTo>
                    <a:lnTo>
                      <a:pt x="0" y="498"/>
                    </a:lnTo>
                    <a:lnTo>
                      <a:pt x="0" y="510"/>
                    </a:lnTo>
                    <a:lnTo>
                      <a:pt x="4" y="523"/>
                    </a:lnTo>
                    <a:lnTo>
                      <a:pt x="4" y="534"/>
                    </a:lnTo>
                    <a:lnTo>
                      <a:pt x="6" y="548"/>
                    </a:lnTo>
                    <a:lnTo>
                      <a:pt x="6" y="557"/>
                    </a:lnTo>
                    <a:lnTo>
                      <a:pt x="10" y="571"/>
                    </a:lnTo>
                    <a:lnTo>
                      <a:pt x="12" y="582"/>
                    </a:lnTo>
                    <a:lnTo>
                      <a:pt x="14" y="592"/>
                    </a:lnTo>
                    <a:lnTo>
                      <a:pt x="17" y="603"/>
                    </a:lnTo>
                    <a:lnTo>
                      <a:pt x="21" y="614"/>
                    </a:lnTo>
                    <a:lnTo>
                      <a:pt x="25" y="626"/>
                    </a:lnTo>
                    <a:lnTo>
                      <a:pt x="29" y="637"/>
                    </a:lnTo>
                    <a:lnTo>
                      <a:pt x="33" y="647"/>
                    </a:lnTo>
                    <a:lnTo>
                      <a:pt x="38" y="660"/>
                    </a:lnTo>
                    <a:lnTo>
                      <a:pt x="40" y="670"/>
                    </a:lnTo>
                    <a:lnTo>
                      <a:pt x="46" y="681"/>
                    </a:lnTo>
                    <a:lnTo>
                      <a:pt x="52" y="690"/>
                    </a:lnTo>
                    <a:lnTo>
                      <a:pt x="57" y="700"/>
                    </a:lnTo>
                    <a:lnTo>
                      <a:pt x="61" y="711"/>
                    </a:lnTo>
                    <a:lnTo>
                      <a:pt x="69" y="721"/>
                    </a:lnTo>
                    <a:lnTo>
                      <a:pt x="74" y="730"/>
                    </a:lnTo>
                    <a:lnTo>
                      <a:pt x="82" y="740"/>
                    </a:lnTo>
                    <a:lnTo>
                      <a:pt x="88" y="749"/>
                    </a:lnTo>
                    <a:lnTo>
                      <a:pt x="93" y="759"/>
                    </a:lnTo>
                    <a:lnTo>
                      <a:pt x="101" y="767"/>
                    </a:lnTo>
                    <a:lnTo>
                      <a:pt x="109" y="776"/>
                    </a:lnTo>
                    <a:lnTo>
                      <a:pt x="114" y="786"/>
                    </a:lnTo>
                    <a:lnTo>
                      <a:pt x="124" y="793"/>
                    </a:lnTo>
                    <a:lnTo>
                      <a:pt x="131" y="803"/>
                    </a:lnTo>
                    <a:lnTo>
                      <a:pt x="139" y="812"/>
                    </a:lnTo>
                    <a:lnTo>
                      <a:pt x="147" y="820"/>
                    </a:lnTo>
                    <a:lnTo>
                      <a:pt x="156" y="827"/>
                    </a:lnTo>
                    <a:lnTo>
                      <a:pt x="164" y="833"/>
                    </a:lnTo>
                    <a:lnTo>
                      <a:pt x="173" y="841"/>
                    </a:lnTo>
                    <a:lnTo>
                      <a:pt x="181" y="848"/>
                    </a:lnTo>
                    <a:lnTo>
                      <a:pt x="190" y="854"/>
                    </a:lnTo>
                    <a:lnTo>
                      <a:pt x="200" y="862"/>
                    </a:lnTo>
                    <a:lnTo>
                      <a:pt x="209" y="869"/>
                    </a:lnTo>
                    <a:lnTo>
                      <a:pt x="219" y="875"/>
                    </a:lnTo>
                    <a:lnTo>
                      <a:pt x="228" y="881"/>
                    </a:lnTo>
                    <a:lnTo>
                      <a:pt x="238" y="886"/>
                    </a:lnTo>
                    <a:lnTo>
                      <a:pt x="249" y="892"/>
                    </a:lnTo>
                    <a:lnTo>
                      <a:pt x="259" y="898"/>
                    </a:lnTo>
                    <a:lnTo>
                      <a:pt x="268" y="903"/>
                    </a:lnTo>
                    <a:lnTo>
                      <a:pt x="280" y="909"/>
                    </a:lnTo>
                    <a:lnTo>
                      <a:pt x="291" y="915"/>
                    </a:lnTo>
                    <a:lnTo>
                      <a:pt x="301" y="917"/>
                    </a:lnTo>
                    <a:lnTo>
                      <a:pt x="312" y="922"/>
                    </a:lnTo>
                    <a:lnTo>
                      <a:pt x="321" y="924"/>
                    </a:lnTo>
                    <a:lnTo>
                      <a:pt x="333" y="930"/>
                    </a:lnTo>
                    <a:lnTo>
                      <a:pt x="344" y="932"/>
                    </a:lnTo>
                    <a:lnTo>
                      <a:pt x="356" y="936"/>
                    </a:lnTo>
                    <a:lnTo>
                      <a:pt x="367" y="938"/>
                    </a:lnTo>
                    <a:lnTo>
                      <a:pt x="380" y="941"/>
                    </a:lnTo>
                    <a:lnTo>
                      <a:pt x="390" y="943"/>
                    </a:lnTo>
                    <a:lnTo>
                      <a:pt x="403" y="945"/>
                    </a:lnTo>
                    <a:lnTo>
                      <a:pt x="413" y="947"/>
                    </a:lnTo>
                    <a:lnTo>
                      <a:pt x="426" y="949"/>
                    </a:lnTo>
                    <a:lnTo>
                      <a:pt x="437" y="951"/>
                    </a:lnTo>
                    <a:lnTo>
                      <a:pt x="451" y="951"/>
                    </a:lnTo>
                    <a:lnTo>
                      <a:pt x="464" y="951"/>
                    </a:lnTo>
                    <a:lnTo>
                      <a:pt x="475" y="953"/>
                    </a:lnTo>
                    <a:lnTo>
                      <a:pt x="475" y="953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2692" y="1939"/>
                <a:ext cx="368" cy="369"/>
              </a:xfrm>
              <a:custGeom>
                <a:avLst/>
                <a:gdLst/>
                <a:ahLst/>
                <a:cxnLst>
                  <a:cxn ang="0">
                    <a:pos x="404" y="734"/>
                  </a:cxn>
                  <a:cxn ang="0">
                    <a:pos x="448" y="726"/>
                  </a:cxn>
                  <a:cxn ang="0">
                    <a:pos x="492" y="713"/>
                  </a:cxn>
                  <a:cxn ang="0">
                    <a:pos x="532" y="696"/>
                  </a:cxn>
                  <a:cxn ang="0">
                    <a:pos x="572" y="673"/>
                  </a:cxn>
                  <a:cxn ang="0">
                    <a:pos x="606" y="646"/>
                  </a:cxn>
                  <a:cxn ang="0">
                    <a:pos x="636" y="616"/>
                  </a:cxn>
                  <a:cxn ang="0">
                    <a:pos x="665" y="580"/>
                  </a:cxn>
                  <a:cxn ang="0">
                    <a:pos x="689" y="544"/>
                  </a:cxn>
                  <a:cxn ang="0">
                    <a:pos x="707" y="504"/>
                  </a:cxn>
                  <a:cxn ang="0">
                    <a:pos x="722" y="460"/>
                  </a:cxn>
                  <a:cxn ang="0">
                    <a:pos x="729" y="414"/>
                  </a:cxn>
                  <a:cxn ang="0">
                    <a:pos x="735" y="371"/>
                  </a:cxn>
                  <a:cxn ang="0">
                    <a:pos x="729" y="321"/>
                  </a:cxn>
                  <a:cxn ang="0">
                    <a:pos x="722" y="276"/>
                  </a:cxn>
                  <a:cxn ang="0">
                    <a:pos x="707" y="232"/>
                  </a:cxn>
                  <a:cxn ang="0">
                    <a:pos x="689" y="192"/>
                  </a:cxn>
                  <a:cxn ang="0">
                    <a:pos x="665" y="154"/>
                  </a:cxn>
                  <a:cxn ang="0">
                    <a:pos x="636" y="120"/>
                  </a:cxn>
                  <a:cxn ang="0">
                    <a:pos x="606" y="87"/>
                  </a:cxn>
                  <a:cxn ang="0">
                    <a:pos x="572" y="61"/>
                  </a:cxn>
                  <a:cxn ang="0">
                    <a:pos x="532" y="38"/>
                  </a:cxn>
                  <a:cxn ang="0">
                    <a:pos x="492" y="21"/>
                  </a:cxn>
                  <a:cxn ang="0">
                    <a:pos x="448" y="7"/>
                  </a:cxn>
                  <a:cxn ang="0">
                    <a:pos x="404" y="0"/>
                  </a:cxn>
                  <a:cxn ang="0">
                    <a:pos x="357" y="0"/>
                  </a:cxn>
                  <a:cxn ang="0">
                    <a:pos x="309" y="4"/>
                  </a:cxn>
                  <a:cxn ang="0">
                    <a:pos x="266" y="11"/>
                  </a:cxn>
                  <a:cxn ang="0">
                    <a:pos x="222" y="28"/>
                  </a:cxn>
                  <a:cxn ang="0">
                    <a:pos x="182" y="45"/>
                  </a:cxn>
                  <a:cxn ang="0">
                    <a:pos x="146" y="70"/>
                  </a:cxn>
                  <a:cxn ang="0">
                    <a:pos x="112" y="101"/>
                  </a:cxn>
                  <a:cxn ang="0">
                    <a:pos x="81" y="131"/>
                  </a:cxn>
                  <a:cxn ang="0">
                    <a:pos x="55" y="167"/>
                  </a:cxn>
                  <a:cxn ang="0">
                    <a:pos x="34" y="207"/>
                  </a:cxn>
                  <a:cxn ang="0">
                    <a:pos x="17" y="249"/>
                  </a:cxn>
                  <a:cxn ang="0">
                    <a:pos x="5" y="295"/>
                  </a:cxn>
                  <a:cxn ang="0">
                    <a:pos x="0" y="340"/>
                  </a:cxn>
                  <a:cxn ang="0">
                    <a:pos x="0" y="388"/>
                  </a:cxn>
                  <a:cxn ang="0">
                    <a:pos x="4" y="433"/>
                  </a:cxn>
                  <a:cxn ang="0">
                    <a:pos x="15" y="477"/>
                  </a:cxn>
                  <a:cxn ang="0">
                    <a:pos x="30" y="519"/>
                  </a:cxn>
                  <a:cxn ang="0">
                    <a:pos x="51" y="559"/>
                  </a:cxn>
                  <a:cxn ang="0">
                    <a:pos x="74" y="595"/>
                  </a:cxn>
                  <a:cxn ang="0">
                    <a:pos x="106" y="629"/>
                  </a:cxn>
                  <a:cxn ang="0">
                    <a:pos x="138" y="658"/>
                  </a:cxn>
                  <a:cxn ang="0">
                    <a:pos x="175" y="683"/>
                  </a:cxn>
                  <a:cxn ang="0">
                    <a:pos x="213" y="703"/>
                  </a:cxn>
                  <a:cxn ang="0">
                    <a:pos x="256" y="721"/>
                  </a:cxn>
                  <a:cxn ang="0">
                    <a:pos x="300" y="730"/>
                  </a:cxn>
                  <a:cxn ang="0">
                    <a:pos x="347" y="736"/>
                  </a:cxn>
                </a:cxnLst>
                <a:rect l="0" t="0" r="r" b="b"/>
                <a:pathLst>
                  <a:path w="735" h="738">
                    <a:moveTo>
                      <a:pt x="366" y="738"/>
                    </a:moveTo>
                    <a:lnTo>
                      <a:pt x="376" y="736"/>
                    </a:lnTo>
                    <a:lnTo>
                      <a:pt x="385" y="736"/>
                    </a:lnTo>
                    <a:lnTo>
                      <a:pt x="393" y="736"/>
                    </a:lnTo>
                    <a:lnTo>
                      <a:pt x="404" y="734"/>
                    </a:lnTo>
                    <a:lnTo>
                      <a:pt x="412" y="732"/>
                    </a:lnTo>
                    <a:lnTo>
                      <a:pt x="422" y="730"/>
                    </a:lnTo>
                    <a:lnTo>
                      <a:pt x="431" y="730"/>
                    </a:lnTo>
                    <a:lnTo>
                      <a:pt x="441" y="728"/>
                    </a:lnTo>
                    <a:lnTo>
                      <a:pt x="448" y="726"/>
                    </a:lnTo>
                    <a:lnTo>
                      <a:pt x="458" y="724"/>
                    </a:lnTo>
                    <a:lnTo>
                      <a:pt x="465" y="722"/>
                    </a:lnTo>
                    <a:lnTo>
                      <a:pt x="475" y="721"/>
                    </a:lnTo>
                    <a:lnTo>
                      <a:pt x="482" y="717"/>
                    </a:lnTo>
                    <a:lnTo>
                      <a:pt x="492" y="713"/>
                    </a:lnTo>
                    <a:lnTo>
                      <a:pt x="499" y="711"/>
                    </a:lnTo>
                    <a:lnTo>
                      <a:pt x="509" y="709"/>
                    </a:lnTo>
                    <a:lnTo>
                      <a:pt x="517" y="703"/>
                    </a:lnTo>
                    <a:lnTo>
                      <a:pt x="524" y="700"/>
                    </a:lnTo>
                    <a:lnTo>
                      <a:pt x="532" y="696"/>
                    </a:lnTo>
                    <a:lnTo>
                      <a:pt x="541" y="692"/>
                    </a:lnTo>
                    <a:lnTo>
                      <a:pt x="547" y="686"/>
                    </a:lnTo>
                    <a:lnTo>
                      <a:pt x="556" y="683"/>
                    </a:lnTo>
                    <a:lnTo>
                      <a:pt x="562" y="679"/>
                    </a:lnTo>
                    <a:lnTo>
                      <a:pt x="572" y="673"/>
                    </a:lnTo>
                    <a:lnTo>
                      <a:pt x="577" y="667"/>
                    </a:lnTo>
                    <a:lnTo>
                      <a:pt x="585" y="664"/>
                    </a:lnTo>
                    <a:lnTo>
                      <a:pt x="593" y="658"/>
                    </a:lnTo>
                    <a:lnTo>
                      <a:pt x="600" y="652"/>
                    </a:lnTo>
                    <a:lnTo>
                      <a:pt x="606" y="646"/>
                    </a:lnTo>
                    <a:lnTo>
                      <a:pt x="612" y="641"/>
                    </a:lnTo>
                    <a:lnTo>
                      <a:pt x="619" y="635"/>
                    </a:lnTo>
                    <a:lnTo>
                      <a:pt x="627" y="629"/>
                    </a:lnTo>
                    <a:lnTo>
                      <a:pt x="632" y="622"/>
                    </a:lnTo>
                    <a:lnTo>
                      <a:pt x="636" y="616"/>
                    </a:lnTo>
                    <a:lnTo>
                      <a:pt x="642" y="608"/>
                    </a:lnTo>
                    <a:lnTo>
                      <a:pt x="650" y="603"/>
                    </a:lnTo>
                    <a:lnTo>
                      <a:pt x="655" y="595"/>
                    </a:lnTo>
                    <a:lnTo>
                      <a:pt x="659" y="587"/>
                    </a:lnTo>
                    <a:lnTo>
                      <a:pt x="665" y="580"/>
                    </a:lnTo>
                    <a:lnTo>
                      <a:pt x="670" y="574"/>
                    </a:lnTo>
                    <a:lnTo>
                      <a:pt x="674" y="565"/>
                    </a:lnTo>
                    <a:lnTo>
                      <a:pt x="680" y="559"/>
                    </a:lnTo>
                    <a:lnTo>
                      <a:pt x="684" y="549"/>
                    </a:lnTo>
                    <a:lnTo>
                      <a:pt x="689" y="544"/>
                    </a:lnTo>
                    <a:lnTo>
                      <a:pt x="693" y="534"/>
                    </a:lnTo>
                    <a:lnTo>
                      <a:pt x="697" y="527"/>
                    </a:lnTo>
                    <a:lnTo>
                      <a:pt x="701" y="519"/>
                    </a:lnTo>
                    <a:lnTo>
                      <a:pt x="705" y="511"/>
                    </a:lnTo>
                    <a:lnTo>
                      <a:pt x="707" y="504"/>
                    </a:lnTo>
                    <a:lnTo>
                      <a:pt x="710" y="494"/>
                    </a:lnTo>
                    <a:lnTo>
                      <a:pt x="714" y="487"/>
                    </a:lnTo>
                    <a:lnTo>
                      <a:pt x="718" y="477"/>
                    </a:lnTo>
                    <a:lnTo>
                      <a:pt x="720" y="470"/>
                    </a:lnTo>
                    <a:lnTo>
                      <a:pt x="722" y="460"/>
                    </a:lnTo>
                    <a:lnTo>
                      <a:pt x="724" y="452"/>
                    </a:lnTo>
                    <a:lnTo>
                      <a:pt x="726" y="443"/>
                    </a:lnTo>
                    <a:lnTo>
                      <a:pt x="727" y="433"/>
                    </a:lnTo>
                    <a:lnTo>
                      <a:pt x="727" y="424"/>
                    </a:lnTo>
                    <a:lnTo>
                      <a:pt x="729" y="414"/>
                    </a:lnTo>
                    <a:lnTo>
                      <a:pt x="731" y="407"/>
                    </a:lnTo>
                    <a:lnTo>
                      <a:pt x="733" y="395"/>
                    </a:lnTo>
                    <a:lnTo>
                      <a:pt x="733" y="388"/>
                    </a:lnTo>
                    <a:lnTo>
                      <a:pt x="733" y="378"/>
                    </a:lnTo>
                    <a:lnTo>
                      <a:pt x="735" y="371"/>
                    </a:lnTo>
                    <a:lnTo>
                      <a:pt x="733" y="361"/>
                    </a:lnTo>
                    <a:lnTo>
                      <a:pt x="733" y="350"/>
                    </a:lnTo>
                    <a:lnTo>
                      <a:pt x="733" y="340"/>
                    </a:lnTo>
                    <a:lnTo>
                      <a:pt x="731" y="331"/>
                    </a:lnTo>
                    <a:lnTo>
                      <a:pt x="729" y="321"/>
                    </a:lnTo>
                    <a:lnTo>
                      <a:pt x="727" y="312"/>
                    </a:lnTo>
                    <a:lnTo>
                      <a:pt x="727" y="302"/>
                    </a:lnTo>
                    <a:lnTo>
                      <a:pt x="726" y="295"/>
                    </a:lnTo>
                    <a:lnTo>
                      <a:pt x="724" y="285"/>
                    </a:lnTo>
                    <a:lnTo>
                      <a:pt x="722" y="276"/>
                    </a:lnTo>
                    <a:lnTo>
                      <a:pt x="720" y="268"/>
                    </a:lnTo>
                    <a:lnTo>
                      <a:pt x="718" y="258"/>
                    </a:lnTo>
                    <a:lnTo>
                      <a:pt x="714" y="249"/>
                    </a:lnTo>
                    <a:lnTo>
                      <a:pt x="710" y="241"/>
                    </a:lnTo>
                    <a:lnTo>
                      <a:pt x="707" y="232"/>
                    </a:lnTo>
                    <a:lnTo>
                      <a:pt x="705" y="224"/>
                    </a:lnTo>
                    <a:lnTo>
                      <a:pt x="701" y="215"/>
                    </a:lnTo>
                    <a:lnTo>
                      <a:pt x="697" y="207"/>
                    </a:lnTo>
                    <a:lnTo>
                      <a:pt x="693" y="199"/>
                    </a:lnTo>
                    <a:lnTo>
                      <a:pt x="689" y="192"/>
                    </a:lnTo>
                    <a:lnTo>
                      <a:pt x="684" y="182"/>
                    </a:lnTo>
                    <a:lnTo>
                      <a:pt x="680" y="177"/>
                    </a:lnTo>
                    <a:lnTo>
                      <a:pt x="674" y="167"/>
                    </a:lnTo>
                    <a:lnTo>
                      <a:pt x="670" y="161"/>
                    </a:lnTo>
                    <a:lnTo>
                      <a:pt x="665" y="154"/>
                    </a:lnTo>
                    <a:lnTo>
                      <a:pt x="659" y="146"/>
                    </a:lnTo>
                    <a:lnTo>
                      <a:pt x="655" y="139"/>
                    </a:lnTo>
                    <a:lnTo>
                      <a:pt x="650" y="131"/>
                    </a:lnTo>
                    <a:lnTo>
                      <a:pt x="642" y="125"/>
                    </a:lnTo>
                    <a:lnTo>
                      <a:pt x="636" y="120"/>
                    </a:lnTo>
                    <a:lnTo>
                      <a:pt x="632" y="112"/>
                    </a:lnTo>
                    <a:lnTo>
                      <a:pt x="627" y="106"/>
                    </a:lnTo>
                    <a:lnTo>
                      <a:pt x="619" y="101"/>
                    </a:lnTo>
                    <a:lnTo>
                      <a:pt x="612" y="93"/>
                    </a:lnTo>
                    <a:lnTo>
                      <a:pt x="606" y="87"/>
                    </a:lnTo>
                    <a:lnTo>
                      <a:pt x="600" y="82"/>
                    </a:lnTo>
                    <a:lnTo>
                      <a:pt x="593" y="76"/>
                    </a:lnTo>
                    <a:lnTo>
                      <a:pt x="585" y="70"/>
                    </a:lnTo>
                    <a:lnTo>
                      <a:pt x="577" y="66"/>
                    </a:lnTo>
                    <a:lnTo>
                      <a:pt x="572" y="61"/>
                    </a:lnTo>
                    <a:lnTo>
                      <a:pt x="562" y="55"/>
                    </a:lnTo>
                    <a:lnTo>
                      <a:pt x="556" y="51"/>
                    </a:lnTo>
                    <a:lnTo>
                      <a:pt x="547" y="45"/>
                    </a:lnTo>
                    <a:lnTo>
                      <a:pt x="541" y="44"/>
                    </a:lnTo>
                    <a:lnTo>
                      <a:pt x="532" y="38"/>
                    </a:lnTo>
                    <a:lnTo>
                      <a:pt x="524" y="34"/>
                    </a:lnTo>
                    <a:lnTo>
                      <a:pt x="517" y="30"/>
                    </a:lnTo>
                    <a:lnTo>
                      <a:pt x="509" y="28"/>
                    </a:lnTo>
                    <a:lnTo>
                      <a:pt x="499" y="23"/>
                    </a:lnTo>
                    <a:lnTo>
                      <a:pt x="492" y="21"/>
                    </a:lnTo>
                    <a:lnTo>
                      <a:pt x="482" y="17"/>
                    </a:lnTo>
                    <a:lnTo>
                      <a:pt x="475" y="15"/>
                    </a:lnTo>
                    <a:lnTo>
                      <a:pt x="465" y="11"/>
                    </a:lnTo>
                    <a:lnTo>
                      <a:pt x="458" y="9"/>
                    </a:lnTo>
                    <a:lnTo>
                      <a:pt x="448" y="7"/>
                    </a:lnTo>
                    <a:lnTo>
                      <a:pt x="441" y="6"/>
                    </a:lnTo>
                    <a:lnTo>
                      <a:pt x="431" y="4"/>
                    </a:lnTo>
                    <a:lnTo>
                      <a:pt x="422" y="4"/>
                    </a:lnTo>
                    <a:lnTo>
                      <a:pt x="412" y="0"/>
                    </a:lnTo>
                    <a:lnTo>
                      <a:pt x="404" y="0"/>
                    </a:lnTo>
                    <a:lnTo>
                      <a:pt x="393" y="0"/>
                    </a:lnTo>
                    <a:lnTo>
                      <a:pt x="385" y="0"/>
                    </a:lnTo>
                    <a:lnTo>
                      <a:pt x="376" y="0"/>
                    </a:lnTo>
                    <a:lnTo>
                      <a:pt x="366" y="0"/>
                    </a:lnTo>
                    <a:lnTo>
                      <a:pt x="357" y="0"/>
                    </a:lnTo>
                    <a:lnTo>
                      <a:pt x="347" y="0"/>
                    </a:lnTo>
                    <a:lnTo>
                      <a:pt x="338" y="0"/>
                    </a:lnTo>
                    <a:lnTo>
                      <a:pt x="328" y="0"/>
                    </a:lnTo>
                    <a:lnTo>
                      <a:pt x="319" y="0"/>
                    </a:lnTo>
                    <a:lnTo>
                      <a:pt x="309" y="4"/>
                    </a:lnTo>
                    <a:lnTo>
                      <a:pt x="300" y="4"/>
                    </a:lnTo>
                    <a:lnTo>
                      <a:pt x="292" y="6"/>
                    </a:lnTo>
                    <a:lnTo>
                      <a:pt x="283" y="7"/>
                    </a:lnTo>
                    <a:lnTo>
                      <a:pt x="273" y="9"/>
                    </a:lnTo>
                    <a:lnTo>
                      <a:pt x="266" y="11"/>
                    </a:lnTo>
                    <a:lnTo>
                      <a:pt x="256" y="15"/>
                    </a:lnTo>
                    <a:lnTo>
                      <a:pt x="247" y="17"/>
                    </a:lnTo>
                    <a:lnTo>
                      <a:pt x="239" y="21"/>
                    </a:lnTo>
                    <a:lnTo>
                      <a:pt x="230" y="23"/>
                    </a:lnTo>
                    <a:lnTo>
                      <a:pt x="222" y="28"/>
                    </a:lnTo>
                    <a:lnTo>
                      <a:pt x="213" y="30"/>
                    </a:lnTo>
                    <a:lnTo>
                      <a:pt x="205" y="34"/>
                    </a:lnTo>
                    <a:lnTo>
                      <a:pt x="197" y="38"/>
                    </a:lnTo>
                    <a:lnTo>
                      <a:pt x="190" y="44"/>
                    </a:lnTo>
                    <a:lnTo>
                      <a:pt x="182" y="45"/>
                    </a:lnTo>
                    <a:lnTo>
                      <a:pt x="175" y="51"/>
                    </a:lnTo>
                    <a:lnTo>
                      <a:pt x="167" y="55"/>
                    </a:lnTo>
                    <a:lnTo>
                      <a:pt x="161" y="61"/>
                    </a:lnTo>
                    <a:lnTo>
                      <a:pt x="154" y="66"/>
                    </a:lnTo>
                    <a:lnTo>
                      <a:pt x="146" y="70"/>
                    </a:lnTo>
                    <a:lnTo>
                      <a:pt x="138" y="76"/>
                    </a:lnTo>
                    <a:lnTo>
                      <a:pt x="131" y="82"/>
                    </a:lnTo>
                    <a:lnTo>
                      <a:pt x="125" y="87"/>
                    </a:lnTo>
                    <a:lnTo>
                      <a:pt x="118" y="93"/>
                    </a:lnTo>
                    <a:lnTo>
                      <a:pt x="112" y="101"/>
                    </a:lnTo>
                    <a:lnTo>
                      <a:pt x="106" y="106"/>
                    </a:lnTo>
                    <a:lnTo>
                      <a:pt x="100" y="112"/>
                    </a:lnTo>
                    <a:lnTo>
                      <a:pt x="93" y="120"/>
                    </a:lnTo>
                    <a:lnTo>
                      <a:pt x="87" y="125"/>
                    </a:lnTo>
                    <a:lnTo>
                      <a:pt x="81" y="131"/>
                    </a:lnTo>
                    <a:lnTo>
                      <a:pt x="74" y="139"/>
                    </a:lnTo>
                    <a:lnTo>
                      <a:pt x="70" y="146"/>
                    </a:lnTo>
                    <a:lnTo>
                      <a:pt x="64" y="154"/>
                    </a:lnTo>
                    <a:lnTo>
                      <a:pt x="61" y="161"/>
                    </a:lnTo>
                    <a:lnTo>
                      <a:pt x="55" y="167"/>
                    </a:lnTo>
                    <a:lnTo>
                      <a:pt x="51" y="177"/>
                    </a:lnTo>
                    <a:lnTo>
                      <a:pt x="45" y="182"/>
                    </a:lnTo>
                    <a:lnTo>
                      <a:pt x="42" y="192"/>
                    </a:lnTo>
                    <a:lnTo>
                      <a:pt x="38" y="199"/>
                    </a:lnTo>
                    <a:lnTo>
                      <a:pt x="34" y="207"/>
                    </a:lnTo>
                    <a:lnTo>
                      <a:pt x="30" y="215"/>
                    </a:lnTo>
                    <a:lnTo>
                      <a:pt x="26" y="224"/>
                    </a:lnTo>
                    <a:lnTo>
                      <a:pt x="23" y="232"/>
                    </a:lnTo>
                    <a:lnTo>
                      <a:pt x="21" y="241"/>
                    </a:lnTo>
                    <a:lnTo>
                      <a:pt x="17" y="249"/>
                    </a:lnTo>
                    <a:lnTo>
                      <a:pt x="15" y="258"/>
                    </a:lnTo>
                    <a:lnTo>
                      <a:pt x="11" y="268"/>
                    </a:lnTo>
                    <a:lnTo>
                      <a:pt x="9" y="276"/>
                    </a:lnTo>
                    <a:lnTo>
                      <a:pt x="7" y="285"/>
                    </a:lnTo>
                    <a:lnTo>
                      <a:pt x="5" y="295"/>
                    </a:lnTo>
                    <a:lnTo>
                      <a:pt x="4" y="302"/>
                    </a:lnTo>
                    <a:lnTo>
                      <a:pt x="2" y="312"/>
                    </a:lnTo>
                    <a:lnTo>
                      <a:pt x="0" y="321"/>
                    </a:lnTo>
                    <a:lnTo>
                      <a:pt x="0" y="331"/>
                    </a:lnTo>
                    <a:lnTo>
                      <a:pt x="0" y="340"/>
                    </a:lnTo>
                    <a:lnTo>
                      <a:pt x="0" y="350"/>
                    </a:lnTo>
                    <a:lnTo>
                      <a:pt x="0" y="361"/>
                    </a:lnTo>
                    <a:lnTo>
                      <a:pt x="0" y="371"/>
                    </a:lnTo>
                    <a:lnTo>
                      <a:pt x="0" y="378"/>
                    </a:lnTo>
                    <a:lnTo>
                      <a:pt x="0" y="388"/>
                    </a:lnTo>
                    <a:lnTo>
                      <a:pt x="0" y="395"/>
                    </a:lnTo>
                    <a:lnTo>
                      <a:pt x="0" y="407"/>
                    </a:lnTo>
                    <a:lnTo>
                      <a:pt x="0" y="414"/>
                    </a:lnTo>
                    <a:lnTo>
                      <a:pt x="2" y="424"/>
                    </a:lnTo>
                    <a:lnTo>
                      <a:pt x="4" y="433"/>
                    </a:lnTo>
                    <a:lnTo>
                      <a:pt x="5" y="443"/>
                    </a:lnTo>
                    <a:lnTo>
                      <a:pt x="7" y="452"/>
                    </a:lnTo>
                    <a:lnTo>
                      <a:pt x="9" y="460"/>
                    </a:lnTo>
                    <a:lnTo>
                      <a:pt x="11" y="470"/>
                    </a:lnTo>
                    <a:lnTo>
                      <a:pt x="15" y="477"/>
                    </a:lnTo>
                    <a:lnTo>
                      <a:pt x="17" y="487"/>
                    </a:lnTo>
                    <a:lnTo>
                      <a:pt x="21" y="494"/>
                    </a:lnTo>
                    <a:lnTo>
                      <a:pt x="23" y="504"/>
                    </a:lnTo>
                    <a:lnTo>
                      <a:pt x="26" y="511"/>
                    </a:lnTo>
                    <a:lnTo>
                      <a:pt x="30" y="519"/>
                    </a:lnTo>
                    <a:lnTo>
                      <a:pt x="34" y="527"/>
                    </a:lnTo>
                    <a:lnTo>
                      <a:pt x="38" y="534"/>
                    </a:lnTo>
                    <a:lnTo>
                      <a:pt x="42" y="544"/>
                    </a:lnTo>
                    <a:lnTo>
                      <a:pt x="45" y="549"/>
                    </a:lnTo>
                    <a:lnTo>
                      <a:pt x="51" y="559"/>
                    </a:lnTo>
                    <a:lnTo>
                      <a:pt x="55" y="565"/>
                    </a:lnTo>
                    <a:lnTo>
                      <a:pt x="61" y="574"/>
                    </a:lnTo>
                    <a:lnTo>
                      <a:pt x="64" y="580"/>
                    </a:lnTo>
                    <a:lnTo>
                      <a:pt x="70" y="587"/>
                    </a:lnTo>
                    <a:lnTo>
                      <a:pt x="74" y="595"/>
                    </a:lnTo>
                    <a:lnTo>
                      <a:pt x="81" y="603"/>
                    </a:lnTo>
                    <a:lnTo>
                      <a:pt x="87" y="608"/>
                    </a:lnTo>
                    <a:lnTo>
                      <a:pt x="93" y="616"/>
                    </a:lnTo>
                    <a:lnTo>
                      <a:pt x="100" y="622"/>
                    </a:lnTo>
                    <a:lnTo>
                      <a:pt x="106" y="629"/>
                    </a:lnTo>
                    <a:lnTo>
                      <a:pt x="112" y="635"/>
                    </a:lnTo>
                    <a:lnTo>
                      <a:pt x="118" y="641"/>
                    </a:lnTo>
                    <a:lnTo>
                      <a:pt x="125" y="646"/>
                    </a:lnTo>
                    <a:lnTo>
                      <a:pt x="131" y="652"/>
                    </a:lnTo>
                    <a:lnTo>
                      <a:pt x="138" y="658"/>
                    </a:lnTo>
                    <a:lnTo>
                      <a:pt x="146" y="664"/>
                    </a:lnTo>
                    <a:lnTo>
                      <a:pt x="154" y="667"/>
                    </a:lnTo>
                    <a:lnTo>
                      <a:pt x="161" y="673"/>
                    </a:lnTo>
                    <a:lnTo>
                      <a:pt x="167" y="679"/>
                    </a:lnTo>
                    <a:lnTo>
                      <a:pt x="175" y="683"/>
                    </a:lnTo>
                    <a:lnTo>
                      <a:pt x="182" y="686"/>
                    </a:lnTo>
                    <a:lnTo>
                      <a:pt x="190" y="692"/>
                    </a:lnTo>
                    <a:lnTo>
                      <a:pt x="197" y="696"/>
                    </a:lnTo>
                    <a:lnTo>
                      <a:pt x="205" y="700"/>
                    </a:lnTo>
                    <a:lnTo>
                      <a:pt x="213" y="703"/>
                    </a:lnTo>
                    <a:lnTo>
                      <a:pt x="222" y="709"/>
                    </a:lnTo>
                    <a:lnTo>
                      <a:pt x="230" y="711"/>
                    </a:lnTo>
                    <a:lnTo>
                      <a:pt x="239" y="713"/>
                    </a:lnTo>
                    <a:lnTo>
                      <a:pt x="247" y="717"/>
                    </a:lnTo>
                    <a:lnTo>
                      <a:pt x="256" y="721"/>
                    </a:lnTo>
                    <a:lnTo>
                      <a:pt x="266" y="722"/>
                    </a:lnTo>
                    <a:lnTo>
                      <a:pt x="273" y="724"/>
                    </a:lnTo>
                    <a:lnTo>
                      <a:pt x="283" y="726"/>
                    </a:lnTo>
                    <a:lnTo>
                      <a:pt x="292" y="728"/>
                    </a:lnTo>
                    <a:lnTo>
                      <a:pt x="300" y="730"/>
                    </a:lnTo>
                    <a:lnTo>
                      <a:pt x="309" y="730"/>
                    </a:lnTo>
                    <a:lnTo>
                      <a:pt x="319" y="732"/>
                    </a:lnTo>
                    <a:lnTo>
                      <a:pt x="328" y="734"/>
                    </a:lnTo>
                    <a:lnTo>
                      <a:pt x="338" y="736"/>
                    </a:lnTo>
                    <a:lnTo>
                      <a:pt x="347" y="736"/>
                    </a:lnTo>
                    <a:lnTo>
                      <a:pt x="357" y="736"/>
                    </a:lnTo>
                    <a:lnTo>
                      <a:pt x="366" y="738"/>
                    </a:lnTo>
                    <a:lnTo>
                      <a:pt x="366" y="738"/>
                    </a:lnTo>
                    <a:close/>
                  </a:path>
                </a:pathLst>
              </a:custGeom>
              <a:solidFill>
                <a:srgbClr val="7A94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2813" y="2059"/>
                <a:ext cx="132" cy="132"/>
              </a:xfrm>
              <a:custGeom>
                <a:avLst/>
                <a:gdLst/>
                <a:ahLst/>
                <a:cxnLst>
                  <a:cxn ang="0">
                    <a:pos x="137" y="263"/>
                  </a:cxn>
                  <a:cxn ang="0">
                    <a:pos x="150" y="263"/>
                  </a:cxn>
                  <a:cxn ang="0">
                    <a:pos x="163" y="259"/>
                  </a:cxn>
                  <a:cxn ang="0">
                    <a:pos x="177" y="255"/>
                  </a:cxn>
                  <a:cxn ang="0">
                    <a:pos x="194" y="248"/>
                  </a:cxn>
                  <a:cxn ang="0">
                    <a:pos x="215" y="232"/>
                  </a:cxn>
                  <a:cxn ang="0">
                    <a:pos x="234" y="215"/>
                  </a:cxn>
                  <a:cxn ang="0">
                    <a:pos x="247" y="194"/>
                  </a:cxn>
                  <a:cxn ang="0">
                    <a:pos x="255" y="177"/>
                  </a:cxn>
                  <a:cxn ang="0">
                    <a:pos x="258" y="164"/>
                  </a:cxn>
                  <a:cxn ang="0">
                    <a:pos x="262" y="151"/>
                  </a:cxn>
                  <a:cxn ang="0">
                    <a:pos x="262" y="137"/>
                  </a:cxn>
                  <a:cxn ang="0">
                    <a:pos x="262" y="124"/>
                  </a:cxn>
                  <a:cxn ang="0">
                    <a:pos x="262" y="111"/>
                  </a:cxn>
                  <a:cxn ang="0">
                    <a:pos x="258" y="97"/>
                  </a:cxn>
                  <a:cxn ang="0">
                    <a:pos x="255" y="84"/>
                  </a:cxn>
                  <a:cxn ang="0">
                    <a:pos x="247" y="67"/>
                  </a:cxn>
                  <a:cxn ang="0">
                    <a:pos x="234" y="46"/>
                  </a:cxn>
                  <a:cxn ang="0">
                    <a:pos x="215" y="29"/>
                  </a:cxn>
                  <a:cxn ang="0">
                    <a:pos x="194" y="14"/>
                  </a:cxn>
                  <a:cxn ang="0">
                    <a:pos x="177" y="6"/>
                  </a:cxn>
                  <a:cxn ang="0">
                    <a:pos x="163" y="2"/>
                  </a:cxn>
                  <a:cxn ang="0">
                    <a:pos x="150" y="0"/>
                  </a:cxn>
                  <a:cxn ang="0">
                    <a:pos x="137" y="0"/>
                  </a:cxn>
                  <a:cxn ang="0">
                    <a:pos x="124" y="0"/>
                  </a:cxn>
                  <a:cxn ang="0">
                    <a:pos x="110" y="0"/>
                  </a:cxn>
                  <a:cxn ang="0">
                    <a:pos x="97" y="2"/>
                  </a:cxn>
                  <a:cxn ang="0">
                    <a:pos x="86" y="6"/>
                  </a:cxn>
                  <a:cxn ang="0">
                    <a:pos x="67" y="14"/>
                  </a:cxn>
                  <a:cxn ang="0">
                    <a:pos x="48" y="29"/>
                  </a:cxn>
                  <a:cxn ang="0">
                    <a:pos x="29" y="46"/>
                  </a:cxn>
                  <a:cxn ang="0">
                    <a:pos x="15" y="67"/>
                  </a:cxn>
                  <a:cxn ang="0">
                    <a:pos x="8" y="84"/>
                  </a:cxn>
                  <a:cxn ang="0">
                    <a:pos x="2" y="97"/>
                  </a:cxn>
                  <a:cxn ang="0">
                    <a:pos x="0" y="111"/>
                  </a:cxn>
                  <a:cxn ang="0">
                    <a:pos x="0" y="124"/>
                  </a:cxn>
                  <a:cxn ang="0">
                    <a:pos x="0" y="137"/>
                  </a:cxn>
                  <a:cxn ang="0">
                    <a:pos x="0" y="151"/>
                  </a:cxn>
                  <a:cxn ang="0">
                    <a:pos x="2" y="164"/>
                  </a:cxn>
                  <a:cxn ang="0">
                    <a:pos x="8" y="177"/>
                  </a:cxn>
                  <a:cxn ang="0">
                    <a:pos x="15" y="194"/>
                  </a:cxn>
                  <a:cxn ang="0">
                    <a:pos x="29" y="215"/>
                  </a:cxn>
                  <a:cxn ang="0">
                    <a:pos x="48" y="232"/>
                  </a:cxn>
                  <a:cxn ang="0">
                    <a:pos x="67" y="248"/>
                  </a:cxn>
                  <a:cxn ang="0">
                    <a:pos x="86" y="255"/>
                  </a:cxn>
                  <a:cxn ang="0">
                    <a:pos x="97" y="259"/>
                  </a:cxn>
                  <a:cxn ang="0">
                    <a:pos x="110" y="263"/>
                  </a:cxn>
                  <a:cxn ang="0">
                    <a:pos x="124" y="263"/>
                  </a:cxn>
                  <a:cxn ang="0">
                    <a:pos x="131" y="265"/>
                  </a:cxn>
                </a:cxnLst>
                <a:rect l="0" t="0" r="r" b="b"/>
                <a:pathLst>
                  <a:path w="264" h="265">
                    <a:moveTo>
                      <a:pt x="131" y="265"/>
                    </a:moveTo>
                    <a:lnTo>
                      <a:pt x="137" y="263"/>
                    </a:lnTo>
                    <a:lnTo>
                      <a:pt x="144" y="263"/>
                    </a:lnTo>
                    <a:lnTo>
                      <a:pt x="150" y="263"/>
                    </a:lnTo>
                    <a:lnTo>
                      <a:pt x="158" y="261"/>
                    </a:lnTo>
                    <a:lnTo>
                      <a:pt x="163" y="259"/>
                    </a:lnTo>
                    <a:lnTo>
                      <a:pt x="169" y="257"/>
                    </a:lnTo>
                    <a:lnTo>
                      <a:pt x="177" y="255"/>
                    </a:lnTo>
                    <a:lnTo>
                      <a:pt x="182" y="253"/>
                    </a:lnTo>
                    <a:lnTo>
                      <a:pt x="194" y="248"/>
                    </a:lnTo>
                    <a:lnTo>
                      <a:pt x="205" y="240"/>
                    </a:lnTo>
                    <a:lnTo>
                      <a:pt x="215" y="232"/>
                    </a:lnTo>
                    <a:lnTo>
                      <a:pt x="226" y="225"/>
                    </a:lnTo>
                    <a:lnTo>
                      <a:pt x="234" y="215"/>
                    </a:lnTo>
                    <a:lnTo>
                      <a:pt x="241" y="206"/>
                    </a:lnTo>
                    <a:lnTo>
                      <a:pt x="247" y="194"/>
                    </a:lnTo>
                    <a:lnTo>
                      <a:pt x="253" y="183"/>
                    </a:lnTo>
                    <a:lnTo>
                      <a:pt x="255" y="177"/>
                    </a:lnTo>
                    <a:lnTo>
                      <a:pt x="257" y="170"/>
                    </a:lnTo>
                    <a:lnTo>
                      <a:pt x="258" y="164"/>
                    </a:lnTo>
                    <a:lnTo>
                      <a:pt x="260" y="156"/>
                    </a:lnTo>
                    <a:lnTo>
                      <a:pt x="262" y="151"/>
                    </a:lnTo>
                    <a:lnTo>
                      <a:pt x="262" y="145"/>
                    </a:lnTo>
                    <a:lnTo>
                      <a:pt x="262" y="137"/>
                    </a:lnTo>
                    <a:lnTo>
                      <a:pt x="264" y="132"/>
                    </a:lnTo>
                    <a:lnTo>
                      <a:pt x="262" y="124"/>
                    </a:lnTo>
                    <a:lnTo>
                      <a:pt x="262" y="116"/>
                    </a:lnTo>
                    <a:lnTo>
                      <a:pt x="262" y="111"/>
                    </a:lnTo>
                    <a:lnTo>
                      <a:pt x="260" y="103"/>
                    </a:lnTo>
                    <a:lnTo>
                      <a:pt x="258" y="97"/>
                    </a:lnTo>
                    <a:lnTo>
                      <a:pt x="257" y="92"/>
                    </a:lnTo>
                    <a:lnTo>
                      <a:pt x="255" y="84"/>
                    </a:lnTo>
                    <a:lnTo>
                      <a:pt x="253" y="78"/>
                    </a:lnTo>
                    <a:lnTo>
                      <a:pt x="247" y="67"/>
                    </a:lnTo>
                    <a:lnTo>
                      <a:pt x="241" y="56"/>
                    </a:lnTo>
                    <a:lnTo>
                      <a:pt x="234" y="46"/>
                    </a:lnTo>
                    <a:lnTo>
                      <a:pt x="226" y="38"/>
                    </a:lnTo>
                    <a:lnTo>
                      <a:pt x="215" y="29"/>
                    </a:lnTo>
                    <a:lnTo>
                      <a:pt x="205" y="21"/>
                    </a:lnTo>
                    <a:lnTo>
                      <a:pt x="194" y="14"/>
                    </a:lnTo>
                    <a:lnTo>
                      <a:pt x="182" y="10"/>
                    </a:lnTo>
                    <a:lnTo>
                      <a:pt x="177" y="6"/>
                    </a:lnTo>
                    <a:lnTo>
                      <a:pt x="169" y="4"/>
                    </a:lnTo>
                    <a:lnTo>
                      <a:pt x="163" y="2"/>
                    </a:lnTo>
                    <a:lnTo>
                      <a:pt x="158" y="2"/>
                    </a:lnTo>
                    <a:lnTo>
                      <a:pt x="150" y="0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1" y="0"/>
                    </a:lnTo>
                    <a:lnTo>
                      <a:pt x="124" y="0"/>
                    </a:lnTo>
                    <a:lnTo>
                      <a:pt x="118" y="0"/>
                    </a:lnTo>
                    <a:lnTo>
                      <a:pt x="110" y="0"/>
                    </a:lnTo>
                    <a:lnTo>
                      <a:pt x="105" y="2"/>
                    </a:lnTo>
                    <a:lnTo>
                      <a:pt x="97" y="2"/>
                    </a:lnTo>
                    <a:lnTo>
                      <a:pt x="91" y="4"/>
                    </a:lnTo>
                    <a:lnTo>
                      <a:pt x="86" y="6"/>
                    </a:lnTo>
                    <a:lnTo>
                      <a:pt x="80" y="10"/>
                    </a:lnTo>
                    <a:lnTo>
                      <a:pt x="67" y="14"/>
                    </a:lnTo>
                    <a:lnTo>
                      <a:pt x="57" y="21"/>
                    </a:lnTo>
                    <a:lnTo>
                      <a:pt x="48" y="29"/>
                    </a:lnTo>
                    <a:lnTo>
                      <a:pt x="38" y="38"/>
                    </a:lnTo>
                    <a:lnTo>
                      <a:pt x="29" y="46"/>
                    </a:lnTo>
                    <a:lnTo>
                      <a:pt x="23" y="56"/>
                    </a:lnTo>
                    <a:lnTo>
                      <a:pt x="15" y="67"/>
                    </a:lnTo>
                    <a:lnTo>
                      <a:pt x="10" y="78"/>
                    </a:lnTo>
                    <a:lnTo>
                      <a:pt x="8" y="84"/>
                    </a:lnTo>
                    <a:lnTo>
                      <a:pt x="4" y="92"/>
                    </a:lnTo>
                    <a:lnTo>
                      <a:pt x="2" y="97"/>
                    </a:lnTo>
                    <a:lnTo>
                      <a:pt x="2" y="103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0" y="124"/>
                    </a:lnTo>
                    <a:lnTo>
                      <a:pt x="0" y="132"/>
                    </a:lnTo>
                    <a:lnTo>
                      <a:pt x="0" y="137"/>
                    </a:lnTo>
                    <a:lnTo>
                      <a:pt x="0" y="145"/>
                    </a:lnTo>
                    <a:lnTo>
                      <a:pt x="0" y="151"/>
                    </a:lnTo>
                    <a:lnTo>
                      <a:pt x="2" y="156"/>
                    </a:lnTo>
                    <a:lnTo>
                      <a:pt x="2" y="164"/>
                    </a:lnTo>
                    <a:lnTo>
                      <a:pt x="4" y="170"/>
                    </a:lnTo>
                    <a:lnTo>
                      <a:pt x="8" y="177"/>
                    </a:lnTo>
                    <a:lnTo>
                      <a:pt x="10" y="183"/>
                    </a:lnTo>
                    <a:lnTo>
                      <a:pt x="15" y="194"/>
                    </a:lnTo>
                    <a:lnTo>
                      <a:pt x="23" y="206"/>
                    </a:lnTo>
                    <a:lnTo>
                      <a:pt x="29" y="215"/>
                    </a:lnTo>
                    <a:lnTo>
                      <a:pt x="38" y="225"/>
                    </a:lnTo>
                    <a:lnTo>
                      <a:pt x="48" y="232"/>
                    </a:lnTo>
                    <a:lnTo>
                      <a:pt x="57" y="240"/>
                    </a:lnTo>
                    <a:lnTo>
                      <a:pt x="67" y="248"/>
                    </a:lnTo>
                    <a:lnTo>
                      <a:pt x="80" y="253"/>
                    </a:lnTo>
                    <a:lnTo>
                      <a:pt x="86" y="255"/>
                    </a:lnTo>
                    <a:lnTo>
                      <a:pt x="91" y="257"/>
                    </a:lnTo>
                    <a:lnTo>
                      <a:pt x="97" y="259"/>
                    </a:lnTo>
                    <a:lnTo>
                      <a:pt x="105" y="261"/>
                    </a:lnTo>
                    <a:lnTo>
                      <a:pt x="110" y="263"/>
                    </a:lnTo>
                    <a:lnTo>
                      <a:pt x="118" y="263"/>
                    </a:lnTo>
                    <a:lnTo>
                      <a:pt x="124" y="263"/>
                    </a:lnTo>
                    <a:lnTo>
                      <a:pt x="131" y="265"/>
                    </a:lnTo>
                    <a:lnTo>
                      <a:pt x="131" y="265"/>
                    </a:lnTo>
                    <a:close/>
                  </a:path>
                </a:pathLst>
              </a:custGeom>
              <a:solidFill>
                <a:srgbClr val="4A69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4" name="Picture 13" descr="C:\Users\Ken\AppData\Local\Microsoft\Windows\Temporary Internet Files\Content.IE5\GHF7J5VO\MC900433832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719" y="5381172"/>
              <a:ext cx="1190281" cy="1190281"/>
            </a:xfrm>
            <a:prstGeom prst="rect">
              <a:avLst/>
            </a:prstGeom>
            <a:noFill/>
            <a:effectLst>
              <a:softEdge rad="63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1371600" y="5381172"/>
              <a:ext cx="4329246" cy="923330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glow rad="381000">
                      <a:srgbClr val="4B2215">
                        <a:alpha val="40000"/>
                      </a:srgbClr>
                    </a:glow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This message will be available via podcast later this week at calvaryokc.com</a:t>
              </a:r>
              <a:endParaRPr lang="en-US" b="1" dirty="0">
                <a:solidFill>
                  <a:schemeClr val="bg1"/>
                </a:solidFill>
                <a:effectLst>
                  <a:glow rad="381000">
                    <a:srgbClr val="4B2215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24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Zechariah 8-9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pic>
        <p:nvPicPr>
          <p:cNvPr id="5" name="Picture 4" descr="Greek empire.bmp"/>
          <p:cNvPicPr>
            <a:picLocks noChangeAspect="1"/>
          </p:cNvPicPr>
          <p:nvPr/>
        </p:nvPicPr>
        <p:blipFill>
          <a:blip r:embed="rId4" cstate="print"/>
          <a:srcRect l="3333" b="3400"/>
          <a:stretch>
            <a:fillRect/>
          </a:stretch>
        </p:blipFill>
        <p:spPr>
          <a:xfrm>
            <a:off x="381000" y="1143000"/>
            <a:ext cx="7671199" cy="466097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Freeform 5"/>
          <p:cNvSpPr/>
          <p:nvPr/>
        </p:nvSpPr>
        <p:spPr>
          <a:xfrm>
            <a:off x="1421606" y="3056799"/>
            <a:ext cx="4606144" cy="2385392"/>
          </a:xfrm>
          <a:custGeom>
            <a:avLst/>
            <a:gdLst>
              <a:gd name="connsiteX0" fmla="*/ 0 w 4611756"/>
              <a:gd name="connsiteY0" fmla="*/ 310101 h 2385392"/>
              <a:gd name="connsiteX1" fmla="*/ 87464 w 4611756"/>
              <a:gd name="connsiteY1" fmla="*/ 326004 h 2385392"/>
              <a:gd name="connsiteX2" fmla="*/ 87464 w 4611756"/>
              <a:gd name="connsiteY2" fmla="*/ 326004 h 2385392"/>
              <a:gd name="connsiteX3" fmla="*/ 127221 w 4611756"/>
              <a:gd name="connsiteY3" fmla="*/ 270345 h 2385392"/>
              <a:gd name="connsiteX4" fmla="*/ 79513 w 4611756"/>
              <a:gd name="connsiteY4" fmla="*/ 246491 h 2385392"/>
              <a:gd name="connsiteX5" fmla="*/ 31805 w 4611756"/>
              <a:gd name="connsiteY5" fmla="*/ 198783 h 2385392"/>
              <a:gd name="connsiteX6" fmla="*/ 47708 w 4611756"/>
              <a:gd name="connsiteY6" fmla="*/ 174929 h 2385392"/>
              <a:gd name="connsiteX7" fmla="*/ 47708 w 4611756"/>
              <a:gd name="connsiteY7" fmla="*/ 174929 h 2385392"/>
              <a:gd name="connsiteX8" fmla="*/ 135172 w 4611756"/>
              <a:gd name="connsiteY8" fmla="*/ 198783 h 2385392"/>
              <a:gd name="connsiteX9" fmla="*/ 135172 w 4611756"/>
              <a:gd name="connsiteY9" fmla="*/ 198783 h 2385392"/>
              <a:gd name="connsiteX10" fmla="*/ 127221 w 4611756"/>
              <a:gd name="connsiteY10" fmla="*/ 182880 h 2385392"/>
              <a:gd name="connsiteX11" fmla="*/ 79513 w 4611756"/>
              <a:gd name="connsiteY11" fmla="*/ 174929 h 2385392"/>
              <a:gd name="connsiteX12" fmla="*/ 79513 w 4611756"/>
              <a:gd name="connsiteY12" fmla="*/ 174929 h 2385392"/>
              <a:gd name="connsiteX13" fmla="*/ 87464 w 4611756"/>
              <a:gd name="connsiteY13" fmla="*/ 119270 h 2385392"/>
              <a:gd name="connsiteX14" fmla="*/ 151075 w 4611756"/>
              <a:gd name="connsiteY14" fmla="*/ 63611 h 2385392"/>
              <a:gd name="connsiteX15" fmla="*/ 214685 w 4611756"/>
              <a:gd name="connsiteY15" fmla="*/ 71562 h 2385392"/>
              <a:gd name="connsiteX16" fmla="*/ 294198 w 4611756"/>
              <a:gd name="connsiteY16" fmla="*/ 79513 h 2385392"/>
              <a:gd name="connsiteX17" fmla="*/ 373711 w 4611756"/>
              <a:gd name="connsiteY17" fmla="*/ 103367 h 2385392"/>
              <a:gd name="connsiteX18" fmla="*/ 437322 w 4611756"/>
              <a:gd name="connsiteY18" fmla="*/ 79513 h 2385392"/>
              <a:gd name="connsiteX19" fmla="*/ 500932 w 4611756"/>
              <a:gd name="connsiteY19" fmla="*/ 39757 h 2385392"/>
              <a:gd name="connsiteX20" fmla="*/ 580445 w 4611756"/>
              <a:gd name="connsiteY20" fmla="*/ 63611 h 2385392"/>
              <a:gd name="connsiteX21" fmla="*/ 683812 w 4611756"/>
              <a:gd name="connsiteY21" fmla="*/ 31806 h 2385392"/>
              <a:gd name="connsiteX22" fmla="*/ 763325 w 4611756"/>
              <a:gd name="connsiteY22" fmla="*/ 7952 h 2385392"/>
              <a:gd name="connsiteX23" fmla="*/ 858741 w 4611756"/>
              <a:gd name="connsiteY23" fmla="*/ 0 h 2385392"/>
              <a:gd name="connsiteX24" fmla="*/ 954156 w 4611756"/>
              <a:gd name="connsiteY24" fmla="*/ 15903 h 2385392"/>
              <a:gd name="connsiteX25" fmla="*/ 1049572 w 4611756"/>
              <a:gd name="connsiteY25" fmla="*/ 47708 h 2385392"/>
              <a:gd name="connsiteX26" fmla="*/ 1144988 w 4611756"/>
              <a:gd name="connsiteY26" fmla="*/ 119270 h 2385392"/>
              <a:gd name="connsiteX27" fmla="*/ 1224501 w 4611756"/>
              <a:gd name="connsiteY27" fmla="*/ 166978 h 2385392"/>
              <a:gd name="connsiteX28" fmla="*/ 1311965 w 4611756"/>
              <a:gd name="connsiteY28" fmla="*/ 206734 h 2385392"/>
              <a:gd name="connsiteX29" fmla="*/ 1391478 w 4611756"/>
              <a:gd name="connsiteY29" fmla="*/ 222637 h 2385392"/>
              <a:gd name="connsiteX30" fmla="*/ 1447137 w 4611756"/>
              <a:gd name="connsiteY30" fmla="*/ 222637 h 2385392"/>
              <a:gd name="connsiteX31" fmla="*/ 1534602 w 4611756"/>
              <a:gd name="connsiteY31" fmla="*/ 254442 h 2385392"/>
              <a:gd name="connsiteX32" fmla="*/ 1598212 w 4611756"/>
              <a:gd name="connsiteY32" fmla="*/ 262393 h 2385392"/>
              <a:gd name="connsiteX33" fmla="*/ 1741335 w 4611756"/>
              <a:gd name="connsiteY33" fmla="*/ 151075 h 2385392"/>
              <a:gd name="connsiteX34" fmla="*/ 1979875 w 4611756"/>
              <a:gd name="connsiteY34" fmla="*/ 198783 h 2385392"/>
              <a:gd name="connsiteX35" fmla="*/ 2146852 w 4611756"/>
              <a:gd name="connsiteY35" fmla="*/ 310101 h 2385392"/>
              <a:gd name="connsiteX36" fmla="*/ 2353586 w 4611756"/>
              <a:gd name="connsiteY36" fmla="*/ 365760 h 2385392"/>
              <a:gd name="connsiteX37" fmla="*/ 2480807 w 4611756"/>
              <a:gd name="connsiteY37" fmla="*/ 397566 h 2385392"/>
              <a:gd name="connsiteX38" fmla="*/ 2560320 w 4611756"/>
              <a:gd name="connsiteY38" fmla="*/ 437322 h 2385392"/>
              <a:gd name="connsiteX39" fmla="*/ 2576222 w 4611756"/>
              <a:gd name="connsiteY39" fmla="*/ 445273 h 2385392"/>
              <a:gd name="connsiteX40" fmla="*/ 2576222 w 4611756"/>
              <a:gd name="connsiteY40" fmla="*/ 461176 h 2385392"/>
              <a:gd name="connsiteX41" fmla="*/ 2576222 w 4611756"/>
              <a:gd name="connsiteY41" fmla="*/ 540689 h 2385392"/>
              <a:gd name="connsiteX42" fmla="*/ 2520563 w 4611756"/>
              <a:gd name="connsiteY42" fmla="*/ 628153 h 2385392"/>
              <a:gd name="connsiteX43" fmla="*/ 2504661 w 4611756"/>
              <a:gd name="connsiteY43" fmla="*/ 659959 h 2385392"/>
              <a:gd name="connsiteX44" fmla="*/ 2504661 w 4611756"/>
              <a:gd name="connsiteY44" fmla="*/ 755374 h 2385392"/>
              <a:gd name="connsiteX45" fmla="*/ 2536466 w 4611756"/>
              <a:gd name="connsiteY45" fmla="*/ 803082 h 2385392"/>
              <a:gd name="connsiteX46" fmla="*/ 2608028 w 4611756"/>
              <a:gd name="connsiteY46" fmla="*/ 811033 h 2385392"/>
              <a:gd name="connsiteX47" fmla="*/ 2663687 w 4611756"/>
              <a:gd name="connsiteY47" fmla="*/ 842839 h 2385392"/>
              <a:gd name="connsiteX48" fmla="*/ 2719346 w 4611756"/>
              <a:gd name="connsiteY48" fmla="*/ 882595 h 2385392"/>
              <a:gd name="connsiteX49" fmla="*/ 2759102 w 4611756"/>
              <a:gd name="connsiteY49" fmla="*/ 930303 h 2385392"/>
              <a:gd name="connsiteX50" fmla="*/ 2838615 w 4611756"/>
              <a:gd name="connsiteY50" fmla="*/ 938254 h 2385392"/>
              <a:gd name="connsiteX51" fmla="*/ 2918128 w 4611756"/>
              <a:gd name="connsiteY51" fmla="*/ 946206 h 2385392"/>
              <a:gd name="connsiteX52" fmla="*/ 2981739 w 4611756"/>
              <a:gd name="connsiteY52" fmla="*/ 930303 h 2385392"/>
              <a:gd name="connsiteX53" fmla="*/ 3005593 w 4611756"/>
              <a:gd name="connsiteY53" fmla="*/ 914400 h 2385392"/>
              <a:gd name="connsiteX54" fmla="*/ 3005593 w 4611756"/>
              <a:gd name="connsiteY54" fmla="*/ 914400 h 2385392"/>
              <a:gd name="connsiteX55" fmla="*/ 3077155 w 4611756"/>
              <a:gd name="connsiteY55" fmla="*/ 914400 h 2385392"/>
              <a:gd name="connsiteX56" fmla="*/ 3116911 w 4611756"/>
              <a:gd name="connsiteY56" fmla="*/ 914400 h 2385392"/>
              <a:gd name="connsiteX57" fmla="*/ 3132814 w 4611756"/>
              <a:gd name="connsiteY57" fmla="*/ 898498 h 2385392"/>
              <a:gd name="connsiteX58" fmla="*/ 3244132 w 4611756"/>
              <a:gd name="connsiteY58" fmla="*/ 826936 h 2385392"/>
              <a:gd name="connsiteX59" fmla="*/ 3450866 w 4611756"/>
              <a:gd name="connsiteY59" fmla="*/ 723569 h 2385392"/>
              <a:gd name="connsiteX60" fmla="*/ 3617843 w 4611756"/>
              <a:gd name="connsiteY60" fmla="*/ 596348 h 2385392"/>
              <a:gd name="connsiteX61" fmla="*/ 3888188 w 4611756"/>
              <a:gd name="connsiteY61" fmla="*/ 540689 h 2385392"/>
              <a:gd name="connsiteX62" fmla="*/ 4341412 w 4611756"/>
              <a:gd name="connsiteY62" fmla="*/ 723569 h 2385392"/>
              <a:gd name="connsiteX63" fmla="*/ 4611756 w 4611756"/>
              <a:gd name="connsiteY63" fmla="*/ 874644 h 2385392"/>
              <a:gd name="connsiteX64" fmla="*/ 4373217 w 4611756"/>
              <a:gd name="connsiteY64" fmla="*/ 1423284 h 2385392"/>
              <a:gd name="connsiteX65" fmla="*/ 3991555 w 4611756"/>
              <a:gd name="connsiteY65" fmla="*/ 1796995 h 2385392"/>
              <a:gd name="connsiteX66" fmla="*/ 3609892 w 4611756"/>
              <a:gd name="connsiteY66" fmla="*/ 2202512 h 2385392"/>
              <a:gd name="connsiteX67" fmla="*/ 3450866 w 4611756"/>
              <a:gd name="connsiteY67" fmla="*/ 2289976 h 2385392"/>
              <a:gd name="connsiteX68" fmla="*/ 3434963 w 4611756"/>
              <a:gd name="connsiteY68" fmla="*/ 2353586 h 2385392"/>
              <a:gd name="connsiteX69" fmla="*/ 3434963 w 4611756"/>
              <a:gd name="connsiteY69" fmla="*/ 2353586 h 2385392"/>
              <a:gd name="connsiteX70" fmla="*/ 3323645 w 4611756"/>
              <a:gd name="connsiteY70" fmla="*/ 2385392 h 2385392"/>
              <a:gd name="connsiteX71" fmla="*/ 3323645 w 4611756"/>
              <a:gd name="connsiteY71" fmla="*/ 2385392 h 2385392"/>
              <a:gd name="connsiteX72" fmla="*/ 3204375 w 4611756"/>
              <a:gd name="connsiteY72" fmla="*/ 2385392 h 2385392"/>
              <a:gd name="connsiteX73" fmla="*/ 3116911 w 4611756"/>
              <a:gd name="connsiteY73" fmla="*/ 2377440 h 2385392"/>
              <a:gd name="connsiteX74" fmla="*/ 3013544 w 4611756"/>
              <a:gd name="connsiteY74" fmla="*/ 2313830 h 2385392"/>
              <a:gd name="connsiteX75" fmla="*/ 2965836 w 4611756"/>
              <a:gd name="connsiteY75" fmla="*/ 2282025 h 2385392"/>
              <a:gd name="connsiteX76" fmla="*/ 2910177 w 4611756"/>
              <a:gd name="connsiteY76" fmla="*/ 2242268 h 2385392"/>
              <a:gd name="connsiteX77" fmla="*/ 2846567 w 4611756"/>
              <a:gd name="connsiteY77" fmla="*/ 2218414 h 2385392"/>
              <a:gd name="connsiteX78" fmla="*/ 2846567 w 4611756"/>
              <a:gd name="connsiteY78" fmla="*/ 2218414 h 2385392"/>
              <a:gd name="connsiteX79" fmla="*/ 2759102 w 4611756"/>
              <a:gd name="connsiteY79" fmla="*/ 2075291 h 2385392"/>
              <a:gd name="connsiteX80" fmla="*/ 2735248 w 4611756"/>
              <a:gd name="connsiteY80" fmla="*/ 2019632 h 2385392"/>
              <a:gd name="connsiteX81" fmla="*/ 2703443 w 4611756"/>
              <a:gd name="connsiteY81" fmla="*/ 1963973 h 2385392"/>
              <a:gd name="connsiteX82" fmla="*/ 2663687 w 4611756"/>
              <a:gd name="connsiteY82" fmla="*/ 1916265 h 2385392"/>
              <a:gd name="connsiteX83" fmla="*/ 2655735 w 4611756"/>
              <a:gd name="connsiteY83" fmla="*/ 1892411 h 2385392"/>
              <a:gd name="connsiteX84" fmla="*/ 2655735 w 4611756"/>
              <a:gd name="connsiteY84" fmla="*/ 1892411 h 2385392"/>
              <a:gd name="connsiteX85" fmla="*/ 2568271 w 4611756"/>
              <a:gd name="connsiteY85" fmla="*/ 1908313 h 2385392"/>
              <a:gd name="connsiteX86" fmla="*/ 2472855 w 4611756"/>
              <a:gd name="connsiteY86" fmla="*/ 1940119 h 2385392"/>
              <a:gd name="connsiteX87" fmla="*/ 2417196 w 4611756"/>
              <a:gd name="connsiteY87" fmla="*/ 1987826 h 2385392"/>
              <a:gd name="connsiteX88" fmla="*/ 2282024 w 4611756"/>
              <a:gd name="connsiteY88" fmla="*/ 1987826 h 2385392"/>
              <a:gd name="connsiteX89" fmla="*/ 1995777 w 4611756"/>
              <a:gd name="connsiteY89" fmla="*/ 1852654 h 2385392"/>
              <a:gd name="connsiteX90" fmla="*/ 1701579 w 4611756"/>
              <a:gd name="connsiteY90" fmla="*/ 1725433 h 2385392"/>
              <a:gd name="connsiteX91" fmla="*/ 1630017 w 4611756"/>
              <a:gd name="connsiteY91" fmla="*/ 1606164 h 2385392"/>
              <a:gd name="connsiteX92" fmla="*/ 1407381 w 4611756"/>
              <a:gd name="connsiteY92" fmla="*/ 1510748 h 2385392"/>
              <a:gd name="connsiteX93" fmla="*/ 1224501 w 4611756"/>
              <a:gd name="connsiteY93" fmla="*/ 1399430 h 2385392"/>
              <a:gd name="connsiteX94" fmla="*/ 1113182 w 4611756"/>
              <a:gd name="connsiteY94" fmla="*/ 1319917 h 2385392"/>
              <a:gd name="connsiteX95" fmla="*/ 978010 w 4611756"/>
              <a:gd name="connsiteY95" fmla="*/ 1073426 h 2385392"/>
              <a:gd name="connsiteX96" fmla="*/ 985962 w 4611756"/>
              <a:gd name="connsiteY96" fmla="*/ 890546 h 2385392"/>
              <a:gd name="connsiteX97" fmla="*/ 1025718 w 4611756"/>
              <a:gd name="connsiteY97" fmla="*/ 858741 h 2385392"/>
              <a:gd name="connsiteX98" fmla="*/ 1025718 w 4611756"/>
              <a:gd name="connsiteY98" fmla="*/ 811033 h 2385392"/>
              <a:gd name="connsiteX99" fmla="*/ 938254 w 4611756"/>
              <a:gd name="connsiteY99" fmla="*/ 771277 h 2385392"/>
              <a:gd name="connsiteX100" fmla="*/ 882595 w 4611756"/>
              <a:gd name="connsiteY100" fmla="*/ 739472 h 2385392"/>
              <a:gd name="connsiteX101" fmla="*/ 803082 w 4611756"/>
              <a:gd name="connsiteY101" fmla="*/ 787179 h 2385392"/>
              <a:gd name="connsiteX102" fmla="*/ 779228 w 4611756"/>
              <a:gd name="connsiteY102" fmla="*/ 842839 h 2385392"/>
              <a:gd name="connsiteX103" fmla="*/ 731520 w 4611756"/>
              <a:gd name="connsiteY103" fmla="*/ 842839 h 2385392"/>
              <a:gd name="connsiteX104" fmla="*/ 675861 w 4611756"/>
              <a:gd name="connsiteY104" fmla="*/ 842839 h 2385392"/>
              <a:gd name="connsiteX105" fmla="*/ 628153 w 4611756"/>
              <a:gd name="connsiteY105" fmla="*/ 842839 h 2385392"/>
              <a:gd name="connsiteX106" fmla="*/ 604299 w 4611756"/>
              <a:gd name="connsiteY106" fmla="*/ 811033 h 2385392"/>
              <a:gd name="connsiteX107" fmla="*/ 564542 w 4611756"/>
              <a:gd name="connsiteY107" fmla="*/ 771277 h 2385392"/>
              <a:gd name="connsiteX108" fmla="*/ 548640 w 4611756"/>
              <a:gd name="connsiteY108" fmla="*/ 731520 h 2385392"/>
              <a:gd name="connsiteX109" fmla="*/ 500932 w 4611756"/>
              <a:gd name="connsiteY109" fmla="*/ 675861 h 2385392"/>
              <a:gd name="connsiteX110" fmla="*/ 469127 w 4611756"/>
              <a:gd name="connsiteY110" fmla="*/ 667910 h 2385392"/>
              <a:gd name="connsiteX111" fmla="*/ 445273 w 4611756"/>
              <a:gd name="connsiteY111" fmla="*/ 659959 h 2385392"/>
              <a:gd name="connsiteX112" fmla="*/ 421419 w 4611756"/>
              <a:gd name="connsiteY112" fmla="*/ 691764 h 2385392"/>
              <a:gd name="connsiteX113" fmla="*/ 421419 w 4611756"/>
              <a:gd name="connsiteY113" fmla="*/ 739472 h 2385392"/>
              <a:gd name="connsiteX114" fmla="*/ 397565 w 4611756"/>
              <a:gd name="connsiteY114" fmla="*/ 755374 h 2385392"/>
              <a:gd name="connsiteX115" fmla="*/ 349857 w 4611756"/>
              <a:gd name="connsiteY115" fmla="*/ 755374 h 2385392"/>
              <a:gd name="connsiteX116" fmla="*/ 302149 w 4611756"/>
              <a:gd name="connsiteY116" fmla="*/ 739472 h 2385392"/>
              <a:gd name="connsiteX117" fmla="*/ 278295 w 4611756"/>
              <a:gd name="connsiteY117" fmla="*/ 699715 h 2385392"/>
              <a:gd name="connsiteX118" fmla="*/ 254442 w 4611756"/>
              <a:gd name="connsiteY118" fmla="*/ 667910 h 2385392"/>
              <a:gd name="connsiteX119" fmla="*/ 214685 w 4611756"/>
              <a:gd name="connsiteY119" fmla="*/ 628153 h 2385392"/>
              <a:gd name="connsiteX120" fmla="*/ 214685 w 4611756"/>
              <a:gd name="connsiteY120" fmla="*/ 628153 h 2385392"/>
              <a:gd name="connsiteX121" fmla="*/ 174928 w 4611756"/>
              <a:gd name="connsiteY121" fmla="*/ 564543 h 2385392"/>
              <a:gd name="connsiteX122" fmla="*/ 127221 w 4611756"/>
              <a:gd name="connsiteY122" fmla="*/ 564543 h 2385392"/>
              <a:gd name="connsiteX123" fmla="*/ 95415 w 4611756"/>
              <a:gd name="connsiteY123" fmla="*/ 564543 h 2385392"/>
              <a:gd name="connsiteX124" fmla="*/ 87464 w 4611756"/>
              <a:gd name="connsiteY124" fmla="*/ 556592 h 2385392"/>
              <a:gd name="connsiteX125" fmla="*/ 87464 w 4611756"/>
              <a:gd name="connsiteY125" fmla="*/ 532738 h 2385392"/>
              <a:gd name="connsiteX126" fmla="*/ 111318 w 4611756"/>
              <a:gd name="connsiteY126" fmla="*/ 524786 h 2385392"/>
              <a:gd name="connsiteX127" fmla="*/ 111318 w 4611756"/>
              <a:gd name="connsiteY127" fmla="*/ 500933 h 2385392"/>
              <a:gd name="connsiteX128" fmla="*/ 111318 w 4611756"/>
              <a:gd name="connsiteY128" fmla="*/ 500933 h 2385392"/>
              <a:gd name="connsiteX129" fmla="*/ 103367 w 4611756"/>
              <a:gd name="connsiteY129" fmla="*/ 453225 h 2385392"/>
              <a:gd name="connsiteX130" fmla="*/ 111318 w 4611756"/>
              <a:gd name="connsiteY130" fmla="*/ 413468 h 2385392"/>
              <a:gd name="connsiteX131" fmla="*/ 119269 w 4611756"/>
              <a:gd name="connsiteY131" fmla="*/ 389614 h 2385392"/>
              <a:gd name="connsiteX132" fmla="*/ 79513 w 4611756"/>
              <a:gd name="connsiteY132" fmla="*/ 349858 h 2385392"/>
              <a:gd name="connsiteX133" fmla="*/ 0 w 4611756"/>
              <a:gd name="connsiteY133" fmla="*/ 310101 h 2385392"/>
              <a:gd name="connsiteX0" fmla="*/ 0 w 4611756"/>
              <a:gd name="connsiteY0" fmla="*/ 310101 h 2385392"/>
              <a:gd name="connsiteX1" fmla="*/ 87464 w 4611756"/>
              <a:gd name="connsiteY1" fmla="*/ 326004 h 2385392"/>
              <a:gd name="connsiteX2" fmla="*/ 87464 w 4611756"/>
              <a:gd name="connsiteY2" fmla="*/ 326004 h 2385392"/>
              <a:gd name="connsiteX3" fmla="*/ 127221 w 4611756"/>
              <a:gd name="connsiteY3" fmla="*/ 270345 h 2385392"/>
              <a:gd name="connsiteX4" fmla="*/ 79513 w 4611756"/>
              <a:gd name="connsiteY4" fmla="*/ 246491 h 2385392"/>
              <a:gd name="connsiteX5" fmla="*/ 31805 w 4611756"/>
              <a:gd name="connsiteY5" fmla="*/ 198783 h 2385392"/>
              <a:gd name="connsiteX6" fmla="*/ 47708 w 4611756"/>
              <a:gd name="connsiteY6" fmla="*/ 174929 h 2385392"/>
              <a:gd name="connsiteX7" fmla="*/ 47708 w 4611756"/>
              <a:gd name="connsiteY7" fmla="*/ 174929 h 2385392"/>
              <a:gd name="connsiteX8" fmla="*/ 135172 w 4611756"/>
              <a:gd name="connsiteY8" fmla="*/ 198783 h 2385392"/>
              <a:gd name="connsiteX9" fmla="*/ 135172 w 4611756"/>
              <a:gd name="connsiteY9" fmla="*/ 198783 h 2385392"/>
              <a:gd name="connsiteX10" fmla="*/ 127221 w 4611756"/>
              <a:gd name="connsiteY10" fmla="*/ 182880 h 2385392"/>
              <a:gd name="connsiteX11" fmla="*/ 79513 w 4611756"/>
              <a:gd name="connsiteY11" fmla="*/ 174929 h 2385392"/>
              <a:gd name="connsiteX12" fmla="*/ 79513 w 4611756"/>
              <a:gd name="connsiteY12" fmla="*/ 174929 h 2385392"/>
              <a:gd name="connsiteX13" fmla="*/ 87464 w 4611756"/>
              <a:gd name="connsiteY13" fmla="*/ 119270 h 2385392"/>
              <a:gd name="connsiteX14" fmla="*/ 151075 w 4611756"/>
              <a:gd name="connsiteY14" fmla="*/ 63611 h 2385392"/>
              <a:gd name="connsiteX15" fmla="*/ 214685 w 4611756"/>
              <a:gd name="connsiteY15" fmla="*/ 71562 h 2385392"/>
              <a:gd name="connsiteX16" fmla="*/ 294198 w 4611756"/>
              <a:gd name="connsiteY16" fmla="*/ 79513 h 2385392"/>
              <a:gd name="connsiteX17" fmla="*/ 373711 w 4611756"/>
              <a:gd name="connsiteY17" fmla="*/ 103367 h 2385392"/>
              <a:gd name="connsiteX18" fmla="*/ 437322 w 4611756"/>
              <a:gd name="connsiteY18" fmla="*/ 79513 h 2385392"/>
              <a:gd name="connsiteX19" fmla="*/ 500932 w 4611756"/>
              <a:gd name="connsiteY19" fmla="*/ 39757 h 2385392"/>
              <a:gd name="connsiteX20" fmla="*/ 580445 w 4611756"/>
              <a:gd name="connsiteY20" fmla="*/ 63611 h 2385392"/>
              <a:gd name="connsiteX21" fmla="*/ 683812 w 4611756"/>
              <a:gd name="connsiteY21" fmla="*/ 31806 h 2385392"/>
              <a:gd name="connsiteX22" fmla="*/ 763325 w 4611756"/>
              <a:gd name="connsiteY22" fmla="*/ 7952 h 2385392"/>
              <a:gd name="connsiteX23" fmla="*/ 858741 w 4611756"/>
              <a:gd name="connsiteY23" fmla="*/ 0 h 2385392"/>
              <a:gd name="connsiteX24" fmla="*/ 954156 w 4611756"/>
              <a:gd name="connsiteY24" fmla="*/ 15903 h 2385392"/>
              <a:gd name="connsiteX25" fmla="*/ 1049572 w 4611756"/>
              <a:gd name="connsiteY25" fmla="*/ 47708 h 2385392"/>
              <a:gd name="connsiteX26" fmla="*/ 1144988 w 4611756"/>
              <a:gd name="connsiteY26" fmla="*/ 119270 h 2385392"/>
              <a:gd name="connsiteX27" fmla="*/ 1224501 w 4611756"/>
              <a:gd name="connsiteY27" fmla="*/ 166978 h 2385392"/>
              <a:gd name="connsiteX28" fmla="*/ 1311965 w 4611756"/>
              <a:gd name="connsiteY28" fmla="*/ 206734 h 2385392"/>
              <a:gd name="connsiteX29" fmla="*/ 1391478 w 4611756"/>
              <a:gd name="connsiteY29" fmla="*/ 222637 h 2385392"/>
              <a:gd name="connsiteX30" fmla="*/ 1447137 w 4611756"/>
              <a:gd name="connsiteY30" fmla="*/ 222637 h 2385392"/>
              <a:gd name="connsiteX31" fmla="*/ 1534602 w 4611756"/>
              <a:gd name="connsiteY31" fmla="*/ 254442 h 2385392"/>
              <a:gd name="connsiteX32" fmla="*/ 1598212 w 4611756"/>
              <a:gd name="connsiteY32" fmla="*/ 262393 h 2385392"/>
              <a:gd name="connsiteX33" fmla="*/ 1741335 w 4611756"/>
              <a:gd name="connsiteY33" fmla="*/ 151075 h 2385392"/>
              <a:gd name="connsiteX34" fmla="*/ 1979875 w 4611756"/>
              <a:gd name="connsiteY34" fmla="*/ 198783 h 2385392"/>
              <a:gd name="connsiteX35" fmla="*/ 2146852 w 4611756"/>
              <a:gd name="connsiteY35" fmla="*/ 310101 h 2385392"/>
              <a:gd name="connsiteX36" fmla="*/ 2353586 w 4611756"/>
              <a:gd name="connsiteY36" fmla="*/ 365760 h 2385392"/>
              <a:gd name="connsiteX37" fmla="*/ 2480807 w 4611756"/>
              <a:gd name="connsiteY37" fmla="*/ 397566 h 2385392"/>
              <a:gd name="connsiteX38" fmla="*/ 2560320 w 4611756"/>
              <a:gd name="connsiteY38" fmla="*/ 437322 h 2385392"/>
              <a:gd name="connsiteX39" fmla="*/ 2576222 w 4611756"/>
              <a:gd name="connsiteY39" fmla="*/ 445273 h 2385392"/>
              <a:gd name="connsiteX40" fmla="*/ 2576222 w 4611756"/>
              <a:gd name="connsiteY40" fmla="*/ 461176 h 2385392"/>
              <a:gd name="connsiteX41" fmla="*/ 2576222 w 4611756"/>
              <a:gd name="connsiteY41" fmla="*/ 540689 h 2385392"/>
              <a:gd name="connsiteX42" fmla="*/ 2520563 w 4611756"/>
              <a:gd name="connsiteY42" fmla="*/ 628153 h 2385392"/>
              <a:gd name="connsiteX43" fmla="*/ 2504661 w 4611756"/>
              <a:gd name="connsiteY43" fmla="*/ 659959 h 2385392"/>
              <a:gd name="connsiteX44" fmla="*/ 2504661 w 4611756"/>
              <a:gd name="connsiteY44" fmla="*/ 755374 h 2385392"/>
              <a:gd name="connsiteX45" fmla="*/ 2536466 w 4611756"/>
              <a:gd name="connsiteY45" fmla="*/ 803082 h 2385392"/>
              <a:gd name="connsiteX46" fmla="*/ 2608028 w 4611756"/>
              <a:gd name="connsiteY46" fmla="*/ 811033 h 2385392"/>
              <a:gd name="connsiteX47" fmla="*/ 2663687 w 4611756"/>
              <a:gd name="connsiteY47" fmla="*/ 842839 h 2385392"/>
              <a:gd name="connsiteX48" fmla="*/ 2719346 w 4611756"/>
              <a:gd name="connsiteY48" fmla="*/ 882595 h 2385392"/>
              <a:gd name="connsiteX49" fmla="*/ 2759102 w 4611756"/>
              <a:gd name="connsiteY49" fmla="*/ 930303 h 2385392"/>
              <a:gd name="connsiteX50" fmla="*/ 2838615 w 4611756"/>
              <a:gd name="connsiteY50" fmla="*/ 938254 h 2385392"/>
              <a:gd name="connsiteX51" fmla="*/ 2918128 w 4611756"/>
              <a:gd name="connsiteY51" fmla="*/ 946206 h 2385392"/>
              <a:gd name="connsiteX52" fmla="*/ 2981739 w 4611756"/>
              <a:gd name="connsiteY52" fmla="*/ 930303 h 2385392"/>
              <a:gd name="connsiteX53" fmla="*/ 3005593 w 4611756"/>
              <a:gd name="connsiteY53" fmla="*/ 914400 h 2385392"/>
              <a:gd name="connsiteX54" fmla="*/ 3005593 w 4611756"/>
              <a:gd name="connsiteY54" fmla="*/ 914400 h 2385392"/>
              <a:gd name="connsiteX55" fmla="*/ 3077155 w 4611756"/>
              <a:gd name="connsiteY55" fmla="*/ 914400 h 2385392"/>
              <a:gd name="connsiteX56" fmla="*/ 3116911 w 4611756"/>
              <a:gd name="connsiteY56" fmla="*/ 914400 h 2385392"/>
              <a:gd name="connsiteX57" fmla="*/ 3132814 w 4611756"/>
              <a:gd name="connsiteY57" fmla="*/ 898498 h 2385392"/>
              <a:gd name="connsiteX58" fmla="*/ 3244132 w 4611756"/>
              <a:gd name="connsiteY58" fmla="*/ 826936 h 2385392"/>
              <a:gd name="connsiteX59" fmla="*/ 3450866 w 4611756"/>
              <a:gd name="connsiteY59" fmla="*/ 723569 h 2385392"/>
              <a:gd name="connsiteX60" fmla="*/ 3617843 w 4611756"/>
              <a:gd name="connsiteY60" fmla="*/ 596348 h 2385392"/>
              <a:gd name="connsiteX61" fmla="*/ 3888188 w 4611756"/>
              <a:gd name="connsiteY61" fmla="*/ 540689 h 2385392"/>
              <a:gd name="connsiteX62" fmla="*/ 4341412 w 4611756"/>
              <a:gd name="connsiteY62" fmla="*/ 723569 h 2385392"/>
              <a:gd name="connsiteX63" fmla="*/ 4611756 w 4611756"/>
              <a:gd name="connsiteY63" fmla="*/ 874644 h 2385392"/>
              <a:gd name="connsiteX64" fmla="*/ 4373217 w 4611756"/>
              <a:gd name="connsiteY64" fmla="*/ 1423284 h 2385392"/>
              <a:gd name="connsiteX65" fmla="*/ 3991555 w 4611756"/>
              <a:gd name="connsiteY65" fmla="*/ 1796995 h 2385392"/>
              <a:gd name="connsiteX66" fmla="*/ 3609892 w 4611756"/>
              <a:gd name="connsiteY66" fmla="*/ 2202512 h 2385392"/>
              <a:gd name="connsiteX67" fmla="*/ 3450866 w 4611756"/>
              <a:gd name="connsiteY67" fmla="*/ 2289976 h 2385392"/>
              <a:gd name="connsiteX68" fmla="*/ 3434963 w 4611756"/>
              <a:gd name="connsiteY68" fmla="*/ 2353586 h 2385392"/>
              <a:gd name="connsiteX69" fmla="*/ 3434963 w 4611756"/>
              <a:gd name="connsiteY69" fmla="*/ 2353586 h 2385392"/>
              <a:gd name="connsiteX70" fmla="*/ 3323645 w 4611756"/>
              <a:gd name="connsiteY70" fmla="*/ 2385392 h 2385392"/>
              <a:gd name="connsiteX71" fmla="*/ 3323645 w 4611756"/>
              <a:gd name="connsiteY71" fmla="*/ 2385392 h 2385392"/>
              <a:gd name="connsiteX72" fmla="*/ 3204375 w 4611756"/>
              <a:gd name="connsiteY72" fmla="*/ 2385392 h 2385392"/>
              <a:gd name="connsiteX73" fmla="*/ 3116911 w 4611756"/>
              <a:gd name="connsiteY73" fmla="*/ 2377440 h 2385392"/>
              <a:gd name="connsiteX74" fmla="*/ 3013544 w 4611756"/>
              <a:gd name="connsiteY74" fmla="*/ 2313830 h 2385392"/>
              <a:gd name="connsiteX75" fmla="*/ 2965836 w 4611756"/>
              <a:gd name="connsiteY75" fmla="*/ 2282025 h 2385392"/>
              <a:gd name="connsiteX76" fmla="*/ 2910177 w 4611756"/>
              <a:gd name="connsiteY76" fmla="*/ 2242268 h 2385392"/>
              <a:gd name="connsiteX77" fmla="*/ 2846567 w 4611756"/>
              <a:gd name="connsiteY77" fmla="*/ 2218414 h 2385392"/>
              <a:gd name="connsiteX78" fmla="*/ 2846567 w 4611756"/>
              <a:gd name="connsiteY78" fmla="*/ 2218414 h 2385392"/>
              <a:gd name="connsiteX79" fmla="*/ 2759102 w 4611756"/>
              <a:gd name="connsiteY79" fmla="*/ 2075291 h 2385392"/>
              <a:gd name="connsiteX80" fmla="*/ 2735248 w 4611756"/>
              <a:gd name="connsiteY80" fmla="*/ 2019632 h 2385392"/>
              <a:gd name="connsiteX81" fmla="*/ 2703443 w 4611756"/>
              <a:gd name="connsiteY81" fmla="*/ 1963973 h 2385392"/>
              <a:gd name="connsiteX82" fmla="*/ 2663687 w 4611756"/>
              <a:gd name="connsiteY82" fmla="*/ 1916265 h 2385392"/>
              <a:gd name="connsiteX83" fmla="*/ 2655735 w 4611756"/>
              <a:gd name="connsiteY83" fmla="*/ 1892411 h 2385392"/>
              <a:gd name="connsiteX84" fmla="*/ 2655735 w 4611756"/>
              <a:gd name="connsiteY84" fmla="*/ 1892411 h 2385392"/>
              <a:gd name="connsiteX85" fmla="*/ 2568271 w 4611756"/>
              <a:gd name="connsiteY85" fmla="*/ 1908313 h 2385392"/>
              <a:gd name="connsiteX86" fmla="*/ 2472855 w 4611756"/>
              <a:gd name="connsiteY86" fmla="*/ 1940119 h 2385392"/>
              <a:gd name="connsiteX87" fmla="*/ 2417196 w 4611756"/>
              <a:gd name="connsiteY87" fmla="*/ 1987826 h 2385392"/>
              <a:gd name="connsiteX88" fmla="*/ 2282024 w 4611756"/>
              <a:gd name="connsiteY88" fmla="*/ 1987826 h 2385392"/>
              <a:gd name="connsiteX89" fmla="*/ 1995777 w 4611756"/>
              <a:gd name="connsiteY89" fmla="*/ 1852654 h 2385392"/>
              <a:gd name="connsiteX90" fmla="*/ 1701579 w 4611756"/>
              <a:gd name="connsiteY90" fmla="*/ 1725433 h 2385392"/>
              <a:gd name="connsiteX91" fmla="*/ 1630017 w 4611756"/>
              <a:gd name="connsiteY91" fmla="*/ 1606164 h 2385392"/>
              <a:gd name="connsiteX92" fmla="*/ 1407381 w 4611756"/>
              <a:gd name="connsiteY92" fmla="*/ 1510748 h 2385392"/>
              <a:gd name="connsiteX93" fmla="*/ 1224501 w 4611756"/>
              <a:gd name="connsiteY93" fmla="*/ 1399430 h 2385392"/>
              <a:gd name="connsiteX94" fmla="*/ 1113182 w 4611756"/>
              <a:gd name="connsiteY94" fmla="*/ 1319917 h 2385392"/>
              <a:gd name="connsiteX95" fmla="*/ 978010 w 4611756"/>
              <a:gd name="connsiteY95" fmla="*/ 1073426 h 2385392"/>
              <a:gd name="connsiteX96" fmla="*/ 985962 w 4611756"/>
              <a:gd name="connsiteY96" fmla="*/ 890546 h 2385392"/>
              <a:gd name="connsiteX97" fmla="*/ 1025718 w 4611756"/>
              <a:gd name="connsiteY97" fmla="*/ 858741 h 2385392"/>
              <a:gd name="connsiteX98" fmla="*/ 1025718 w 4611756"/>
              <a:gd name="connsiteY98" fmla="*/ 811033 h 2385392"/>
              <a:gd name="connsiteX99" fmla="*/ 938254 w 4611756"/>
              <a:gd name="connsiteY99" fmla="*/ 771277 h 2385392"/>
              <a:gd name="connsiteX100" fmla="*/ 882595 w 4611756"/>
              <a:gd name="connsiteY100" fmla="*/ 739472 h 2385392"/>
              <a:gd name="connsiteX101" fmla="*/ 803082 w 4611756"/>
              <a:gd name="connsiteY101" fmla="*/ 787179 h 2385392"/>
              <a:gd name="connsiteX102" fmla="*/ 779228 w 4611756"/>
              <a:gd name="connsiteY102" fmla="*/ 842839 h 2385392"/>
              <a:gd name="connsiteX103" fmla="*/ 731520 w 4611756"/>
              <a:gd name="connsiteY103" fmla="*/ 842839 h 2385392"/>
              <a:gd name="connsiteX104" fmla="*/ 675861 w 4611756"/>
              <a:gd name="connsiteY104" fmla="*/ 842839 h 2385392"/>
              <a:gd name="connsiteX105" fmla="*/ 628153 w 4611756"/>
              <a:gd name="connsiteY105" fmla="*/ 842839 h 2385392"/>
              <a:gd name="connsiteX106" fmla="*/ 604299 w 4611756"/>
              <a:gd name="connsiteY106" fmla="*/ 811033 h 2385392"/>
              <a:gd name="connsiteX107" fmla="*/ 564542 w 4611756"/>
              <a:gd name="connsiteY107" fmla="*/ 771277 h 2385392"/>
              <a:gd name="connsiteX108" fmla="*/ 548640 w 4611756"/>
              <a:gd name="connsiteY108" fmla="*/ 731520 h 2385392"/>
              <a:gd name="connsiteX109" fmla="*/ 500932 w 4611756"/>
              <a:gd name="connsiteY109" fmla="*/ 675861 h 2385392"/>
              <a:gd name="connsiteX110" fmla="*/ 469127 w 4611756"/>
              <a:gd name="connsiteY110" fmla="*/ 667910 h 2385392"/>
              <a:gd name="connsiteX111" fmla="*/ 445273 w 4611756"/>
              <a:gd name="connsiteY111" fmla="*/ 659959 h 2385392"/>
              <a:gd name="connsiteX112" fmla="*/ 421419 w 4611756"/>
              <a:gd name="connsiteY112" fmla="*/ 691764 h 2385392"/>
              <a:gd name="connsiteX113" fmla="*/ 412805 w 4611756"/>
              <a:gd name="connsiteY113" fmla="*/ 689776 h 2385392"/>
              <a:gd name="connsiteX114" fmla="*/ 397565 w 4611756"/>
              <a:gd name="connsiteY114" fmla="*/ 755374 h 2385392"/>
              <a:gd name="connsiteX115" fmla="*/ 349857 w 4611756"/>
              <a:gd name="connsiteY115" fmla="*/ 755374 h 2385392"/>
              <a:gd name="connsiteX116" fmla="*/ 302149 w 4611756"/>
              <a:gd name="connsiteY116" fmla="*/ 739472 h 2385392"/>
              <a:gd name="connsiteX117" fmla="*/ 278295 w 4611756"/>
              <a:gd name="connsiteY117" fmla="*/ 699715 h 2385392"/>
              <a:gd name="connsiteX118" fmla="*/ 254442 w 4611756"/>
              <a:gd name="connsiteY118" fmla="*/ 667910 h 2385392"/>
              <a:gd name="connsiteX119" fmla="*/ 214685 w 4611756"/>
              <a:gd name="connsiteY119" fmla="*/ 628153 h 2385392"/>
              <a:gd name="connsiteX120" fmla="*/ 214685 w 4611756"/>
              <a:gd name="connsiteY120" fmla="*/ 628153 h 2385392"/>
              <a:gd name="connsiteX121" fmla="*/ 174928 w 4611756"/>
              <a:gd name="connsiteY121" fmla="*/ 564543 h 2385392"/>
              <a:gd name="connsiteX122" fmla="*/ 127221 w 4611756"/>
              <a:gd name="connsiteY122" fmla="*/ 564543 h 2385392"/>
              <a:gd name="connsiteX123" fmla="*/ 95415 w 4611756"/>
              <a:gd name="connsiteY123" fmla="*/ 564543 h 2385392"/>
              <a:gd name="connsiteX124" fmla="*/ 87464 w 4611756"/>
              <a:gd name="connsiteY124" fmla="*/ 556592 h 2385392"/>
              <a:gd name="connsiteX125" fmla="*/ 87464 w 4611756"/>
              <a:gd name="connsiteY125" fmla="*/ 532738 h 2385392"/>
              <a:gd name="connsiteX126" fmla="*/ 111318 w 4611756"/>
              <a:gd name="connsiteY126" fmla="*/ 524786 h 2385392"/>
              <a:gd name="connsiteX127" fmla="*/ 111318 w 4611756"/>
              <a:gd name="connsiteY127" fmla="*/ 500933 h 2385392"/>
              <a:gd name="connsiteX128" fmla="*/ 111318 w 4611756"/>
              <a:gd name="connsiteY128" fmla="*/ 500933 h 2385392"/>
              <a:gd name="connsiteX129" fmla="*/ 103367 w 4611756"/>
              <a:gd name="connsiteY129" fmla="*/ 453225 h 2385392"/>
              <a:gd name="connsiteX130" fmla="*/ 111318 w 4611756"/>
              <a:gd name="connsiteY130" fmla="*/ 413468 h 2385392"/>
              <a:gd name="connsiteX131" fmla="*/ 119269 w 4611756"/>
              <a:gd name="connsiteY131" fmla="*/ 389614 h 2385392"/>
              <a:gd name="connsiteX132" fmla="*/ 79513 w 4611756"/>
              <a:gd name="connsiteY132" fmla="*/ 349858 h 2385392"/>
              <a:gd name="connsiteX133" fmla="*/ 0 w 4611756"/>
              <a:gd name="connsiteY133" fmla="*/ 310101 h 2385392"/>
              <a:gd name="connsiteX0" fmla="*/ 0 w 4611756"/>
              <a:gd name="connsiteY0" fmla="*/ 310101 h 2385392"/>
              <a:gd name="connsiteX1" fmla="*/ 87464 w 4611756"/>
              <a:gd name="connsiteY1" fmla="*/ 326004 h 2385392"/>
              <a:gd name="connsiteX2" fmla="*/ 87464 w 4611756"/>
              <a:gd name="connsiteY2" fmla="*/ 326004 h 2385392"/>
              <a:gd name="connsiteX3" fmla="*/ 127221 w 4611756"/>
              <a:gd name="connsiteY3" fmla="*/ 270345 h 2385392"/>
              <a:gd name="connsiteX4" fmla="*/ 79513 w 4611756"/>
              <a:gd name="connsiteY4" fmla="*/ 246491 h 2385392"/>
              <a:gd name="connsiteX5" fmla="*/ 31805 w 4611756"/>
              <a:gd name="connsiteY5" fmla="*/ 198783 h 2385392"/>
              <a:gd name="connsiteX6" fmla="*/ 47708 w 4611756"/>
              <a:gd name="connsiteY6" fmla="*/ 174929 h 2385392"/>
              <a:gd name="connsiteX7" fmla="*/ 47708 w 4611756"/>
              <a:gd name="connsiteY7" fmla="*/ 174929 h 2385392"/>
              <a:gd name="connsiteX8" fmla="*/ 135172 w 4611756"/>
              <a:gd name="connsiteY8" fmla="*/ 198783 h 2385392"/>
              <a:gd name="connsiteX9" fmla="*/ 135172 w 4611756"/>
              <a:gd name="connsiteY9" fmla="*/ 198783 h 2385392"/>
              <a:gd name="connsiteX10" fmla="*/ 127221 w 4611756"/>
              <a:gd name="connsiteY10" fmla="*/ 182880 h 2385392"/>
              <a:gd name="connsiteX11" fmla="*/ 79513 w 4611756"/>
              <a:gd name="connsiteY11" fmla="*/ 174929 h 2385392"/>
              <a:gd name="connsiteX12" fmla="*/ 79513 w 4611756"/>
              <a:gd name="connsiteY12" fmla="*/ 174929 h 2385392"/>
              <a:gd name="connsiteX13" fmla="*/ 87464 w 4611756"/>
              <a:gd name="connsiteY13" fmla="*/ 119270 h 2385392"/>
              <a:gd name="connsiteX14" fmla="*/ 151075 w 4611756"/>
              <a:gd name="connsiteY14" fmla="*/ 63611 h 2385392"/>
              <a:gd name="connsiteX15" fmla="*/ 214685 w 4611756"/>
              <a:gd name="connsiteY15" fmla="*/ 71562 h 2385392"/>
              <a:gd name="connsiteX16" fmla="*/ 294198 w 4611756"/>
              <a:gd name="connsiteY16" fmla="*/ 79513 h 2385392"/>
              <a:gd name="connsiteX17" fmla="*/ 373711 w 4611756"/>
              <a:gd name="connsiteY17" fmla="*/ 103367 h 2385392"/>
              <a:gd name="connsiteX18" fmla="*/ 437322 w 4611756"/>
              <a:gd name="connsiteY18" fmla="*/ 79513 h 2385392"/>
              <a:gd name="connsiteX19" fmla="*/ 500932 w 4611756"/>
              <a:gd name="connsiteY19" fmla="*/ 39757 h 2385392"/>
              <a:gd name="connsiteX20" fmla="*/ 580445 w 4611756"/>
              <a:gd name="connsiteY20" fmla="*/ 63611 h 2385392"/>
              <a:gd name="connsiteX21" fmla="*/ 683812 w 4611756"/>
              <a:gd name="connsiteY21" fmla="*/ 31806 h 2385392"/>
              <a:gd name="connsiteX22" fmla="*/ 763325 w 4611756"/>
              <a:gd name="connsiteY22" fmla="*/ 7952 h 2385392"/>
              <a:gd name="connsiteX23" fmla="*/ 858741 w 4611756"/>
              <a:gd name="connsiteY23" fmla="*/ 0 h 2385392"/>
              <a:gd name="connsiteX24" fmla="*/ 954156 w 4611756"/>
              <a:gd name="connsiteY24" fmla="*/ 15903 h 2385392"/>
              <a:gd name="connsiteX25" fmla="*/ 1049572 w 4611756"/>
              <a:gd name="connsiteY25" fmla="*/ 47708 h 2385392"/>
              <a:gd name="connsiteX26" fmla="*/ 1144988 w 4611756"/>
              <a:gd name="connsiteY26" fmla="*/ 119270 h 2385392"/>
              <a:gd name="connsiteX27" fmla="*/ 1224501 w 4611756"/>
              <a:gd name="connsiteY27" fmla="*/ 166978 h 2385392"/>
              <a:gd name="connsiteX28" fmla="*/ 1311965 w 4611756"/>
              <a:gd name="connsiteY28" fmla="*/ 206734 h 2385392"/>
              <a:gd name="connsiteX29" fmla="*/ 1391478 w 4611756"/>
              <a:gd name="connsiteY29" fmla="*/ 222637 h 2385392"/>
              <a:gd name="connsiteX30" fmla="*/ 1447137 w 4611756"/>
              <a:gd name="connsiteY30" fmla="*/ 222637 h 2385392"/>
              <a:gd name="connsiteX31" fmla="*/ 1534602 w 4611756"/>
              <a:gd name="connsiteY31" fmla="*/ 254442 h 2385392"/>
              <a:gd name="connsiteX32" fmla="*/ 1598212 w 4611756"/>
              <a:gd name="connsiteY32" fmla="*/ 262393 h 2385392"/>
              <a:gd name="connsiteX33" fmla="*/ 1741335 w 4611756"/>
              <a:gd name="connsiteY33" fmla="*/ 151075 h 2385392"/>
              <a:gd name="connsiteX34" fmla="*/ 1979875 w 4611756"/>
              <a:gd name="connsiteY34" fmla="*/ 198783 h 2385392"/>
              <a:gd name="connsiteX35" fmla="*/ 2146852 w 4611756"/>
              <a:gd name="connsiteY35" fmla="*/ 310101 h 2385392"/>
              <a:gd name="connsiteX36" fmla="*/ 2353586 w 4611756"/>
              <a:gd name="connsiteY36" fmla="*/ 365760 h 2385392"/>
              <a:gd name="connsiteX37" fmla="*/ 2480807 w 4611756"/>
              <a:gd name="connsiteY37" fmla="*/ 397566 h 2385392"/>
              <a:gd name="connsiteX38" fmla="*/ 2560320 w 4611756"/>
              <a:gd name="connsiteY38" fmla="*/ 437322 h 2385392"/>
              <a:gd name="connsiteX39" fmla="*/ 2576222 w 4611756"/>
              <a:gd name="connsiteY39" fmla="*/ 445273 h 2385392"/>
              <a:gd name="connsiteX40" fmla="*/ 2576222 w 4611756"/>
              <a:gd name="connsiteY40" fmla="*/ 461176 h 2385392"/>
              <a:gd name="connsiteX41" fmla="*/ 2576222 w 4611756"/>
              <a:gd name="connsiteY41" fmla="*/ 540689 h 2385392"/>
              <a:gd name="connsiteX42" fmla="*/ 2520563 w 4611756"/>
              <a:gd name="connsiteY42" fmla="*/ 628153 h 2385392"/>
              <a:gd name="connsiteX43" fmla="*/ 2504661 w 4611756"/>
              <a:gd name="connsiteY43" fmla="*/ 659959 h 2385392"/>
              <a:gd name="connsiteX44" fmla="*/ 2504661 w 4611756"/>
              <a:gd name="connsiteY44" fmla="*/ 755374 h 2385392"/>
              <a:gd name="connsiteX45" fmla="*/ 2536466 w 4611756"/>
              <a:gd name="connsiteY45" fmla="*/ 803082 h 2385392"/>
              <a:gd name="connsiteX46" fmla="*/ 2608028 w 4611756"/>
              <a:gd name="connsiteY46" fmla="*/ 811033 h 2385392"/>
              <a:gd name="connsiteX47" fmla="*/ 2663687 w 4611756"/>
              <a:gd name="connsiteY47" fmla="*/ 842839 h 2385392"/>
              <a:gd name="connsiteX48" fmla="*/ 2719346 w 4611756"/>
              <a:gd name="connsiteY48" fmla="*/ 882595 h 2385392"/>
              <a:gd name="connsiteX49" fmla="*/ 2759102 w 4611756"/>
              <a:gd name="connsiteY49" fmla="*/ 930303 h 2385392"/>
              <a:gd name="connsiteX50" fmla="*/ 2838615 w 4611756"/>
              <a:gd name="connsiteY50" fmla="*/ 938254 h 2385392"/>
              <a:gd name="connsiteX51" fmla="*/ 2918128 w 4611756"/>
              <a:gd name="connsiteY51" fmla="*/ 946206 h 2385392"/>
              <a:gd name="connsiteX52" fmla="*/ 2981739 w 4611756"/>
              <a:gd name="connsiteY52" fmla="*/ 930303 h 2385392"/>
              <a:gd name="connsiteX53" fmla="*/ 3005593 w 4611756"/>
              <a:gd name="connsiteY53" fmla="*/ 914400 h 2385392"/>
              <a:gd name="connsiteX54" fmla="*/ 3005593 w 4611756"/>
              <a:gd name="connsiteY54" fmla="*/ 914400 h 2385392"/>
              <a:gd name="connsiteX55" fmla="*/ 3077155 w 4611756"/>
              <a:gd name="connsiteY55" fmla="*/ 914400 h 2385392"/>
              <a:gd name="connsiteX56" fmla="*/ 3116911 w 4611756"/>
              <a:gd name="connsiteY56" fmla="*/ 914400 h 2385392"/>
              <a:gd name="connsiteX57" fmla="*/ 3132814 w 4611756"/>
              <a:gd name="connsiteY57" fmla="*/ 898498 h 2385392"/>
              <a:gd name="connsiteX58" fmla="*/ 3244132 w 4611756"/>
              <a:gd name="connsiteY58" fmla="*/ 826936 h 2385392"/>
              <a:gd name="connsiteX59" fmla="*/ 3450866 w 4611756"/>
              <a:gd name="connsiteY59" fmla="*/ 723569 h 2385392"/>
              <a:gd name="connsiteX60" fmla="*/ 3617843 w 4611756"/>
              <a:gd name="connsiteY60" fmla="*/ 596348 h 2385392"/>
              <a:gd name="connsiteX61" fmla="*/ 3888188 w 4611756"/>
              <a:gd name="connsiteY61" fmla="*/ 540689 h 2385392"/>
              <a:gd name="connsiteX62" fmla="*/ 4341412 w 4611756"/>
              <a:gd name="connsiteY62" fmla="*/ 723569 h 2385392"/>
              <a:gd name="connsiteX63" fmla="*/ 4611756 w 4611756"/>
              <a:gd name="connsiteY63" fmla="*/ 874644 h 2385392"/>
              <a:gd name="connsiteX64" fmla="*/ 4373217 w 4611756"/>
              <a:gd name="connsiteY64" fmla="*/ 1423284 h 2385392"/>
              <a:gd name="connsiteX65" fmla="*/ 3991555 w 4611756"/>
              <a:gd name="connsiteY65" fmla="*/ 1796995 h 2385392"/>
              <a:gd name="connsiteX66" fmla="*/ 3609892 w 4611756"/>
              <a:gd name="connsiteY66" fmla="*/ 2202512 h 2385392"/>
              <a:gd name="connsiteX67" fmla="*/ 3450866 w 4611756"/>
              <a:gd name="connsiteY67" fmla="*/ 2289976 h 2385392"/>
              <a:gd name="connsiteX68" fmla="*/ 3434963 w 4611756"/>
              <a:gd name="connsiteY68" fmla="*/ 2353586 h 2385392"/>
              <a:gd name="connsiteX69" fmla="*/ 3434963 w 4611756"/>
              <a:gd name="connsiteY69" fmla="*/ 2353586 h 2385392"/>
              <a:gd name="connsiteX70" fmla="*/ 3323645 w 4611756"/>
              <a:gd name="connsiteY70" fmla="*/ 2385392 h 2385392"/>
              <a:gd name="connsiteX71" fmla="*/ 3323645 w 4611756"/>
              <a:gd name="connsiteY71" fmla="*/ 2385392 h 2385392"/>
              <a:gd name="connsiteX72" fmla="*/ 3204375 w 4611756"/>
              <a:gd name="connsiteY72" fmla="*/ 2385392 h 2385392"/>
              <a:gd name="connsiteX73" fmla="*/ 3116911 w 4611756"/>
              <a:gd name="connsiteY73" fmla="*/ 2377440 h 2385392"/>
              <a:gd name="connsiteX74" fmla="*/ 3013544 w 4611756"/>
              <a:gd name="connsiteY74" fmla="*/ 2313830 h 2385392"/>
              <a:gd name="connsiteX75" fmla="*/ 2965836 w 4611756"/>
              <a:gd name="connsiteY75" fmla="*/ 2282025 h 2385392"/>
              <a:gd name="connsiteX76" fmla="*/ 2910177 w 4611756"/>
              <a:gd name="connsiteY76" fmla="*/ 2242268 h 2385392"/>
              <a:gd name="connsiteX77" fmla="*/ 2846567 w 4611756"/>
              <a:gd name="connsiteY77" fmla="*/ 2218414 h 2385392"/>
              <a:gd name="connsiteX78" fmla="*/ 2846567 w 4611756"/>
              <a:gd name="connsiteY78" fmla="*/ 2218414 h 2385392"/>
              <a:gd name="connsiteX79" fmla="*/ 2759102 w 4611756"/>
              <a:gd name="connsiteY79" fmla="*/ 2075291 h 2385392"/>
              <a:gd name="connsiteX80" fmla="*/ 2735248 w 4611756"/>
              <a:gd name="connsiteY80" fmla="*/ 2019632 h 2385392"/>
              <a:gd name="connsiteX81" fmla="*/ 2703443 w 4611756"/>
              <a:gd name="connsiteY81" fmla="*/ 1963973 h 2385392"/>
              <a:gd name="connsiteX82" fmla="*/ 2663687 w 4611756"/>
              <a:gd name="connsiteY82" fmla="*/ 1916265 h 2385392"/>
              <a:gd name="connsiteX83" fmla="*/ 2655735 w 4611756"/>
              <a:gd name="connsiteY83" fmla="*/ 1892411 h 2385392"/>
              <a:gd name="connsiteX84" fmla="*/ 2655735 w 4611756"/>
              <a:gd name="connsiteY84" fmla="*/ 1892411 h 2385392"/>
              <a:gd name="connsiteX85" fmla="*/ 2568271 w 4611756"/>
              <a:gd name="connsiteY85" fmla="*/ 1908313 h 2385392"/>
              <a:gd name="connsiteX86" fmla="*/ 2472855 w 4611756"/>
              <a:gd name="connsiteY86" fmla="*/ 1940119 h 2385392"/>
              <a:gd name="connsiteX87" fmla="*/ 2417196 w 4611756"/>
              <a:gd name="connsiteY87" fmla="*/ 1987826 h 2385392"/>
              <a:gd name="connsiteX88" fmla="*/ 2282024 w 4611756"/>
              <a:gd name="connsiteY88" fmla="*/ 1987826 h 2385392"/>
              <a:gd name="connsiteX89" fmla="*/ 1995777 w 4611756"/>
              <a:gd name="connsiteY89" fmla="*/ 1852654 h 2385392"/>
              <a:gd name="connsiteX90" fmla="*/ 1701579 w 4611756"/>
              <a:gd name="connsiteY90" fmla="*/ 1725433 h 2385392"/>
              <a:gd name="connsiteX91" fmla="*/ 1630017 w 4611756"/>
              <a:gd name="connsiteY91" fmla="*/ 1606164 h 2385392"/>
              <a:gd name="connsiteX92" fmla="*/ 1407381 w 4611756"/>
              <a:gd name="connsiteY92" fmla="*/ 1510748 h 2385392"/>
              <a:gd name="connsiteX93" fmla="*/ 1224501 w 4611756"/>
              <a:gd name="connsiteY93" fmla="*/ 1399430 h 2385392"/>
              <a:gd name="connsiteX94" fmla="*/ 1113182 w 4611756"/>
              <a:gd name="connsiteY94" fmla="*/ 1319917 h 2385392"/>
              <a:gd name="connsiteX95" fmla="*/ 978010 w 4611756"/>
              <a:gd name="connsiteY95" fmla="*/ 1073426 h 2385392"/>
              <a:gd name="connsiteX96" fmla="*/ 985962 w 4611756"/>
              <a:gd name="connsiteY96" fmla="*/ 890546 h 2385392"/>
              <a:gd name="connsiteX97" fmla="*/ 1025718 w 4611756"/>
              <a:gd name="connsiteY97" fmla="*/ 858741 h 2385392"/>
              <a:gd name="connsiteX98" fmla="*/ 1025718 w 4611756"/>
              <a:gd name="connsiteY98" fmla="*/ 811033 h 2385392"/>
              <a:gd name="connsiteX99" fmla="*/ 938254 w 4611756"/>
              <a:gd name="connsiteY99" fmla="*/ 771277 h 2385392"/>
              <a:gd name="connsiteX100" fmla="*/ 882595 w 4611756"/>
              <a:gd name="connsiteY100" fmla="*/ 739472 h 2385392"/>
              <a:gd name="connsiteX101" fmla="*/ 803082 w 4611756"/>
              <a:gd name="connsiteY101" fmla="*/ 787179 h 2385392"/>
              <a:gd name="connsiteX102" fmla="*/ 779228 w 4611756"/>
              <a:gd name="connsiteY102" fmla="*/ 842839 h 2385392"/>
              <a:gd name="connsiteX103" fmla="*/ 731520 w 4611756"/>
              <a:gd name="connsiteY103" fmla="*/ 842839 h 2385392"/>
              <a:gd name="connsiteX104" fmla="*/ 675861 w 4611756"/>
              <a:gd name="connsiteY104" fmla="*/ 842839 h 2385392"/>
              <a:gd name="connsiteX105" fmla="*/ 628153 w 4611756"/>
              <a:gd name="connsiteY105" fmla="*/ 842839 h 2385392"/>
              <a:gd name="connsiteX106" fmla="*/ 604299 w 4611756"/>
              <a:gd name="connsiteY106" fmla="*/ 811033 h 2385392"/>
              <a:gd name="connsiteX107" fmla="*/ 564542 w 4611756"/>
              <a:gd name="connsiteY107" fmla="*/ 771277 h 2385392"/>
              <a:gd name="connsiteX108" fmla="*/ 548640 w 4611756"/>
              <a:gd name="connsiteY108" fmla="*/ 731520 h 2385392"/>
              <a:gd name="connsiteX109" fmla="*/ 500932 w 4611756"/>
              <a:gd name="connsiteY109" fmla="*/ 675861 h 2385392"/>
              <a:gd name="connsiteX110" fmla="*/ 469127 w 4611756"/>
              <a:gd name="connsiteY110" fmla="*/ 667910 h 2385392"/>
              <a:gd name="connsiteX111" fmla="*/ 445273 w 4611756"/>
              <a:gd name="connsiteY111" fmla="*/ 659959 h 2385392"/>
              <a:gd name="connsiteX112" fmla="*/ 421419 w 4611756"/>
              <a:gd name="connsiteY112" fmla="*/ 691764 h 2385392"/>
              <a:gd name="connsiteX113" fmla="*/ 412805 w 4611756"/>
              <a:gd name="connsiteY113" fmla="*/ 689776 h 2385392"/>
              <a:gd name="connsiteX114" fmla="*/ 336605 w 4611756"/>
              <a:gd name="connsiteY114" fmla="*/ 765976 h 2385392"/>
              <a:gd name="connsiteX115" fmla="*/ 349857 w 4611756"/>
              <a:gd name="connsiteY115" fmla="*/ 755374 h 2385392"/>
              <a:gd name="connsiteX116" fmla="*/ 302149 w 4611756"/>
              <a:gd name="connsiteY116" fmla="*/ 739472 h 2385392"/>
              <a:gd name="connsiteX117" fmla="*/ 278295 w 4611756"/>
              <a:gd name="connsiteY117" fmla="*/ 699715 h 2385392"/>
              <a:gd name="connsiteX118" fmla="*/ 254442 w 4611756"/>
              <a:gd name="connsiteY118" fmla="*/ 667910 h 2385392"/>
              <a:gd name="connsiteX119" fmla="*/ 214685 w 4611756"/>
              <a:gd name="connsiteY119" fmla="*/ 628153 h 2385392"/>
              <a:gd name="connsiteX120" fmla="*/ 214685 w 4611756"/>
              <a:gd name="connsiteY120" fmla="*/ 628153 h 2385392"/>
              <a:gd name="connsiteX121" fmla="*/ 174928 w 4611756"/>
              <a:gd name="connsiteY121" fmla="*/ 564543 h 2385392"/>
              <a:gd name="connsiteX122" fmla="*/ 127221 w 4611756"/>
              <a:gd name="connsiteY122" fmla="*/ 564543 h 2385392"/>
              <a:gd name="connsiteX123" fmla="*/ 95415 w 4611756"/>
              <a:gd name="connsiteY123" fmla="*/ 564543 h 2385392"/>
              <a:gd name="connsiteX124" fmla="*/ 87464 w 4611756"/>
              <a:gd name="connsiteY124" fmla="*/ 556592 h 2385392"/>
              <a:gd name="connsiteX125" fmla="*/ 87464 w 4611756"/>
              <a:gd name="connsiteY125" fmla="*/ 532738 h 2385392"/>
              <a:gd name="connsiteX126" fmla="*/ 111318 w 4611756"/>
              <a:gd name="connsiteY126" fmla="*/ 524786 h 2385392"/>
              <a:gd name="connsiteX127" fmla="*/ 111318 w 4611756"/>
              <a:gd name="connsiteY127" fmla="*/ 500933 h 2385392"/>
              <a:gd name="connsiteX128" fmla="*/ 111318 w 4611756"/>
              <a:gd name="connsiteY128" fmla="*/ 500933 h 2385392"/>
              <a:gd name="connsiteX129" fmla="*/ 103367 w 4611756"/>
              <a:gd name="connsiteY129" fmla="*/ 453225 h 2385392"/>
              <a:gd name="connsiteX130" fmla="*/ 111318 w 4611756"/>
              <a:gd name="connsiteY130" fmla="*/ 413468 h 2385392"/>
              <a:gd name="connsiteX131" fmla="*/ 119269 w 4611756"/>
              <a:gd name="connsiteY131" fmla="*/ 389614 h 2385392"/>
              <a:gd name="connsiteX132" fmla="*/ 79513 w 4611756"/>
              <a:gd name="connsiteY132" fmla="*/ 349858 h 2385392"/>
              <a:gd name="connsiteX133" fmla="*/ 0 w 4611756"/>
              <a:gd name="connsiteY133" fmla="*/ 310101 h 2385392"/>
              <a:gd name="connsiteX0" fmla="*/ 0 w 4611756"/>
              <a:gd name="connsiteY0" fmla="*/ 310101 h 2385392"/>
              <a:gd name="connsiteX1" fmla="*/ 87464 w 4611756"/>
              <a:gd name="connsiteY1" fmla="*/ 326004 h 2385392"/>
              <a:gd name="connsiteX2" fmla="*/ 87464 w 4611756"/>
              <a:gd name="connsiteY2" fmla="*/ 326004 h 2385392"/>
              <a:gd name="connsiteX3" fmla="*/ 127221 w 4611756"/>
              <a:gd name="connsiteY3" fmla="*/ 270345 h 2385392"/>
              <a:gd name="connsiteX4" fmla="*/ 79513 w 4611756"/>
              <a:gd name="connsiteY4" fmla="*/ 246491 h 2385392"/>
              <a:gd name="connsiteX5" fmla="*/ 31805 w 4611756"/>
              <a:gd name="connsiteY5" fmla="*/ 198783 h 2385392"/>
              <a:gd name="connsiteX6" fmla="*/ 47708 w 4611756"/>
              <a:gd name="connsiteY6" fmla="*/ 174929 h 2385392"/>
              <a:gd name="connsiteX7" fmla="*/ 47708 w 4611756"/>
              <a:gd name="connsiteY7" fmla="*/ 174929 h 2385392"/>
              <a:gd name="connsiteX8" fmla="*/ 135172 w 4611756"/>
              <a:gd name="connsiteY8" fmla="*/ 198783 h 2385392"/>
              <a:gd name="connsiteX9" fmla="*/ 135172 w 4611756"/>
              <a:gd name="connsiteY9" fmla="*/ 198783 h 2385392"/>
              <a:gd name="connsiteX10" fmla="*/ 127221 w 4611756"/>
              <a:gd name="connsiteY10" fmla="*/ 182880 h 2385392"/>
              <a:gd name="connsiteX11" fmla="*/ 79513 w 4611756"/>
              <a:gd name="connsiteY11" fmla="*/ 174929 h 2385392"/>
              <a:gd name="connsiteX12" fmla="*/ 79513 w 4611756"/>
              <a:gd name="connsiteY12" fmla="*/ 174929 h 2385392"/>
              <a:gd name="connsiteX13" fmla="*/ 87464 w 4611756"/>
              <a:gd name="connsiteY13" fmla="*/ 119270 h 2385392"/>
              <a:gd name="connsiteX14" fmla="*/ 151075 w 4611756"/>
              <a:gd name="connsiteY14" fmla="*/ 63611 h 2385392"/>
              <a:gd name="connsiteX15" fmla="*/ 214685 w 4611756"/>
              <a:gd name="connsiteY15" fmla="*/ 71562 h 2385392"/>
              <a:gd name="connsiteX16" fmla="*/ 294198 w 4611756"/>
              <a:gd name="connsiteY16" fmla="*/ 79513 h 2385392"/>
              <a:gd name="connsiteX17" fmla="*/ 373711 w 4611756"/>
              <a:gd name="connsiteY17" fmla="*/ 103367 h 2385392"/>
              <a:gd name="connsiteX18" fmla="*/ 437322 w 4611756"/>
              <a:gd name="connsiteY18" fmla="*/ 79513 h 2385392"/>
              <a:gd name="connsiteX19" fmla="*/ 500932 w 4611756"/>
              <a:gd name="connsiteY19" fmla="*/ 39757 h 2385392"/>
              <a:gd name="connsiteX20" fmla="*/ 580445 w 4611756"/>
              <a:gd name="connsiteY20" fmla="*/ 63611 h 2385392"/>
              <a:gd name="connsiteX21" fmla="*/ 683812 w 4611756"/>
              <a:gd name="connsiteY21" fmla="*/ 31806 h 2385392"/>
              <a:gd name="connsiteX22" fmla="*/ 763325 w 4611756"/>
              <a:gd name="connsiteY22" fmla="*/ 7952 h 2385392"/>
              <a:gd name="connsiteX23" fmla="*/ 858741 w 4611756"/>
              <a:gd name="connsiteY23" fmla="*/ 0 h 2385392"/>
              <a:gd name="connsiteX24" fmla="*/ 954156 w 4611756"/>
              <a:gd name="connsiteY24" fmla="*/ 15903 h 2385392"/>
              <a:gd name="connsiteX25" fmla="*/ 1049572 w 4611756"/>
              <a:gd name="connsiteY25" fmla="*/ 47708 h 2385392"/>
              <a:gd name="connsiteX26" fmla="*/ 1144988 w 4611756"/>
              <a:gd name="connsiteY26" fmla="*/ 119270 h 2385392"/>
              <a:gd name="connsiteX27" fmla="*/ 1224501 w 4611756"/>
              <a:gd name="connsiteY27" fmla="*/ 166978 h 2385392"/>
              <a:gd name="connsiteX28" fmla="*/ 1311965 w 4611756"/>
              <a:gd name="connsiteY28" fmla="*/ 206734 h 2385392"/>
              <a:gd name="connsiteX29" fmla="*/ 1391478 w 4611756"/>
              <a:gd name="connsiteY29" fmla="*/ 222637 h 2385392"/>
              <a:gd name="connsiteX30" fmla="*/ 1447137 w 4611756"/>
              <a:gd name="connsiteY30" fmla="*/ 222637 h 2385392"/>
              <a:gd name="connsiteX31" fmla="*/ 1534602 w 4611756"/>
              <a:gd name="connsiteY31" fmla="*/ 254442 h 2385392"/>
              <a:gd name="connsiteX32" fmla="*/ 1598212 w 4611756"/>
              <a:gd name="connsiteY32" fmla="*/ 262393 h 2385392"/>
              <a:gd name="connsiteX33" fmla="*/ 1741335 w 4611756"/>
              <a:gd name="connsiteY33" fmla="*/ 151075 h 2385392"/>
              <a:gd name="connsiteX34" fmla="*/ 1979875 w 4611756"/>
              <a:gd name="connsiteY34" fmla="*/ 198783 h 2385392"/>
              <a:gd name="connsiteX35" fmla="*/ 2146852 w 4611756"/>
              <a:gd name="connsiteY35" fmla="*/ 310101 h 2385392"/>
              <a:gd name="connsiteX36" fmla="*/ 2353586 w 4611756"/>
              <a:gd name="connsiteY36" fmla="*/ 365760 h 2385392"/>
              <a:gd name="connsiteX37" fmla="*/ 2480807 w 4611756"/>
              <a:gd name="connsiteY37" fmla="*/ 397566 h 2385392"/>
              <a:gd name="connsiteX38" fmla="*/ 2560320 w 4611756"/>
              <a:gd name="connsiteY38" fmla="*/ 437322 h 2385392"/>
              <a:gd name="connsiteX39" fmla="*/ 2576222 w 4611756"/>
              <a:gd name="connsiteY39" fmla="*/ 445273 h 2385392"/>
              <a:gd name="connsiteX40" fmla="*/ 2576222 w 4611756"/>
              <a:gd name="connsiteY40" fmla="*/ 461176 h 2385392"/>
              <a:gd name="connsiteX41" fmla="*/ 2576222 w 4611756"/>
              <a:gd name="connsiteY41" fmla="*/ 540689 h 2385392"/>
              <a:gd name="connsiteX42" fmla="*/ 2520563 w 4611756"/>
              <a:gd name="connsiteY42" fmla="*/ 628153 h 2385392"/>
              <a:gd name="connsiteX43" fmla="*/ 2504661 w 4611756"/>
              <a:gd name="connsiteY43" fmla="*/ 659959 h 2385392"/>
              <a:gd name="connsiteX44" fmla="*/ 2504661 w 4611756"/>
              <a:gd name="connsiteY44" fmla="*/ 755374 h 2385392"/>
              <a:gd name="connsiteX45" fmla="*/ 2536466 w 4611756"/>
              <a:gd name="connsiteY45" fmla="*/ 803082 h 2385392"/>
              <a:gd name="connsiteX46" fmla="*/ 2608028 w 4611756"/>
              <a:gd name="connsiteY46" fmla="*/ 811033 h 2385392"/>
              <a:gd name="connsiteX47" fmla="*/ 2663687 w 4611756"/>
              <a:gd name="connsiteY47" fmla="*/ 842839 h 2385392"/>
              <a:gd name="connsiteX48" fmla="*/ 2719346 w 4611756"/>
              <a:gd name="connsiteY48" fmla="*/ 882595 h 2385392"/>
              <a:gd name="connsiteX49" fmla="*/ 2759102 w 4611756"/>
              <a:gd name="connsiteY49" fmla="*/ 930303 h 2385392"/>
              <a:gd name="connsiteX50" fmla="*/ 2838615 w 4611756"/>
              <a:gd name="connsiteY50" fmla="*/ 938254 h 2385392"/>
              <a:gd name="connsiteX51" fmla="*/ 2918128 w 4611756"/>
              <a:gd name="connsiteY51" fmla="*/ 946206 h 2385392"/>
              <a:gd name="connsiteX52" fmla="*/ 2981739 w 4611756"/>
              <a:gd name="connsiteY52" fmla="*/ 930303 h 2385392"/>
              <a:gd name="connsiteX53" fmla="*/ 3005593 w 4611756"/>
              <a:gd name="connsiteY53" fmla="*/ 914400 h 2385392"/>
              <a:gd name="connsiteX54" fmla="*/ 3005593 w 4611756"/>
              <a:gd name="connsiteY54" fmla="*/ 914400 h 2385392"/>
              <a:gd name="connsiteX55" fmla="*/ 3077155 w 4611756"/>
              <a:gd name="connsiteY55" fmla="*/ 914400 h 2385392"/>
              <a:gd name="connsiteX56" fmla="*/ 3116911 w 4611756"/>
              <a:gd name="connsiteY56" fmla="*/ 914400 h 2385392"/>
              <a:gd name="connsiteX57" fmla="*/ 3132814 w 4611756"/>
              <a:gd name="connsiteY57" fmla="*/ 898498 h 2385392"/>
              <a:gd name="connsiteX58" fmla="*/ 3244132 w 4611756"/>
              <a:gd name="connsiteY58" fmla="*/ 826936 h 2385392"/>
              <a:gd name="connsiteX59" fmla="*/ 3450866 w 4611756"/>
              <a:gd name="connsiteY59" fmla="*/ 723569 h 2385392"/>
              <a:gd name="connsiteX60" fmla="*/ 3617843 w 4611756"/>
              <a:gd name="connsiteY60" fmla="*/ 596348 h 2385392"/>
              <a:gd name="connsiteX61" fmla="*/ 3888188 w 4611756"/>
              <a:gd name="connsiteY61" fmla="*/ 540689 h 2385392"/>
              <a:gd name="connsiteX62" fmla="*/ 4341412 w 4611756"/>
              <a:gd name="connsiteY62" fmla="*/ 723569 h 2385392"/>
              <a:gd name="connsiteX63" fmla="*/ 4611756 w 4611756"/>
              <a:gd name="connsiteY63" fmla="*/ 874644 h 2385392"/>
              <a:gd name="connsiteX64" fmla="*/ 4373217 w 4611756"/>
              <a:gd name="connsiteY64" fmla="*/ 1423284 h 2385392"/>
              <a:gd name="connsiteX65" fmla="*/ 3991555 w 4611756"/>
              <a:gd name="connsiteY65" fmla="*/ 1796995 h 2385392"/>
              <a:gd name="connsiteX66" fmla="*/ 3609892 w 4611756"/>
              <a:gd name="connsiteY66" fmla="*/ 2202512 h 2385392"/>
              <a:gd name="connsiteX67" fmla="*/ 3450866 w 4611756"/>
              <a:gd name="connsiteY67" fmla="*/ 2289976 h 2385392"/>
              <a:gd name="connsiteX68" fmla="*/ 3434963 w 4611756"/>
              <a:gd name="connsiteY68" fmla="*/ 2353586 h 2385392"/>
              <a:gd name="connsiteX69" fmla="*/ 3434963 w 4611756"/>
              <a:gd name="connsiteY69" fmla="*/ 2353586 h 2385392"/>
              <a:gd name="connsiteX70" fmla="*/ 3323645 w 4611756"/>
              <a:gd name="connsiteY70" fmla="*/ 2385392 h 2385392"/>
              <a:gd name="connsiteX71" fmla="*/ 3323645 w 4611756"/>
              <a:gd name="connsiteY71" fmla="*/ 2385392 h 2385392"/>
              <a:gd name="connsiteX72" fmla="*/ 3204375 w 4611756"/>
              <a:gd name="connsiteY72" fmla="*/ 2385392 h 2385392"/>
              <a:gd name="connsiteX73" fmla="*/ 3116911 w 4611756"/>
              <a:gd name="connsiteY73" fmla="*/ 2377440 h 2385392"/>
              <a:gd name="connsiteX74" fmla="*/ 3013544 w 4611756"/>
              <a:gd name="connsiteY74" fmla="*/ 2313830 h 2385392"/>
              <a:gd name="connsiteX75" fmla="*/ 2965836 w 4611756"/>
              <a:gd name="connsiteY75" fmla="*/ 2282025 h 2385392"/>
              <a:gd name="connsiteX76" fmla="*/ 2910177 w 4611756"/>
              <a:gd name="connsiteY76" fmla="*/ 2242268 h 2385392"/>
              <a:gd name="connsiteX77" fmla="*/ 2846567 w 4611756"/>
              <a:gd name="connsiteY77" fmla="*/ 2218414 h 2385392"/>
              <a:gd name="connsiteX78" fmla="*/ 2846567 w 4611756"/>
              <a:gd name="connsiteY78" fmla="*/ 2218414 h 2385392"/>
              <a:gd name="connsiteX79" fmla="*/ 2759102 w 4611756"/>
              <a:gd name="connsiteY79" fmla="*/ 2075291 h 2385392"/>
              <a:gd name="connsiteX80" fmla="*/ 2735248 w 4611756"/>
              <a:gd name="connsiteY80" fmla="*/ 2019632 h 2385392"/>
              <a:gd name="connsiteX81" fmla="*/ 2703443 w 4611756"/>
              <a:gd name="connsiteY81" fmla="*/ 1963973 h 2385392"/>
              <a:gd name="connsiteX82" fmla="*/ 2663687 w 4611756"/>
              <a:gd name="connsiteY82" fmla="*/ 1916265 h 2385392"/>
              <a:gd name="connsiteX83" fmla="*/ 2655735 w 4611756"/>
              <a:gd name="connsiteY83" fmla="*/ 1892411 h 2385392"/>
              <a:gd name="connsiteX84" fmla="*/ 2655735 w 4611756"/>
              <a:gd name="connsiteY84" fmla="*/ 1892411 h 2385392"/>
              <a:gd name="connsiteX85" fmla="*/ 2568271 w 4611756"/>
              <a:gd name="connsiteY85" fmla="*/ 1908313 h 2385392"/>
              <a:gd name="connsiteX86" fmla="*/ 2472855 w 4611756"/>
              <a:gd name="connsiteY86" fmla="*/ 1940119 h 2385392"/>
              <a:gd name="connsiteX87" fmla="*/ 2417196 w 4611756"/>
              <a:gd name="connsiteY87" fmla="*/ 1987826 h 2385392"/>
              <a:gd name="connsiteX88" fmla="*/ 2282024 w 4611756"/>
              <a:gd name="connsiteY88" fmla="*/ 1987826 h 2385392"/>
              <a:gd name="connsiteX89" fmla="*/ 1995777 w 4611756"/>
              <a:gd name="connsiteY89" fmla="*/ 1852654 h 2385392"/>
              <a:gd name="connsiteX90" fmla="*/ 1701579 w 4611756"/>
              <a:gd name="connsiteY90" fmla="*/ 1725433 h 2385392"/>
              <a:gd name="connsiteX91" fmla="*/ 1630017 w 4611756"/>
              <a:gd name="connsiteY91" fmla="*/ 1606164 h 2385392"/>
              <a:gd name="connsiteX92" fmla="*/ 1407381 w 4611756"/>
              <a:gd name="connsiteY92" fmla="*/ 1510748 h 2385392"/>
              <a:gd name="connsiteX93" fmla="*/ 1224501 w 4611756"/>
              <a:gd name="connsiteY93" fmla="*/ 1399430 h 2385392"/>
              <a:gd name="connsiteX94" fmla="*/ 1113182 w 4611756"/>
              <a:gd name="connsiteY94" fmla="*/ 1319917 h 2385392"/>
              <a:gd name="connsiteX95" fmla="*/ 978010 w 4611756"/>
              <a:gd name="connsiteY95" fmla="*/ 1073426 h 2385392"/>
              <a:gd name="connsiteX96" fmla="*/ 985962 w 4611756"/>
              <a:gd name="connsiteY96" fmla="*/ 890546 h 2385392"/>
              <a:gd name="connsiteX97" fmla="*/ 1025718 w 4611756"/>
              <a:gd name="connsiteY97" fmla="*/ 858741 h 2385392"/>
              <a:gd name="connsiteX98" fmla="*/ 1025718 w 4611756"/>
              <a:gd name="connsiteY98" fmla="*/ 811033 h 2385392"/>
              <a:gd name="connsiteX99" fmla="*/ 938254 w 4611756"/>
              <a:gd name="connsiteY99" fmla="*/ 771277 h 2385392"/>
              <a:gd name="connsiteX100" fmla="*/ 882595 w 4611756"/>
              <a:gd name="connsiteY100" fmla="*/ 739472 h 2385392"/>
              <a:gd name="connsiteX101" fmla="*/ 803082 w 4611756"/>
              <a:gd name="connsiteY101" fmla="*/ 787179 h 2385392"/>
              <a:gd name="connsiteX102" fmla="*/ 779228 w 4611756"/>
              <a:gd name="connsiteY102" fmla="*/ 842839 h 2385392"/>
              <a:gd name="connsiteX103" fmla="*/ 731520 w 4611756"/>
              <a:gd name="connsiteY103" fmla="*/ 842839 h 2385392"/>
              <a:gd name="connsiteX104" fmla="*/ 675861 w 4611756"/>
              <a:gd name="connsiteY104" fmla="*/ 842839 h 2385392"/>
              <a:gd name="connsiteX105" fmla="*/ 628153 w 4611756"/>
              <a:gd name="connsiteY105" fmla="*/ 842839 h 2385392"/>
              <a:gd name="connsiteX106" fmla="*/ 604299 w 4611756"/>
              <a:gd name="connsiteY106" fmla="*/ 811033 h 2385392"/>
              <a:gd name="connsiteX107" fmla="*/ 564542 w 4611756"/>
              <a:gd name="connsiteY107" fmla="*/ 771277 h 2385392"/>
              <a:gd name="connsiteX108" fmla="*/ 548640 w 4611756"/>
              <a:gd name="connsiteY108" fmla="*/ 731520 h 2385392"/>
              <a:gd name="connsiteX109" fmla="*/ 500932 w 4611756"/>
              <a:gd name="connsiteY109" fmla="*/ 675861 h 2385392"/>
              <a:gd name="connsiteX110" fmla="*/ 469127 w 4611756"/>
              <a:gd name="connsiteY110" fmla="*/ 667910 h 2385392"/>
              <a:gd name="connsiteX111" fmla="*/ 445273 w 4611756"/>
              <a:gd name="connsiteY111" fmla="*/ 659959 h 2385392"/>
              <a:gd name="connsiteX112" fmla="*/ 421419 w 4611756"/>
              <a:gd name="connsiteY112" fmla="*/ 691764 h 2385392"/>
              <a:gd name="connsiteX113" fmla="*/ 412805 w 4611756"/>
              <a:gd name="connsiteY113" fmla="*/ 689776 h 2385392"/>
              <a:gd name="connsiteX114" fmla="*/ 336605 w 4611756"/>
              <a:gd name="connsiteY114" fmla="*/ 765976 h 2385392"/>
              <a:gd name="connsiteX115" fmla="*/ 336605 w 4611756"/>
              <a:gd name="connsiteY115" fmla="*/ 765976 h 2385392"/>
              <a:gd name="connsiteX116" fmla="*/ 302149 w 4611756"/>
              <a:gd name="connsiteY116" fmla="*/ 739472 h 2385392"/>
              <a:gd name="connsiteX117" fmla="*/ 278295 w 4611756"/>
              <a:gd name="connsiteY117" fmla="*/ 699715 h 2385392"/>
              <a:gd name="connsiteX118" fmla="*/ 254442 w 4611756"/>
              <a:gd name="connsiteY118" fmla="*/ 667910 h 2385392"/>
              <a:gd name="connsiteX119" fmla="*/ 214685 w 4611756"/>
              <a:gd name="connsiteY119" fmla="*/ 628153 h 2385392"/>
              <a:gd name="connsiteX120" fmla="*/ 214685 w 4611756"/>
              <a:gd name="connsiteY120" fmla="*/ 628153 h 2385392"/>
              <a:gd name="connsiteX121" fmla="*/ 174928 w 4611756"/>
              <a:gd name="connsiteY121" fmla="*/ 564543 h 2385392"/>
              <a:gd name="connsiteX122" fmla="*/ 127221 w 4611756"/>
              <a:gd name="connsiteY122" fmla="*/ 564543 h 2385392"/>
              <a:gd name="connsiteX123" fmla="*/ 95415 w 4611756"/>
              <a:gd name="connsiteY123" fmla="*/ 564543 h 2385392"/>
              <a:gd name="connsiteX124" fmla="*/ 87464 w 4611756"/>
              <a:gd name="connsiteY124" fmla="*/ 556592 h 2385392"/>
              <a:gd name="connsiteX125" fmla="*/ 87464 w 4611756"/>
              <a:gd name="connsiteY125" fmla="*/ 532738 h 2385392"/>
              <a:gd name="connsiteX126" fmla="*/ 111318 w 4611756"/>
              <a:gd name="connsiteY126" fmla="*/ 524786 h 2385392"/>
              <a:gd name="connsiteX127" fmla="*/ 111318 w 4611756"/>
              <a:gd name="connsiteY127" fmla="*/ 500933 h 2385392"/>
              <a:gd name="connsiteX128" fmla="*/ 111318 w 4611756"/>
              <a:gd name="connsiteY128" fmla="*/ 500933 h 2385392"/>
              <a:gd name="connsiteX129" fmla="*/ 103367 w 4611756"/>
              <a:gd name="connsiteY129" fmla="*/ 453225 h 2385392"/>
              <a:gd name="connsiteX130" fmla="*/ 111318 w 4611756"/>
              <a:gd name="connsiteY130" fmla="*/ 413468 h 2385392"/>
              <a:gd name="connsiteX131" fmla="*/ 119269 w 4611756"/>
              <a:gd name="connsiteY131" fmla="*/ 389614 h 2385392"/>
              <a:gd name="connsiteX132" fmla="*/ 79513 w 4611756"/>
              <a:gd name="connsiteY132" fmla="*/ 349858 h 2385392"/>
              <a:gd name="connsiteX133" fmla="*/ 0 w 4611756"/>
              <a:gd name="connsiteY133" fmla="*/ 310101 h 2385392"/>
              <a:gd name="connsiteX0" fmla="*/ 0 w 4611756"/>
              <a:gd name="connsiteY0" fmla="*/ 310101 h 2385392"/>
              <a:gd name="connsiteX1" fmla="*/ 87464 w 4611756"/>
              <a:gd name="connsiteY1" fmla="*/ 326004 h 2385392"/>
              <a:gd name="connsiteX2" fmla="*/ 87464 w 4611756"/>
              <a:gd name="connsiteY2" fmla="*/ 326004 h 2385392"/>
              <a:gd name="connsiteX3" fmla="*/ 127221 w 4611756"/>
              <a:gd name="connsiteY3" fmla="*/ 270345 h 2385392"/>
              <a:gd name="connsiteX4" fmla="*/ 79513 w 4611756"/>
              <a:gd name="connsiteY4" fmla="*/ 246491 h 2385392"/>
              <a:gd name="connsiteX5" fmla="*/ 31805 w 4611756"/>
              <a:gd name="connsiteY5" fmla="*/ 198783 h 2385392"/>
              <a:gd name="connsiteX6" fmla="*/ 47708 w 4611756"/>
              <a:gd name="connsiteY6" fmla="*/ 174929 h 2385392"/>
              <a:gd name="connsiteX7" fmla="*/ 47708 w 4611756"/>
              <a:gd name="connsiteY7" fmla="*/ 174929 h 2385392"/>
              <a:gd name="connsiteX8" fmla="*/ 135172 w 4611756"/>
              <a:gd name="connsiteY8" fmla="*/ 198783 h 2385392"/>
              <a:gd name="connsiteX9" fmla="*/ 135172 w 4611756"/>
              <a:gd name="connsiteY9" fmla="*/ 198783 h 2385392"/>
              <a:gd name="connsiteX10" fmla="*/ 127221 w 4611756"/>
              <a:gd name="connsiteY10" fmla="*/ 182880 h 2385392"/>
              <a:gd name="connsiteX11" fmla="*/ 79513 w 4611756"/>
              <a:gd name="connsiteY11" fmla="*/ 174929 h 2385392"/>
              <a:gd name="connsiteX12" fmla="*/ 79513 w 4611756"/>
              <a:gd name="connsiteY12" fmla="*/ 174929 h 2385392"/>
              <a:gd name="connsiteX13" fmla="*/ 87464 w 4611756"/>
              <a:gd name="connsiteY13" fmla="*/ 119270 h 2385392"/>
              <a:gd name="connsiteX14" fmla="*/ 151075 w 4611756"/>
              <a:gd name="connsiteY14" fmla="*/ 63611 h 2385392"/>
              <a:gd name="connsiteX15" fmla="*/ 214685 w 4611756"/>
              <a:gd name="connsiteY15" fmla="*/ 71562 h 2385392"/>
              <a:gd name="connsiteX16" fmla="*/ 294198 w 4611756"/>
              <a:gd name="connsiteY16" fmla="*/ 79513 h 2385392"/>
              <a:gd name="connsiteX17" fmla="*/ 373711 w 4611756"/>
              <a:gd name="connsiteY17" fmla="*/ 103367 h 2385392"/>
              <a:gd name="connsiteX18" fmla="*/ 437322 w 4611756"/>
              <a:gd name="connsiteY18" fmla="*/ 79513 h 2385392"/>
              <a:gd name="connsiteX19" fmla="*/ 500932 w 4611756"/>
              <a:gd name="connsiteY19" fmla="*/ 39757 h 2385392"/>
              <a:gd name="connsiteX20" fmla="*/ 580445 w 4611756"/>
              <a:gd name="connsiteY20" fmla="*/ 63611 h 2385392"/>
              <a:gd name="connsiteX21" fmla="*/ 683812 w 4611756"/>
              <a:gd name="connsiteY21" fmla="*/ 31806 h 2385392"/>
              <a:gd name="connsiteX22" fmla="*/ 763325 w 4611756"/>
              <a:gd name="connsiteY22" fmla="*/ 7952 h 2385392"/>
              <a:gd name="connsiteX23" fmla="*/ 858741 w 4611756"/>
              <a:gd name="connsiteY23" fmla="*/ 0 h 2385392"/>
              <a:gd name="connsiteX24" fmla="*/ 954156 w 4611756"/>
              <a:gd name="connsiteY24" fmla="*/ 15903 h 2385392"/>
              <a:gd name="connsiteX25" fmla="*/ 1049572 w 4611756"/>
              <a:gd name="connsiteY25" fmla="*/ 47708 h 2385392"/>
              <a:gd name="connsiteX26" fmla="*/ 1144988 w 4611756"/>
              <a:gd name="connsiteY26" fmla="*/ 119270 h 2385392"/>
              <a:gd name="connsiteX27" fmla="*/ 1224501 w 4611756"/>
              <a:gd name="connsiteY27" fmla="*/ 166978 h 2385392"/>
              <a:gd name="connsiteX28" fmla="*/ 1311965 w 4611756"/>
              <a:gd name="connsiteY28" fmla="*/ 206734 h 2385392"/>
              <a:gd name="connsiteX29" fmla="*/ 1391478 w 4611756"/>
              <a:gd name="connsiteY29" fmla="*/ 222637 h 2385392"/>
              <a:gd name="connsiteX30" fmla="*/ 1447137 w 4611756"/>
              <a:gd name="connsiteY30" fmla="*/ 222637 h 2385392"/>
              <a:gd name="connsiteX31" fmla="*/ 1534602 w 4611756"/>
              <a:gd name="connsiteY31" fmla="*/ 254442 h 2385392"/>
              <a:gd name="connsiteX32" fmla="*/ 1598212 w 4611756"/>
              <a:gd name="connsiteY32" fmla="*/ 262393 h 2385392"/>
              <a:gd name="connsiteX33" fmla="*/ 1741335 w 4611756"/>
              <a:gd name="connsiteY33" fmla="*/ 151075 h 2385392"/>
              <a:gd name="connsiteX34" fmla="*/ 1979875 w 4611756"/>
              <a:gd name="connsiteY34" fmla="*/ 198783 h 2385392"/>
              <a:gd name="connsiteX35" fmla="*/ 2146852 w 4611756"/>
              <a:gd name="connsiteY35" fmla="*/ 310101 h 2385392"/>
              <a:gd name="connsiteX36" fmla="*/ 2353586 w 4611756"/>
              <a:gd name="connsiteY36" fmla="*/ 365760 h 2385392"/>
              <a:gd name="connsiteX37" fmla="*/ 2480807 w 4611756"/>
              <a:gd name="connsiteY37" fmla="*/ 397566 h 2385392"/>
              <a:gd name="connsiteX38" fmla="*/ 2560320 w 4611756"/>
              <a:gd name="connsiteY38" fmla="*/ 437322 h 2385392"/>
              <a:gd name="connsiteX39" fmla="*/ 2576222 w 4611756"/>
              <a:gd name="connsiteY39" fmla="*/ 445273 h 2385392"/>
              <a:gd name="connsiteX40" fmla="*/ 2576222 w 4611756"/>
              <a:gd name="connsiteY40" fmla="*/ 461176 h 2385392"/>
              <a:gd name="connsiteX41" fmla="*/ 2576222 w 4611756"/>
              <a:gd name="connsiteY41" fmla="*/ 540689 h 2385392"/>
              <a:gd name="connsiteX42" fmla="*/ 2520563 w 4611756"/>
              <a:gd name="connsiteY42" fmla="*/ 628153 h 2385392"/>
              <a:gd name="connsiteX43" fmla="*/ 2504661 w 4611756"/>
              <a:gd name="connsiteY43" fmla="*/ 659959 h 2385392"/>
              <a:gd name="connsiteX44" fmla="*/ 2504661 w 4611756"/>
              <a:gd name="connsiteY44" fmla="*/ 755374 h 2385392"/>
              <a:gd name="connsiteX45" fmla="*/ 2536466 w 4611756"/>
              <a:gd name="connsiteY45" fmla="*/ 803082 h 2385392"/>
              <a:gd name="connsiteX46" fmla="*/ 2608028 w 4611756"/>
              <a:gd name="connsiteY46" fmla="*/ 811033 h 2385392"/>
              <a:gd name="connsiteX47" fmla="*/ 2663687 w 4611756"/>
              <a:gd name="connsiteY47" fmla="*/ 842839 h 2385392"/>
              <a:gd name="connsiteX48" fmla="*/ 2719346 w 4611756"/>
              <a:gd name="connsiteY48" fmla="*/ 882595 h 2385392"/>
              <a:gd name="connsiteX49" fmla="*/ 2759102 w 4611756"/>
              <a:gd name="connsiteY49" fmla="*/ 930303 h 2385392"/>
              <a:gd name="connsiteX50" fmla="*/ 2838615 w 4611756"/>
              <a:gd name="connsiteY50" fmla="*/ 938254 h 2385392"/>
              <a:gd name="connsiteX51" fmla="*/ 2918128 w 4611756"/>
              <a:gd name="connsiteY51" fmla="*/ 946206 h 2385392"/>
              <a:gd name="connsiteX52" fmla="*/ 2981739 w 4611756"/>
              <a:gd name="connsiteY52" fmla="*/ 930303 h 2385392"/>
              <a:gd name="connsiteX53" fmla="*/ 3005593 w 4611756"/>
              <a:gd name="connsiteY53" fmla="*/ 914400 h 2385392"/>
              <a:gd name="connsiteX54" fmla="*/ 3005593 w 4611756"/>
              <a:gd name="connsiteY54" fmla="*/ 914400 h 2385392"/>
              <a:gd name="connsiteX55" fmla="*/ 3077155 w 4611756"/>
              <a:gd name="connsiteY55" fmla="*/ 914400 h 2385392"/>
              <a:gd name="connsiteX56" fmla="*/ 3116911 w 4611756"/>
              <a:gd name="connsiteY56" fmla="*/ 914400 h 2385392"/>
              <a:gd name="connsiteX57" fmla="*/ 3132814 w 4611756"/>
              <a:gd name="connsiteY57" fmla="*/ 898498 h 2385392"/>
              <a:gd name="connsiteX58" fmla="*/ 3244132 w 4611756"/>
              <a:gd name="connsiteY58" fmla="*/ 826936 h 2385392"/>
              <a:gd name="connsiteX59" fmla="*/ 3450866 w 4611756"/>
              <a:gd name="connsiteY59" fmla="*/ 723569 h 2385392"/>
              <a:gd name="connsiteX60" fmla="*/ 3617843 w 4611756"/>
              <a:gd name="connsiteY60" fmla="*/ 596348 h 2385392"/>
              <a:gd name="connsiteX61" fmla="*/ 3888188 w 4611756"/>
              <a:gd name="connsiteY61" fmla="*/ 540689 h 2385392"/>
              <a:gd name="connsiteX62" fmla="*/ 4341412 w 4611756"/>
              <a:gd name="connsiteY62" fmla="*/ 723569 h 2385392"/>
              <a:gd name="connsiteX63" fmla="*/ 4611756 w 4611756"/>
              <a:gd name="connsiteY63" fmla="*/ 874644 h 2385392"/>
              <a:gd name="connsiteX64" fmla="*/ 4373217 w 4611756"/>
              <a:gd name="connsiteY64" fmla="*/ 1423284 h 2385392"/>
              <a:gd name="connsiteX65" fmla="*/ 3991555 w 4611756"/>
              <a:gd name="connsiteY65" fmla="*/ 1796995 h 2385392"/>
              <a:gd name="connsiteX66" fmla="*/ 3609892 w 4611756"/>
              <a:gd name="connsiteY66" fmla="*/ 2202512 h 2385392"/>
              <a:gd name="connsiteX67" fmla="*/ 3450866 w 4611756"/>
              <a:gd name="connsiteY67" fmla="*/ 2289976 h 2385392"/>
              <a:gd name="connsiteX68" fmla="*/ 3434963 w 4611756"/>
              <a:gd name="connsiteY68" fmla="*/ 2353586 h 2385392"/>
              <a:gd name="connsiteX69" fmla="*/ 3434963 w 4611756"/>
              <a:gd name="connsiteY69" fmla="*/ 2353586 h 2385392"/>
              <a:gd name="connsiteX70" fmla="*/ 3323645 w 4611756"/>
              <a:gd name="connsiteY70" fmla="*/ 2385392 h 2385392"/>
              <a:gd name="connsiteX71" fmla="*/ 3323645 w 4611756"/>
              <a:gd name="connsiteY71" fmla="*/ 2385392 h 2385392"/>
              <a:gd name="connsiteX72" fmla="*/ 3204375 w 4611756"/>
              <a:gd name="connsiteY72" fmla="*/ 2385392 h 2385392"/>
              <a:gd name="connsiteX73" fmla="*/ 3116911 w 4611756"/>
              <a:gd name="connsiteY73" fmla="*/ 2377440 h 2385392"/>
              <a:gd name="connsiteX74" fmla="*/ 3013544 w 4611756"/>
              <a:gd name="connsiteY74" fmla="*/ 2313830 h 2385392"/>
              <a:gd name="connsiteX75" fmla="*/ 2965836 w 4611756"/>
              <a:gd name="connsiteY75" fmla="*/ 2282025 h 2385392"/>
              <a:gd name="connsiteX76" fmla="*/ 2910177 w 4611756"/>
              <a:gd name="connsiteY76" fmla="*/ 2242268 h 2385392"/>
              <a:gd name="connsiteX77" fmla="*/ 2846567 w 4611756"/>
              <a:gd name="connsiteY77" fmla="*/ 2218414 h 2385392"/>
              <a:gd name="connsiteX78" fmla="*/ 2846567 w 4611756"/>
              <a:gd name="connsiteY78" fmla="*/ 2218414 h 2385392"/>
              <a:gd name="connsiteX79" fmla="*/ 2759102 w 4611756"/>
              <a:gd name="connsiteY79" fmla="*/ 2075291 h 2385392"/>
              <a:gd name="connsiteX80" fmla="*/ 2735248 w 4611756"/>
              <a:gd name="connsiteY80" fmla="*/ 2019632 h 2385392"/>
              <a:gd name="connsiteX81" fmla="*/ 2703443 w 4611756"/>
              <a:gd name="connsiteY81" fmla="*/ 1963973 h 2385392"/>
              <a:gd name="connsiteX82" fmla="*/ 2663687 w 4611756"/>
              <a:gd name="connsiteY82" fmla="*/ 1916265 h 2385392"/>
              <a:gd name="connsiteX83" fmla="*/ 2655735 w 4611756"/>
              <a:gd name="connsiteY83" fmla="*/ 1892411 h 2385392"/>
              <a:gd name="connsiteX84" fmla="*/ 2655735 w 4611756"/>
              <a:gd name="connsiteY84" fmla="*/ 1892411 h 2385392"/>
              <a:gd name="connsiteX85" fmla="*/ 2568271 w 4611756"/>
              <a:gd name="connsiteY85" fmla="*/ 1908313 h 2385392"/>
              <a:gd name="connsiteX86" fmla="*/ 2472855 w 4611756"/>
              <a:gd name="connsiteY86" fmla="*/ 1940119 h 2385392"/>
              <a:gd name="connsiteX87" fmla="*/ 2417196 w 4611756"/>
              <a:gd name="connsiteY87" fmla="*/ 1987826 h 2385392"/>
              <a:gd name="connsiteX88" fmla="*/ 2282024 w 4611756"/>
              <a:gd name="connsiteY88" fmla="*/ 1987826 h 2385392"/>
              <a:gd name="connsiteX89" fmla="*/ 1995777 w 4611756"/>
              <a:gd name="connsiteY89" fmla="*/ 1852654 h 2385392"/>
              <a:gd name="connsiteX90" fmla="*/ 1701579 w 4611756"/>
              <a:gd name="connsiteY90" fmla="*/ 1725433 h 2385392"/>
              <a:gd name="connsiteX91" fmla="*/ 1630017 w 4611756"/>
              <a:gd name="connsiteY91" fmla="*/ 1606164 h 2385392"/>
              <a:gd name="connsiteX92" fmla="*/ 1407381 w 4611756"/>
              <a:gd name="connsiteY92" fmla="*/ 1510748 h 2385392"/>
              <a:gd name="connsiteX93" fmla="*/ 1224501 w 4611756"/>
              <a:gd name="connsiteY93" fmla="*/ 1399430 h 2385392"/>
              <a:gd name="connsiteX94" fmla="*/ 1113182 w 4611756"/>
              <a:gd name="connsiteY94" fmla="*/ 1319917 h 2385392"/>
              <a:gd name="connsiteX95" fmla="*/ 978010 w 4611756"/>
              <a:gd name="connsiteY95" fmla="*/ 1073426 h 2385392"/>
              <a:gd name="connsiteX96" fmla="*/ 985962 w 4611756"/>
              <a:gd name="connsiteY96" fmla="*/ 890546 h 2385392"/>
              <a:gd name="connsiteX97" fmla="*/ 1025718 w 4611756"/>
              <a:gd name="connsiteY97" fmla="*/ 858741 h 2385392"/>
              <a:gd name="connsiteX98" fmla="*/ 1025718 w 4611756"/>
              <a:gd name="connsiteY98" fmla="*/ 811033 h 2385392"/>
              <a:gd name="connsiteX99" fmla="*/ 938254 w 4611756"/>
              <a:gd name="connsiteY99" fmla="*/ 771277 h 2385392"/>
              <a:gd name="connsiteX100" fmla="*/ 882595 w 4611756"/>
              <a:gd name="connsiteY100" fmla="*/ 739472 h 2385392"/>
              <a:gd name="connsiteX101" fmla="*/ 803082 w 4611756"/>
              <a:gd name="connsiteY101" fmla="*/ 787179 h 2385392"/>
              <a:gd name="connsiteX102" fmla="*/ 779228 w 4611756"/>
              <a:gd name="connsiteY102" fmla="*/ 842839 h 2385392"/>
              <a:gd name="connsiteX103" fmla="*/ 731520 w 4611756"/>
              <a:gd name="connsiteY103" fmla="*/ 842839 h 2385392"/>
              <a:gd name="connsiteX104" fmla="*/ 675861 w 4611756"/>
              <a:gd name="connsiteY104" fmla="*/ 842839 h 2385392"/>
              <a:gd name="connsiteX105" fmla="*/ 628153 w 4611756"/>
              <a:gd name="connsiteY105" fmla="*/ 842839 h 2385392"/>
              <a:gd name="connsiteX106" fmla="*/ 604299 w 4611756"/>
              <a:gd name="connsiteY106" fmla="*/ 811033 h 2385392"/>
              <a:gd name="connsiteX107" fmla="*/ 564542 w 4611756"/>
              <a:gd name="connsiteY107" fmla="*/ 771277 h 2385392"/>
              <a:gd name="connsiteX108" fmla="*/ 548640 w 4611756"/>
              <a:gd name="connsiteY108" fmla="*/ 731520 h 2385392"/>
              <a:gd name="connsiteX109" fmla="*/ 500932 w 4611756"/>
              <a:gd name="connsiteY109" fmla="*/ 675861 h 2385392"/>
              <a:gd name="connsiteX110" fmla="*/ 469127 w 4611756"/>
              <a:gd name="connsiteY110" fmla="*/ 667910 h 2385392"/>
              <a:gd name="connsiteX111" fmla="*/ 445273 w 4611756"/>
              <a:gd name="connsiteY111" fmla="*/ 659959 h 2385392"/>
              <a:gd name="connsiteX112" fmla="*/ 421419 w 4611756"/>
              <a:gd name="connsiteY112" fmla="*/ 691764 h 2385392"/>
              <a:gd name="connsiteX113" fmla="*/ 412805 w 4611756"/>
              <a:gd name="connsiteY113" fmla="*/ 689776 h 2385392"/>
              <a:gd name="connsiteX114" fmla="*/ 336605 w 4611756"/>
              <a:gd name="connsiteY114" fmla="*/ 765976 h 2385392"/>
              <a:gd name="connsiteX115" fmla="*/ 336605 w 4611756"/>
              <a:gd name="connsiteY115" fmla="*/ 765976 h 2385392"/>
              <a:gd name="connsiteX116" fmla="*/ 302149 w 4611756"/>
              <a:gd name="connsiteY116" fmla="*/ 739472 h 2385392"/>
              <a:gd name="connsiteX117" fmla="*/ 278295 w 4611756"/>
              <a:gd name="connsiteY117" fmla="*/ 699715 h 2385392"/>
              <a:gd name="connsiteX118" fmla="*/ 254442 w 4611756"/>
              <a:gd name="connsiteY118" fmla="*/ 667910 h 2385392"/>
              <a:gd name="connsiteX119" fmla="*/ 214685 w 4611756"/>
              <a:gd name="connsiteY119" fmla="*/ 628153 h 2385392"/>
              <a:gd name="connsiteX120" fmla="*/ 214685 w 4611756"/>
              <a:gd name="connsiteY120" fmla="*/ 628153 h 2385392"/>
              <a:gd name="connsiteX121" fmla="*/ 174928 w 4611756"/>
              <a:gd name="connsiteY121" fmla="*/ 564543 h 2385392"/>
              <a:gd name="connsiteX122" fmla="*/ 127221 w 4611756"/>
              <a:gd name="connsiteY122" fmla="*/ 564543 h 2385392"/>
              <a:gd name="connsiteX123" fmla="*/ 95415 w 4611756"/>
              <a:gd name="connsiteY123" fmla="*/ 564543 h 2385392"/>
              <a:gd name="connsiteX124" fmla="*/ 87464 w 4611756"/>
              <a:gd name="connsiteY124" fmla="*/ 556592 h 2385392"/>
              <a:gd name="connsiteX125" fmla="*/ 87464 w 4611756"/>
              <a:gd name="connsiteY125" fmla="*/ 532738 h 2385392"/>
              <a:gd name="connsiteX126" fmla="*/ 111318 w 4611756"/>
              <a:gd name="connsiteY126" fmla="*/ 524786 h 2385392"/>
              <a:gd name="connsiteX127" fmla="*/ 111318 w 4611756"/>
              <a:gd name="connsiteY127" fmla="*/ 500933 h 2385392"/>
              <a:gd name="connsiteX128" fmla="*/ 111318 w 4611756"/>
              <a:gd name="connsiteY128" fmla="*/ 500933 h 2385392"/>
              <a:gd name="connsiteX129" fmla="*/ 103367 w 4611756"/>
              <a:gd name="connsiteY129" fmla="*/ 453225 h 2385392"/>
              <a:gd name="connsiteX130" fmla="*/ 111318 w 4611756"/>
              <a:gd name="connsiteY130" fmla="*/ 413468 h 2385392"/>
              <a:gd name="connsiteX131" fmla="*/ 119269 w 4611756"/>
              <a:gd name="connsiteY131" fmla="*/ 389614 h 2385392"/>
              <a:gd name="connsiteX132" fmla="*/ 31805 w 4611756"/>
              <a:gd name="connsiteY132" fmla="*/ 308776 h 2385392"/>
              <a:gd name="connsiteX133" fmla="*/ 0 w 4611756"/>
              <a:gd name="connsiteY133" fmla="*/ 310101 h 2385392"/>
              <a:gd name="connsiteX0" fmla="*/ 0 w 4611756"/>
              <a:gd name="connsiteY0" fmla="*/ 310101 h 2385392"/>
              <a:gd name="connsiteX1" fmla="*/ 87464 w 4611756"/>
              <a:gd name="connsiteY1" fmla="*/ 326004 h 2385392"/>
              <a:gd name="connsiteX2" fmla="*/ 31805 w 4611756"/>
              <a:gd name="connsiteY2" fmla="*/ 308776 h 2385392"/>
              <a:gd name="connsiteX3" fmla="*/ 127221 w 4611756"/>
              <a:gd name="connsiteY3" fmla="*/ 270345 h 2385392"/>
              <a:gd name="connsiteX4" fmla="*/ 79513 w 4611756"/>
              <a:gd name="connsiteY4" fmla="*/ 246491 h 2385392"/>
              <a:gd name="connsiteX5" fmla="*/ 31805 w 4611756"/>
              <a:gd name="connsiteY5" fmla="*/ 198783 h 2385392"/>
              <a:gd name="connsiteX6" fmla="*/ 47708 w 4611756"/>
              <a:gd name="connsiteY6" fmla="*/ 174929 h 2385392"/>
              <a:gd name="connsiteX7" fmla="*/ 47708 w 4611756"/>
              <a:gd name="connsiteY7" fmla="*/ 174929 h 2385392"/>
              <a:gd name="connsiteX8" fmla="*/ 135172 w 4611756"/>
              <a:gd name="connsiteY8" fmla="*/ 198783 h 2385392"/>
              <a:gd name="connsiteX9" fmla="*/ 135172 w 4611756"/>
              <a:gd name="connsiteY9" fmla="*/ 198783 h 2385392"/>
              <a:gd name="connsiteX10" fmla="*/ 127221 w 4611756"/>
              <a:gd name="connsiteY10" fmla="*/ 182880 h 2385392"/>
              <a:gd name="connsiteX11" fmla="*/ 79513 w 4611756"/>
              <a:gd name="connsiteY11" fmla="*/ 174929 h 2385392"/>
              <a:gd name="connsiteX12" fmla="*/ 79513 w 4611756"/>
              <a:gd name="connsiteY12" fmla="*/ 174929 h 2385392"/>
              <a:gd name="connsiteX13" fmla="*/ 87464 w 4611756"/>
              <a:gd name="connsiteY13" fmla="*/ 119270 h 2385392"/>
              <a:gd name="connsiteX14" fmla="*/ 151075 w 4611756"/>
              <a:gd name="connsiteY14" fmla="*/ 63611 h 2385392"/>
              <a:gd name="connsiteX15" fmla="*/ 214685 w 4611756"/>
              <a:gd name="connsiteY15" fmla="*/ 71562 h 2385392"/>
              <a:gd name="connsiteX16" fmla="*/ 294198 w 4611756"/>
              <a:gd name="connsiteY16" fmla="*/ 79513 h 2385392"/>
              <a:gd name="connsiteX17" fmla="*/ 373711 w 4611756"/>
              <a:gd name="connsiteY17" fmla="*/ 103367 h 2385392"/>
              <a:gd name="connsiteX18" fmla="*/ 437322 w 4611756"/>
              <a:gd name="connsiteY18" fmla="*/ 79513 h 2385392"/>
              <a:gd name="connsiteX19" fmla="*/ 500932 w 4611756"/>
              <a:gd name="connsiteY19" fmla="*/ 39757 h 2385392"/>
              <a:gd name="connsiteX20" fmla="*/ 580445 w 4611756"/>
              <a:gd name="connsiteY20" fmla="*/ 63611 h 2385392"/>
              <a:gd name="connsiteX21" fmla="*/ 683812 w 4611756"/>
              <a:gd name="connsiteY21" fmla="*/ 31806 h 2385392"/>
              <a:gd name="connsiteX22" fmla="*/ 763325 w 4611756"/>
              <a:gd name="connsiteY22" fmla="*/ 7952 h 2385392"/>
              <a:gd name="connsiteX23" fmla="*/ 858741 w 4611756"/>
              <a:gd name="connsiteY23" fmla="*/ 0 h 2385392"/>
              <a:gd name="connsiteX24" fmla="*/ 954156 w 4611756"/>
              <a:gd name="connsiteY24" fmla="*/ 15903 h 2385392"/>
              <a:gd name="connsiteX25" fmla="*/ 1049572 w 4611756"/>
              <a:gd name="connsiteY25" fmla="*/ 47708 h 2385392"/>
              <a:gd name="connsiteX26" fmla="*/ 1144988 w 4611756"/>
              <a:gd name="connsiteY26" fmla="*/ 119270 h 2385392"/>
              <a:gd name="connsiteX27" fmla="*/ 1224501 w 4611756"/>
              <a:gd name="connsiteY27" fmla="*/ 166978 h 2385392"/>
              <a:gd name="connsiteX28" fmla="*/ 1311965 w 4611756"/>
              <a:gd name="connsiteY28" fmla="*/ 206734 h 2385392"/>
              <a:gd name="connsiteX29" fmla="*/ 1391478 w 4611756"/>
              <a:gd name="connsiteY29" fmla="*/ 222637 h 2385392"/>
              <a:gd name="connsiteX30" fmla="*/ 1447137 w 4611756"/>
              <a:gd name="connsiteY30" fmla="*/ 222637 h 2385392"/>
              <a:gd name="connsiteX31" fmla="*/ 1534602 w 4611756"/>
              <a:gd name="connsiteY31" fmla="*/ 254442 h 2385392"/>
              <a:gd name="connsiteX32" fmla="*/ 1598212 w 4611756"/>
              <a:gd name="connsiteY32" fmla="*/ 262393 h 2385392"/>
              <a:gd name="connsiteX33" fmla="*/ 1741335 w 4611756"/>
              <a:gd name="connsiteY33" fmla="*/ 151075 h 2385392"/>
              <a:gd name="connsiteX34" fmla="*/ 1979875 w 4611756"/>
              <a:gd name="connsiteY34" fmla="*/ 198783 h 2385392"/>
              <a:gd name="connsiteX35" fmla="*/ 2146852 w 4611756"/>
              <a:gd name="connsiteY35" fmla="*/ 310101 h 2385392"/>
              <a:gd name="connsiteX36" fmla="*/ 2353586 w 4611756"/>
              <a:gd name="connsiteY36" fmla="*/ 365760 h 2385392"/>
              <a:gd name="connsiteX37" fmla="*/ 2480807 w 4611756"/>
              <a:gd name="connsiteY37" fmla="*/ 397566 h 2385392"/>
              <a:gd name="connsiteX38" fmla="*/ 2560320 w 4611756"/>
              <a:gd name="connsiteY38" fmla="*/ 437322 h 2385392"/>
              <a:gd name="connsiteX39" fmla="*/ 2576222 w 4611756"/>
              <a:gd name="connsiteY39" fmla="*/ 445273 h 2385392"/>
              <a:gd name="connsiteX40" fmla="*/ 2576222 w 4611756"/>
              <a:gd name="connsiteY40" fmla="*/ 461176 h 2385392"/>
              <a:gd name="connsiteX41" fmla="*/ 2576222 w 4611756"/>
              <a:gd name="connsiteY41" fmla="*/ 540689 h 2385392"/>
              <a:gd name="connsiteX42" fmla="*/ 2520563 w 4611756"/>
              <a:gd name="connsiteY42" fmla="*/ 628153 h 2385392"/>
              <a:gd name="connsiteX43" fmla="*/ 2504661 w 4611756"/>
              <a:gd name="connsiteY43" fmla="*/ 659959 h 2385392"/>
              <a:gd name="connsiteX44" fmla="*/ 2504661 w 4611756"/>
              <a:gd name="connsiteY44" fmla="*/ 755374 h 2385392"/>
              <a:gd name="connsiteX45" fmla="*/ 2536466 w 4611756"/>
              <a:gd name="connsiteY45" fmla="*/ 803082 h 2385392"/>
              <a:gd name="connsiteX46" fmla="*/ 2608028 w 4611756"/>
              <a:gd name="connsiteY46" fmla="*/ 811033 h 2385392"/>
              <a:gd name="connsiteX47" fmla="*/ 2663687 w 4611756"/>
              <a:gd name="connsiteY47" fmla="*/ 842839 h 2385392"/>
              <a:gd name="connsiteX48" fmla="*/ 2719346 w 4611756"/>
              <a:gd name="connsiteY48" fmla="*/ 882595 h 2385392"/>
              <a:gd name="connsiteX49" fmla="*/ 2759102 w 4611756"/>
              <a:gd name="connsiteY49" fmla="*/ 930303 h 2385392"/>
              <a:gd name="connsiteX50" fmla="*/ 2838615 w 4611756"/>
              <a:gd name="connsiteY50" fmla="*/ 938254 h 2385392"/>
              <a:gd name="connsiteX51" fmla="*/ 2918128 w 4611756"/>
              <a:gd name="connsiteY51" fmla="*/ 946206 h 2385392"/>
              <a:gd name="connsiteX52" fmla="*/ 2981739 w 4611756"/>
              <a:gd name="connsiteY52" fmla="*/ 930303 h 2385392"/>
              <a:gd name="connsiteX53" fmla="*/ 3005593 w 4611756"/>
              <a:gd name="connsiteY53" fmla="*/ 914400 h 2385392"/>
              <a:gd name="connsiteX54" fmla="*/ 3005593 w 4611756"/>
              <a:gd name="connsiteY54" fmla="*/ 914400 h 2385392"/>
              <a:gd name="connsiteX55" fmla="*/ 3077155 w 4611756"/>
              <a:gd name="connsiteY55" fmla="*/ 914400 h 2385392"/>
              <a:gd name="connsiteX56" fmla="*/ 3116911 w 4611756"/>
              <a:gd name="connsiteY56" fmla="*/ 914400 h 2385392"/>
              <a:gd name="connsiteX57" fmla="*/ 3132814 w 4611756"/>
              <a:gd name="connsiteY57" fmla="*/ 898498 h 2385392"/>
              <a:gd name="connsiteX58" fmla="*/ 3244132 w 4611756"/>
              <a:gd name="connsiteY58" fmla="*/ 826936 h 2385392"/>
              <a:gd name="connsiteX59" fmla="*/ 3450866 w 4611756"/>
              <a:gd name="connsiteY59" fmla="*/ 723569 h 2385392"/>
              <a:gd name="connsiteX60" fmla="*/ 3617843 w 4611756"/>
              <a:gd name="connsiteY60" fmla="*/ 596348 h 2385392"/>
              <a:gd name="connsiteX61" fmla="*/ 3888188 w 4611756"/>
              <a:gd name="connsiteY61" fmla="*/ 540689 h 2385392"/>
              <a:gd name="connsiteX62" fmla="*/ 4341412 w 4611756"/>
              <a:gd name="connsiteY62" fmla="*/ 723569 h 2385392"/>
              <a:gd name="connsiteX63" fmla="*/ 4611756 w 4611756"/>
              <a:gd name="connsiteY63" fmla="*/ 874644 h 2385392"/>
              <a:gd name="connsiteX64" fmla="*/ 4373217 w 4611756"/>
              <a:gd name="connsiteY64" fmla="*/ 1423284 h 2385392"/>
              <a:gd name="connsiteX65" fmla="*/ 3991555 w 4611756"/>
              <a:gd name="connsiteY65" fmla="*/ 1796995 h 2385392"/>
              <a:gd name="connsiteX66" fmla="*/ 3609892 w 4611756"/>
              <a:gd name="connsiteY66" fmla="*/ 2202512 h 2385392"/>
              <a:gd name="connsiteX67" fmla="*/ 3450866 w 4611756"/>
              <a:gd name="connsiteY67" fmla="*/ 2289976 h 2385392"/>
              <a:gd name="connsiteX68" fmla="*/ 3434963 w 4611756"/>
              <a:gd name="connsiteY68" fmla="*/ 2353586 h 2385392"/>
              <a:gd name="connsiteX69" fmla="*/ 3434963 w 4611756"/>
              <a:gd name="connsiteY69" fmla="*/ 2353586 h 2385392"/>
              <a:gd name="connsiteX70" fmla="*/ 3323645 w 4611756"/>
              <a:gd name="connsiteY70" fmla="*/ 2385392 h 2385392"/>
              <a:gd name="connsiteX71" fmla="*/ 3323645 w 4611756"/>
              <a:gd name="connsiteY71" fmla="*/ 2385392 h 2385392"/>
              <a:gd name="connsiteX72" fmla="*/ 3204375 w 4611756"/>
              <a:gd name="connsiteY72" fmla="*/ 2385392 h 2385392"/>
              <a:gd name="connsiteX73" fmla="*/ 3116911 w 4611756"/>
              <a:gd name="connsiteY73" fmla="*/ 2377440 h 2385392"/>
              <a:gd name="connsiteX74" fmla="*/ 3013544 w 4611756"/>
              <a:gd name="connsiteY74" fmla="*/ 2313830 h 2385392"/>
              <a:gd name="connsiteX75" fmla="*/ 2965836 w 4611756"/>
              <a:gd name="connsiteY75" fmla="*/ 2282025 h 2385392"/>
              <a:gd name="connsiteX76" fmla="*/ 2910177 w 4611756"/>
              <a:gd name="connsiteY76" fmla="*/ 2242268 h 2385392"/>
              <a:gd name="connsiteX77" fmla="*/ 2846567 w 4611756"/>
              <a:gd name="connsiteY77" fmla="*/ 2218414 h 2385392"/>
              <a:gd name="connsiteX78" fmla="*/ 2846567 w 4611756"/>
              <a:gd name="connsiteY78" fmla="*/ 2218414 h 2385392"/>
              <a:gd name="connsiteX79" fmla="*/ 2759102 w 4611756"/>
              <a:gd name="connsiteY79" fmla="*/ 2075291 h 2385392"/>
              <a:gd name="connsiteX80" fmla="*/ 2735248 w 4611756"/>
              <a:gd name="connsiteY80" fmla="*/ 2019632 h 2385392"/>
              <a:gd name="connsiteX81" fmla="*/ 2703443 w 4611756"/>
              <a:gd name="connsiteY81" fmla="*/ 1963973 h 2385392"/>
              <a:gd name="connsiteX82" fmla="*/ 2663687 w 4611756"/>
              <a:gd name="connsiteY82" fmla="*/ 1916265 h 2385392"/>
              <a:gd name="connsiteX83" fmla="*/ 2655735 w 4611756"/>
              <a:gd name="connsiteY83" fmla="*/ 1892411 h 2385392"/>
              <a:gd name="connsiteX84" fmla="*/ 2655735 w 4611756"/>
              <a:gd name="connsiteY84" fmla="*/ 1892411 h 2385392"/>
              <a:gd name="connsiteX85" fmla="*/ 2568271 w 4611756"/>
              <a:gd name="connsiteY85" fmla="*/ 1908313 h 2385392"/>
              <a:gd name="connsiteX86" fmla="*/ 2472855 w 4611756"/>
              <a:gd name="connsiteY86" fmla="*/ 1940119 h 2385392"/>
              <a:gd name="connsiteX87" fmla="*/ 2417196 w 4611756"/>
              <a:gd name="connsiteY87" fmla="*/ 1987826 h 2385392"/>
              <a:gd name="connsiteX88" fmla="*/ 2282024 w 4611756"/>
              <a:gd name="connsiteY88" fmla="*/ 1987826 h 2385392"/>
              <a:gd name="connsiteX89" fmla="*/ 1995777 w 4611756"/>
              <a:gd name="connsiteY89" fmla="*/ 1852654 h 2385392"/>
              <a:gd name="connsiteX90" fmla="*/ 1701579 w 4611756"/>
              <a:gd name="connsiteY90" fmla="*/ 1725433 h 2385392"/>
              <a:gd name="connsiteX91" fmla="*/ 1630017 w 4611756"/>
              <a:gd name="connsiteY91" fmla="*/ 1606164 h 2385392"/>
              <a:gd name="connsiteX92" fmla="*/ 1407381 w 4611756"/>
              <a:gd name="connsiteY92" fmla="*/ 1510748 h 2385392"/>
              <a:gd name="connsiteX93" fmla="*/ 1224501 w 4611756"/>
              <a:gd name="connsiteY93" fmla="*/ 1399430 h 2385392"/>
              <a:gd name="connsiteX94" fmla="*/ 1113182 w 4611756"/>
              <a:gd name="connsiteY94" fmla="*/ 1319917 h 2385392"/>
              <a:gd name="connsiteX95" fmla="*/ 978010 w 4611756"/>
              <a:gd name="connsiteY95" fmla="*/ 1073426 h 2385392"/>
              <a:gd name="connsiteX96" fmla="*/ 985962 w 4611756"/>
              <a:gd name="connsiteY96" fmla="*/ 890546 h 2385392"/>
              <a:gd name="connsiteX97" fmla="*/ 1025718 w 4611756"/>
              <a:gd name="connsiteY97" fmla="*/ 858741 h 2385392"/>
              <a:gd name="connsiteX98" fmla="*/ 1025718 w 4611756"/>
              <a:gd name="connsiteY98" fmla="*/ 811033 h 2385392"/>
              <a:gd name="connsiteX99" fmla="*/ 938254 w 4611756"/>
              <a:gd name="connsiteY99" fmla="*/ 771277 h 2385392"/>
              <a:gd name="connsiteX100" fmla="*/ 882595 w 4611756"/>
              <a:gd name="connsiteY100" fmla="*/ 739472 h 2385392"/>
              <a:gd name="connsiteX101" fmla="*/ 803082 w 4611756"/>
              <a:gd name="connsiteY101" fmla="*/ 787179 h 2385392"/>
              <a:gd name="connsiteX102" fmla="*/ 779228 w 4611756"/>
              <a:gd name="connsiteY102" fmla="*/ 842839 h 2385392"/>
              <a:gd name="connsiteX103" fmla="*/ 731520 w 4611756"/>
              <a:gd name="connsiteY103" fmla="*/ 842839 h 2385392"/>
              <a:gd name="connsiteX104" fmla="*/ 675861 w 4611756"/>
              <a:gd name="connsiteY104" fmla="*/ 842839 h 2385392"/>
              <a:gd name="connsiteX105" fmla="*/ 628153 w 4611756"/>
              <a:gd name="connsiteY105" fmla="*/ 842839 h 2385392"/>
              <a:gd name="connsiteX106" fmla="*/ 604299 w 4611756"/>
              <a:gd name="connsiteY106" fmla="*/ 811033 h 2385392"/>
              <a:gd name="connsiteX107" fmla="*/ 564542 w 4611756"/>
              <a:gd name="connsiteY107" fmla="*/ 771277 h 2385392"/>
              <a:gd name="connsiteX108" fmla="*/ 548640 w 4611756"/>
              <a:gd name="connsiteY108" fmla="*/ 731520 h 2385392"/>
              <a:gd name="connsiteX109" fmla="*/ 500932 w 4611756"/>
              <a:gd name="connsiteY109" fmla="*/ 675861 h 2385392"/>
              <a:gd name="connsiteX110" fmla="*/ 469127 w 4611756"/>
              <a:gd name="connsiteY110" fmla="*/ 667910 h 2385392"/>
              <a:gd name="connsiteX111" fmla="*/ 445273 w 4611756"/>
              <a:gd name="connsiteY111" fmla="*/ 659959 h 2385392"/>
              <a:gd name="connsiteX112" fmla="*/ 421419 w 4611756"/>
              <a:gd name="connsiteY112" fmla="*/ 691764 h 2385392"/>
              <a:gd name="connsiteX113" fmla="*/ 412805 w 4611756"/>
              <a:gd name="connsiteY113" fmla="*/ 689776 h 2385392"/>
              <a:gd name="connsiteX114" fmla="*/ 336605 w 4611756"/>
              <a:gd name="connsiteY114" fmla="*/ 765976 h 2385392"/>
              <a:gd name="connsiteX115" fmla="*/ 336605 w 4611756"/>
              <a:gd name="connsiteY115" fmla="*/ 765976 h 2385392"/>
              <a:gd name="connsiteX116" fmla="*/ 302149 w 4611756"/>
              <a:gd name="connsiteY116" fmla="*/ 739472 h 2385392"/>
              <a:gd name="connsiteX117" fmla="*/ 278295 w 4611756"/>
              <a:gd name="connsiteY117" fmla="*/ 699715 h 2385392"/>
              <a:gd name="connsiteX118" fmla="*/ 254442 w 4611756"/>
              <a:gd name="connsiteY118" fmla="*/ 667910 h 2385392"/>
              <a:gd name="connsiteX119" fmla="*/ 214685 w 4611756"/>
              <a:gd name="connsiteY119" fmla="*/ 628153 h 2385392"/>
              <a:gd name="connsiteX120" fmla="*/ 214685 w 4611756"/>
              <a:gd name="connsiteY120" fmla="*/ 628153 h 2385392"/>
              <a:gd name="connsiteX121" fmla="*/ 174928 w 4611756"/>
              <a:gd name="connsiteY121" fmla="*/ 564543 h 2385392"/>
              <a:gd name="connsiteX122" fmla="*/ 127221 w 4611756"/>
              <a:gd name="connsiteY122" fmla="*/ 564543 h 2385392"/>
              <a:gd name="connsiteX123" fmla="*/ 95415 w 4611756"/>
              <a:gd name="connsiteY123" fmla="*/ 564543 h 2385392"/>
              <a:gd name="connsiteX124" fmla="*/ 87464 w 4611756"/>
              <a:gd name="connsiteY124" fmla="*/ 556592 h 2385392"/>
              <a:gd name="connsiteX125" fmla="*/ 87464 w 4611756"/>
              <a:gd name="connsiteY125" fmla="*/ 532738 h 2385392"/>
              <a:gd name="connsiteX126" fmla="*/ 111318 w 4611756"/>
              <a:gd name="connsiteY126" fmla="*/ 524786 h 2385392"/>
              <a:gd name="connsiteX127" fmla="*/ 111318 w 4611756"/>
              <a:gd name="connsiteY127" fmla="*/ 500933 h 2385392"/>
              <a:gd name="connsiteX128" fmla="*/ 111318 w 4611756"/>
              <a:gd name="connsiteY128" fmla="*/ 500933 h 2385392"/>
              <a:gd name="connsiteX129" fmla="*/ 103367 w 4611756"/>
              <a:gd name="connsiteY129" fmla="*/ 453225 h 2385392"/>
              <a:gd name="connsiteX130" fmla="*/ 111318 w 4611756"/>
              <a:gd name="connsiteY130" fmla="*/ 413468 h 2385392"/>
              <a:gd name="connsiteX131" fmla="*/ 119269 w 4611756"/>
              <a:gd name="connsiteY131" fmla="*/ 389614 h 2385392"/>
              <a:gd name="connsiteX132" fmla="*/ 31805 w 4611756"/>
              <a:gd name="connsiteY132" fmla="*/ 308776 h 2385392"/>
              <a:gd name="connsiteX133" fmla="*/ 0 w 4611756"/>
              <a:gd name="connsiteY133" fmla="*/ 310101 h 2385392"/>
              <a:gd name="connsiteX0" fmla="*/ 0 w 4611756"/>
              <a:gd name="connsiteY0" fmla="*/ 310101 h 2385392"/>
              <a:gd name="connsiteX1" fmla="*/ 31805 w 4611756"/>
              <a:gd name="connsiteY1" fmla="*/ 308776 h 2385392"/>
              <a:gd name="connsiteX2" fmla="*/ 31805 w 4611756"/>
              <a:gd name="connsiteY2" fmla="*/ 308776 h 2385392"/>
              <a:gd name="connsiteX3" fmla="*/ 127221 w 4611756"/>
              <a:gd name="connsiteY3" fmla="*/ 270345 h 2385392"/>
              <a:gd name="connsiteX4" fmla="*/ 79513 w 4611756"/>
              <a:gd name="connsiteY4" fmla="*/ 246491 h 2385392"/>
              <a:gd name="connsiteX5" fmla="*/ 31805 w 4611756"/>
              <a:gd name="connsiteY5" fmla="*/ 198783 h 2385392"/>
              <a:gd name="connsiteX6" fmla="*/ 47708 w 4611756"/>
              <a:gd name="connsiteY6" fmla="*/ 174929 h 2385392"/>
              <a:gd name="connsiteX7" fmla="*/ 47708 w 4611756"/>
              <a:gd name="connsiteY7" fmla="*/ 174929 h 2385392"/>
              <a:gd name="connsiteX8" fmla="*/ 135172 w 4611756"/>
              <a:gd name="connsiteY8" fmla="*/ 198783 h 2385392"/>
              <a:gd name="connsiteX9" fmla="*/ 135172 w 4611756"/>
              <a:gd name="connsiteY9" fmla="*/ 198783 h 2385392"/>
              <a:gd name="connsiteX10" fmla="*/ 127221 w 4611756"/>
              <a:gd name="connsiteY10" fmla="*/ 182880 h 2385392"/>
              <a:gd name="connsiteX11" fmla="*/ 79513 w 4611756"/>
              <a:gd name="connsiteY11" fmla="*/ 174929 h 2385392"/>
              <a:gd name="connsiteX12" fmla="*/ 79513 w 4611756"/>
              <a:gd name="connsiteY12" fmla="*/ 174929 h 2385392"/>
              <a:gd name="connsiteX13" fmla="*/ 87464 w 4611756"/>
              <a:gd name="connsiteY13" fmla="*/ 119270 h 2385392"/>
              <a:gd name="connsiteX14" fmla="*/ 151075 w 4611756"/>
              <a:gd name="connsiteY14" fmla="*/ 63611 h 2385392"/>
              <a:gd name="connsiteX15" fmla="*/ 214685 w 4611756"/>
              <a:gd name="connsiteY15" fmla="*/ 71562 h 2385392"/>
              <a:gd name="connsiteX16" fmla="*/ 294198 w 4611756"/>
              <a:gd name="connsiteY16" fmla="*/ 79513 h 2385392"/>
              <a:gd name="connsiteX17" fmla="*/ 373711 w 4611756"/>
              <a:gd name="connsiteY17" fmla="*/ 103367 h 2385392"/>
              <a:gd name="connsiteX18" fmla="*/ 437322 w 4611756"/>
              <a:gd name="connsiteY18" fmla="*/ 79513 h 2385392"/>
              <a:gd name="connsiteX19" fmla="*/ 500932 w 4611756"/>
              <a:gd name="connsiteY19" fmla="*/ 39757 h 2385392"/>
              <a:gd name="connsiteX20" fmla="*/ 580445 w 4611756"/>
              <a:gd name="connsiteY20" fmla="*/ 63611 h 2385392"/>
              <a:gd name="connsiteX21" fmla="*/ 683812 w 4611756"/>
              <a:gd name="connsiteY21" fmla="*/ 31806 h 2385392"/>
              <a:gd name="connsiteX22" fmla="*/ 763325 w 4611756"/>
              <a:gd name="connsiteY22" fmla="*/ 7952 h 2385392"/>
              <a:gd name="connsiteX23" fmla="*/ 858741 w 4611756"/>
              <a:gd name="connsiteY23" fmla="*/ 0 h 2385392"/>
              <a:gd name="connsiteX24" fmla="*/ 954156 w 4611756"/>
              <a:gd name="connsiteY24" fmla="*/ 15903 h 2385392"/>
              <a:gd name="connsiteX25" fmla="*/ 1049572 w 4611756"/>
              <a:gd name="connsiteY25" fmla="*/ 47708 h 2385392"/>
              <a:gd name="connsiteX26" fmla="*/ 1144988 w 4611756"/>
              <a:gd name="connsiteY26" fmla="*/ 119270 h 2385392"/>
              <a:gd name="connsiteX27" fmla="*/ 1224501 w 4611756"/>
              <a:gd name="connsiteY27" fmla="*/ 166978 h 2385392"/>
              <a:gd name="connsiteX28" fmla="*/ 1311965 w 4611756"/>
              <a:gd name="connsiteY28" fmla="*/ 206734 h 2385392"/>
              <a:gd name="connsiteX29" fmla="*/ 1391478 w 4611756"/>
              <a:gd name="connsiteY29" fmla="*/ 222637 h 2385392"/>
              <a:gd name="connsiteX30" fmla="*/ 1447137 w 4611756"/>
              <a:gd name="connsiteY30" fmla="*/ 222637 h 2385392"/>
              <a:gd name="connsiteX31" fmla="*/ 1534602 w 4611756"/>
              <a:gd name="connsiteY31" fmla="*/ 254442 h 2385392"/>
              <a:gd name="connsiteX32" fmla="*/ 1598212 w 4611756"/>
              <a:gd name="connsiteY32" fmla="*/ 262393 h 2385392"/>
              <a:gd name="connsiteX33" fmla="*/ 1741335 w 4611756"/>
              <a:gd name="connsiteY33" fmla="*/ 151075 h 2385392"/>
              <a:gd name="connsiteX34" fmla="*/ 1979875 w 4611756"/>
              <a:gd name="connsiteY34" fmla="*/ 198783 h 2385392"/>
              <a:gd name="connsiteX35" fmla="*/ 2146852 w 4611756"/>
              <a:gd name="connsiteY35" fmla="*/ 310101 h 2385392"/>
              <a:gd name="connsiteX36" fmla="*/ 2353586 w 4611756"/>
              <a:gd name="connsiteY36" fmla="*/ 365760 h 2385392"/>
              <a:gd name="connsiteX37" fmla="*/ 2480807 w 4611756"/>
              <a:gd name="connsiteY37" fmla="*/ 397566 h 2385392"/>
              <a:gd name="connsiteX38" fmla="*/ 2560320 w 4611756"/>
              <a:gd name="connsiteY38" fmla="*/ 437322 h 2385392"/>
              <a:gd name="connsiteX39" fmla="*/ 2576222 w 4611756"/>
              <a:gd name="connsiteY39" fmla="*/ 445273 h 2385392"/>
              <a:gd name="connsiteX40" fmla="*/ 2576222 w 4611756"/>
              <a:gd name="connsiteY40" fmla="*/ 461176 h 2385392"/>
              <a:gd name="connsiteX41" fmla="*/ 2576222 w 4611756"/>
              <a:gd name="connsiteY41" fmla="*/ 540689 h 2385392"/>
              <a:gd name="connsiteX42" fmla="*/ 2520563 w 4611756"/>
              <a:gd name="connsiteY42" fmla="*/ 628153 h 2385392"/>
              <a:gd name="connsiteX43" fmla="*/ 2504661 w 4611756"/>
              <a:gd name="connsiteY43" fmla="*/ 659959 h 2385392"/>
              <a:gd name="connsiteX44" fmla="*/ 2504661 w 4611756"/>
              <a:gd name="connsiteY44" fmla="*/ 755374 h 2385392"/>
              <a:gd name="connsiteX45" fmla="*/ 2536466 w 4611756"/>
              <a:gd name="connsiteY45" fmla="*/ 803082 h 2385392"/>
              <a:gd name="connsiteX46" fmla="*/ 2608028 w 4611756"/>
              <a:gd name="connsiteY46" fmla="*/ 811033 h 2385392"/>
              <a:gd name="connsiteX47" fmla="*/ 2663687 w 4611756"/>
              <a:gd name="connsiteY47" fmla="*/ 842839 h 2385392"/>
              <a:gd name="connsiteX48" fmla="*/ 2719346 w 4611756"/>
              <a:gd name="connsiteY48" fmla="*/ 882595 h 2385392"/>
              <a:gd name="connsiteX49" fmla="*/ 2759102 w 4611756"/>
              <a:gd name="connsiteY49" fmla="*/ 930303 h 2385392"/>
              <a:gd name="connsiteX50" fmla="*/ 2838615 w 4611756"/>
              <a:gd name="connsiteY50" fmla="*/ 938254 h 2385392"/>
              <a:gd name="connsiteX51" fmla="*/ 2918128 w 4611756"/>
              <a:gd name="connsiteY51" fmla="*/ 946206 h 2385392"/>
              <a:gd name="connsiteX52" fmla="*/ 2981739 w 4611756"/>
              <a:gd name="connsiteY52" fmla="*/ 930303 h 2385392"/>
              <a:gd name="connsiteX53" fmla="*/ 3005593 w 4611756"/>
              <a:gd name="connsiteY53" fmla="*/ 914400 h 2385392"/>
              <a:gd name="connsiteX54" fmla="*/ 3005593 w 4611756"/>
              <a:gd name="connsiteY54" fmla="*/ 914400 h 2385392"/>
              <a:gd name="connsiteX55" fmla="*/ 3077155 w 4611756"/>
              <a:gd name="connsiteY55" fmla="*/ 914400 h 2385392"/>
              <a:gd name="connsiteX56" fmla="*/ 3116911 w 4611756"/>
              <a:gd name="connsiteY56" fmla="*/ 914400 h 2385392"/>
              <a:gd name="connsiteX57" fmla="*/ 3132814 w 4611756"/>
              <a:gd name="connsiteY57" fmla="*/ 898498 h 2385392"/>
              <a:gd name="connsiteX58" fmla="*/ 3244132 w 4611756"/>
              <a:gd name="connsiteY58" fmla="*/ 826936 h 2385392"/>
              <a:gd name="connsiteX59" fmla="*/ 3450866 w 4611756"/>
              <a:gd name="connsiteY59" fmla="*/ 723569 h 2385392"/>
              <a:gd name="connsiteX60" fmla="*/ 3617843 w 4611756"/>
              <a:gd name="connsiteY60" fmla="*/ 596348 h 2385392"/>
              <a:gd name="connsiteX61" fmla="*/ 3888188 w 4611756"/>
              <a:gd name="connsiteY61" fmla="*/ 540689 h 2385392"/>
              <a:gd name="connsiteX62" fmla="*/ 4341412 w 4611756"/>
              <a:gd name="connsiteY62" fmla="*/ 723569 h 2385392"/>
              <a:gd name="connsiteX63" fmla="*/ 4611756 w 4611756"/>
              <a:gd name="connsiteY63" fmla="*/ 874644 h 2385392"/>
              <a:gd name="connsiteX64" fmla="*/ 4373217 w 4611756"/>
              <a:gd name="connsiteY64" fmla="*/ 1423284 h 2385392"/>
              <a:gd name="connsiteX65" fmla="*/ 3991555 w 4611756"/>
              <a:gd name="connsiteY65" fmla="*/ 1796995 h 2385392"/>
              <a:gd name="connsiteX66" fmla="*/ 3609892 w 4611756"/>
              <a:gd name="connsiteY66" fmla="*/ 2202512 h 2385392"/>
              <a:gd name="connsiteX67" fmla="*/ 3450866 w 4611756"/>
              <a:gd name="connsiteY67" fmla="*/ 2289976 h 2385392"/>
              <a:gd name="connsiteX68" fmla="*/ 3434963 w 4611756"/>
              <a:gd name="connsiteY68" fmla="*/ 2353586 h 2385392"/>
              <a:gd name="connsiteX69" fmla="*/ 3434963 w 4611756"/>
              <a:gd name="connsiteY69" fmla="*/ 2353586 h 2385392"/>
              <a:gd name="connsiteX70" fmla="*/ 3323645 w 4611756"/>
              <a:gd name="connsiteY70" fmla="*/ 2385392 h 2385392"/>
              <a:gd name="connsiteX71" fmla="*/ 3323645 w 4611756"/>
              <a:gd name="connsiteY71" fmla="*/ 2385392 h 2385392"/>
              <a:gd name="connsiteX72" fmla="*/ 3204375 w 4611756"/>
              <a:gd name="connsiteY72" fmla="*/ 2385392 h 2385392"/>
              <a:gd name="connsiteX73" fmla="*/ 3116911 w 4611756"/>
              <a:gd name="connsiteY73" fmla="*/ 2377440 h 2385392"/>
              <a:gd name="connsiteX74" fmla="*/ 3013544 w 4611756"/>
              <a:gd name="connsiteY74" fmla="*/ 2313830 h 2385392"/>
              <a:gd name="connsiteX75" fmla="*/ 2965836 w 4611756"/>
              <a:gd name="connsiteY75" fmla="*/ 2282025 h 2385392"/>
              <a:gd name="connsiteX76" fmla="*/ 2910177 w 4611756"/>
              <a:gd name="connsiteY76" fmla="*/ 2242268 h 2385392"/>
              <a:gd name="connsiteX77" fmla="*/ 2846567 w 4611756"/>
              <a:gd name="connsiteY77" fmla="*/ 2218414 h 2385392"/>
              <a:gd name="connsiteX78" fmla="*/ 2846567 w 4611756"/>
              <a:gd name="connsiteY78" fmla="*/ 2218414 h 2385392"/>
              <a:gd name="connsiteX79" fmla="*/ 2759102 w 4611756"/>
              <a:gd name="connsiteY79" fmla="*/ 2075291 h 2385392"/>
              <a:gd name="connsiteX80" fmla="*/ 2735248 w 4611756"/>
              <a:gd name="connsiteY80" fmla="*/ 2019632 h 2385392"/>
              <a:gd name="connsiteX81" fmla="*/ 2703443 w 4611756"/>
              <a:gd name="connsiteY81" fmla="*/ 1963973 h 2385392"/>
              <a:gd name="connsiteX82" fmla="*/ 2663687 w 4611756"/>
              <a:gd name="connsiteY82" fmla="*/ 1916265 h 2385392"/>
              <a:gd name="connsiteX83" fmla="*/ 2655735 w 4611756"/>
              <a:gd name="connsiteY83" fmla="*/ 1892411 h 2385392"/>
              <a:gd name="connsiteX84" fmla="*/ 2655735 w 4611756"/>
              <a:gd name="connsiteY84" fmla="*/ 1892411 h 2385392"/>
              <a:gd name="connsiteX85" fmla="*/ 2568271 w 4611756"/>
              <a:gd name="connsiteY85" fmla="*/ 1908313 h 2385392"/>
              <a:gd name="connsiteX86" fmla="*/ 2472855 w 4611756"/>
              <a:gd name="connsiteY86" fmla="*/ 1940119 h 2385392"/>
              <a:gd name="connsiteX87" fmla="*/ 2417196 w 4611756"/>
              <a:gd name="connsiteY87" fmla="*/ 1987826 h 2385392"/>
              <a:gd name="connsiteX88" fmla="*/ 2282024 w 4611756"/>
              <a:gd name="connsiteY88" fmla="*/ 1987826 h 2385392"/>
              <a:gd name="connsiteX89" fmla="*/ 1995777 w 4611756"/>
              <a:gd name="connsiteY89" fmla="*/ 1852654 h 2385392"/>
              <a:gd name="connsiteX90" fmla="*/ 1701579 w 4611756"/>
              <a:gd name="connsiteY90" fmla="*/ 1725433 h 2385392"/>
              <a:gd name="connsiteX91" fmla="*/ 1630017 w 4611756"/>
              <a:gd name="connsiteY91" fmla="*/ 1606164 h 2385392"/>
              <a:gd name="connsiteX92" fmla="*/ 1407381 w 4611756"/>
              <a:gd name="connsiteY92" fmla="*/ 1510748 h 2385392"/>
              <a:gd name="connsiteX93" fmla="*/ 1224501 w 4611756"/>
              <a:gd name="connsiteY93" fmla="*/ 1399430 h 2385392"/>
              <a:gd name="connsiteX94" fmla="*/ 1113182 w 4611756"/>
              <a:gd name="connsiteY94" fmla="*/ 1319917 h 2385392"/>
              <a:gd name="connsiteX95" fmla="*/ 978010 w 4611756"/>
              <a:gd name="connsiteY95" fmla="*/ 1073426 h 2385392"/>
              <a:gd name="connsiteX96" fmla="*/ 985962 w 4611756"/>
              <a:gd name="connsiteY96" fmla="*/ 890546 h 2385392"/>
              <a:gd name="connsiteX97" fmla="*/ 1025718 w 4611756"/>
              <a:gd name="connsiteY97" fmla="*/ 858741 h 2385392"/>
              <a:gd name="connsiteX98" fmla="*/ 1025718 w 4611756"/>
              <a:gd name="connsiteY98" fmla="*/ 811033 h 2385392"/>
              <a:gd name="connsiteX99" fmla="*/ 938254 w 4611756"/>
              <a:gd name="connsiteY99" fmla="*/ 771277 h 2385392"/>
              <a:gd name="connsiteX100" fmla="*/ 882595 w 4611756"/>
              <a:gd name="connsiteY100" fmla="*/ 739472 h 2385392"/>
              <a:gd name="connsiteX101" fmla="*/ 803082 w 4611756"/>
              <a:gd name="connsiteY101" fmla="*/ 787179 h 2385392"/>
              <a:gd name="connsiteX102" fmla="*/ 779228 w 4611756"/>
              <a:gd name="connsiteY102" fmla="*/ 842839 h 2385392"/>
              <a:gd name="connsiteX103" fmla="*/ 731520 w 4611756"/>
              <a:gd name="connsiteY103" fmla="*/ 842839 h 2385392"/>
              <a:gd name="connsiteX104" fmla="*/ 675861 w 4611756"/>
              <a:gd name="connsiteY104" fmla="*/ 842839 h 2385392"/>
              <a:gd name="connsiteX105" fmla="*/ 628153 w 4611756"/>
              <a:gd name="connsiteY105" fmla="*/ 842839 h 2385392"/>
              <a:gd name="connsiteX106" fmla="*/ 604299 w 4611756"/>
              <a:gd name="connsiteY106" fmla="*/ 811033 h 2385392"/>
              <a:gd name="connsiteX107" fmla="*/ 564542 w 4611756"/>
              <a:gd name="connsiteY107" fmla="*/ 771277 h 2385392"/>
              <a:gd name="connsiteX108" fmla="*/ 548640 w 4611756"/>
              <a:gd name="connsiteY108" fmla="*/ 731520 h 2385392"/>
              <a:gd name="connsiteX109" fmla="*/ 500932 w 4611756"/>
              <a:gd name="connsiteY109" fmla="*/ 675861 h 2385392"/>
              <a:gd name="connsiteX110" fmla="*/ 469127 w 4611756"/>
              <a:gd name="connsiteY110" fmla="*/ 667910 h 2385392"/>
              <a:gd name="connsiteX111" fmla="*/ 445273 w 4611756"/>
              <a:gd name="connsiteY111" fmla="*/ 659959 h 2385392"/>
              <a:gd name="connsiteX112" fmla="*/ 421419 w 4611756"/>
              <a:gd name="connsiteY112" fmla="*/ 691764 h 2385392"/>
              <a:gd name="connsiteX113" fmla="*/ 412805 w 4611756"/>
              <a:gd name="connsiteY113" fmla="*/ 689776 h 2385392"/>
              <a:gd name="connsiteX114" fmla="*/ 336605 w 4611756"/>
              <a:gd name="connsiteY114" fmla="*/ 765976 h 2385392"/>
              <a:gd name="connsiteX115" fmla="*/ 336605 w 4611756"/>
              <a:gd name="connsiteY115" fmla="*/ 765976 h 2385392"/>
              <a:gd name="connsiteX116" fmla="*/ 302149 w 4611756"/>
              <a:gd name="connsiteY116" fmla="*/ 739472 h 2385392"/>
              <a:gd name="connsiteX117" fmla="*/ 278295 w 4611756"/>
              <a:gd name="connsiteY117" fmla="*/ 699715 h 2385392"/>
              <a:gd name="connsiteX118" fmla="*/ 254442 w 4611756"/>
              <a:gd name="connsiteY118" fmla="*/ 667910 h 2385392"/>
              <a:gd name="connsiteX119" fmla="*/ 214685 w 4611756"/>
              <a:gd name="connsiteY119" fmla="*/ 628153 h 2385392"/>
              <a:gd name="connsiteX120" fmla="*/ 214685 w 4611756"/>
              <a:gd name="connsiteY120" fmla="*/ 628153 h 2385392"/>
              <a:gd name="connsiteX121" fmla="*/ 174928 w 4611756"/>
              <a:gd name="connsiteY121" fmla="*/ 564543 h 2385392"/>
              <a:gd name="connsiteX122" fmla="*/ 127221 w 4611756"/>
              <a:gd name="connsiteY122" fmla="*/ 564543 h 2385392"/>
              <a:gd name="connsiteX123" fmla="*/ 95415 w 4611756"/>
              <a:gd name="connsiteY123" fmla="*/ 564543 h 2385392"/>
              <a:gd name="connsiteX124" fmla="*/ 87464 w 4611756"/>
              <a:gd name="connsiteY124" fmla="*/ 556592 h 2385392"/>
              <a:gd name="connsiteX125" fmla="*/ 87464 w 4611756"/>
              <a:gd name="connsiteY125" fmla="*/ 532738 h 2385392"/>
              <a:gd name="connsiteX126" fmla="*/ 111318 w 4611756"/>
              <a:gd name="connsiteY126" fmla="*/ 524786 h 2385392"/>
              <a:gd name="connsiteX127" fmla="*/ 111318 w 4611756"/>
              <a:gd name="connsiteY127" fmla="*/ 500933 h 2385392"/>
              <a:gd name="connsiteX128" fmla="*/ 111318 w 4611756"/>
              <a:gd name="connsiteY128" fmla="*/ 500933 h 2385392"/>
              <a:gd name="connsiteX129" fmla="*/ 103367 w 4611756"/>
              <a:gd name="connsiteY129" fmla="*/ 453225 h 2385392"/>
              <a:gd name="connsiteX130" fmla="*/ 111318 w 4611756"/>
              <a:gd name="connsiteY130" fmla="*/ 413468 h 2385392"/>
              <a:gd name="connsiteX131" fmla="*/ 119269 w 4611756"/>
              <a:gd name="connsiteY131" fmla="*/ 389614 h 2385392"/>
              <a:gd name="connsiteX132" fmla="*/ 31805 w 4611756"/>
              <a:gd name="connsiteY132" fmla="*/ 308776 h 2385392"/>
              <a:gd name="connsiteX133" fmla="*/ 0 w 4611756"/>
              <a:gd name="connsiteY133" fmla="*/ 310101 h 2385392"/>
              <a:gd name="connsiteX0" fmla="*/ 0 w 4611756"/>
              <a:gd name="connsiteY0" fmla="*/ 310101 h 2385392"/>
              <a:gd name="connsiteX1" fmla="*/ 31805 w 4611756"/>
              <a:gd name="connsiteY1" fmla="*/ 308776 h 2385392"/>
              <a:gd name="connsiteX2" fmla="*/ 31805 w 4611756"/>
              <a:gd name="connsiteY2" fmla="*/ 308776 h 2385392"/>
              <a:gd name="connsiteX3" fmla="*/ 127221 w 4611756"/>
              <a:gd name="connsiteY3" fmla="*/ 270345 h 2385392"/>
              <a:gd name="connsiteX4" fmla="*/ 79513 w 4611756"/>
              <a:gd name="connsiteY4" fmla="*/ 246491 h 2385392"/>
              <a:gd name="connsiteX5" fmla="*/ 31805 w 4611756"/>
              <a:gd name="connsiteY5" fmla="*/ 198783 h 2385392"/>
              <a:gd name="connsiteX6" fmla="*/ 47708 w 4611756"/>
              <a:gd name="connsiteY6" fmla="*/ 174929 h 2385392"/>
              <a:gd name="connsiteX7" fmla="*/ 47708 w 4611756"/>
              <a:gd name="connsiteY7" fmla="*/ 174929 h 2385392"/>
              <a:gd name="connsiteX8" fmla="*/ 135172 w 4611756"/>
              <a:gd name="connsiteY8" fmla="*/ 198783 h 2385392"/>
              <a:gd name="connsiteX9" fmla="*/ 135172 w 4611756"/>
              <a:gd name="connsiteY9" fmla="*/ 198783 h 2385392"/>
              <a:gd name="connsiteX10" fmla="*/ 127221 w 4611756"/>
              <a:gd name="connsiteY10" fmla="*/ 182880 h 2385392"/>
              <a:gd name="connsiteX11" fmla="*/ 79513 w 4611756"/>
              <a:gd name="connsiteY11" fmla="*/ 174929 h 2385392"/>
              <a:gd name="connsiteX12" fmla="*/ 79513 w 4611756"/>
              <a:gd name="connsiteY12" fmla="*/ 174929 h 2385392"/>
              <a:gd name="connsiteX13" fmla="*/ 87464 w 4611756"/>
              <a:gd name="connsiteY13" fmla="*/ 119270 h 2385392"/>
              <a:gd name="connsiteX14" fmla="*/ 151075 w 4611756"/>
              <a:gd name="connsiteY14" fmla="*/ 63611 h 2385392"/>
              <a:gd name="connsiteX15" fmla="*/ 214685 w 4611756"/>
              <a:gd name="connsiteY15" fmla="*/ 71562 h 2385392"/>
              <a:gd name="connsiteX16" fmla="*/ 294198 w 4611756"/>
              <a:gd name="connsiteY16" fmla="*/ 79513 h 2385392"/>
              <a:gd name="connsiteX17" fmla="*/ 373711 w 4611756"/>
              <a:gd name="connsiteY17" fmla="*/ 103367 h 2385392"/>
              <a:gd name="connsiteX18" fmla="*/ 437322 w 4611756"/>
              <a:gd name="connsiteY18" fmla="*/ 79513 h 2385392"/>
              <a:gd name="connsiteX19" fmla="*/ 500932 w 4611756"/>
              <a:gd name="connsiteY19" fmla="*/ 39757 h 2385392"/>
              <a:gd name="connsiteX20" fmla="*/ 580445 w 4611756"/>
              <a:gd name="connsiteY20" fmla="*/ 63611 h 2385392"/>
              <a:gd name="connsiteX21" fmla="*/ 683812 w 4611756"/>
              <a:gd name="connsiteY21" fmla="*/ 31806 h 2385392"/>
              <a:gd name="connsiteX22" fmla="*/ 763325 w 4611756"/>
              <a:gd name="connsiteY22" fmla="*/ 7952 h 2385392"/>
              <a:gd name="connsiteX23" fmla="*/ 858741 w 4611756"/>
              <a:gd name="connsiteY23" fmla="*/ 0 h 2385392"/>
              <a:gd name="connsiteX24" fmla="*/ 954156 w 4611756"/>
              <a:gd name="connsiteY24" fmla="*/ 15903 h 2385392"/>
              <a:gd name="connsiteX25" fmla="*/ 1049572 w 4611756"/>
              <a:gd name="connsiteY25" fmla="*/ 47708 h 2385392"/>
              <a:gd name="connsiteX26" fmla="*/ 1144988 w 4611756"/>
              <a:gd name="connsiteY26" fmla="*/ 119270 h 2385392"/>
              <a:gd name="connsiteX27" fmla="*/ 1224501 w 4611756"/>
              <a:gd name="connsiteY27" fmla="*/ 166978 h 2385392"/>
              <a:gd name="connsiteX28" fmla="*/ 1311965 w 4611756"/>
              <a:gd name="connsiteY28" fmla="*/ 206734 h 2385392"/>
              <a:gd name="connsiteX29" fmla="*/ 1391478 w 4611756"/>
              <a:gd name="connsiteY29" fmla="*/ 222637 h 2385392"/>
              <a:gd name="connsiteX30" fmla="*/ 1447137 w 4611756"/>
              <a:gd name="connsiteY30" fmla="*/ 222637 h 2385392"/>
              <a:gd name="connsiteX31" fmla="*/ 1534602 w 4611756"/>
              <a:gd name="connsiteY31" fmla="*/ 254442 h 2385392"/>
              <a:gd name="connsiteX32" fmla="*/ 1598212 w 4611756"/>
              <a:gd name="connsiteY32" fmla="*/ 262393 h 2385392"/>
              <a:gd name="connsiteX33" fmla="*/ 1741335 w 4611756"/>
              <a:gd name="connsiteY33" fmla="*/ 151075 h 2385392"/>
              <a:gd name="connsiteX34" fmla="*/ 1979875 w 4611756"/>
              <a:gd name="connsiteY34" fmla="*/ 198783 h 2385392"/>
              <a:gd name="connsiteX35" fmla="*/ 2146852 w 4611756"/>
              <a:gd name="connsiteY35" fmla="*/ 310101 h 2385392"/>
              <a:gd name="connsiteX36" fmla="*/ 2353586 w 4611756"/>
              <a:gd name="connsiteY36" fmla="*/ 365760 h 2385392"/>
              <a:gd name="connsiteX37" fmla="*/ 2480807 w 4611756"/>
              <a:gd name="connsiteY37" fmla="*/ 397566 h 2385392"/>
              <a:gd name="connsiteX38" fmla="*/ 2560320 w 4611756"/>
              <a:gd name="connsiteY38" fmla="*/ 437322 h 2385392"/>
              <a:gd name="connsiteX39" fmla="*/ 2576222 w 4611756"/>
              <a:gd name="connsiteY39" fmla="*/ 445273 h 2385392"/>
              <a:gd name="connsiteX40" fmla="*/ 2576222 w 4611756"/>
              <a:gd name="connsiteY40" fmla="*/ 461176 h 2385392"/>
              <a:gd name="connsiteX41" fmla="*/ 2576222 w 4611756"/>
              <a:gd name="connsiteY41" fmla="*/ 540689 h 2385392"/>
              <a:gd name="connsiteX42" fmla="*/ 2520563 w 4611756"/>
              <a:gd name="connsiteY42" fmla="*/ 628153 h 2385392"/>
              <a:gd name="connsiteX43" fmla="*/ 2504661 w 4611756"/>
              <a:gd name="connsiteY43" fmla="*/ 659959 h 2385392"/>
              <a:gd name="connsiteX44" fmla="*/ 2504661 w 4611756"/>
              <a:gd name="connsiteY44" fmla="*/ 755374 h 2385392"/>
              <a:gd name="connsiteX45" fmla="*/ 2536466 w 4611756"/>
              <a:gd name="connsiteY45" fmla="*/ 803082 h 2385392"/>
              <a:gd name="connsiteX46" fmla="*/ 2608028 w 4611756"/>
              <a:gd name="connsiteY46" fmla="*/ 811033 h 2385392"/>
              <a:gd name="connsiteX47" fmla="*/ 2663687 w 4611756"/>
              <a:gd name="connsiteY47" fmla="*/ 842839 h 2385392"/>
              <a:gd name="connsiteX48" fmla="*/ 2719346 w 4611756"/>
              <a:gd name="connsiteY48" fmla="*/ 882595 h 2385392"/>
              <a:gd name="connsiteX49" fmla="*/ 2759102 w 4611756"/>
              <a:gd name="connsiteY49" fmla="*/ 930303 h 2385392"/>
              <a:gd name="connsiteX50" fmla="*/ 2838615 w 4611756"/>
              <a:gd name="connsiteY50" fmla="*/ 938254 h 2385392"/>
              <a:gd name="connsiteX51" fmla="*/ 2918128 w 4611756"/>
              <a:gd name="connsiteY51" fmla="*/ 946206 h 2385392"/>
              <a:gd name="connsiteX52" fmla="*/ 2981739 w 4611756"/>
              <a:gd name="connsiteY52" fmla="*/ 930303 h 2385392"/>
              <a:gd name="connsiteX53" fmla="*/ 3005593 w 4611756"/>
              <a:gd name="connsiteY53" fmla="*/ 914400 h 2385392"/>
              <a:gd name="connsiteX54" fmla="*/ 3005593 w 4611756"/>
              <a:gd name="connsiteY54" fmla="*/ 914400 h 2385392"/>
              <a:gd name="connsiteX55" fmla="*/ 3077155 w 4611756"/>
              <a:gd name="connsiteY55" fmla="*/ 914400 h 2385392"/>
              <a:gd name="connsiteX56" fmla="*/ 3116911 w 4611756"/>
              <a:gd name="connsiteY56" fmla="*/ 914400 h 2385392"/>
              <a:gd name="connsiteX57" fmla="*/ 3132814 w 4611756"/>
              <a:gd name="connsiteY57" fmla="*/ 898498 h 2385392"/>
              <a:gd name="connsiteX58" fmla="*/ 3244132 w 4611756"/>
              <a:gd name="connsiteY58" fmla="*/ 826936 h 2385392"/>
              <a:gd name="connsiteX59" fmla="*/ 3450866 w 4611756"/>
              <a:gd name="connsiteY59" fmla="*/ 723569 h 2385392"/>
              <a:gd name="connsiteX60" fmla="*/ 3617843 w 4611756"/>
              <a:gd name="connsiteY60" fmla="*/ 596348 h 2385392"/>
              <a:gd name="connsiteX61" fmla="*/ 3888188 w 4611756"/>
              <a:gd name="connsiteY61" fmla="*/ 540689 h 2385392"/>
              <a:gd name="connsiteX62" fmla="*/ 4341412 w 4611756"/>
              <a:gd name="connsiteY62" fmla="*/ 723569 h 2385392"/>
              <a:gd name="connsiteX63" fmla="*/ 4611756 w 4611756"/>
              <a:gd name="connsiteY63" fmla="*/ 874644 h 2385392"/>
              <a:gd name="connsiteX64" fmla="*/ 4373217 w 4611756"/>
              <a:gd name="connsiteY64" fmla="*/ 1423284 h 2385392"/>
              <a:gd name="connsiteX65" fmla="*/ 3991555 w 4611756"/>
              <a:gd name="connsiteY65" fmla="*/ 1796995 h 2385392"/>
              <a:gd name="connsiteX66" fmla="*/ 3609892 w 4611756"/>
              <a:gd name="connsiteY66" fmla="*/ 2202512 h 2385392"/>
              <a:gd name="connsiteX67" fmla="*/ 3450866 w 4611756"/>
              <a:gd name="connsiteY67" fmla="*/ 2289976 h 2385392"/>
              <a:gd name="connsiteX68" fmla="*/ 3434963 w 4611756"/>
              <a:gd name="connsiteY68" fmla="*/ 2353586 h 2385392"/>
              <a:gd name="connsiteX69" fmla="*/ 3434963 w 4611756"/>
              <a:gd name="connsiteY69" fmla="*/ 2353586 h 2385392"/>
              <a:gd name="connsiteX70" fmla="*/ 3323645 w 4611756"/>
              <a:gd name="connsiteY70" fmla="*/ 2385392 h 2385392"/>
              <a:gd name="connsiteX71" fmla="*/ 3323645 w 4611756"/>
              <a:gd name="connsiteY71" fmla="*/ 2385392 h 2385392"/>
              <a:gd name="connsiteX72" fmla="*/ 3204375 w 4611756"/>
              <a:gd name="connsiteY72" fmla="*/ 2385392 h 2385392"/>
              <a:gd name="connsiteX73" fmla="*/ 3116911 w 4611756"/>
              <a:gd name="connsiteY73" fmla="*/ 2377440 h 2385392"/>
              <a:gd name="connsiteX74" fmla="*/ 3013544 w 4611756"/>
              <a:gd name="connsiteY74" fmla="*/ 2313830 h 2385392"/>
              <a:gd name="connsiteX75" fmla="*/ 2965836 w 4611756"/>
              <a:gd name="connsiteY75" fmla="*/ 2282025 h 2385392"/>
              <a:gd name="connsiteX76" fmla="*/ 2910177 w 4611756"/>
              <a:gd name="connsiteY76" fmla="*/ 2242268 h 2385392"/>
              <a:gd name="connsiteX77" fmla="*/ 2846567 w 4611756"/>
              <a:gd name="connsiteY77" fmla="*/ 2218414 h 2385392"/>
              <a:gd name="connsiteX78" fmla="*/ 2846567 w 4611756"/>
              <a:gd name="connsiteY78" fmla="*/ 2218414 h 2385392"/>
              <a:gd name="connsiteX79" fmla="*/ 2759102 w 4611756"/>
              <a:gd name="connsiteY79" fmla="*/ 2075291 h 2385392"/>
              <a:gd name="connsiteX80" fmla="*/ 2735248 w 4611756"/>
              <a:gd name="connsiteY80" fmla="*/ 2019632 h 2385392"/>
              <a:gd name="connsiteX81" fmla="*/ 2703443 w 4611756"/>
              <a:gd name="connsiteY81" fmla="*/ 1963973 h 2385392"/>
              <a:gd name="connsiteX82" fmla="*/ 2663687 w 4611756"/>
              <a:gd name="connsiteY82" fmla="*/ 1916265 h 2385392"/>
              <a:gd name="connsiteX83" fmla="*/ 2655735 w 4611756"/>
              <a:gd name="connsiteY83" fmla="*/ 1892411 h 2385392"/>
              <a:gd name="connsiteX84" fmla="*/ 2655735 w 4611756"/>
              <a:gd name="connsiteY84" fmla="*/ 1892411 h 2385392"/>
              <a:gd name="connsiteX85" fmla="*/ 2568271 w 4611756"/>
              <a:gd name="connsiteY85" fmla="*/ 1908313 h 2385392"/>
              <a:gd name="connsiteX86" fmla="*/ 2472855 w 4611756"/>
              <a:gd name="connsiteY86" fmla="*/ 1940119 h 2385392"/>
              <a:gd name="connsiteX87" fmla="*/ 2417196 w 4611756"/>
              <a:gd name="connsiteY87" fmla="*/ 1987826 h 2385392"/>
              <a:gd name="connsiteX88" fmla="*/ 2282024 w 4611756"/>
              <a:gd name="connsiteY88" fmla="*/ 1987826 h 2385392"/>
              <a:gd name="connsiteX89" fmla="*/ 1995777 w 4611756"/>
              <a:gd name="connsiteY89" fmla="*/ 1852654 h 2385392"/>
              <a:gd name="connsiteX90" fmla="*/ 1701579 w 4611756"/>
              <a:gd name="connsiteY90" fmla="*/ 1725433 h 2385392"/>
              <a:gd name="connsiteX91" fmla="*/ 1630017 w 4611756"/>
              <a:gd name="connsiteY91" fmla="*/ 1606164 h 2385392"/>
              <a:gd name="connsiteX92" fmla="*/ 1407381 w 4611756"/>
              <a:gd name="connsiteY92" fmla="*/ 1510748 h 2385392"/>
              <a:gd name="connsiteX93" fmla="*/ 1224501 w 4611756"/>
              <a:gd name="connsiteY93" fmla="*/ 1399430 h 2385392"/>
              <a:gd name="connsiteX94" fmla="*/ 1113182 w 4611756"/>
              <a:gd name="connsiteY94" fmla="*/ 1319917 h 2385392"/>
              <a:gd name="connsiteX95" fmla="*/ 978010 w 4611756"/>
              <a:gd name="connsiteY95" fmla="*/ 1073426 h 2385392"/>
              <a:gd name="connsiteX96" fmla="*/ 985962 w 4611756"/>
              <a:gd name="connsiteY96" fmla="*/ 890546 h 2385392"/>
              <a:gd name="connsiteX97" fmla="*/ 1025718 w 4611756"/>
              <a:gd name="connsiteY97" fmla="*/ 858741 h 2385392"/>
              <a:gd name="connsiteX98" fmla="*/ 1025718 w 4611756"/>
              <a:gd name="connsiteY98" fmla="*/ 811033 h 2385392"/>
              <a:gd name="connsiteX99" fmla="*/ 938254 w 4611756"/>
              <a:gd name="connsiteY99" fmla="*/ 771277 h 2385392"/>
              <a:gd name="connsiteX100" fmla="*/ 882595 w 4611756"/>
              <a:gd name="connsiteY100" fmla="*/ 739472 h 2385392"/>
              <a:gd name="connsiteX101" fmla="*/ 803082 w 4611756"/>
              <a:gd name="connsiteY101" fmla="*/ 787179 h 2385392"/>
              <a:gd name="connsiteX102" fmla="*/ 779228 w 4611756"/>
              <a:gd name="connsiteY102" fmla="*/ 842839 h 2385392"/>
              <a:gd name="connsiteX103" fmla="*/ 731520 w 4611756"/>
              <a:gd name="connsiteY103" fmla="*/ 842839 h 2385392"/>
              <a:gd name="connsiteX104" fmla="*/ 675861 w 4611756"/>
              <a:gd name="connsiteY104" fmla="*/ 842839 h 2385392"/>
              <a:gd name="connsiteX105" fmla="*/ 628153 w 4611756"/>
              <a:gd name="connsiteY105" fmla="*/ 842839 h 2385392"/>
              <a:gd name="connsiteX106" fmla="*/ 604299 w 4611756"/>
              <a:gd name="connsiteY106" fmla="*/ 811033 h 2385392"/>
              <a:gd name="connsiteX107" fmla="*/ 564542 w 4611756"/>
              <a:gd name="connsiteY107" fmla="*/ 771277 h 2385392"/>
              <a:gd name="connsiteX108" fmla="*/ 548640 w 4611756"/>
              <a:gd name="connsiteY108" fmla="*/ 731520 h 2385392"/>
              <a:gd name="connsiteX109" fmla="*/ 500932 w 4611756"/>
              <a:gd name="connsiteY109" fmla="*/ 675861 h 2385392"/>
              <a:gd name="connsiteX110" fmla="*/ 469127 w 4611756"/>
              <a:gd name="connsiteY110" fmla="*/ 667910 h 2385392"/>
              <a:gd name="connsiteX111" fmla="*/ 445273 w 4611756"/>
              <a:gd name="connsiteY111" fmla="*/ 659959 h 2385392"/>
              <a:gd name="connsiteX112" fmla="*/ 421419 w 4611756"/>
              <a:gd name="connsiteY112" fmla="*/ 691764 h 2385392"/>
              <a:gd name="connsiteX113" fmla="*/ 412805 w 4611756"/>
              <a:gd name="connsiteY113" fmla="*/ 689776 h 2385392"/>
              <a:gd name="connsiteX114" fmla="*/ 336605 w 4611756"/>
              <a:gd name="connsiteY114" fmla="*/ 765976 h 2385392"/>
              <a:gd name="connsiteX115" fmla="*/ 336605 w 4611756"/>
              <a:gd name="connsiteY115" fmla="*/ 765976 h 2385392"/>
              <a:gd name="connsiteX116" fmla="*/ 302149 w 4611756"/>
              <a:gd name="connsiteY116" fmla="*/ 739472 h 2385392"/>
              <a:gd name="connsiteX117" fmla="*/ 278295 w 4611756"/>
              <a:gd name="connsiteY117" fmla="*/ 699715 h 2385392"/>
              <a:gd name="connsiteX118" fmla="*/ 254442 w 4611756"/>
              <a:gd name="connsiteY118" fmla="*/ 667910 h 2385392"/>
              <a:gd name="connsiteX119" fmla="*/ 214685 w 4611756"/>
              <a:gd name="connsiteY119" fmla="*/ 628153 h 2385392"/>
              <a:gd name="connsiteX120" fmla="*/ 214685 w 4611756"/>
              <a:gd name="connsiteY120" fmla="*/ 628153 h 2385392"/>
              <a:gd name="connsiteX121" fmla="*/ 174928 w 4611756"/>
              <a:gd name="connsiteY121" fmla="*/ 564543 h 2385392"/>
              <a:gd name="connsiteX122" fmla="*/ 127221 w 4611756"/>
              <a:gd name="connsiteY122" fmla="*/ 564543 h 2385392"/>
              <a:gd name="connsiteX123" fmla="*/ 95415 w 4611756"/>
              <a:gd name="connsiteY123" fmla="*/ 564543 h 2385392"/>
              <a:gd name="connsiteX124" fmla="*/ 87464 w 4611756"/>
              <a:gd name="connsiteY124" fmla="*/ 556592 h 2385392"/>
              <a:gd name="connsiteX125" fmla="*/ 87464 w 4611756"/>
              <a:gd name="connsiteY125" fmla="*/ 532738 h 2385392"/>
              <a:gd name="connsiteX126" fmla="*/ 111318 w 4611756"/>
              <a:gd name="connsiteY126" fmla="*/ 524786 h 2385392"/>
              <a:gd name="connsiteX127" fmla="*/ 111318 w 4611756"/>
              <a:gd name="connsiteY127" fmla="*/ 500933 h 2385392"/>
              <a:gd name="connsiteX128" fmla="*/ 111318 w 4611756"/>
              <a:gd name="connsiteY128" fmla="*/ 500933 h 2385392"/>
              <a:gd name="connsiteX129" fmla="*/ 103367 w 4611756"/>
              <a:gd name="connsiteY129" fmla="*/ 453225 h 2385392"/>
              <a:gd name="connsiteX130" fmla="*/ 111318 w 4611756"/>
              <a:gd name="connsiteY130" fmla="*/ 413468 h 2385392"/>
              <a:gd name="connsiteX131" fmla="*/ 119269 w 4611756"/>
              <a:gd name="connsiteY131" fmla="*/ 389614 h 2385392"/>
              <a:gd name="connsiteX132" fmla="*/ 31805 w 4611756"/>
              <a:gd name="connsiteY132" fmla="*/ 384976 h 2385392"/>
              <a:gd name="connsiteX133" fmla="*/ 31805 w 4611756"/>
              <a:gd name="connsiteY133" fmla="*/ 308776 h 2385392"/>
              <a:gd name="connsiteX134" fmla="*/ 0 w 4611756"/>
              <a:gd name="connsiteY134" fmla="*/ 310101 h 2385392"/>
              <a:gd name="connsiteX0" fmla="*/ 0 w 4611756"/>
              <a:gd name="connsiteY0" fmla="*/ 310101 h 2385392"/>
              <a:gd name="connsiteX1" fmla="*/ 31805 w 4611756"/>
              <a:gd name="connsiteY1" fmla="*/ 308776 h 2385392"/>
              <a:gd name="connsiteX2" fmla="*/ 31805 w 4611756"/>
              <a:gd name="connsiteY2" fmla="*/ 308776 h 2385392"/>
              <a:gd name="connsiteX3" fmla="*/ 127221 w 4611756"/>
              <a:gd name="connsiteY3" fmla="*/ 270345 h 2385392"/>
              <a:gd name="connsiteX4" fmla="*/ 79513 w 4611756"/>
              <a:gd name="connsiteY4" fmla="*/ 246491 h 2385392"/>
              <a:gd name="connsiteX5" fmla="*/ 31805 w 4611756"/>
              <a:gd name="connsiteY5" fmla="*/ 198783 h 2385392"/>
              <a:gd name="connsiteX6" fmla="*/ 47708 w 4611756"/>
              <a:gd name="connsiteY6" fmla="*/ 174929 h 2385392"/>
              <a:gd name="connsiteX7" fmla="*/ 47708 w 4611756"/>
              <a:gd name="connsiteY7" fmla="*/ 174929 h 2385392"/>
              <a:gd name="connsiteX8" fmla="*/ 135172 w 4611756"/>
              <a:gd name="connsiteY8" fmla="*/ 198783 h 2385392"/>
              <a:gd name="connsiteX9" fmla="*/ 135172 w 4611756"/>
              <a:gd name="connsiteY9" fmla="*/ 198783 h 2385392"/>
              <a:gd name="connsiteX10" fmla="*/ 127221 w 4611756"/>
              <a:gd name="connsiteY10" fmla="*/ 182880 h 2385392"/>
              <a:gd name="connsiteX11" fmla="*/ 79513 w 4611756"/>
              <a:gd name="connsiteY11" fmla="*/ 174929 h 2385392"/>
              <a:gd name="connsiteX12" fmla="*/ 79513 w 4611756"/>
              <a:gd name="connsiteY12" fmla="*/ 174929 h 2385392"/>
              <a:gd name="connsiteX13" fmla="*/ 87464 w 4611756"/>
              <a:gd name="connsiteY13" fmla="*/ 119270 h 2385392"/>
              <a:gd name="connsiteX14" fmla="*/ 151075 w 4611756"/>
              <a:gd name="connsiteY14" fmla="*/ 63611 h 2385392"/>
              <a:gd name="connsiteX15" fmla="*/ 214685 w 4611756"/>
              <a:gd name="connsiteY15" fmla="*/ 71562 h 2385392"/>
              <a:gd name="connsiteX16" fmla="*/ 294198 w 4611756"/>
              <a:gd name="connsiteY16" fmla="*/ 79513 h 2385392"/>
              <a:gd name="connsiteX17" fmla="*/ 373711 w 4611756"/>
              <a:gd name="connsiteY17" fmla="*/ 103367 h 2385392"/>
              <a:gd name="connsiteX18" fmla="*/ 437322 w 4611756"/>
              <a:gd name="connsiteY18" fmla="*/ 79513 h 2385392"/>
              <a:gd name="connsiteX19" fmla="*/ 500932 w 4611756"/>
              <a:gd name="connsiteY19" fmla="*/ 39757 h 2385392"/>
              <a:gd name="connsiteX20" fmla="*/ 580445 w 4611756"/>
              <a:gd name="connsiteY20" fmla="*/ 63611 h 2385392"/>
              <a:gd name="connsiteX21" fmla="*/ 683812 w 4611756"/>
              <a:gd name="connsiteY21" fmla="*/ 31806 h 2385392"/>
              <a:gd name="connsiteX22" fmla="*/ 763325 w 4611756"/>
              <a:gd name="connsiteY22" fmla="*/ 7952 h 2385392"/>
              <a:gd name="connsiteX23" fmla="*/ 858741 w 4611756"/>
              <a:gd name="connsiteY23" fmla="*/ 0 h 2385392"/>
              <a:gd name="connsiteX24" fmla="*/ 954156 w 4611756"/>
              <a:gd name="connsiteY24" fmla="*/ 15903 h 2385392"/>
              <a:gd name="connsiteX25" fmla="*/ 1049572 w 4611756"/>
              <a:gd name="connsiteY25" fmla="*/ 47708 h 2385392"/>
              <a:gd name="connsiteX26" fmla="*/ 1144988 w 4611756"/>
              <a:gd name="connsiteY26" fmla="*/ 119270 h 2385392"/>
              <a:gd name="connsiteX27" fmla="*/ 1224501 w 4611756"/>
              <a:gd name="connsiteY27" fmla="*/ 166978 h 2385392"/>
              <a:gd name="connsiteX28" fmla="*/ 1311965 w 4611756"/>
              <a:gd name="connsiteY28" fmla="*/ 206734 h 2385392"/>
              <a:gd name="connsiteX29" fmla="*/ 1391478 w 4611756"/>
              <a:gd name="connsiteY29" fmla="*/ 222637 h 2385392"/>
              <a:gd name="connsiteX30" fmla="*/ 1447137 w 4611756"/>
              <a:gd name="connsiteY30" fmla="*/ 222637 h 2385392"/>
              <a:gd name="connsiteX31" fmla="*/ 1534602 w 4611756"/>
              <a:gd name="connsiteY31" fmla="*/ 254442 h 2385392"/>
              <a:gd name="connsiteX32" fmla="*/ 1598212 w 4611756"/>
              <a:gd name="connsiteY32" fmla="*/ 262393 h 2385392"/>
              <a:gd name="connsiteX33" fmla="*/ 1741335 w 4611756"/>
              <a:gd name="connsiteY33" fmla="*/ 151075 h 2385392"/>
              <a:gd name="connsiteX34" fmla="*/ 1979875 w 4611756"/>
              <a:gd name="connsiteY34" fmla="*/ 198783 h 2385392"/>
              <a:gd name="connsiteX35" fmla="*/ 2146852 w 4611756"/>
              <a:gd name="connsiteY35" fmla="*/ 310101 h 2385392"/>
              <a:gd name="connsiteX36" fmla="*/ 2353586 w 4611756"/>
              <a:gd name="connsiteY36" fmla="*/ 365760 h 2385392"/>
              <a:gd name="connsiteX37" fmla="*/ 2480807 w 4611756"/>
              <a:gd name="connsiteY37" fmla="*/ 397566 h 2385392"/>
              <a:gd name="connsiteX38" fmla="*/ 2560320 w 4611756"/>
              <a:gd name="connsiteY38" fmla="*/ 437322 h 2385392"/>
              <a:gd name="connsiteX39" fmla="*/ 2576222 w 4611756"/>
              <a:gd name="connsiteY39" fmla="*/ 445273 h 2385392"/>
              <a:gd name="connsiteX40" fmla="*/ 2576222 w 4611756"/>
              <a:gd name="connsiteY40" fmla="*/ 461176 h 2385392"/>
              <a:gd name="connsiteX41" fmla="*/ 2576222 w 4611756"/>
              <a:gd name="connsiteY41" fmla="*/ 540689 h 2385392"/>
              <a:gd name="connsiteX42" fmla="*/ 2520563 w 4611756"/>
              <a:gd name="connsiteY42" fmla="*/ 628153 h 2385392"/>
              <a:gd name="connsiteX43" fmla="*/ 2504661 w 4611756"/>
              <a:gd name="connsiteY43" fmla="*/ 659959 h 2385392"/>
              <a:gd name="connsiteX44" fmla="*/ 2504661 w 4611756"/>
              <a:gd name="connsiteY44" fmla="*/ 755374 h 2385392"/>
              <a:gd name="connsiteX45" fmla="*/ 2536466 w 4611756"/>
              <a:gd name="connsiteY45" fmla="*/ 803082 h 2385392"/>
              <a:gd name="connsiteX46" fmla="*/ 2608028 w 4611756"/>
              <a:gd name="connsiteY46" fmla="*/ 811033 h 2385392"/>
              <a:gd name="connsiteX47" fmla="*/ 2663687 w 4611756"/>
              <a:gd name="connsiteY47" fmla="*/ 842839 h 2385392"/>
              <a:gd name="connsiteX48" fmla="*/ 2719346 w 4611756"/>
              <a:gd name="connsiteY48" fmla="*/ 882595 h 2385392"/>
              <a:gd name="connsiteX49" fmla="*/ 2759102 w 4611756"/>
              <a:gd name="connsiteY49" fmla="*/ 930303 h 2385392"/>
              <a:gd name="connsiteX50" fmla="*/ 2838615 w 4611756"/>
              <a:gd name="connsiteY50" fmla="*/ 938254 h 2385392"/>
              <a:gd name="connsiteX51" fmla="*/ 2918128 w 4611756"/>
              <a:gd name="connsiteY51" fmla="*/ 946206 h 2385392"/>
              <a:gd name="connsiteX52" fmla="*/ 2981739 w 4611756"/>
              <a:gd name="connsiteY52" fmla="*/ 930303 h 2385392"/>
              <a:gd name="connsiteX53" fmla="*/ 3005593 w 4611756"/>
              <a:gd name="connsiteY53" fmla="*/ 914400 h 2385392"/>
              <a:gd name="connsiteX54" fmla="*/ 3005593 w 4611756"/>
              <a:gd name="connsiteY54" fmla="*/ 914400 h 2385392"/>
              <a:gd name="connsiteX55" fmla="*/ 3077155 w 4611756"/>
              <a:gd name="connsiteY55" fmla="*/ 914400 h 2385392"/>
              <a:gd name="connsiteX56" fmla="*/ 3116911 w 4611756"/>
              <a:gd name="connsiteY56" fmla="*/ 914400 h 2385392"/>
              <a:gd name="connsiteX57" fmla="*/ 3132814 w 4611756"/>
              <a:gd name="connsiteY57" fmla="*/ 898498 h 2385392"/>
              <a:gd name="connsiteX58" fmla="*/ 3244132 w 4611756"/>
              <a:gd name="connsiteY58" fmla="*/ 826936 h 2385392"/>
              <a:gd name="connsiteX59" fmla="*/ 3450866 w 4611756"/>
              <a:gd name="connsiteY59" fmla="*/ 723569 h 2385392"/>
              <a:gd name="connsiteX60" fmla="*/ 3617843 w 4611756"/>
              <a:gd name="connsiteY60" fmla="*/ 596348 h 2385392"/>
              <a:gd name="connsiteX61" fmla="*/ 3888188 w 4611756"/>
              <a:gd name="connsiteY61" fmla="*/ 540689 h 2385392"/>
              <a:gd name="connsiteX62" fmla="*/ 4341412 w 4611756"/>
              <a:gd name="connsiteY62" fmla="*/ 723569 h 2385392"/>
              <a:gd name="connsiteX63" fmla="*/ 4611756 w 4611756"/>
              <a:gd name="connsiteY63" fmla="*/ 874644 h 2385392"/>
              <a:gd name="connsiteX64" fmla="*/ 4373217 w 4611756"/>
              <a:gd name="connsiteY64" fmla="*/ 1423284 h 2385392"/>
              <a:gd name="connsiteX65" fmla="*/ 3991555 w 4611756"/>
              <a:gd name="connsiteY65" fmla="*/ 1796995 h 2385392"/>
              <a:gd name="connsiteX66" fmla="*/ 3609892 w 4611756"/>
              <a:gd name="connsiteY66" fmla="*/ 2202512 h 2385392"/>
              <a:gd name="connsiteX67" fmla="*/ 3450866 w 4611756"/>
              <a:gd name="connsiteY67" fmla="*/ 2289976 h 2385392"/>
              <a:gd name="connsiteX68" fmla="*/ 3434963 w 4611756"/>
              <a:gd name="connsiteY68" fmla="*/ 2353586 h 2385392"/>
              <a:gd name="connsiteX69" fmla="*/ 3434963 w 4611756"/>
              <a:gd name="connsiteY69" fmla="*/ 2353586 h 2385392"/>
              <a:gd name="connsiteX70" fmla="*/ 3323645 w 4611756"/>
              <a:gd name="connsiteY70" fmla="*/ 2385392 h 2385392"/>
              <a:gd name="connsiteX71" fmla="*/ 3323645 w 4611756"/>
              <a:gd name="connsiteY71" fmla="*/ 2385392 h 2385392"/>
              <a:gd name="connsiteX72" fmla="*/ 3204375 w 4611756"/>
              <a:gd name="connsiteY72" fmla="*/ 2385392 h 2385392"/>
              <a:gd name="connsiteX73" fmla="*/ 3116911 w 4611756"/>
              <a:gd name="connsiteY73" fmla="*/ 2377440 h 2385392"/>
              <a:gd name="connsiteX74" fmla="*/ 3013544 w 4611756"/>
              <a:gd name="connsiteY74" fmla="*/ 2313830 h 2385392"/>
              <a:gd name="connsiteX75" fmla="*/ 2965836 w 4611756"/>
              <a:gd name="connsiteY75" fmla="*/ 2282025 h 2385392"/>
              <a:gd name="connsiteX76" fmla="*/ 2910177 w 4611756"/>
              <a:gd name="connsiteY76" fmla="*/ 2242268 h 2385392"/>
              <a:gd name="connsiteX77" fmla="*/ 2846567 w 4611756"/>
              <a:gd name="connsiteY77" fmla="*/ 2218414 h 2385392"/>
              <a:gd name="connsiteX78" fmla="*/ 2846567 w 4611756"/>
              <a:gd name="connsiteY78" fmla="*/ 2218414 h 2385392"/>
              <a:gd name="connsiteX79" fmla="*/ 2759102 w 4611756"/>
              <a:gd name="connsiteY79" fmla="*/ 2075291 h 2385392"/>
              <a:gd name="connsiteX80" fmla="*/ 2735248 w 4611756"/>
              <a:gd name="connsiteY80" fmla="*/ 2019632 h 2385392"/>
              <a:gd name="connsiteX81" fmla="*/ 2703443 w 4611756"/>
              <a:gd name="connsiteY81" fmla="*/ 1963973 h 2385392"/>
              <a:gd name="connsiteX82" fmla="*/ 2663687 w 4611756"/>
              <a:gd name="connsiteY82" fmla="*/ 1916265 h 2385392"/>
              <a:gd name="connsiteX83" fmla="*/ 2655735 w 4611756"/>
              <a:gd name="connsiteY83" fmla="*/ 1892411 h 2385392"/>
              <a:gd name="connsiteX84" fmla="*/ 2655735 w 4611756"/>
              <a:gd name="connsiteY84" fmla="*/ 1892411 h 2385392"/>
              <a:gd name="connsiteX85" fmla="*/ 2568271 w 4611756"/>
              <a:gd name="connsiteY85" fmla="*/ 1908313 h 2385392"/>
              <a:gd name="connsiteX86" fmla="*/ 2472855 w 4611756"/>
              <a:gd name="connsiteY86" fmla="*/ 1940119 h 2385392"/>
              <a:gd name="connsiteX87" fmla="*/ 2417196 w 4611756"/>
              <a:gd name="connsiteY87" fmla="*/ 1987826 h 2385392"/>
              <a:gd name="connsiteX88" fmla="*/ 2282024 w 4611756"/>
              <a:gd name="connsiteY88" fmla="*/ 1987826 h 2385392"/>
              <a:gd name="connsiteX89" fmla="*/ 1995777 w 4611756"/>
              <a:gd name="connsiteY89" fmla="*/ 1852654 h 2385392"/>
              <a:gd name="connsiteX90" fmla="*/ 1701579 w 4611756"/>
              <a:gd name="connsiteY90" fmla="*/ 1725433 h 2385392"/>
              <a:gd name="connsiteX91" fmla="*/ 1630017 w 4611756"/>
              <a:gd name="connsiteY91" fmla="*/ 1606164 h 2385392"/>
              <a:gd name="connsiteX92" fmla="*/ 1407381 w 4611756"/>
              <a:gd name="connsiteY92" fmla="*/ 1510748 h 2385392"/>
              <a:gd name="connsiteX93" fmla="*/ 1224501 w 4611756"/>
              <a:gd name="connsiteY93" fmla="*/ 1399430 h 2385392"/>
              <a:gd name="connsiteX94" fmla="*/ 1113182 w 4611756"/>
              <a:gd name="connsiteY94" fmla="*/ 1319917 h 2385392"/>
              <a:gd name="connsiteX95" fmla="*/ 978010 w 4611756"/>
              <a:gd name="connsiteY95" fmla="*/ 1073426 h 2385392"/>
              <a:gd name="connsiteX96" fmla="*/ 985962 w 4611756"/>
              <a:gd name="connsiteY96" fmla="*/ 890546 h 2385392"/>
              <a:gd name="connsiteX97" fmla="*/ 1025718 w 4611756"/>
              <a:gd name="connsiteY97" fmla="*/ 858741 h 2385392"/>
              <a:gd name="connsiteX98" fmla="*/ 1025718 w 4611756"/>
              <a:gd name="connsiteY98" fmla="*/ 811033 h 2385392"/>
              <a:gd name="connsiteX99" fmla="*/ 938254 w 4611756"/>
              <a:gd name="connsiteY99" fmla="*/ 771277 h 2385392"/>
              <a:gd name="connsiteX100" fmla="*/ 882595 w 4611756"/>
              <a:gd name="connsiteY100" fmla="*/ 739472 h 2385392"/>
              <a:gd name="connsiteX101" fmla="*/ 803082 w 4611756"/>
              <a:gd name="connsiteY101" fmla="*/ 787179 h 2385392"/>
              <a:gd name="connsiteX102" fmla="*/ 779228 w 4611756"/>
              <a:gd name="connsiteY102" fmla="*/ 842839 h 2385392"/>
              <a:gd name="connsiteX103" fmla="*/ 731520 w 4611756"/>
              <a:gd name="connsiteY103" fmla="*/ 842839 h 2385392"/>
              <a:gd name="connsiteX104" fmla="*/ 675861 w 4611756"/>
              <a:gd name="connsiteY104" fmla="*/ 842839 h 2385392"/>
              <a:gd name="connsiteX105" fmla="*/ 628153 w 4611756"/>
              <a:gd name="connsiteY105" fmla="*/ 842839 h 2385392"/>
              <a:gd name="connsiteX106" fmla="*/ 604299 w 4611756"/>
              <a:gd name="connsiteY106" fmla="*/ 811033 h 2385392"/>
              <a:gd name="connsiteX107" fmla="*/ 564542 w 4611756"/>
              <a:gd name="connsiteY107" fmla="*/ 771277 h 2385392"/>
              <a:gd name="connsiteX108" fmla="*/ 548640 w 4611756"/>
              <a:gd name="connsiteY108" fmla="*/ 731520 h 2385392"/>
              <a:gd name="connsiteX109" fmla="*/ 500932 w 4611756"/>
              <a:gd name="connsiteY109" fmla="*/ 675861 h 2385392"/>
              <a:gd name="connsiteX110" fmla="*/ 469127 w 4611756"/>
              <a:gd name="connsiteY110" fmla="*/ 667910 h 2385392"/>
              <a:gd name="connsiteX111" fmla="*/ 445273 w 4611756"/>
              <a:gd name="connsiteY111" fmla="*/ 659959 h 2385392"/>
              <a:gd name="connsiteX112" fmla="*/ 421419 w 4611756"/>
              <a:gd name="connsiteY112" fmla="*/ 691764 h 2385392"/>
              <a:gd name="connsiteX113" fmla="*/ 412805 w 4611756"/>
              <a:gd name="connsiteY113" fmla="*/ 689776 h 2385392"/>
              <a:gd name="connsiteX114" fmla="*/ 336605 w 4611756"/>
              <a:gd name="connsiteY114" fmla="*/ 765976 h 2385392"/>
              <a:gd name="connsiteX115" fmla="*/ 336605 w 4611756"/>
              <a:gd name="connsiteY115" fmla="*/ 765976 h 2385392"/>
              <a:gd name="connsiteX116" fmla="*/ 302149 w 4611756"/>
              <a:gd name="connsiteY116" fmla="*/ 739472 h 2385392"/>
              <a:gd name="connsiteX117" fmla="*/ 278295 w 4611756"/>
              <a:gd name="connsiteY117" fmla="*/ 699715 h 2385392"/>
              <a:gd name="connsiteX118" fmla="*/ 254442 w 4611756"/>
              <a:gd name="connsiteY118" fmla="*/ 667910 h 2385392"/>
              <a:gd name="connsiteX119" fmla="*/ 214685 w 4611756"/>
              <a:gd name="connsiteY119" fmla="*/ 628153 h 2385392"/>
              <a:gd name="connsiteX120" fmla="*/ 214685 w 4611756"/>
              <a:gd name="connsiteY120" fmla="*/ 628153 h 2385392"/>
              <a:gd name="connsiteX121" fmla="*/ 174928 w 4611756"/>
              <a:gd name="connsiteY121" fmla="*/ 564543 h 2385392"/>
              <a:gd name="connsiteX122" fmla="*/ 127221 w 4611756"/>
              <a:gd name="connsiteY122" fmla="*/ 564543 h 2385392"/>
              <a:gd name="connsiteX123" fmla="*/ 95415 w 4611756"/>
              <a:gd name="connsiteY123" fmla="*/ 564543 h 2385392"/>
              <a:gd name="connsiteX124" fmla="*/ 87464 w 4611756"/>
              <a:gd name="connsiteY124" fmla="*/ 556592 h 2385392"/>
              <a:gd name="connsiteX125" fmla="*/ 87464 w 4611756"/>
              <a:gd name="connsiteY125" fmla="*/ 532738 h 2385392"/>
              <a:gd name="connsiteX126" fmla="*/ 111318 w 4611756"/>
              <a:gd name="connsiteY126" fmla="*/ 524786 h 2385392"/>
              <a:gd name="connsiteX127" fmla="*/ 111318 w 4611756"/>
              <a:gd name="connsiteY127" fmla="*/ 500933 h 2385392"/>
              <a:gd name="connsiteX128" fmla="*/ 111318 w 4611756"/>
              <a:gd name="connsiteY128" fmla="*/ 500933 h 2385392"/>
              <a:gd name="connsiteX129" fmla="*/ 103367 w 4611756"/>
              <a:gd name="connsiteY129" fmla="*/ 453225 h 2385392"/>
              <a:gd name="connsiteX130" fmla="*/ 111318 w 4611756"/>
              <a:gd name="connsiteY130" fmla="*/ 413468 h 2385392"/>
              <a:gd name="connsiteX131" fmla="*/ 119269 w 4611756"/>
              <a:gd name="connsiteY131" fmla="*/ 389614 h 2385392"/>
              <a:gd name="connsiteX132" fmla="*/ 31805 w 4611756"/>
              <a:gd name="connsiteY132" fmla="*/ 384976 h 2385392"/>
              <a:gd name="connsiteX133" fmla="*/ 31805 w 4611756"/>
              <a:gd name="connsiteY133" fmla="*/ 308776 h 2385392"/>
              <a:gd name="connsiteX134" fmla="*/ 0 w 4611756"/>
              <a:gd name="connsiteY134" fmla="*/ 310101 h 2385392"/>
              <a:gd name="connsiteX0" fmla="*/ 0 w 4611756"/>
              <a:gd name="connsiteY0" fmla="*/ 310101 h 2385392"/>
              <a:gd name="connsiteX1" fmla="*/ 31805 w 4611756"/>
              <a:gd name="connsiteY1" fmla="*/ 308776 h 2385392"/>
              <a:gd name="connsiteX2" fmla="*/ 31805 w 4611756"/>
              <a:gd name="connsiteY2" fmla="*/ 308776 h 2385392"/>
              <a:gd name="connsiteX3" fmla="*/ 127221 w 4611756"/>
              <a:gd name="connsiteY3" fmla="*/ 270345 h 2385392"/>
              <a:gd name="connsiteX4" fmla="*/ 79513 w 4611756"/>
              <a:gd name="connsiteY4" fmla="*/ 246491 h 2385392"/>
              <a:gd name="connsiteX5" fmla="*/ 31805 w 4611756"/>
              <a:gd name="connsiteY5" fmla="*/ 198783 h 2385392"/>
              <a:gd name="connsiteX6" fmla="*/ 47708 w 4611756"/>
              <a:gd name="connsiteY6" fmla="*/ 174929 h 2385392"/>
              <a:gd name="connsiteX7" fmla="*/ 47708 w 4611756"/>
              <a:gd name="connsiteY7" fmla="*/ 174929 h 2385392"/>
              <a:gd name="connsiteX8" fmla="*/ 135172 w 4611756"/>
              <a:gd name="connsiteY8" fmla="*/ 198783 h 2385392"/>
              <a:gd name="connsiteX9" fmla="*/ 135172 w 4611756"/>
              <a:gd name="connsiteY9" fmla="*/ 198783 h 2385392"/>
              <a:gd name="connsiteX10" fmla="*/ 127221 w 4611756"/>
              <a:gd name="connsiteY10" fmla="*/ 182880 h 2385392"/>
              <a:gd name="connsiteX11" fmla="*/ 79513 w 4611756"/>
              <a:gd name="connsiteY11" fmla="*/ 174929 h 2385392"/>
              <a:gd name="connsiteX12" fmla="*/ 79513 w 4611756"/>
              <a:gd name="connsiteY12" fmla="*/ 174929 h 2385392"/>
              <a:gd name="connsiteX13" fmla="*/ 87464 w 4611756"/>
              <a:gd name="connsiteY13" fmla="*/ 119270 h 2385392"/>
              <a:gd name="connsiteX14" fmla="*/ 151075 w 4611756"/>
              <a:gd name="connsiteY14" fmla="*/ 63611 h 2385392"/>
              <a:gd name="connsiteX15" fmla="*/ 214685 w 4611756"/>
              <a:gd name="connsiteY15" fmla="*/ 71562 h 2385392"/>
              <a:gd name="connsiteX16" fmla="*/ 294198 w 4611756"/>
              <a:gd name="connsiteY16" fmla="*/ 79513 h 2385392"/>
              <a:gd name="connsiteX17" fmla="*/ 373711 w 4611756"/>
              <a:gd name="connsiteY17" fmla="*/ 103367 h 2385392"/>
              <a:gd name="connsiteX18" fmla="*/ 437322 w 4611756"/>
              <a:gd name="connsiteY18" fmla="*/ 79513 h 2385392"/>
              <a:gd name="connsiteX19" fmla="*/ 500932 w 4611756"/>
              <a:gd name="connsiteY19" fmla="*/ 39757 h 2385392"/>
              <a:gd name="connsiteX20" fmla="*/ 580445 w 4611756"/>
              <a:gd name="connsiteY20" fmla="*/ 63611 h 2385392"/>
              <a:gd name="connsiteX21" fmla="*/ 683812 w 4611756"/>
              <a:gd name="connsiteY21" fmla="*/ 31806 h 2385392"/>
              <a:gd name="connsiteX22" fmla="*/ 763325 w 4611756"/>
              <a:gd name="connsiteY22" fmla="*/ 7952 h 2385392"/>
              <a:gd name="connsiteX23" fmla="*/ 858741 w 4611756"/>
              <a:gd name="connsiteY23" fmla="*/ 0 h 2385392"/>
              <a:gd name="connsiteX24" fmla="*/ 954156 w 4611756"/>
              <a:gd name="connsiteY24" fmla="*/ 15903 h 2385392"/>
              <a:gd name="connsiteX25" fmla="*/ 1049572 w 4611756"/>
              <a:gd name="connsiteY25" fmla="*/ 47708 h 2385392"/>
              <a:gd name="connsiteX26" fmla="*/ 1144988 w 4611756"/>
              <a:gd name="connsiteY26" fmla="*/ 119270 h 2385392"/>
              <a:gd name="connsiteX27" fmla="*/ 1224501 w 4611756"/>
              <a:gd name="connsiteY27" fmla="*/ 166978 h 2385392"/>
              <a:gd name="connsiteX28" fmla="*/ 1311965 w 4611756"/>
              <a:gd name="connsiteY28" fmla="*/ 206734 h 2385392"/>
              <a:gd name="connsiteX29" fmla="*/ 1391478 w 4611756"/>
              <a:gd name="connsiteY29" fmla="*/ 222637 h 2385392"/>
              <a:gd name="connsiteX30" fmla="*/ 1447137 w 4611756"/>
              <a:gd name="connsiteY30" fmla="*/ 222637 h 2385392"/>
              <a:gd name="connsiteX31" fmla="*/ 1534602 w 4611756"/>
              <a:gd name="connsiteY31" fmla="*/ 254442 h 2385392"/>
              <a:gd name="connsiteX32" fmla="*/ 1598212 w 4611756"/>
              <a:gd name="connsiteY32" fmla="*/ 262393 h 2385392"/>
              <a:gd name="connsiteX33" fmla="*/ 1741335 w 4611756"/>
              <a:gd name="connsiteY33" fmla="*/ 151075 h 2385392"/>
              <a:gd name="connsiteX34" fmla="*/ 1979875 w 4611756"/>
              <a:gd name="connsiteY34" fmla="*/ 198783 h 2385392"/>
              <a:gd name="connsiteX35" fmla="*/ 2146852 w 4611756"/>
              <a:gd name="connsiteY35" fmla="*/ 310101 h 2385392"/>
              <a:gd name="connsiteX36" fmla="*/ 2353586 w 4611756"/>
              <a:gd name="connsiteY36" fmla="*/ 365760 h 2385392"/>
              <a:gd name="connsiteX37" fmla="*/ 2480807 w 4611756"/>
              <a:gd name="connsiteY37" fmla="*/ 397566 h 2385392"/>
              <a:gd name="connsiteX38" fmla="*/ 2560320 w 4611756"/>
              <a:gd name="connsiteY38" fmla="*/ 437322 h 2385392"/>
              <a:gd name="connsiteX39" fmla="*/ 2576222 w 4611756"/>
              <a:gd name="connsiteY39" fmla="*/ 445273 h 2385392"/>
              <a:gd name="connsiteX40" fmla="*/ 2576222 w 4611756"/>
              <a:gd name="connsiteY40" fmla="*/ 461176 h 2385392"/>
              <a:gd name="connsiteX41" fmla="*/ 2576222 w 4611756"/>
              <a:gd name="connsiteY41" fmla="*/ 540689 h 2385392"/>
              <a:gd name="connsiteX42" fmla="*/ 2520563 w 4611756"/>
              <a:gd name="connsiteY42" fmla="*/ 628153 h 2385392"/>
              <a:gd name="connsiteX43" fmla="*/ 2504661 w 4611756"/>
              <a:gd name="connsiteY43" fmla="*/ 659959 h 2385392"/>
              <a:gd name="connsiteX44" fmla="*/ 2504661 w 4611756"/>
              <a:gd name="connsiteY44" fmla="*/ 755374 h 2385392"/>
              <a:gd name="connsiteX45" fmla="*/ 2536466 w 4611756"/>
              <a:gd name="connsiteY45" fmla="*/ 803082 h 2385392"/>
              <a:gd name="connsiteX46" fmla="*/ 2608028 w 4611756"/>
              <a:gd name="connsiteY46" fmla="*/ 811033 h 2385392"/>
              <a:gd name="connsiteX47" fmla="*/ 2663687 w 4611756"/>
              <a:gd name="connsiteY47" fmla="*/ 842839 h 2385392"/>
              <a:gd name="connsiteX48" fmla="*/ 2719346 w 4611756"/>
              <a:gd name="connsiteY48" fmla="*/ 882595 h 2385392"/>
              <a:gd name="connsiteX49" fmla="*/ 2759102 w 4611756"/>
              <a:gd name="connsiteY49" fmla="*/ 930303 h 2385392"/>
              <a:gd name="connsiteX50" fmla="*/ 2838615 w 4611756"/>
              <a:gd name="connsiteY50" fmla="*/ 938254 h 2385392"/>
              <a:gd name="connsiteX51" fmla="*/ 2918128 w 4611756"/>
              <a:gd name="connsiteY51" fmla="*/ 946206 h 2385392"/>
              <a:gd name="connsiteX52" fmla="*/ 2981739 w 4611756"/>
              <a:gd name="connsiteY52" fmla="*/ 930303 h 2385392"/>
              <a:gd name="connsiteX53" fmla="*/ 3005593 w 4611756"/>
              <a:gd name="connsiteY53" fmla="*/ 914400 h 2385392"/>
              <a:gd name="connsiteX54" fmla="*/ 3005593 w 4611756"/>
              <a:gd name="connsiteY54" fmla="*/ 914400 h 2385392"/>
              <a:gd name="connsiteX55" fmla="*/ 3077155 w 4611756"/>
              <a:gd name="connsiteY55" fmla="*/ 914400 h 2385392"/>
              <a:gd name="connsiteX56" fmla="*/ 3116911 w 4611756"/>
              <a:gd name="connsiteY56" fmla="*/ 914400 h 2385392"/>
              <a:gd name="connsiteX57" fmla="*/ 3132814 w 4611756"/>
              <a:gd name="connsiteY57" fmla="*/ 898498 h 2385392"/>
              <a:gd name="connsiteX58" fmla="*/ 3244132 w 4611756"/>
              <a:gd name="connsiteY58" fmla="*/ 826936 h 2385392"/>
              <a:gd name="connsiteX59" fmla="*/ 3450866 w 4611756"/>
              <a:gd name="connsiteY59" fmla="*/ 723569 h 2385392"/>
              <a:gd name="connsiteX60" fmla="*/ 3617843 w 4611756"/>
              <a:gd name="connsiteY60" fmla="*/ 596348 h 2385392"/>
              <a:gd name="connsiteX61" fmla="*/ 3888188 w 4611756"/>
              <a:gd name="connsiteY61" fmla="*/ 540689 h 2385392"/>
              <a:gd name="connsiteX62" fmla="*/ 4341412 w 4611756"/>
              <a:gd name="connsiteY62" fmla="*/ 723569 h 2385392"/>
              <a:gd name="connsiteX63" fmla="*/ 4611756 w 4611756"/>
              <a:gd name="connsiteY63" fmla="*/ 874644 h 2385392"/>
              <a:gd name="connsiteX64" fmla="*/ 4373217 w 4611756"/>
              <a:gd name="connsiteY64" fmla="*/ 1423284 h 2385392"/>
              <a:gd name="connsiteX65" fmla="*/ 3991555 w 4611756"/>
              <a:gd name="connsiteY65" fmla="*/ 1796995 h 2385392"/>
              <a:gd name="connsiteX66" fmla="*/ 3609892 w 4611756"/>
              <a:gd name="connsiteY66" fmla="*/ 2202512 h 2385392"/>
              <a:gd name="connsiteX67" fmla="*/ 3450866 w 4611756"/>
              <a:gd name="connsiteY67" fmla="*/ 2289976 h 2385392"/>
              <a:gd name="connsiteX68" fmla="*/ 3434963 w 4611756"/>
              <a:gd name="connsiteY68" fmla="*/ 2353586 h 2385392"/>
              <a:gd name="connsiteX69" fmla="*/ 3434963 w 4611756"/>
              <a:gd name="connsiteY69" fmla="*/ 2353586 h 2385392"/>
              <a:gd name="connsiteX70" fmla="*/ 3323645 w 4611756"/>
              <a:gd name="connsiteY70" fmla="*/ 2385392 h 2385392"/>
              <a:gd name="connsiteX71" fmla="*/ 3323645 w 4611756"/>
              <a:gd name="connsiteY71" fmla="*/ 2385392 h 2385392"/>
              <a:gd name="connsiteX72" fmla="*/ 3204375 w 4611756"/>
              <a:gd name="connsiteY72" fmla="*/ 2385392 h 2385392"/>
              <a:gd name="connsiteX73" fmla="*/ 3116911 w 4611756"/>
              <a:gd name="connsiteY73" fmla="*/ 2377440 h 2385392"/>
              <a:gd name="connsiteX74" fmla="*/ 3013544 w 4611756"/>
              <a:gd name="connsiteY74" fmla="*/ 2313830 h 2385392"/>
              <a:gd name="connsiteX75" fmla="*/ 2965836 w 4611756"/>
              <a:gd name="connsiteY75" fmla="*/ 2282025 h 2385392"/>
              <a:gd name="connsiteX76" fmla="*/ 2910177 w 4611756"/>
              <a:gd name="connsiteY76" fmla="*/ 2242268 h 2385392"/>
              <a:gd name="connsiteX77" fmla="*/ 2846567 w 4611756"/>
              <a:gd name="connsiteY77" fmla="*/ 2218414 h 2385392"/>
              <a:gd name="connsiteX78" fmla="*/ 2846567 w 4611756"/>
              <a:gd name="connsiteY78" fmla="*/ 2218414 h 2385392"/>
              <a:gd name="connsiteX79" fmla="*/ 2759102 w 4611756"/>
              <a:gd name="connsiteY79" fmla="*/ 2075291 h 2385392"/>
              <a:gd name="connsiteX80" fmla="*/ 2735248 w 4611756"/>
              <a:gd name="connsiteY80" fmla="*/ 2019632 h 2385392"/>
              <a:gd name="connsiteX81" fmla="*/ 2703443 w 4611756"/>
              <a:gd name="connsiteY81" fmla="*/ 1963973 h 2385392"/>
              <a:gd name="connsiteX82" fmla="*/ 2663687 w 4611756"/>
              <a:gd name="connsiteY82" fmla="*/ 1916265 h 2385392"/>
              <a:gd name="connsiteX83" fmla="*/ 2655735 w 4611756"/>
              <a:gd name="connsiteY83" fmla="*/ 1892411 h 2385392"/>
              <a:gd name="connsiteX84" fmla="*/ 2655735 w 4611756"/>
              <a:gd name="connsiteY84" fmla="*/ 1892411 h 2385392"/>
              <a:gd name="connsiteX85" fmla="*/ 2568271 w 4611756"/>
              <a:gd name="connsiteY85" fmla="*/ 1908313 h 2385392"/>
              <a:gd name="connsiteX86" fmla="*/ 2472855 w 4611756"/>
              <a:gd name="connsiteY86" fmla="*/ 1940119 h 2385392"/>
              <a:gd name="connsiteX87" fmla="*/ 2417196 w 4611756"/>
              <a:gd name="connsiteY87" fmla="*/ 1987826 h 2385392"/>
              <a:gd name="connsiteX88" fmla="*/ 2282024 w 4611756"/>
              <a:gd name="connsiteY88" fmla="*/ 1987826 h 2385392"/>
              <a:gd name="connsiteX89" fmla="*/ 1995777 w 4611756"/>
              <a:gd name="connsiteY89" fmla="*/ 1852654 h 2385392"/>
              <a:gd name="connsiteX90" fmla="*/ 1701579 w 4611756"/>
              <a:gd name="connsiteY90" fmla="*/ 1725433 h 2385392"/>
              <a:gd name="connsiteX91" fmla="*/ 1630017 w 4611756"/>
              <a:gd name="connsiteY91" fmla="*/ 1606164 h 2385392"/>
              <a:gd name="connsiteX92" fmla="*/ 1407381 w 4611756"/>
              <a:gd name="connsiteY92" fmla="*/ 1510748 h 2385392"/>
              <a:gd name="connsiteX93" fmla="*/ 1224501 w 4611756"/>
              <a:gd name="connsiteY93" fmla="*/ 1399430 h 2385392"/>
              <a:gd name="connsiteX94" fmla="*/ 1113182 w 4611756"/>
              <a:gd name="connsiteY94" fmla="*/ 1319917 h 2385392"/>
              <a:gd name="connsiteX95" fmla="*/ 978010 w 4611756"/>
              <a:gd name="connsiteY95" fmla="*/ 1073426 h 2385392"/>
              <a:gd name="connsiteX96" fmla="*/ 985962 w 4611756"/>
              <a:gd name="connsiteY96" fmla="*/ 890546 h 2385392"/>
              <a:gd name="connsiteX97" fmla="*/ 1025718 w 4611756"/>
              <a:gd name="connsiteY97" fmla="*/ 858741 h 2385392"/>
              <a:gd name="connsiteX98" fmla="*/ 1025718 w 4611756"/>
              <a:gd name="connsiteY98" fmla="*/ 811033 h 2385392"/>
              <a:gd name="connsiteX99" fmla="*/ 938254 w 4611756"/>
              <a:gd name="connsiteY99" fmla="*/ 771277 h 2385392"/>
              <a:gd name="connsiteX100" fmla="*/ 882595 w 4611756"/>
              <a:gd name="connsiteY100" fmla="*/ 739472 h 2385392"/>
              <a:gd name="connsiteX101" fmla="*/ 803082 w 4611756"/>
              <a:gd name="connsiteY101" fmla="*/ 787179 h 2385392"/>
              <a:gd name="connsiteX102" fmla="*/ 779228 w 4611756"/>
              <a:gd name="connsiteY102" fmla="*/ 842839 h 2385392"/>
              <a:gd name="connsiteX103" fmla="*/ 731520 w 4611756"/>
              <a:gd name="connsiteY103" fmla="*/ 842839 h 2385392"/>
              <a:gd name="connsiteX104" fmla="*/ 675861 w 4611756"/>
              <a:gd name="connsiteY104" fmla="*/ 842839 h 2385392"/>
              <a:gd name="connsiteX105" fmla="*/ 628153 w 4611756"/>
              <a:gd name="connsiteY105" fmla="*/ 842839 h 2385392"/>
              <a:gd name="connsiteX106" fmla="*/ 604299 w 4611756"/>
              <a:gd name="connsiteY106" fmla="*/ 811033 h 2385392"/>
              <a:gd name="connsiteX107" fmla="*/ 564542 w 4611756"/>
              <a:gd name="connsiteY107" fmla="*/ 771277 h 2385392"/>
              <a:gd name="connsiteX108" fmla="*/ 548640 w 4611756"/>
              <a:gd name="connsiteY108" fmla="*/ 731520 h 2385392"/>
              <a:gd name="connsiteX109" fmla="*/ 500932 w 4611756"/>
              <a:gd name="connsiteY109" fmla="*/ 675861 h 2385392"/>
              <a:gd name="connsiteX110" fmla="*/ 469127 w 4611756"/>
              <a:gd name="connsiteY110" fmla="*/ 667910 h 2385392"/>
              <a:gd name="connsiteX111" fmla="*/ 445273 w 4611756"/>
              <a:gd name="connsiteY111" fmla="*/ 659959 h 2385392"/>
              <a:gd name="connsiteX112" fmla="*/ 421419 w 4611756"/>
              <a:gd name="connsiteY112" fmla="*/ 691764 h 2385392"/>
              <a:gd name="connsiteX113" fmla="*/ 412805 w 4611756"/>
              <a:gd name="connsiteY113" fmla="*/ 689776 h 2385392"/>
              <a:gd name="connsiteX114" fmla="*/ 336605 w 4611756"/>
              <a:gd name="connsiteY114" fmla="*/ 765976 h 2385392"/>
              <a:gd name="connsiteX115" fmla="*/ 336605 w 4611756"/>
              <a:gd name="connsiteY115" fmla="*/ 765976 h 2385392"/>
              <a:gd name="connsiteX116" fmla="*/ 302149 w 4611756"/>
              <a:gd name="connsiteY116" fmla="*/ 739472 h 2385392"/>
              <a:gd name="connsiteX117" fmla="*/ 278295 w 4611756"/>
              <a:gd name="connsiteY117" fmla="*/ 699715 h 2385392"/>
              <a:gd name="connsiteX118" fmla="*/ 254442 w 4611756"/>
              <a:gd name="connsiteY118" fmla="*/ 667910 h 2385392"/>
              <a:gd name="connsiteX119" fmla="*/ 214685 w 4611756"/>
              <a:gd name="connsiteY119" fmla="*/ 628153 h 2385392"/>
              <a:gd name="connsiteX120" fmla="*/ 214685 w 4611756"/>
              <a:gd name="connsiteY120" fmla="*/ 628153 h 2385392"/>
              <a:gd name="connsiteX121" fmla="*/ 174928 w 4611756"/>
              <a:gd name="connsiteY121" fmla="*/ 564543 h 2385392"/>
              <a:gd name="connsiteX122" fmla="*/ 127221 w 4611756"/>
              <a:gd name="connsiteY122" fmla="*/ 564543 h 2385392"/>
              <a:gd name="connsiteX123" fmla="*/ 95415 w 4611756"/>
              <a:gd name="connsiteY123" fmla="*/ 564543 h 2385392"/>
              <a:gd name="connsiteX124" fmla="*/ 87464 w 4611756"/>
              <a:gd name="connsiteY124" fmla="*/ 556592 h 2385392"/>
              <a:gd name="connsiteX125" fmla="*/ 87464 w 4611756"/>
              <a:gd name="connsiteY125" fmla="*/ 532738 h 2385392"/>
              <a:gd name="connsiteX126" fmla="*/ 111318 w 4611756"/>
              <a:gd name="connsiteY126" fmla="*/ 524786 h 2385392"/>
              <a:gd name="connsiteX127" fmla="*/ 111318 w 4611756"/>
              <a:gd name="connsiteY127" fmla="*/ 500933 h 2385392"/>
              <a:gd name="connsiteX128" fmla="*/ 111318 w 4611756"/>
              <a:gd name="connsiteY128" fmla="*/ 500933 h 2385392"/>
              <a:gd name="connsiteX129" fmla="*/ 103367 w 4611756"/>
              <a:gd name="connsiteY129" fmla="*/ 453225 h 2385392"/>
              <a:gd name="connsiteX130" fmla="*/ 111318 w 4611756"/>
              <a:gd name="connsiteY130" fmla="*/ 413468 h 2385392"/>
              <a:gd name="connsiteX131" fmla="*/ 119269 w 4611756"/>
              <a:gd name="connsiteY131" fmla="*/ 389614 h 2385392"/>
              <a:gd name="connsiteX132" fmla="*/ 31805 w 4611756"/>
              <a:gd name="connsiteY132" fmla="*/ 384976 h 2385392"/>
              <a:gd name="connsiteX133" fmla="*/ 31805 w 4611756"/>
              <a:gd name="connsiteY133" fmla="*/ 308776 h 2385392"/>
              <a:gd name="connsiteX134" fmla="*/ 0 w 4611756"/>
              <a:gd name="connsiteY134" fmla="*/ 310101 h 2385392"/>
              <a:gd name="connsiteX0" fmla="*/ 0 w 4611756"/>
              <a:gd name="connsiteY0" fmla="*/ 310101 h 2385392"/>
              <a:gd name="connsiteX1" fmla="*/ 31805 w 4611756"/>
              <a:gd name="connsiteY1" fmla="*/ 308776 h 2385392"/>
              <a:gd name="connsiteX2" fmla="*/ 31805 w 4611756"/>
              <a:gd name="connsiteY2" fmla="*/ 308776 h 2385392"/>
              <a:gd name="connsiteX3" fmla="*/ 127221 w 4611756"/>
              <a:gd name="connsiteY3" fmla="*/ 270345 h 2385392"/>
              <a:gd name="connsiteX4" fmla="*/ 79513 w 4611756"/>
              <a:gd name="connsiteY4" fmla="*/ 246491 h 2385392"/>
              <a:gd name="connsiteX5" fmla="*/ 31805 w 4611756"/>
              <a:gd name="connsiteY5" fmla="*/ 198783 h 2385392"/>
              <a:gd name="connsiteX6" fmla="*/ 47708 w 4611756"/>
              <a:gd name="connsiteY6" fmla="*/ 174929 h 2385392"/>
              <a:gd name="connsiteX7" fmla="*/ 47708 w 4611756"/>
              <a:gd name="connsiteY7" fmla="*/ 174929 h 2385392"/>
              <a:gd name="connsiteX8" fmla="*/ 135172 w 4611756"/>
              <a:gd name="connsiteY8" fmla="*/ 198783 h 2385392"/>
              <a:gd name="connsiteX9" fmla="*/ 135172 w 4611756"/>
              <a:gd name="connsiteY9" fmla="*/ 198783 h 2385392"/>
              <a:gd name="connsiteX10" fmla="*/ 127221 w 4611756"/>
              <a:gd name="connsiteY10" fmla="*/ 182880 h 2385392"/>
              <a:gd name="connsiteX11" fmla="*/ 79513 w 4611756"/>
              <a:gd name="connsiteY11" fmla="*/ 174929 h 2385392"/>
              <a:gd name="connsiteX12" fmla="*/ 79513 w 4611756"/>
              <a:gd name="connsiteY12" fmla="*/ 174929 h 2385392"/>
              <a:gd name="connsiteX13" fmla="*/ 87464 w 4611756"/>
              <a:gd name="connsiteY13" fmla="*/ 119270 h 2385392"/>
              <a:gd name="connsiteX14" fmla="*/ 151075 w 4611756"/>
              <a:gd name="connsiteY14" fmla="*/ 63611 h 2385392"/>
              <a:gd name="connsiteX15" fmla="*/ 214685 w 4611756"/>
              <a:gd name="connsiteY15" fmla="*/ 71562 h 2385392"/>
              <a:gd name="connsiteX16" fmla="*/ 294198 w 4611756"/>
              <a:gd name="connsiteY16" fmla="*/ 79513 h 2385392"/>
              <a:gd name="connsiteX17" fmla="*/ 373711 w 4611756"/>
              <a:gd name="connsiteY17" fmla="*/ 103367 h 2385392"/>
              <a:gd name="connsiteX18" fmla="*/ 437322 w 4611756"/>
              <a:gd name="connsiteY18" fmla="*/ 79513 h 2385392"/>
              <a:gd name="connsiteX19" fmla="*/ 500932 w 4611756"/>
              <a:gd name="connsiteY19" fmla="*/ 39757 h 2385392"/>
              <a:gd name="connsiteX20" fmla="*/ 580445 w 4611756"/>
              <a:gd name="connsiteY20" fmla="*/ 63611 h 2385392"/>
              <a:gd name="connsiteX21" fmla="*/ 683812 w 4611756"/>
              <a:gd name="connsiteY21" fmla="*/ 31806 h 2385392"/>
              <a:gd name="connsiteX22" fmla="*/ 763325 w 4611756"/>
              <a:gd name="connsiteY22" fmla="*/ 7952 h 2385392"/>
              <a:gd name="connsiteX23" fmla="*/ 858741 w 4611756"/>
              <a:gd name="connsiteY23" fmla="*/ 0 h 2385392"/>
              <a:gd name="connsiteX24" fmla="*/ 954156 w 4611756"/>
              <a:gd name="connsiteY24" fmla="*/ 15903 h 2385392"/>
              <a:gd name="connsiteX25" fmla="*/ 1049572 w 4611756"/>
              <a:gd name="connsiteY25" fmla="*/ 47708 h 2385392"/>
              <a:gd name="connsiteX26" fmla="*/ 1144988 w 4611756"/>
              <a:gd name="connsiteY26" fmla="*/ 119270 h 2385392"/>
              <a:gd name="connsiteX27" fmla="*/ 1224501 w 4611756"/>
              <a:gd name="connsiteY27" fmla="*/ 166978 h 2385392"/>
              <a:gd name="connsiteX28" fmla="*/ 1311965 w 4611756"/>
              <a:gd name="connsiteY28" fmla="*/ 206734 h 2385392"/>
              <a:gd name="connsiteX29" fmla="*/ 1391478 w 4611756"/>
              <a:gd name="connsiteY29" fmla="*/ 222637 h 2385392"/>
              <a:gd name="connsiteX30" fmla="*/ 1447137 w 4611756"/>
              <a:gd name="connsiteY30" fmla="*/ 222637 h 2385392"/>
              <a:gd name="connsiteX31" fmla="*/ 1534602 w 4611756"/>
              <a:gd name="connsiteY31" fmla="*/ 254442 h 2385392"/>
              <a:gd name="connsiteX32" fmla="*/ 1598212 w 4611756"/>
              <a:gd name="connsiteY32" fmla="*/ 262393 h 2385392"/>
              <a:gd name="connsiteX33" fmla="*/ 1741335 w 4611756"/>
              <a:gd name="connsiteY33" fmla="*/ 151075 h 2385392"/>
              <a:gd name="connsiteX34" fmla="*/ 1979875 w 4611756"/>
              <a:gd name="connsiteY34" fmla="*/ 198783 h 2385392"/>
              <a:gd name="connsiteX35" fmla="*/ 2146852 w 4611756"/>
              <a:gd name="connsiteY35" fmla="*/ 310101 h 2385392"/>
              <a:gd name="connsiteX36" fmla="*/ 2353586 w 4611756"/>
              <a:gd name="connsiteY36" fmla="*/ 365760 h 2385392"/>
              <a:gd name="connsiteX37" fmla="*/ 2480807 w 4611756"/>
              <a:gd name="connsiteY37" fmla="*/ 397566 h 2385392"/>
              <a:gd name="connsiteX38" fmla="*/ 2560320 w 4611756"/>
              <a:gd name="connsiteY38" fmla="*/ 437322 h 2385392"/>
              <a:gd name="connsiteX39" fmla="*/ 2576222 w 4611756"/>
              <a:gd name="connsiteY39" fmla="*/ 445273 h 2385392"/>
              <a:gd name="connsiteX40" fmla="*/ 2576222 w 4611756"/>
              <a:gd name="connsiteY40" fmla="*/ 461176 h 2385392"/>
              <a:gd name="connsiteX41" fmla="*/ 2576222 w 4611756"/>
              <a:gd name="connsiteY41" fmla="*/ 540689 h 2385392"/>
              <a:gd name="connsiteX42" fmla="*/ 2520563 w 4611756"/>
              <a:gd name="connsiteY42" fmla="*/ 628153 h 2385392"/>
              <a:gd name="connsiteX43" fmla="*/ 2504661 w 4611756"/>
              <a:gd name="connsiteY43" fmla="*/ 659959 h 2385392"/>
              <a:gd name="connsiteX44" fmla="*/ 2504661 w 4611756"/>
              <a:gd name="connsiteY44" fmla="*/ 755374 h 2385392"/>
              <a:gd name="connsiteX45" fmla="*/ 2536466 w 4611756"/>
              <a:gd name="connsiteY45" fmla="*/ 803082 h 2385392"/>
              <a:gd name="connsiteX46" fmla="*/ 2608028 w 4611756"/>
              <a:gd name="connsiteY46" fmla="*/ 811033 h 2385392"/>
              <a:gd name="connsiteX47" fmla="*/ 2663687 w 4611756"/>
              <a:gd name="connsiteY47" fmla="*/ 842839 h 2385392"/>
              <a:gd name="connsiteX48" fmla="*/ 2719346 w 4611756"/>
              <a:gd name="connsiteY48" fmla="*/ 882595 h 2385392"/>
              <a:gd name="connsiteX49" fmla="*/ 2759102 w 4611756"/>
              <a:gd name="connsiteY49" fmla="*/ 930303 h 2385392"/>
              <a:gd name="connsiteX50" fmla="*/ 2838615 w 4611756"/>
              <a:gd name="connsiteY50" fmla="*/ 938254 h 2385392"/>
              <a:gd name="connsiteX51" fmla="*/ 2918128 w 4611756"/>
              <a:gd name="connsiteY51" fmla="*/ 946206 h 2385392"/>
              <a:gd name="connsiteX52" fmla="*/ 2981739 w 4611756"/>
              <a:gd name="connsiteY52" fmla="*/ 930303 h 2385392"/>
              <a:gd name="connsiteX53" fmla="*/ 3005593 w 4611756"/>
              <a:gd name="connsiteY53" fmla="*/ 914400 h 2385392"/>
              <a:gd name="connsiteX54" fmla="*/ 3005593 w 4611756"/>
              <a:gd name="connsiteY54" fmla="*/ 914400 h 2385392"/>
              <a:gd name="connsiteX55" fmla="*/ 3077155 w 4611756"/>
              <a:gd name="connsiteY55" fmla="*/ 914400 h 2385392"/>
              <a:gd name="connsiteX56" fmla="*/ 3116911 w 4611756"/>
              <a:gd name="connsiteY56" fmla="*/ 914400 h 2385392"/>
              <a:gd name="connsiteX57" fmla="*/ 3132814 w 4611756"/>
              <a:gd name="connsiteY57" fmla="*/ 898498 h 2385392"/>
              <a:gd name="connsiteX58" fmla="*/ 3244132 w 4611756"/>
              <a:gd name="connsiteY58" fmla="*/ 826936 h 2385392"/>
              <a:gd name="connsiteX59" fmla="*/ 3450866 w 4611756"/>
              <a:gd name="connsiteY59" fmla="*/ 723569 h 2385392"/>
              <a:gd name="connsiteX60" fmla="*/ 3617843 w 4611756"/>
              <a:gd name="connsiteY60" fmla="*/ 596348 h 2385392"/>
              <a:gd name="connsiteX61" fmla="*/ 3888188 w 4611756"/>
              <a:gd name="connsiteY61" fmla="*/ 540689 h 2385392"/>
              <a:gd name="connsiteX62" fmla="*/ 4341412 w 4611756"/>
              <a:gd name="connsiteY62" fmla="*/ 723569 h 2385392"/>
              <a:gd name="connsiteX63" fmla="*/ 4611756 w 4611756"/>
              <a:gd name="connsiteY63" fmla="*/ 874644 h 2385392"/>
              <a:gd name="connsiteX64" fmla="*/ 4373217 w 4611756"/>
              <a:gd name="connsiteY64" fmla="*/ 1423284 h 2385392"/>
              <a:gd name="connsiteX65" fmla="*/ 3991555 w 4611756"/>
              <a:gd name="connsiteY65" fmla="*/ 1796995 h 2385392"/>
              <a:gd name="connsiteX66" fmla="*/ 3609892 w 4611756"/>
              <a:gd name="connsiteY66" fmla="*/ 2202512 h 2385392"/>
              <a:gd name="connsiteX67" fmla="*/ 3450866 w 4611756"/>
              <a:gd name="connsiteY67" fmla="*/ 2289976 h 2385392"/>
              <a:gd name="connsiteX68" fmla="*/ 3434963 w 4611756"/>
              <a:gd name="connsiteY68" fmla="*/ 2353586 h 2385392"/>
              <a:gd name="connsiteX69" fmla="*/ 3434963 w 4611756"/>
              <a:gd name="connsiteY69" fmla="*/ 2353586 h 2385392"/>
              <a:gd name="connsiteX70" fmla="*/ 3323645 w 4611756"/>
              <a:gd name="connsiteY70" fmla="*/ 2385392 h 2385392"/>
              <a:gd name="connsiteX71" fmla="*/ 3323645 w 4611756"/>
              <a:gd name="connsiteY71" fmla="*/ 2385392 h 2385392"/>
              <a:gd name="connsiteX72" fmla="*/ 3204375 w 4611756"/>
              <a:gd name="connsiteY72" fmla="*/ 2385392 h 2385392"/>
              <a:gd name="connsiteX73" fmla="*/ 3116911 w 4611756"/>
              <a:gd name="connsiteY73" fmla="*/ 2377440 h 2385392"/>
              <a:gd name="connsiteX74" fmla="*/ 3013544 w 4611756"/>
              <a:gd name="connsiteY74" fmla="*/ 2313830 h 2385392"/>
              <a:gd name="connsiteX75" fmla="*/ 2965836 w 4611756"/>
              <a:gd name="connsiteY75" fmla="*/ 2282025 h 2385392"/>
              <a:gd name="connsiteX76" fmla="*/ 2910177 w 4611756"/>
              <a:gd name="connsiteY76" fmla="*/ 2242268 h 2385392"/>
              <a:gd name="connsiteX77" fmla="*/ 2846567 w 4611756"/>
              <a:gd name="connsiteY77" fmla="*/ 2218414 h 2385392"/>
              <a:gd name="connsiteX78" fmla="*/ 2846567 w 4611756"/>
              <a:gd name="connsiteY78" fmla="*/ 2218414 h 2385392"/>
              <a:gd name="connsiteX79" fmla="*/ 2759102 w 4611756"/>
              <a:gd name="connsiteY79" fmla="*/ 2075291 h 2385392"/>
              <a:gd name="connsiteX80" fmla="*/ 2735248 w 4611756"/>
              <a:gd name="connsiteY80" fmla="*/ 2019632 h 2385392"/>
              <a:gd name="connsiteX81" fmla="*/ 2703443 w 4611756"/>
              <a:gd name="connsiteY81" fmla="*/ 1963973 h 2385392"/>
              <a:gd name="connsiteX82" fmla="*/ 2663687 w 4611756"/>
              <a:gd name="connsiteY82" fmla="*/ 1916265 h 2385392"/>
              <a:gd name="connsiteX83" fmla="*/ 2655735 w 4611756"/>
              <a:gd name="connsiteY83" fmla="*/ 1892411 h 2385392"/>
              <a:gd name="connsiteX84" fmla="*/ 2655735 w 4611756"/>
              <a:gd name="connsiteY84" fmla="*/ 1892411 h 2385392"/>
              <a:gd name="connsiteX85" fmla="*/ 2568271 w 4611756"/>
              <a:gd name="connsiteY85" fmla="*/ 1908313 h 2385392"/>
              <a:gd name="connsiteX86" fmla="*/ 2472855 w 4611756"/>
              <a:gd name="connsiteY86" fmla="*/ 1940119 h 2385392"/>
              <a:gd name="connsiteX87" fmla="*/ 2417196 w 4611756"/>
              <a:gd name="connsiteY87" fmla="*/ 1987826 h 2385392"/>
              <a:gd name="connsiteX88" fmla="*/ 2282024 w 4611756"/>
              <a:gd name="connsiteY88" fmla="*/ 1987826 h 2385392"/>
              <a:gd name="connsiteX89" fmla="*/ 1995777 w 4611756"/>
              <a:gd name="connsiteY89" fmla="*/ 1852654 h 2385392"/>
              <a:gd name="connsiteX90" fmla="*/ 1701579 w 4611756"/>
              <a:gd name="connsiteY90" fmla="*/ 1725433 h 2385392"/>
              <a:gd name="connsiteX91" fmla="*/ 1630017 w 4611756"/>
              <a:gd name="connsiteY91" fmla="*/ 1606164 h 2385392"/>
              <a:gd name="connsiteX92" fmla="*/ 1407381 w 4611756"/>
              <a:gd name="connsiteY92" fmla="*/ 1510748 h 2385392"/>
              <a:gd name="connsiteX93" fmla="*/ 1224501 w 4611756"/>
              <a:gd name="connsiteY93" fmla="*/ 1399430 h 2385392"/>
              <a:gd name="connsiteX94" fmla="*/ 1113182 w 4611756"/>
              <a:gd name="connsiteY94" fmla="*/ 1319917 h 2385392"/>
              <a:gd name="connsiteX95" fmla="*/ 978010 w 4611756"/>
              <a:gd name="connsiteY95" fmla="*/ 1073426 h 2385392"/>
              <a:gd name="connsiteX96" fmla="*/ 985962 w 4611756"/>
              <a:gd name="connsiteY96" fmla="*/ 890546 h 2385392"/>
              <a:gd name="connsiteX97" fmla="*/ 1025718 w 4611756"/>
              <a:gd name="connsiteY97" fmla="*/ 858741 h 2385392"/>
              <a:gd name="connsiteX98" fmla="*/ 1025718 w 4611756"/>
              <a:gd name="connsiteY98" fmla="*/ 811033 h 2385392"/>
              <a:gd name="connsiteX99" fmla="*/ 938254 w 4611756"/>
              <a:gd name="connsiteY99" fmla="*/ 771277 h 2385392"/>
              <a:gd name="connsiteX100" fmla="*/ 882595 w 4611756"/>
              <a:gd name="connsiteY100" fmla="*/ 739472 h 2385392"/>
              <a:gd name="connsiteX101" fmla="*/ 803082 w 4611756"/>
              <a:gd name="connsiteY101" fmla="*/ 787179 h 2385392"/>
              <a:gd name="connsiteX102" fmla="*/ 779228 w 4611756"/>
              <a:gd name="connsiteY102" fmla="*/ 842839 h 2385392"/>
              <a:gd name="connsiteX103" fmla="*/ 731520 w 4611756"/>
              <a:gd name="connsiteY103" fmla="*/ 842839 h 2385392"/>
              <a:gd name="connsiteX104" fmla="*/ 675861 w 4611756"/>
              <a:gd name="connsiteY104" fmla="*/ 842839 h 2385392"/>
              <a:gd name="connsiteX105" fmla="*/ 628153 w 4611756"/>
              <a:gd name="connsiteY105" fmla="*/ 842839 h 2385392"/>
              <a:gd name="connsiteX106" fmla="*/ 604299 w 4611756"/>
              <a:gd name="connsiteY106" fmla="*/ 811033 h 2385392"/>
              <a:gd name="connsiteX107" fmla="*/ 564542 w 4611756"/>
              <a:gd name="connsiteY107" fmla="*/ 771277 h 2385392"/>
              <a:gd name="connsiteX108" fmla="*/ 548640 w 4611756"/>
              <a:gd name="connsiteY108" fmla="*/ 731520 h 2385392"/>
              <a:gd name="connsiteX109" fmla="*/ 500932 w 4611756"/>
              <a:gd name="connsiteY109" fmla="*/ 675861 h 2385392"/>
              <a:gd name="connsiteX110" fmla="*/ 469127 w 4611756"/>
              <a:gd name="connsiteY110" fmla="*/ 667910 h 2385392"/>
              <a:gd name="connsiteX111" fmla="*/ 445273 w 4611756"/>
              <a:gd name="connsiteY111" fmla="*/ 659959 h 2385392"/>
              <a:gd name="connsiteX112" fmla="*/ 421419 w 4611756"/>
              <a:gd name="connsiteY112" fmla="*/ 691764 h 2385392"/>
              <a:gd name="connsiteX113" fmla="*/ 412805 w 4611756"/>
              <a:gd name="connsiteY113" fmla="*/ 689776 h 2385392"/>
              <a:gd name="connsiteX114" fmla="*/ 336605 w 4611756"/>
              <a:gd name="connsiteY114" fmla="*/ 765976 h 2385392"/>
              <a:gd name="connsiteX115" fmla="*/ 336605 w 4611756"/>
              <a:gd name="connsiteY115" fmla="*/ 765976 h 2385392"/>
              <a:gd name="connsiteX116" fmla="*/ 302149 w 4611756"/>
              <a:gd name="connsiteY116" fmla="*/ 739472 h 2385392"/>
              <a:gd name="connsiteX117" fmla="*/ 278295 w 4611756"/>
              <a:gd name="connsiteY117" fmla="*/ 699715 h 2385392"/>
              <a:gd name="connsiteX118" fmla="*/ 254442 w 4611756"/>
              <a:gd name="connsiteY118" fmla="*/ 667910 h 2385392"/>
              <a:gd name="connsiteX119" fmla="*/ 214685 w 4611756"/>
              <a:gd name="connsiteY119" fmla="*/ 628153 h 2385392"/>
              <a:gd name="connsiteX120" fmla="*/ 214685 w 4611756"/>
              <a:gd name="connsiteY120" fmla="*/ 628153 h 2385392"/>
              <a:gd name="connsiteX121" fmla="*/ 174928 w 4611756"/>
              <a:gd name="connsiteY121" fmla="*/ 564543 h 2385392"/>
              <a:gd name="connsiteX122" fmla="*/ 127221 w 4611756"/>
              <a:gd name="connsiteY122" fmla="*/ 564543 h 2385392"/>
              <a:gd name="connsiteX123" fmla="*/ 95415 w 4611756"/>
              <a:gd name="connsiteY123" fmla="*/ 564543 h 2385392"/>
              <a:gd name="connsiteX124" fmla="*/ 87464 w 4611756"/>
              <a:gd name="connsiteY124" fmla="*/ 556592 h 2385392"/>
              <a:gd name="connsiteX125" fmla="*/ 87464 w 4611756"/>
              <a:gd name="connsiteY125" fmla="*/ 532738 h 2385392"/>
              <a:gd name="connsiteX126" fmla="*/ 111318 w 4611756"/>
              <a:gd name="connsiteY126" fmla="*/ 524786 h 2385392"/>
              <a:gd name="connsiteX127" fmla="*/ 111318 w 4611756"/>
              <a:gd name="connsiteY127" fmla="*/ 500933 h 2385392"/>
              <a:gd name="connsiteX128" fmla="*/ 111318 w 4611756"/>
              <a:gd name="connsiteY128" fmla="*/ 500933 h 2385392"/>
              <a:gd name="connsiteX129" fmla="*/ 103367 w 4611756"/>
              <a:gd name="connsiteY129" fmla="*/ 453225 h 2385392"/>
              <a:gd name="connsiteX130" fmla="*/ 111318 w 4611756"/>
              <a:gd name="connsiteY130" fmla="*/ 413468 h 2385392"/>
              <a:gd name="connsiteX131" fmla="*/ 119269 w 4611756"/>
              <a:gd name="connsiteY131" fmla="*/ 389614 h 2385392"/>
              <a:gd name="connsiteX132" fmla="*/ 31805 w 4611756"/>
              <a:gd name="connsiteY132" fmla="*/ 384976 h 2385392"/>
              <a:gd name="connsiteX133" fmla="*/ 31805 w 4611756"/>
              <a:gd name="connsiteY133" fmla="*/ 308776 h 2385392"/>
              <a:gd name="connsiteX134" fmla="*/ 0 w 4611756"/>
              <a:gd name="connsiteY134" fmla="*/ 310101 h 2385392"/>
              <a:gd name="connsiteX0" fmla="*/ 0 w 4611756"/>
              <a:gd name="connsiteY0" fmla="*/ 310101 h 2385392"/>
              <a:gd name="connsiteX1" fmla="*/ 31805 w 4611756"/>
              <a:gd name="connsiteY1" fmla="*/ 308776 h 2385392"/>
              <a:gd name="connsiteX2" fmla="*/ 31805 w 4611756"/>
              <a:gd name="connsiteY2" fmla="*/ 308776 h 2385392"/>
              <a:gd name="connsiteX3" fmla="*/ 127221 w 4611756"/>
              <a:gd name="connsiteY3" fmla="*/ 270345 h 2385392"/>
              <a:gd name="connsiteX4" fmla="*/ 79513 w 4611756"/>
              <a:gd name="connsiteY4" fmla="*/ 246491 h 2385392"/>
              <a:gd name="connsiteX5" fmla="*/ 31805 w 4611756"/>
              <a:gd name="connsiteY5" fmla="*/ 198783 h 2385392"/>
              <a:gd name="connsiteX6" fmla="*/ 47708 w 4611756"/>
              <a:gd name="connsiteY6" fmla="*/ 174929 h 2385392"/>
              <a:gd name="connsiteX7" fmla="*/ 47708 w 4611756"/>
              <a:gd name="connsiteY7" fmla="*/ 174929 h 2385392"/>
              <a:gd name="connsiteX8" fmla="*/ 135172 w 4611756"/>
              <a:gd name="connsiteY8" fmla="*/ 198783 h 2385392"/>
              <a:gd name="connsiteX9" fmla="*/ 135172 w 4611756"/>
              <a:gd name="connsiteY9" fmla="*/ 198783 h 2385392"/>
              <a:gd name="connsiteX10" fmla="*/ 127221 w 4611756"/>
              <a:gd name="connsiteY10" fmla="*/ 182880 h 2385392"/>
              <a:gd name="connsiteX11" fmla="*/ 79513 w 4611756"/>
              <a:gd name="connsiteY11" fmla="*/ 174929 h 2385392"/>
              <a:gd name="connsiteX12" fmla="*/ 79513 w 4611756"/>
              <a:gd name="connsiteY12" fmla="*/ 174929 h 2385392"/>
              <a:gd name="connsiteX13" fmla="*/ 87464 w 4611756"/>
              <a:gd name="connsiteY13" fmla="*/ 119270 h 2385392"/>
              <a:gd name="connsiteX14" fmla="*/ 151075 w 4611756"/>
              <a:gd name="connsiteY14" fmla="*/ 63611 h 2385392"/>
              <a:gd name="connsiteX15" fmla="*/ 214685 w 4611756"/>
              <a:gd name="connsiteY15" fmla="*/ 71562 h 2385392"/>
              <a:gd name="connsiteX16" fmla="*/ 294198 w 4611756"/>
              <a:gd name="connsiteY16" fmla="*/ 79513 h 2385392"/>
              <a:gd name="connsiteX17" fmla="*/ 373711 w 4611756"/>
              <a:gd name="connsiteY17" fmla="*/ 103367 h 2385392"/>
              <a:gd name="connsiteX18" fmla="*/ 437322 w 4611756"/>
              <a:gd name="connsiteY18" fmla="*/ 79513 h 2385392"/>
              <a:gd name="connsiteX19" fmla="*/ 500932 w 4611756"/>
              <a:gd name="connsiteY19" fmla="*/ 39757 h 2385392"/>
              <a:gd name="connsiteX20" fmla="*/ 580445 w 4611756"/>
              <a:gd name="connsiteY20" fmla="*/ 63611 h 2385392"/>
              <a:gd name="connsiteX21" fmla="*/ 683812 w 4611756"/>
              <a:gd name="connsiteY21" fmla="*/ 31806 h 2385392"/>
              <a:gd name="connsiteX22" fmla="*/ 763325 w 4611756"/>
              <a:gd name="connsiteY22" fmla="*/ 7952 h 2385392"/>
              <a:gd name="connsiteX23" fmla="*/ 858741 w 4611756"/>
              <a:gd name="connsiteY23" fmla="*/ 0 h 2385392"/>
              <a:gd name="connsiteX24" fmla="*/ 954156 w 4611756"/>
              <a:gd name="connsiteY24" fmla="*/ 15903 h 2385392"/>
              <a:gd name="connsiteX25" fmla="*/ 1049572 w 4611756"/>
              <a:gd name="connsiteY25" fmla="*/ 47708 h 2385392"/>
              <a:gd name="connsiteX26" fmla="*/ 1144988 w 4611756"/>
              <a:gd name="connsiteY26" fmla="*/ 119270 h 2385392"/>
              <a:gd name="connsiteX27" fmla="*/ 1224501 w 4611756"/>
              <a:gd name="connsiteY27" fmla="*/ 166978 h 2385392"/>
              <a:gd name="connsiteX28" fmla="*/ 1311965 w 4611756"/>
              <a:gd name="connsiteY28" fmla="*/ 206734 h 2385392"/>
              <a:gd name="connsiteX29" fmla="*/ 1391478 w 4611756"/>
              <a:gd name="connsiteY29" fmla="*/ 222637 h 2385392"/>
              <a:gd name="connsiteX30" fmla="*/ 1447137 w 4611756"/>
              <a:gd name="connsiteY30" fmla="*/ 222637 h 2385392"/>
              <a:gd name="connsiteX31" fmla="*/ 1534602 w 4611756"/>
              <a:gd name="connsiteY31" fmla="*/ 254442 h 2385392"/>
              <a:gd name="connsiteX32" fmla="*/ 1598212 w 4611756"/>
              <a:gd name="connsiteY32" fmla="*/ 262393 h 2385392"/>
              <a:gd name="connsiteX33" fmla="*/ 1741335 w 4611756"/>
              <a:gd name="connsiteY33" fmla="*/ 151075 h 2385392"/>
              <a:gd name="connsiteX34" fmla="*/ 1979875 w 4611756"/>
              <a:gd name="connsiteY34" fmla="*/ 198783 h 2385392"/>
              <a:gd name="connsiteX35" fmla="*/ 2146852 w 4611756"/>
              <a:gd name="connsiteY35" fmla="*/ 310101 h 2385392"/>
              <a:gd name="connsiteX36" fmla="*/ 2353586 w 4611756"/>
              <a:gd name="connsiteY36" fmla="*/ 365760 h 2385392"/>
              <a:gd name="connsiteX37" fmla="*/ 2480807 w 4611756"/>
              <a:gd name="connsiteY37" fmla="*/ 397566 h 2385392"/>
              <a:gd name="connsiteX38" fmla="*/ 2560320 w 4611756"/>
              <a:gd name="connsiteY38" fmla="*/ 437322 h 2385392"/>
              <a:gd name="connsiteX39" fmla="*/ 2576222 w 4611756"/>
              <a:gd name="connsiteY39" fmla="*/ 445273 h 2385392"/>
              <a:gd name="connsiteX40" fmla="*/ 2576222 w 4611756"/>
              <a:gd name="connsiteY40" fmla="*/ 461176 h 2385392"/>
              <a:gd name="connsiteX41" fmla="*/ 2576222 w 4611756"/>
              <a:gd name="connsiteY41" fmla="*/ 540689 h 2385392"/>
              <a:gd name="connsiteX42" fmla="*/ 2520563 w 4611756"/>
              <a:gd name="connsiteY42" fmla="*/ 628153 h 2385392"/>
              <a:gd name="connsiteX43" fmla="*/ 2504661 w 4611756"/>
              <a:gd name="connsiteY43" fmla="*/ 659959 h 2385392"/>
              <a:gd name="connsiteX44" fmla="*/ 2504661 w 4611756"/>
              <a:gd name="connsiteY44" fmla="*/ 755374 h 2385392"/>
              <a:gd name="connsiteX45" fmla="*/ 2536466 w 4611756"/>
              <a:gd name="connsiteY45" fmla="*/ 803082 h 2385392"/>
              <a:gd name="connsiteX46" fmla="*/ 2608028 w 4611756"/>
              <a:gd name="connsiteY46" fmla="*/ 811033 h 2385392"/>
              <a:gd name="connsiteX47" fmla="*/ 2663687 w 4611756"/>
              <a:gd name="connsiteY47" fmla="*/ 842839 h 2385392"/>
              <a:gd name="connsiteX48" fmla="*/ 2719346 w 4611756"/>
              <a:gd name="connsiteY48" fmla="*/ 882595 h 2385392"/>
              <a:gd name="connsiteX49" fmla="*/ 2759102 w 4611756"/>
              <a:gd name="connsiteY49" fmla="*/ 930303 h 2385392"/>
              <a:gd name="connsiteX50" fmla="*/ 2838615 w 4611756"/>
              <a:gd name="connsiteY50" fmla="*/ 938254 h 2385392"/>
              <a:gd name="connsiteX51" fmla="*/ 2918128 w 4611756"/>
              <a:gd name="connsiteY51" fmla="*/ 946206 h 2385392"/>
              <a:gd name="connsiteX52" fmla="*/ 2981739 w 4611756"/>
              <a:gd name="connsiteY52" fmla="*/ 930303 h 2385392"/>
              <a:gd name="connsiteX53" fmla="*/ 3005593 w 4611756"/>
              <a:gd name="connsiteY53" fmla="*/ 914400 h 2385392"/>
              <a:gd name="connsiteX54" fmla="*/ 3005593 w 4611756"/>
              <a:gd name="connsiteY54" fmla="*/ 914400 h 2385392"/>
              <a:gd name="connsiteX55" fmla="*/ 3077155 w 4611756"/>
              <a:gd name="connsiteY55" fmla="*/ 914400 h 2385392"/>
              <a:gd name="connsiteX56" fmla="*/ 3116911 w 4611756"/>
              <a:gd name="connsiteY56" fmla="*/ 914400 h 2385392"/>
              <a:gd name="connsiteX57" fmla="*/ 3132814 w 4611756"/>
              <a:gd name="connsiteY57" fmla="*/ 898498 h 2385392"/>
              <a:gd name="connsiteX58" fmla="*/ 3244132 w 4611756"/>
              <a:gd name="connsiteY58" fmla="*/ 826936 h 2385392"/>
              <a:gd name="connsiteX59" fmla="*/ 3450866 w 4611756"/>
              <a:gd name="connsiteY59" fmla="*/ 723569 h 2385392"/>
              <a:gd name="connsiteX60" fmla="*/ 3617843 w 4611756"/>
              <a:gd name="connsiteY60" fmla="*/ 596348 h 2385392"/>
              <a:gd name="connsiteX61" fmla="*/ 3888188 w 4611756"/>
              <a:gd name="connsiteY61" fmla="*/ 540689 h 2385392"/>
              <a:gd name="connsiteX62" fmla="*/ 4341412 w 4611756"/>
              <a:gd name="connsiteY62" fmla="*/ 723569 h 2385392"/>
              <a:gd name="connsiteX63" fmla="*/ 4611756 w 4611756"/>
              <a:gd name="connsiteY63" fmla="*/ 874644 h 2385392"/>
              <a:gd name="connsiteX64" fmla="*/ 4373217 w 4611756"/>
              <a:gd name="connsiteY64" fmla="*/ 1423284 h 2385392"/>
              <a:gd name="connsiteX65" fmla="*/ 3991555 w 4611756"/>
              <a:gd name="connsiteY65" fmla="*/ 1796995 h 2385392"/>
              <a:gd name="connsiteX66" fmla="*/ 3609892 w 4611756"/>
              <a:gd name="connsiteY66" fmla="*/ 2202512 h 2385392"/>
              <a:gd name="connsiteX67" fmla="*/ 3450866 w 4611756"/>
              <a:gd name="connsiteY67" fmla="*/ 2289976 h 2385392"/>
              <a:gd name="connsiteX68" fmla="*/ 3434963 w 4611756"/>
              <a:gd name="connsiteY68" fmla="*/ 2353586 h 2385392"/>
              <a:gd name="connsiteX69" fmla="*/ 3434963 w 4611756"/>
              <a:gd name="connsiteY69" fmla="*/ 2353586 h 2385392"/>
              <a:gd name="connsiteX70" fmla="*/ 3323645 w 4611756"/>
              <a:gd name="connsiteY70" fmla="*/ 2385392 h 2385392"/>
              <a:gd name="connsiteX71" fmla="*/ 3323645 w 4611756"/>
              <a:gd name="connsiteY71" fmla="*/ 2385392 h 2385392"/>
              <a:gd name="connsiteX72" fmla="*/ 3204375 w 4611756"/>
              <a:gd name="connsiteY72" fmla="*/ 2385392 h 2385392"/>
              <a:gd name="connsiteX73" fmla="*/ 3116911 w 4611756"/>
              <a:gd name="connsiteY73" fmla="*/ 2377440 h 2385392"/>
              <a:gd name="connsiteX74" fmla="*/ 3013544 w 4611756"/>
              <a:gd name="connsiteY74" fmla="*/ 2313830 h 2385392"/>
              <a:gd name="connsiteX75" fmla="*/ 2965836 w 4611756"/>
              <a:gd name="connsiteY75" fmla="*/ 2282025 h 2385392"/>
              <a:gd name="connsiteX76" fmla="*/ 2910177 w 4611756"/>
              <a:gd name="connsiteY76" fmla="*/ 2242268 h 2385392"/>
              <a:gd name="connsiteX77" fmla="*/ 2846567 w 4611756"/>
              <a:gd name="connsiteY77" fmla="*/ 2218414 h 2385392"/>
              <a:gd name="connsiteX78" fmla="*/ 2846567 w 4611756"/>
              <a:gd name="connsiteY78" fmla="*/ 2218414 h 2385392"/>
              <a:gd name="connsiteX79" fmla="*/ 2759102 w 4611756"/>
              <a:gd name="connsiteY79" fmla="*/ 2075291 h 2385392"/>
              <a:gd name="connsiteX80" fmla="*/ 2735248 w 4611756"/>
              <a:gd name="connsiteY80" fmla="*/ 2019632 h 2385392"/>
              <a:gd name="connsiteX81" fmla="*/ 2703443 w 4611756"/>
              <a:gd name="connsiteY81" fmla="*/ 1963973 h 2385392"/>
              <a:gd name="connsiteX82" fmla="*/ 2663687 w 4611756"/>
              <a:gd name="connsiteY82" fmla="*/ 1916265 h 2385392"/>
              <a:gd name="connsiteX83" fmla="*/ 2655735 w 4611756"/>
              <a:gd name="connsiteY83" fmla="*/ 1892411 h 2385392"/>
              <a:gd name="connsiteX84" fmla="*/ 2655735 w 4611756"/>
              <a:gd name="connsiteY84" fmla="*/ 1892411 h 2385392"/>
              <a:gd name="connsiteX85" fmla="*/ 2568271 w 4611756"/>
              <a:gd name="connsiteY85" fmla="*/ 1908313 h 2385392"/>
              <a:gd name="connsiteX86" fmla="*/ 2472855 w 4611756"/>
              <a:gd name="connsiteY86" fmla="*/ 1940119 h 2385392"/>
              <a:gd name="connsiteX87" fmla="*/ 2417196 w 4611756"/>
              <a:gd name="connsiteY87" fmla="*/ 1987826 h 2385392"/>
              <a:gd name="connsiteX88" fmla="*/ 2282024 w 4611756"/>
              <a:gd name="connsiteY88" fmla="*/ 1987826 h 2385392"/>
              <a:gd name="connsiteX89" fmla="*/ 1995777 w 4611756"/>
              <a:gd name="connsiteY89" fmla="*/ 1852654 h 2385392"/>
              <a:gd name="connsiteX90" fmla="*/ 1701579 w 4611756"/>
              <a:gd name="connsiteY90" fmla="*/ 1725433 h 2385392"/>
              <a:gd name="connsiteX91" fmla="*/ 1630017 w 4611756"/>
              <a:gd name="connsiteY91" fmla="*/ 1606164 h 2385392"/>
              <a:gd name="connsiteX92" fmla="*/ 1407381 w 4611756"/>
              <a:gd name="connsiteY92" fmla="*/ 1510748 h 2385392"/>
              <a:gd name="connsiteX93" fmla="*/ 1224501 w 4611756"/>
              <a:gd name="connsiteY93" fmla="*/ 1399430 h 2385392"/>
              <a:gd name="connsiteX94" fmla="*/ 1113182 w 4611756"/>
              <a:gd name="connsiteY94" fmla="*/ 1319917 h 2385392"/>
              <a:gd name="connsiteX95" fmla="*/ 978010 w 4611756"/>
              <a:gd name="connsiteY95" fmla="*/ 1073426 h 2385392"/>
              <a:gd name="connsiteX96" fmla="*/ 985962 w 4611756"/>
              <a:gd name="connsiteY96" fmla="*/ 890546 h 2385392"/>
              <a:gd name="connsiteX97" fmla="*/ 1025718 w 4611756"/>
              <a:gd name="connsiteY97" fmla="*/ 858741 h 2385392"/>
              <a:gd name="connsiteX98" fmla="*/ 1025718 w 4611756"/>
              <a:gd name="connsiteY98" fmla="*/ 811033 h 2385392"/>
              <a:gd name="connsiteX99" fmla="*/ 938254 w 4611756"/>
              <a:gd name="connsiteY99" fmla="*/ 771277 h 2385392"/>
              <a:gd name="connsiteX100" fmla="*/ 882595 w 4611756"/>
              <a:gd name="connsiteY100" fmla="*/ 739472 h 2385392"/>
              <a:gd name="connsiteX101" fmla="*/ 803082 w 4611756"/>
              <a:gd name="connsiteY101" fmla="*/ 787179 h 2385392"/>
              <a:gd name="connsiteX102" fmla="*/ 779228 w 4611756"/>
              <a:gd name="connsiteY102" fmla="*/ 842839 h 2385392"/>
              <a:gd name="connsiteX103" fmla="*/ 731520 w 4611756"/>
              <a:gd name="connsiteY103" fmla="*/ 842839 h 2385392"/>
              <a:gd name="connsiteX104" fmla="*/ 675861 w 4611756"/>
              <a:gd name="connsiteY104" fmla="*/ 842839 h 2385392"/>
              <a:gd name="connsiteX105" fmla="*/ 628153 w 4611756"/>
              <a:gd name="connsiteY105" fmla="*/ 842839 h 2385392"/>
              <a:gd name="connsiteX106" fmla="*/ 604299 w 4611756"/>
              <a:gd name="connsiteY106" fmla="*/ 811033 h 2385392"/>
              <a:gd name="connsiteX107" fmla="*/ 564542 w 4611756"/>
              <a:gd name="connsiteY107" fmla="*/ 771277 h 2385392"/>
              <a:gd name="connsiteX108" fmla="*/ 548640 w 4611756"/>
              <a:gd name="connsiteY108" fmla="*/ 731520 h 2385392"/>
              <a:gd name="connsiteX109" fmla="*/ 500932 w 4611756"/>
              <a:gd name="connsiteY109" fmla="*/ 675861 h 2385392"/>
              <a:gd name="connsiteX110" fmla="*/ 469127 w 4611756"/>
              <a:gd name="connsiteY110" fmla="*/ 667910 h 2385392"/>
              <a:gd name="connsiteX111" fmla="*/ 445273 w 4611756"/>
              <a:gd name="connsiteY111" fmla="*/ 659959 h 2385392"/>
              <a:gd name="connsiteX112" fmla="*/ 421419 w 4611756"/>
              <a:gd name="connsiteY112" fmla="*/ 691764 h 2385392"/>
              <a:gd name="connsiteX113" fmla="*/ 412805 w 4611756"/>
              <a:gd name="connsiteY113" fmla="*/ 689776 h 2385392"/>
              <a:gd name="connsiteX114" fmla="*/ 336605 w 4611756"/>
              <a:gd name="connsiteY114" fmla="*/ 765976 h 2385392"/>
              <a:gd name="connsiteX115" fmla="*/ 336605 w 4611756"/>
              <a:gd name="connsiteY115" fmla="*/ 765976 h 2385392"/>
              <a:gd name="connsiteX116" fmla="*/ 302149 w 4611756"/>
              <a:gd name="connsiteY116" fmla="*/ 739472 h 2385392"/>
              <a:gd name="connsiteX117" fmla="*/ 278295 w 4611756"/>
              <a:gd name="connsiteY117" fmla="*/ 699715 h 2385392"/>
              <a:gd name="connsiteX118" fmla="*/ 254442 w 4611756"/>
              <a:gd name="connsiteY118" fmla="*/ 667910 h 2385392"/>
              <a:gd name="connsiteX119" fmla="*/ 214685 w 4611756"/>
              <a:gd name="connsiteY119" fmla="*/ 628153 h 2385392"/>
              <a:gd name="connsiteX120" fmla="*/ 214685 w 4611756"/>
              <a:gd name="connsiteY120" fmla="*/ 628153 h 2385392"/>
              <a:gd name="connsiteX121" fmla="*/ 174928 w 4611756"/>
              <a:gd name="connsiteY121" fmla="*/ 564543 h 2385392"/>
              <a:gd name="connsiteX122" fmla="*/ 127221 w 4611756"/>
              <a:gd name="connsiteY122" fmla="*/ 564543 h 2385392"/>
              <a:gd name="connsiteX123" fmla="*/ 95415 w 4611756"/>
              <a:gd name="connsiteY123" fmla="*/ 564543 h 2385392"/>
              <a:gd name="connsiteX124" fmla="*/ 87464 w 4611756"/>
              <a:gd name="connsiteY124" fmla="*/ 556592 h 2385392"/>
              <a:gd name="connsiteX125" fmla="*/ 87464 w 4611756"/>
              <a:gd name="connsiteY125" fmla="*/ 532738 h 2385392"/>
              <a:gd name="connsiteX126" fmla="*/ 111318 w 4611756"/>
              <a:gd name="connsiteY126" fmla="*/ 524786 h 2385392"/>
              <a:gd name="connsiteX127" fmla="*/ 111318 w 4611756"/>
              <a:gd name="connsiteY127" fmla="*/ 500933 h 2385392"/>
              <a:gd name="connsiteX128" fmla="*/ 111318 w 4611756"/>
              <a:gd name="connsiteY128" fmla="*/ 500933 h 2385392"/>
              <a:gd name="connsiteX129" fmla="*/ 103367 w 4611756"/>
              <a:gd name="connsiteY129" fmla="*/ 453225 h 2385392"/>
              <a:gd name="connsiteX130" fmla="*/ 111318 w 4611756"/>
              <a:gd name="connsiteY130" fmla="*/ 413468 h 2385392"/>
              <a:gd name="connsiteX131" fmla="*/ 119269 w 4611756"/>
              <a:gd name="connsiteY131" fmla="*/ 389614 h 2385392"/>
              <a:gd name="connsiteX132" fmla="*/ 31805 w 4611756"/>
              <a:gd name="connsiteY132" fmla="*/ 384976 h 2385392"/>
              <a:gd name="connsiteX133" fmla="*/ 31805 w 4611756"/>
              <a:gd name="connsiteY133" fmla="*/ 308776 h 2385392"/>
              <a:gd name="connsiteX134" fmla="*/ 0 w 4611756"/>
              <a:gd name="connsiteY134" fmla="*/ 310101 h 2385392"/>
              <a:gd name="connsiteX0" fmla="*/ 0 w 4656151"/>
              <a:gd name="connsiteY0" fmla="*/ 384976 h 2385392"/>
              <a:gd name="connsiteX1" fmla="*/ 76200 w 4656151"/>
              <a:gd name="connsiteY1" fmla="*/ 308776 h 2385392"/>
              <a:gd name="connsiteX2" fmla="*/ 76200 w 4656151"/>
              <a:gd name="connsiteY2" fmla="*/ 308776 h 2385392"/>
              <a:gd name="connsiteX3" fmla="*/ 171616 w 4656151"/>
              <a:gd name="connsiteY3" fmla="*/ 270345 h 2385392"/>
              <a:gd name="connsiteX4" fmla="*/ 123908 w 4656151"/>
              <a:gd name="connsiteY4" fmla="*/ 246491 h 2385392"/>
              <a:gd name="connsiteX5" fmla="*/ 76200 w 4656151"/>
              <a:gd name="connsiteY5" fmla="*/ 198783 h 2385392"/>
              <a:gd name="connsiteX6" fmla="*/ 92103 w 4656151"/>
              <a:gd name="connsiteY6" fmla="*/ 174929 h 2385392"/>
              <a:gd name="connsiteX7" fmla="*/ 92103 w 4656151"/>
              <a:gd name="connsiteY7" fmla="*/ 174929 h 2385392"/>
              <a:gd name="connsiteX8" fmla="*/ 179567 w 4656151"/>
              <a:gd name="connsiteY8" fmla="*/ 198783 h 2385392"/>
              <a:gd name="connsiteX9" fmla="*/ 179567 w 4656151"/>
              <a:gd name="connsiteY9" fmla="*/ 198783 h 2385392"/>
              <a:gd name="connsiteX10" fmla="*/ 171616 w 4656151"/>
              <a:gd name="connsiteY10" fmla="*/ 182880 h 2385392"/>
              <a:gd name="connsiteX11" fmla="*/ 123908 w 4656151"/>
              <a:gd name="connsiteY11" fmla="*/ 174929 h 2385392"/>
              <a:gd name="connsiteX12" fmla="*/ 123908 w 4656151"/>
              <a:gd name="connsiteY12" fmla="*/ 174929 h 2385392"/>
              <a:gd name="connsiteX13" fmla="*/ 131859 w 4656151"/>
              <a:gd name="connsiteY13" fmla="*/ 119270 h 2385392"/>
              <a:gd name="connsiteX14" fmla="*/ 195470 w 4656151"/>
              <a:gd name="connsiteY14" fmla="*/ 63611 h 2385392"/>
              <a:gd name="connsiteX15" fmla="*/ 259080 w 4656151"/>
              <a:gd name="connsiteY15" fmla="*/ 71562 h 2385392"/>
              <a:gd name="connsiteX16" fmla="*/ 338593 w 4656151"/>
              <a:gd name="connsiteY16" fmla="*/ 79513 h 2385392"/>
              <a:gd name="connsiteX17" fmla="*/ 418106 w 4656151"/>
              <a:gd name="connsiteY17" fmla="*/ 103367 h 2385392"/>
              <a:gd name="connsiteX18" fmla="*/ 481717 w 4656151"/>
              <a:gd name="connsiteY18" fmla="*/ 79513 h 2385392"/>
              <a:gd name="connsiteX19" fmla="*/ 545327 w 4656151"/>
              <a:gd name="connsiteY19" fmla="*/ 39757 h 2385392"/>
              <a:gd name="connsiteX20" fmla="*/ 624840 w 4656151"/>
              <a:gd name="connsiteY20" fmla="*/ 63611 h 2385392"/>
              <a:gd name="connsiteX21" fmla="*/ 728207 w 4656151"/>
              <a:gd name="connsiteY21" fmla="*/ 31806 h 2385392"/>
              <a:gd name="connsiteX22" fmla="*/ 807720 w 4656151"/>
              <a:gd name="connsiteY22" fmla="*/ 7952 h 2385392"/>
              <a:gd name="connsiteX23" fmla="*/ 903136 w 4656151"/>
              <a:gd name="connsiteY23" fmla="*/ 0 h 2385392"/>
              <a:gd name="connsiteX24" fmla="*/ 998551 w 4656151"/>
              <a:gd name="connsiteY24" fmla="*/ 15903 h 2385392"/>
              <a:gd name="connsiteX25" fmla="*/ 1093967 w 4656151"/>
              <a:gd name="connsiteY25" fmla="*/ 47708 h 2385392"/>
              <a:gd name="connsiteX26" fmla="*/ 1189383 w 4656151"/>
              <a:gd name="connsiteY26" fmla="*/ 119270 h 2385392"/>
              <a:gd name="connsiteX27" fmla="*/ 1268896 w 4656151"/>
              <a:gd name="connsiteY27" fmla="*/ 166978 h 2385392"/>
              <a:gd name="connsiteX28" fmla="*/ 1356360 w 4656151"/>
              <a:gd name="connsiteY28" fmla="*/ 206734 h 2385392"/>
              <a:gd name="connsiteX29" fmla="*/ 1435873 w 4656151"/>
              <a:gd name="connsiteY29" fmla="*/ 222637 h 2385392"/>
              <a:gd name="connsiteX30" fmla="*/ 1491532 w 4656151"/>
              <a:gd name="connsiteY30" fmla="*/ 222637 h 2385392"/>
              <a:gd name="connsiteX31" fmla="*/ 1578997 w 4656151"/>
              <a:gd name="connsiteY31" fmla="*/ 254442 h 2385392"/>
              <a:gd name="connsiteX32" fmla="*/ 1642607 w 4656151"/>
              <a:gd name="connsiteY32" fmla="*/ 262393 h 2385392"/>
              <a:gd name="connsiteX33" fmla="*/ 1785730 w 4656151"/>
              <a:gd name="connsiteY33" fmla="*/ 151075 h 2385392"/>
              <a:gd name="connsiteX34" fmla="*/ 2024270 w 4656151"/>
              <a:gd name="connsiteY34" fmla="*/ 198783 h 2385392"/>
              <a:gd name="connsiteX35" fmla="*/ 2191247 w 4656151"/>
              <a:gd name="connsiteY35" fmla="*/ 310101 h 2385392"/>
              <a:gd name="connsiteX36" fmla="*/ 2397981 w 4656151"/>
              <a:gd name="connsiteY36" fmla="*/ 365760 h 2385392"/>
              <a:gd name="connsiteX37" fmla="*/ 2525202 w 4656151"/>
              <a:gd name="connsiteY37" fmla="*/ 397566 h 2385392"/>
              <a:gd name="connsiteX38" fmla="*/ 2604715 w 4656151"/>
              <a:gd name="connsiteY38" fmla="*/ 437322 h 2385392"/>
              <a:gd name="connsiteX39" fmla="*/ 2620617 w 4656151"/>
              <a:gd name="connsiteY39" fmla="*/ 445273 h 2385392"/>
              <a:gd name="connsiteX40" fmla="*/ 2620617 w 4656151"/>
              <a:gd name="connsiteY40" fmla="*/ 461176 h 2385392"/>
              <a:gd name="connsiteX41" fmla="*/ 2620617 w 4656151"/>
              <a:gd name="connsiteY41" fmla="*/ 540689 h 2385392"/>
              <a:gd name="connsiteX42" fmla="*/ 2564958 w 4656151"/>
              <a:gd name="connsiteY42" fmla="*/ 628153 h 2385392"/>
              <a:gd name="connsiteX43" fmla="*/ 2549056 w 4656151"/>
              <a:gd name="connsiteY43" fmla="*/ 659959 h 2385392"/>
              <a:gd name="connsiteX44" fmla="*/ 2549056 w 4656151"/>
              <a:gd name="connsiteY44" fmla="*/ 755374 h 2385392"/>
              <a:gd name="connsiteX45" fmla="*/ 2580861 w 4656151"/>
              <a:gd name="connsiteY45" fmla="*/ 803082 h 2385392"/>
              <a:gd name="connsiteX46" fmla="*/ 2652423 w 4656151"/>
              <a:gd name="connsiteY46" fmla="*/ 811033 h 2385392"/>
              <a:gd name="connsiteX47" fmla="*/ 2708082 w 4656151"/>
              <a:gd name="connsiteY47" fmla="*/ 842839 h 2385392"/>
              <a:gd name="connsiteX48" fmla="*/ 2763741 w 4656151"/>
              <a:gd name="connsiteY48" fmla="*/ 882595 h 2385392"/>
              <a:gd name="connsiteX49" fmla="*/ 2803497 w 4656151"/>
              <a:gd name="connsiteY49" fmla="*/ 930303 h 2385392"/>
              <a:gd name="connsiteX50" fmla="*/ 2883010 w 4656151"/>
              <a:gd name="connsiteY50" fmla="*/ 938254 h 2385392"/>
              <a:gd name="connsiteX51" fmla="*/ 2962523 w 4656151"/>
              <a:gd name="connsiteY51" fmla="*/ 946206 h 2385392"/>
              <a:gd name="connsiteX52" fmla="*/ 3026134 w 4656151"/>
              <a:gd name="connsiteY52" fmla="*/ 930303 h 2385392"/>
              <a:gd name="connsiteX53" fmla="*/ 3049988 w 4656151"/>
              <a:gd name="connsiteY53" fmla="*/ 914400 h 2385392"/>
              <a:gd name="connsiteX54" fmla="*/ 3049988 w 4656151"/>
              <a:gd name="connsiteY54" fmla="*/ 914400 h 2385392"/>
              <a:gd name="connsiteX55" fmla="*/ 3121550 w 4656151"/>
              <a:gd name="connsiteY55" fmla="*/ 914400 h 2385392"/>
              <a:gd name="connsiteX56" fmla="*/ 3161306 w 4656151"/>
              <a:gd name="connsiteY56" fmla="*/ 914400 h 2385392"/>
              <a:gd name="connsiteX57" fmla="*/ 3177209 w 4656151"/>
              <a:gd name="connsiteY57" fmla="*/ 898498 h 2385392"/>
              <a:gd name="connsiteX58" fmla="*/ 3288527 w 4656151"/>
              <a:gd name="connsiteY58" fmla="*/ 826936 h 2385392"/>
              <a:gd name="connsiteX59" fmla="*/ 3495261 w 4656151"/>
              <a:gd name="connsiteY59" fmla="*/ 723569 h 2385392"/>
              <a:gd name="connsiteX60" fmla="*/ 3662238 w 4656151"/>
              <a:gd name="connsiteY60" fmla="*/ 596348 h 2385392"/>
              <a:gd name="connsiteX61" fmla="*/ 3932583 w 4656151"/>
              <a:gd name="connsiteY61" fmla="*/ 540689 h 2385392"/>
              <a:gd name="connsiteX62" fmla="*/ 4385807 w 4656151"/>
              <a:gd name="connsiteY62" fmla="*/ 723569 h 2385392"/>
              <a:gd name="connsiteX63" fmla="*/ 4656151 w 4656151"/>
              <a:gd name="connsiteY63" fmla="*/ 874644 h 2385392"/>
              <a:gd name="connsiteX64" fmla="*/ 4417612 w 4656151"/>
              <a:gd name="connsiteY64" fmla="*/ 1423284 h 2385392"/>
              <a:gd name="connsiteX65" fmla="*/ 4035950 w 4656151"/>
              <a:gd name="connsiteY65" fmla="*/ 1796995 h 2385392"/>
              <a:gd name="connsiteX66" fmla="*/ 3654287 w 4656151"/>
              <a:gd name="connsiteY66" fmla="*/ 2202512 h 2385392"/>
              <a:gd name="connsiteX67" fmla="*/ 3495261 w 4656151"/>
              <a:gd name="connsiteY67" fmla="*/ 2289976 h 2385392"/>
              <a:gd name="connsiteX68" fmla="*/ 3479358 w 4656151"/>
              <a:gd name="connsiteY68" fmla="*/ 2353586 h 2385392"/>
              <a:gd name="connsiteX69" fmla="*/ 3479358 w 4656151"/>
              <a:gd name="connsiteY69" fmla="*/ 2353586 h 2385392"/>
              <a:gd name="connsiteX70" fmla="*/ 3368040 w 4656151"/>
              <a:gd name="connsiteY70" fmla="*/ 2385392 h 2385392"/>
              <a:gd name="connsiteX71" fmla="*/ 3368040 w 4656151"/>
              <a:gd name="connsiteY71" fmla="*/ 2385392 h 2385392"/>
              <a:gd name="connsiteX72" fmla="*/ 3248770 w 4656151"/>
              <a:gd name="connsiteY72" fmla="*/ 2385392 h 2385392"/>
              <a:gd name="connsiteX73" fmla="*/ 3161306 w 4656151"/>
              <a:gd name="connsiteY73" fmla="*/ 2377440 h 2385392"/>
              <a:gd name="connsiteX74" fmla="*/ 3057939 w 4656151"/>
              <a:gd name="connsiteY74" fmla="*/ 2313830 h 2385392"/>
              <a:gd name="connsiteX75" fmla="*/ 3010231 w 4656151"/>
              <a:gd name="connsiteY75" fmla="*/ 2282025 h 2385392"/>
              <a:gd name="connsiteX76" fmla="*/ 2954572 w 4656151"/>
              <a:gd name="connsiteY76" fmla="*/ 2242268 h 2385392"/>
              <a:gd name="connsiteX77" fmla="*/ 2890962 w 4656151"/>
              <a:gd name="connsiteY77" fmla="*/ 2218414 h 2385392"/>
              <a:gd name="connsiteX78" fmla="*/ 2890962 w 4656151"/>
              <a:gd name="connsiteY78" fmla="*/ 2218414 h 2385392"/>
              <a:gd name="connsiteX79" fmla="*/ 2803497 w 4656151"/>
              <a:gd name="connsiteY79" fmla="*/ 2075291 h 2385392"/>
              <a:gd name="connsiteX80" fmla="*/ 2779643 w 4656151"/>
              <a:gd name="connsiteY80" fmla="*/ 2019632 h 2385392"/>
              <a:gd name="connsiteX81" fmla="*/ 2747838 w 4656151"/>
              <a:gd name="connsiteY81" fmla="*/ 1963973 h 2385392"/>
              <a:gd name="connsiteX82" fmla="*/ 2708082 w 4656151"/>
              <a:gd name="connsiteY82" fmla="*/ 1916265 h 2385392"/>
              <a:gd name="connsiteX83" fmla="*/ 2700130 w 4656151"/>
              <a:gd name="connsiteY83" fmla="*/ 1892411 h 2385392"/>
              <a:gd name="connsiteX84" fmla="*/ 2700130 w 4656151"/>
              <a:gd name="connsiteY84" fmla="*/ 1892411 h 2385392"/>
              <a:gd name="connsiteX85" fmla="*/ 2612666 w 4656151"/>
              <a:gd name="connsiteY85" fmla="*/ 1908313 h 2385392"/>
              <a:gd name="connsiteX86" fmla="*/ 2517250 w 4656151"/>
              <a:gd name="connsiteY86" fmla="*/ 1940119 h 2385392"/>
              <a:gd name="connsiteX87" fmla="*/ 2461591 w 4656151"/>
              <a:gd name="connsiteY87" fmla="*/ 1987826 h 2385392"/>
              <a:gd name="connsiteX88" fmla="*/ 2326419 w 4656151"/>
              <a:gd name="connsiteY88" fmla="*/ 1987826 h 2385392"/>
              <a:gd name="connsiteX89" fmla="*/ 2040172 w 4656151"/>
              <a:gd name="connsiteY89" fmla="*/ 1852654 h 2385392"/>
              <a:gd name="connsiteX90" fmla="*/ 1745974 w 4656151"/>
              <a:gd name="connsiteY90" fmla="*/ 1725433 h 2385392"/>
              <a:gd name="connsiteX91" fmla="*/ 1674412 w 4656151"/>
              <a:gd name="connsiteY91" fmla="*/ 1606164 h 2385392"/>
              <a:gd name="connsiteX92" fmla="*/ 1451776 w 4656151"/>
              <a:gd name="connsiteY92" fmla="*/ 1510748 h 2385392"/>
              <a:gd name="connsiteX93" fmla="*/ 1268896 w 4656151"/>
              <a:gd name="connsiteY93" fmla="*/ 1399430 h 2385392"/>
              <a:gd name="connsiteX94" fmla="*/ 1157577 w 4656151"/>
              <a:gd name="connsiteY94" fmla="*/ 1319917 h 2385392"/>
              <a:gd name="connsiteX95" fmla="*/ 1022405 w 4656151"/>
              <a:gd name="connsiteY95" fmla="*/ 1073426 h 2385392"/>
              <a:gd name="connsiteX96" fmla="*/ 1030357 w 4656151"/>
              <a:gd name="connsiteY96" fmla="*/ 890546 h 2385392"/>
              <a:gd name="connsiteX97" fmla="*/ 1070113 w 4656151"/>
              <a:gd name="connsiteY97" fmla="*/ 858741 h 2385392"/>
              <a:gd name="connsiteX98" fmla="*/ 1070113 w 4656151"/>
              <a:gd name="connsiteY98" fmla="*/ 811033 h 2385392"/>
              <a:gd name="connsiteX99" fmla="*/ 982649 w 4656151"/>
              <a:gd name="connsiteY99" fmla="*/ 771277 h 2385392"/>
              <a:gd name="connsiteX100" fmla="*/ 926990 w 4656151"/>
              <a:gd name="connsiteY100" fmla="*/ 739472 h 2385392"/>
              <a:gd name="connsiteX101" fmla="*/ 847477 w 4656151"/>
              <a:gd name="connsiteY101" fmla="*/ 787179 h 2385392"/>
              <a:gd name="connsiteX102" fmla="*/ 823623 w 4656151"/>
              <a:gd name="connsiteY102" fmla="*/ 842839 h 2385392"/>
              <a:gd name="connsiteX103" fmla="*/ 775915 w 4656151"/>
              <a:gd name="connsiteY103" fmla="*/ 842839 h 2385392"/>
              <a:gd name="connsiteX104" fmla="*/ 720256 w 4656151"/>
              <a:gd name="connsiteY104" fmla="*/ 842839 h 2385392"/>
              <a:gd name="connsiteX105" fmla="*/ 672548 w 4656151"/>
              <a:gd name="connsiteY105" fmla="*/ 842839 h 2385392"/>
              <a:gd name="connsiteX106" fmla="*/ 648694 w 4656151"/>
              <a:gd name="connsiteY106" fmla="*/ 811033 h 2385392"/>
              <a:gd name="connsiteX107" fmla="*/ 608937 w 4656151"/>
              <a:gd name="connsiteY107" fmla="*/ 771277 h 2385392"/>
              <a:gd name="connsiteX108" fmla="*/ 593035 w 4656151"/>
              <a:gd name="connsiteY108" fmla="*/ 731520 h 2385392"/>
              <a:gd name="connsiteX109" fmla="*/ 545327 w 4656151"/>
              <a:gd name="connsiteY109" fmla="*/ 675861 h 2385392"/>
              <a:gd name="connsiteX110" fmla="*/ 513522 w 4656151"/>
              <a:gd name="connsiteY110" fmla="*/ 667910 h 2385392"/>
              <a:gd name="connsiteX111" fmla="*/ 489668 w 4656151"/>
              <a:gd name="connsiteY111" fmla="*/ 659959 h 2385392"/>
              <a:gd name="connsiteX112" fmla="*/ 465814 w 4656151"/>
              <a:gd name="connsiteY112" fmla="*/ 691764 h 2385392"/>
              <a:gd name="connsiteX113" fmla="*/ 457200 w 4656151"/>
              <a:gd name="connsiteY113" fmla="*/ 689776 h 2385392"/>
              <a:gd name="connsiteX114" fmla="*/ 381000 w 4656151"/>
              <a:gd name="connsiteY114" fmla="*/ 765976 h 2385392"/>
              <a:gd name="connsiteX115" fmla="*/ 381000 w 4656151"/>
              <a:gd name="connsiteY115" fmla="*/ 765976 h 2385392"/>
              <a:gd name="connsiteX116" fmla="*/ 346544 w 4656151"/>
              <a:gd name="connsiteY116" fmla="*/ 739472 h 2385392"/>
              <a:gd name="connsiteX117" fmla="*/ 322690 w 4656151"/>
              <a:gd name="connsiteY117" fmla="*/ 699715 h 2385392"/>
              <a:gd name="connsiteX118" fmla="*/ 298837 w 4656151"/>
              <a:gd name="connsiteY118" fmla="*/ 667910 h 2385392"/>
              <a:gd name="connsiteX119" fmla="*/ 259080 w 4656151"/>
              <a:gd name="connsiteY119" fmla="*/ 628153 h 2385392"/>
              <a:gd name="connsiteX120" fmla="*/ 259080 w 4656151"/>
              <a:gd name="connsiteY120" fmla="*/ 628153 h 2385392"/>
              <a:gd name="connsiteX121" fmla="*/ 219323 w 4656151"/>
              <a:gd name="connsiteY121" fmla="*/ 564543 h 2385392"/>
              <a:gd name="connsiteX122" fmla="*/ 171616 w 4656151"/>
              <a:gd name="connsiteY122" fmla="*/ 564543 h 2385392"/>
              <a:gd name="connsiteX123" fmla="*/ 139810 w 4656151"/>
              <a:gd name="connsiteY123" fmla="*/ 564543 h 2385392"/>
              <a:gd name="connsiteX124" fmla="*/ 131859 w 4656151"/>
              <a:gd name="connsiteY124" fmla="*/ 556592 h 2385392"/>
              <a:gd name="connsiteX125" fmla="*/ 131859 w 4656151"/>
              <a:gd name="connsiteY125" fmla="*/ 532738 h 2385392"/>
              <a:gd name="connsiteX126" fmla="*/ 155713 w 4656151"/>
              <a:gd name="connsiteY126" fmla="*/ 524786 h 2385392"/>
              <a:gd name="connsiteX127" fmla="*/ 155713 w 4656151"/>
              <a:gd name="connsiteY127" fmla="*/ 500933 h 2385392"/>
              <a:gd name="connsiteX128" fmla="*/ 155713 w 4656151"/>
              <a:gd name="connsiteY128" fmla="*/ 500933 h 2385392"/>
              <a:gd name="connsiteX129" fmla="*/ 147762 w 4656151"/>
              <a:gd name="connsiteY129" fmla="*/ 453225 h 2385392"/>
              <a:gd name="connsiteX130" fmla="*/ 155713 w 4656151"/>
              <a:gd name="connsiteY130" fmla="*/ 413468 h 2385392"/>
              <a:gd name="connsiteX131" fmla="*/ 163664 w 4656151"/>
              <a:gd name="connsiteY131" fmla="*/ 389614 h 2385392"/>
              <a:gd name="connsiteX132" fmla="*/ 76200 w 4656151"/>
              <a:gd name="connsiteY132" fmla="*/ 384976 h 2385392"/>
              <a:gd name="connsiteX133" fmla="*/ 76200 w 4656151"/>
              <a:gd name="connsiteY133" fmla="*/ 308776 h 2385392"/>
              <a:gd name="connsiteX134" fmla="*/ 0 w 4656151"/>
              <a:gd name="connsiteY134" fmla="*/ 384976 h 2385392"/>
              <a:gd name="connsiteX0" fmla="*/ 1 w 4579951"/>
              <a:gd name="connsiteY0" fmla="*/ 308776 h 2385392"/>
              <a:gd name="connsiteX1" fmla="*/ 0 w 4579951"/>
              <a:gd name="connsiteY1" fmla="*/ 308776 h 2385392"/>
              <a:gd name="connsiteX2" fmla="*/ 0 w 4579951"/>
              <a:gd name="connsiteY2" fmla="*/ 308776 h 2385392"/>
              <a:gd name="connsiteX3" fmla="*/ 95416 w 4579951"/>
              <a:gd name="connsiteY3" fmla="*/ 270345 h 2385392"/>
              <a:gd name="connsiteX4" fmla="*/ 47708 w 4579951"/>
              <a:gd name="connsiteY4" fmla="*/ 246491 h 2385392"/>
              <a:gd name="connsiteX5" fmla="*/ 0 w 4579951"/>
              <a:gd name="connsiteY5" fmla="*/ 198783 h 2385392"/>
              <a:gd name="connsiteX6" fmla="*/ 15903 w 4579951"/>
              <a:gd name="connsiteY6" fmla="*/ 174929 h 2385392"/>
              <a:gd name="connsiteX7" fmla="*/ 15903 w 4579951"/>
              <a:gd name="connsiteY7" fmla="*/ 174929 h 2385392"/>
              <a:gd name="connsiteX8" fmla="*/ 103367 w 4579951"/>
              <a:gd name="connsiteY8" fmla="*/ 198783 h 2385392"/>
              <a:gd name="connsiteX9" fmla="*/ 103367 w 4579951"/>
              <a:gd name="connsiteY9" fmla="*/ 198783 h 2385392"/>
              <a:gd name="connsiteX10" fmla="*/ 95416 w 4579951"/>
              <a:gd name="connsiteY10" fmla="*/ 182880 h 2385392"/>
              <a:gd name="connsiteX11" fmla="*/ 47708 w 4579951"/>
              <a:gd name="connsiteY11" fmla="*/ 174929 h 2385392"/>
              <a:gd name="connsiteX12" fmla="*/ 47708 w 4579951"/>
              <a:gd name="connsiteY12" fmla="*/ 174929 h 2385392"/>
              <a:gd name="connsiteX13" fmla="*/ 55659 w 4579951"/>
              <a:gd name="connsiteY13" fmla="*/ 119270 h 2385392"/>
              <a:gd name="connsiteX14" fmla="*/ 119270 w 4579951"/>
              <a:gd name="connsiteY14" fmla="*/ 63611 h 2385392"/>
              <a:gd name="connsiteX15" fmla="*/ 182880 w 4579951"/>
              <a:gd name="connsiteY15" fmla="*/ 71562 h 2385392"/>
              <a:gd name="connsiteX16" fmla="*/ 262393 w 4579951"/>
              <a:gd name="connsiteY16" fmla="*/ 79513 h 2385392"/>
              <a:gd name="connsiteX17" fmla="*/ 341906 w 4579951"/>
              <a:gd name="connsiteY17" fmla="*/ 103367 h 2385392"/>
              <a:gd name="connsiteX18" fmla="*/ 405517 w 4579951"/>
              <a:gd name="connsiteY18" fmla="*/ 79513 h 2385392"/>
              <a:gd name="connsiteX19" fmla="*/ 469127 w 4579951"/>
              <a:gd name="connsiteY19" fmla="*/ 39757 h 2385392"/>
              <a:gd name="connsiteX20" fmla="*/ 548640 w 4579951"/>
              <a:gd name="connsiteY20" fmla="*/ 63611 h 2385392"/>
              <a:gd name="connsiteX21" fmla="*/ 652007 w 4579951"/>
              <a:gd name="connsiteY21" fmla="*/ 31806 h 2385392"/>
              <a:gd name="connsiteX22" fmla="*/ 731520 w 4579951"/>
              <a:gd name="connsiteY22" fmla="*/ 7952 h 2385392"/>
              <a:gd name="connsiteX23" fmla="*/ 826936 w 4579951"/>
              <a:gd name="connsiteY23" fmla="*/ 0 h 2385392"/>
              <a:gd name="connsiteX24" fmla="*/ 922351 w 4579951"/>
              <a:gd name="connsiteY24" fmla="*/ 15903 h 2385392"/>
              <a:gd name="connsiteX25" fmla="*/ 1017767 w 4579951"/>
              <a:gd name="connsiteY25" fmla="*/ 47708 h 2385392"/>
              <a:gd name="connsiteX26" fmla="*/ 1113183 w 4579951"/>
              <a:gd name="connsiteY26" fmla="*/ 119270 h 2385392"/>
              <a:gd name="connsiteX27" fmla="*/ 1192696 w 4579951"/>
              <a:gd name="connsiteY27" fmla="*/ 166978 h 2385392"/>
              <a:gd name="connsiteX28" fmla="*/ 1280160 w 4579951"/>
              <a:gd name="connsiteY28" fmla="*/ 206734 h 2385392"/>
              <a:gd name="connsiteX29" fmla="*/ 1359673 w 4579951"/>
              <a:gd name="connsiteY29" fmla="*/ 222637 h 2385392"/>
              <a:gd name="connsiteX30" fmla="*/ 1415332 w 4579951"/>
              <a:gd name="connsiteY30" fmla="*/ 222637 h 2385392"/>
              <a:gd name="connsiteX31" fmla="*/ 1502797 w 4579951"/>
              <a:gd name="connsiteY31" fmla="*/ 254442 h 2385392"/>
              <a:gd name="connsiteX32" fmla="*/ 1566407 w 4579951"/>
              <a:gd name="connsiteY32" fmla="*/ 262393 h 2385392"/>
              <a:gd name="connsiteX33" fmla="*/ 1709530 w 4579951"/>
              <a:gd name="connsiteY33" fmla="*/ 151075 h 2385392"/>
              <a:gd name="connsiteX34" fmla="*/ 1948070 w 4579951"/>
              <a:gd name="connsiteY34" fmla="*/ 198783 h 2385392"/>
              <a:gd name="connsiteX35" fmla="*/ 2115047 w 4579951"/>
              <a:gd name="connsiteY35" fmla="*/ 310101 h 2385392"/>
              <a:gd name="connsiteX36" fmla="*/ 2321781 w 4579951"/>
              <a:gd name="connsiteY36" fmla="*/ 365760 h 2385392"/>
              <a:gd name="connsiteX37" fmla="*/ 2449002 w 4579951"/>
              <a:gd name="connsiteY37" fmla="*/ 397566 h 2385392"/>
              <a:gd name="connsiteX38" fmla="*/ 2528515 w 4579951"/>
              <a:gd name="connsiteY38" fmla="*/ 437322 h 2385392"/>
              <a:gd name="connsiteX39" fmla="*/ 2544417 w 4579951"/>
              <a:gd name="connsiteY39" fmla="*/ 445273 h 2385392"/>
              <a:gd name="connsiteX40" fmla="*/ 2544417 w 4579951"/>
              <a:gd name="connsiteY40" fmla="*/ 461176 h 2385392"/>
              <a:gd name="connsiteX41" fmla="*/ 2544417 w 4579951"/>
              <a:gd name="connsiteY41" fmla="*/ 540689 h 2385392"/>
              <a:gd name="connsiteX42" fmla="*/ 2488758 w 4579951"/>
              <a:gd name="connsiteY42" fmla="*/ 628153 h 2385392"/>
              <a:gd name="connsiteX43" fmla="*/ 2472856 w 4579951"/>
              <a:gd name="connsiteY43" fmla="*/ 659959 h 2385392"/>
              <a:gd name="connsiteX44" fmla="*/ 2472856 w 4579951"/>
              <a:gd name="connsiteY44" fmla="*/ 755374 h 2385392"/>
              <a:gd name="connsiteX45" fmla="*/ 2504661 w 4579951"/>
              <a:gd name="connsiteY45" fmla="*/ 803082 h 2385392"/>
              <a:gd name="connsiteX46" fmla="*/ 2576223 w 4579951"/>
              <a:gd name="connsiteY46" fmla="*/ 811033 h 2385392"/>
              <a:gd name="connsiteX47" fmla="*/ 2631882 w 4579951"/>
              <a:gd name="connsiteY47" fmla="*/ 842839 h 2385392"/>
              <a:gd name="connsiteX48" fmla="*/ 2687541 w 4579951"/>
              <a:gd name="connsiteY48" fmla="*/ 882595 h 2385392"/>
              <a:gd name="connsiteX49" fmla="*/ 2727297 w 4579951"/>
              <a:gd name="connsiteY49" fmla="*/ 930303 h 2385392"/>
              <a:gd name="connsiteX50" fmla="*/ 2806810 w 4579951"/>
              <a:gd name="connsiteY50" fmla="*/ 938254 h 2385392"/>
              <a:gd name="connsiteX51" fmla="*/ 2886323 w 4579951"/>
              <a:gd name="connsiteY51" fmla="*/ 946206 h 2385392"/>
              <a:gd name="connsiteX52" fmla="*/ 2949934 w 4579951"/>
              <a:gd name="connsiteY52" fmla="*/ 930303 h 2385392"/>
              <a:gd name="connsiteX53" fmla="*/ 2973788 w 4579951"/>
              <a:gd name="connsiteY53" fmla="*/ 914400 h 2385392"/>
              <a:gd name="connsiteX54" fmla="*/ 2973788 w 4579951"/>
              <a:gd name="connsiteY54" fmla="*/ 914400 h 2385392"/>
              <a:gd name="connsiteX55" fmla="*/ 3045350 w 4579951"/>
              <a:gd name="connsiteY55" fmla="*/ 914400 h 2385392"/>
              <a:gd name="connsiteX56" fmla="*/ 3085106 w 4579951"/>
              <a:gd name="connsiteY56" fmla="*/ 914400 h 2385392"/>
              <a:gd name="connsiteX57" fmla="*/ 3101009 w 4579951"/>
              <a:gd name="connsiteY57" fmla="*/ 898498 h 2385392"/>
              <a:gd name="connsiteX58" fmla="*/ 3212327 w 4579951"/>
              <a:gd name="connsiteY58" fmla="*/ 826936 h 2385392"/>
              <a:gd name="connsiteX59" fmla="*/ 3419061 w 4579951"/>
              <a:gd name="connsiteY59" fmla="*/ 723569 h 2385392"/>
              <a:gd name="connsiteX60" fmla="*/ 3586038 w 4579951"/>
              <a:gd name="connsiteY60" fmla="*/ 596348 h 2385392"/>
              <a:gd name="connsiteX61" fmla="*/ 3856383 w 4579951"/>
              <a:gd name="connsiteY61" fmla="*/ 540689 h 2385392"/>
              <a:gd name="connsiteX62" fmla="*/ 4309607 w 4579951"/>
              <a:gd name="connsiteY62" fmla="*/ 723569 h 2385392"/>
              <a:gd name="connsiteX63" fmla="*/ 4579951 w 4579951"/>
              <a:gd name="connsiteY63" fmla="*/ 874644 h 2385392"/>
              <a:gd name="connsiteX64" fmla="*/ 4341412 w 4579951"/>
              <a:gd name="connsiteY64" fmla="*/ 1423284 h 2385392"/>
              <a:gd name="connsiteX65" fmla="*/ 3959750 w 4579951"/>
              <a:gd name="connsiteY65" fmla="*/ 1796995 h 2385392"/>
              <a:gd name="connsiteX66" fmla="*/ 3578087 w 4579951"/>
              <a:gd name="connsiteY66" fmla="*/ 2202512 h 2385392"/>
              <a:gd name="connsiteX67" fmla="*/ 3419061 w 4579951"/>
              <a:gd name="connsiteY67" fmla="*/ 2289976 h 2385392"/>
              <a:gd name="connsiteX68" fmla="*/ 3403158 w 4579951"/>
              <a:gd name="connsiteY68" fmla="*/ 2353586 h 2385392"/>
              <a:gd name="connsiteX69" fmla="*/ 3403158 w 4579951"/>
              <a:gd name="connsiteY69" fmla="*/ 2353586 h 2385392"/>
              <a:gd name="connsiteX70" fmla="*/ 3291840 w 4579951"/>
              <a:gd name="connsiteY70" fmla="*/ 2385392 h 2385392"/>
              <a:gd name="connsiteX71" fmla="*/ 3291840 w 4579951"/>
              <a:gd name="connsiteY71" fmla="*/ 2385392 h 2385392"/>
              <a:gd name="connsiteX72" fmla="*/ 3172570 w 4579951"/>
              <a:gd name="connsiteY72" fmla="*/ 2385392 h 2385392"/>
              <a:gd name="connsiteX73" fmla="*/ 3085106 w 4579951"/>
              <a:gd name="connsiteY73" fmla="*/ 2377440 h 2385392"/>
              <a:gd name="connsiteX74" fmla="*/ 2981739 w 4579951"/>
              <a:gd name="connsiteY74" fmla="*/ 2313830 h 2385392"/>
              <a:gd name="connsiteX75" fmla="*/ 2934031 w 4579951"/>
              <a:gd name="connsiteY75" fmla="*/ 2282025 h 2385392"/>
              <a:gd name="connsiteX76" fmla="*/ 2878372 w 4579951"/>
              <a:gd name="connsiteY76" fmla="*/ 2242268 h 2385392"/>
              <a:gd name="connsiteX77" fmla="*/ 2814762 w 4579951"/>
              <a:gd name="connsiteY77" fmla="*/ 2218414 h 2385392"/>
              <a:gd name="connsiteX78" fmla="*/ 2814762 w 4579951"/>
              <a:gd name="connsiteY78" fmla="*/ 2218414 h 2385392"/>
              <a:gd name="connsiteX79" fmla="*/ 2727297 w 4579951"/>
              <a:gd name="connsiteY79" fmla="*/ 2075291 h 2385392"/>
              <a:gd name="connsiteX80" fmla="*/ 2703443 w 4579951"/>
              <a:gd name="connsiteY80" fmla="*/ 2019632 h 2385392"/>
              <a:gd name="connsiteX81" fmla="*/ 2671638 w 4579951"/>
              <a:gd name="connsiteY81" fmla="*/ 1963973 h 2385392"/>
              <a:gd name="connsiteX82" fmla="*/ 2631882 w 4579951"/>
              <a:gd name="connsiteY82" fmla="*/ 1916265 h 2385392"/>
              <a:gd name="connsiteX83" fmla="*/ 2623930 w 4579951"/>
              <a:gd name="connsiteY83" fmla="*/ 1892411 h 2385392"/>
              <a:gd name="connsiteX84" fmla="*/ 2623930 w 4579951"/>
              <a:gd name="connsiteY84" fmla="*/ 1892411 h 2385392"/>
              <a:gd name="connsiteX85" fmla="*/ 2536466 w 4579951"/>
              <a:gd name="connsiteY85" fmla="*/ 1908313 h 2385392"/>
              <a:gd name="connsiteX86" fmla="*/ 2441050 w 4579951"/>
              <a:gd name="connsiteY86" fmla="*/ 1940119 h 2385392"/>
              <a:gd name="connsiteX87" fmla="*/ 2385391 w 4579951"/>
              <a:gd name="connsiteY87" fmla="*/ 1987826 h 2385392"/>
              <a:gd name="connsiteX88" fmla="*/ 2250219 w 4579951"/>
              <a:gd name="connsiteY88" fmla="*/ 1987826 h 2385392"/>
              <a:gd name="connsiteX89" fmla="*/ 1963972 w 4579951"/>
              <a:gd name="connsiteY89" fmla="*/ 1852654 h 2385392"/>
              <a:gd name="connsiteX90" fmla="*/ 1669774 w 4579951"/>
              <a:gd name="connsiteY90" fmla="*/ 1725433 h 2385392"/>
              <a:gd name="connsiteX91" fmla="*/ 1598212 w 4579951"/>
              <a:gd name="connsiteY91" fmla="*/ 1606164 h 2385392"/>
              <a:gd name="connsiteX92" fmla="*/ 1375576 w 4579951"/>
              <a:gd name="connsiteY92" fmla="*/ 1510748 h 2385392"/>
              <a:gd name="connsiteX93" fmla="*/ 1192696 w 4579951"/>
              <a:gd name="connsiteY93" fmla="*/ 1399430 h 2385392"/>
              <a:gd name="connsiteX94" fmla="*/ 1081377 w 4579951"/>
              <a:gd name="connsiteY94" fmla="*/ 1319917 h 2385392"/>
              <a:gd name="connsiteX95" fmla="*/ 946205 w 4579951"/>
              <a:gd name="connsiteY95" fmla="*/ 1073426 h 2385392"/>
              <a:gd name="connsiteX96" fmla="*/ 954157 w 4579951"/>
              <a:gd name="connsiteY96" fmla="*/ 890546 h 2385392"/>
              <a:gd name="connsiteX97" fmla="*/ 993913 w 4579951"/>
              <a:gd name="connsiteY97" fmla="*/ 858741 h 2385392"/>
              <a:gd name="connsiteX98" fmla="*/ 993913 w 4579951"/>
              <a:gd name="connsiteY98" fmla="*/ 811033 h 2385392"/>
              <a:gd name="connsiteX99" fmla="*/ 906449 w 4579951"/>
              <a:gd name="connsiteY99" fmla="*/ 771277 h 2385392"/>
              <a:gd name="connsiteX100" fmla="*/ 850790 w 4579951"/>
              <a:gd name="connsiteY100" fmla="*/ 739472 h 2385392"/>
              <a:gd name="connsiteX101" fmla="*/ 771277 w 4579951"/>
              <a:gd name="connsiteY101" fmla="*/ 787179 h 2385392"/>
              <a:gd name="connsiteX102" fmla="*/ 747423 w 4579951"/>
              <a:gd name="connsiteY102" fmla="*/ 842839 h 2385392"/>
              <a:gd name="connsiteX103" fmla="*/ 699715 w 4579951"/>
              <a:gd name="connsiteY103" fmla="*/ 842839 h 2385392"/>
              <a:gd name="connsiteX104" fmla="*/ 644056 w 4579951"/>
              <a:gd name="connsiteY104" fmla="*/ 842839 h 2385392"/>
              <a:gd name="connsiteX105" fmla="*/ 596348 w 4579951"/>
              <a:gd name="connsiteY105" fmla="*/ 842839 h 2385392"/>
              <a:gd name="connsiteX106" fmla="*/ 572494 w 4579951"/>
              <a:gd name="connsiteY106" fmla="*/ 811033 h 2385392"/>
              <a:gd name="connsiteX107" fmla="*/ 532737 w 4579951"/>
              <a:gd name="connsiteY107" fmla="*/ 771277 h 2385392"/>
              <a:gd name="connsiteX108" fmla="*/ 516835 w 4579951"/>
              <a:gd name="connsiteY108" fmla="*/ 731520 h 2385392"/>
              <a:gd name="connsiteX109" fmla="*/ 469127 w 4579951"/>
              <a:gd name="connsiteY109" fmla="*/ 675861 h 2385392"/>
              <a:gd name="connsiteX110" fmla="*/ 437322 w 4579951"/>
              <a:gd name="connsiteY110" fmla="*/ 667910 h 2385392"/>
              <a:gd name="connsiteX111" fmla="*/ 413468 w 4579951"/>
              <a:gd name="connsiteY111" fmla="*/ 659959 h 2385392"/>
              <a:gd name="connsiteX112" fmla="*/ 389614 w 4579951"/>
              <a:gd name="connsiteY112" fmla="*/ 691764 h 2385392"/>
              <a:gd name="connsiteX113" fmla="*/ 381000 w 4579951"/>
              <a:gd name="connsiteY113" fmla="*/ 689776 h 2385392"/>
              <a:gd name="connsiteX114" fmla="*/ 304800 w 4579951"/>
              <a:gd name="connsiteY114" fmla="*/ 765976 h 2385392"/>
              <a:gd name="connsiteX115" fmla="*/ 304800 w 4579951"/>
              <a:gd name="connsiteY115" fmla="*/ 765976 h 2385392"/>
              <a:gd name="connsiteX116" fmla="*/ 270344 w 4579951"/>
              <a:gd name="connsiteY116" fmla="*/ 739472 h 2385392"/>
              <a:gd name="connsiteX117" fmla="*/ 246490 w 4579951"/>
              <a:gd name="connsiteY117" fmla="*/ 699715 h 2385392"/>
              <a:gd name="connsiteX118" fmla="*/ 222637 w 4579951"/>
              <a:gd name="connsiteY118" fmla="*/ 667910 h 2385392"/>
              <a:gd name="connsiteX119" fmla="*/ 182880 w 4579951"/>
              <a:gd name="connsiteY119" fmla="*/ 628153 h 2385392"/>
              <a:gd name="connsiteX120" fmla="*/ 182880 w 4579951"/>
              <a:gd name="connsiteY120" fmla="*/ 628153 h 2385392"/>
              <a:gd name="connsiteX121" fmla="*/ 143123 w 4579951"/>
              <a:gd name="connsiteY121" fmla="*/ 564543 h 2385392"/>
              <a:gd name="connsiteX122" fmla="*/ 95416 w 4579951"/>
              <a:gd name="connsiteY122" fmla="*/ 564543 h 2385392"/>
              <a:gd name="connsiteX123" fmla="*/ 63610 w 4579951"/>
              <a:gd name="connsiteY123" fmla="*/ 564543 h 2385392"/>
              <a:gd name="connsiteX124" fmla="*/ 55659 w 4579951"/>
              <a:gd name="connsiteY124" fmla="*/ 556592 h 2385392"/>
              <a:gd name="connsiteX125" fmla="*/ 55659 w 4579951"/>
              <a:gd name="connsiteY125" fmla="*/ 532738 h 2385392"/>
              <a:gd name="connsiteX126" fmla="*/ 79513 w 4579951"/>
              <a:gd name="connsiteY126" fmla="*/ 524786 h 2385392"/>
              <a:gd name="connsiteX127" fmla="*/ 79513 w 4579951"/>
              <a:gd name="connsiteY127" fmla="*/ 500933 h 2385392"/>
              <a:gd name="connsiteX128" fmla="*/ 79513 w 4579951"/>
              <a:gd name="connsiteY128" fmla="*/ 500933 h 2385392"/>
              <a:gd name="connsiteX129" fmla="*/ 71562 w 4579951"/>
              <a:gd name="connsiteY129" fmla="*/ 453225 h 2385392"/>
              <a:gd name="connsiteX130" fmla="*/ 79513 w 4579951"/>
              <a:gd name="connsiteY130" fmla="*/ 413468 h 2385392"/>
              <a:gd name="connsiteX131" fmla="*/ 87464 w 4579951"/>
              <a:gd name="connsiteY131" fmla="*/ 389614 h 2385392"/>
              <a:gd name="connsiteX132" fmla="*/ 0 w 4579951"/>
              <a:gd name="connsiteY132" fmla="*/ 384976 h 2385392"/>
              <a:gd name="connsiteX133" fmla="*/ 0 w 4579951"/>
              <a:gd name="connsiteY133" fmla="*/ 308776 h 2385392"/>
              <a:gd name="connsiteX134" fmla="*/ 1 w 4579951"/>
              <a:gd name="connsiteY134" fmla="*/ 308776 h 2385392"/>
              <a:gd name="connsiteX0" fmla="*/ 1 w 4579951"/>
              <a:gd name="connsiteY0" fmla="*/ 308776 h 2385392"/>
              <a:gd name="connsiteX1" fmla="*/ 0 w 4579951"/>
              <a:gd name="connsiteY1" fmla="*/ 308776 h 2385392"/>
              <a:gd name="connsiteX2" fmla="*/ 0 w 4579951"/>
              <a:gd name="connsiteY2" fmla="*/ 308776 h 2385392"/>
              <a:gd name="connsiteX3" fmla="*/ 95416 w 4579951"/>
              <a:gd name="connsiteY3" fmla="*/ 270345 h 2385392"/>
              <a:gd name="connsiteX4" fmla="*/ 47708 w 4579951"/>
              <a:gd name="connsiteY4" fmla="*/ 246491 h 2385392"/>
              <a:gd name="connsiteX5" fmla="*/ 0 w 4579951"/>
              <a:gd name="connsiteY5" fmla="*/ 198783 h 2385392"/>
              <a:gd name="connsiteX6" fmla="*/ 15903 w 4579951"/>
              <a:gd name="connsiteY6" fmla="*/ 174929 h 2385392"/>
              <a:gd name="connsiteX7" fmla="*/ 15903 w 4579951"/>
              <a:gd name="connsiteY7" fmla="*/ 174929 h 2385392"/>
              <a:gd name="connsiteX8" fmla="*/ 103367 w 4579951"/>
              <a:gd name="connsiteY8" fmla="*/ 198783 h 2385392"/>
              <a:gd name="connsiteX9" fmla="*/ 103367 w 4579951"/>
              <a:gd name="connsiteY9" fmla="*/ 198783 h 2385392"/>
              <a:gd name="connsiteX10" fmla="*/ 95416 w 4579951"/>
              <a:gd name="connsiteY10" fmla="*/ 182880 h 2385392"/>
              <a:gd name="connsiteX11" fmla="*/ 47708 w 4579951"/>
              <a:gd name="connsiteY11" fmla="*/ 174929 h 2385392"/>
              <a:gd name="connsiteX12" fmla="*/ 47708 w 4579951"/>
              <a:gd name="connsiteY12" fmla="*/ 174929 h 2385392"/>
              <a:gd name="connsiteX13" fmla="*/ 55659 w 4579951"/>
              <a:gd name="connsiteY13" fmla="*/ 119270 h 2385392"/>
              <a:gd name="connsiteX14" fmla="*/ 119270 w 4579951"/>
              <a:gd name="connsiteY14" fmla="*/ 63611 h 2385392"/>
              <a:gd name="connsiteX15" fmla="*/ 182880 w 4579951"/>
              <a:gd name="connsiteY15" fmla="*/ 71562 h 2385392"/>
              <a:gd name="connsiteX16" fmla="*/ 262393 w 4579951"/>
              <a:gd name="connsiteY16" fmla="*/ 79513 h 2385392"/>
              <a:gd name="connsiteX17" fmla="*/ 341906 w 4579951"/>
              <a:gd name="connsiteY17" fmla="*/ 103367 h 2385392"/>
              <a:gd name="connsiteX18" fmla="*/ 405517 w 4579951"/>
              <a:gd name="connsiteY18" fmla="*/ 79513 h 2385392"/>
              <a:gd name="connsiteX19" fmla="*/ 469127 w 4579951"/>
              <a:gd name="connsiteY19" fmla="*/ 39757 h 2385392"/>
              <a:gd name="connsiteX20" fmla="*/ 548640 w 4579951"/>
              <a:gd name="connsiteY20" fmla="*/ 63611 h 2385392"/>
              <a:gd name="connsiteX21" fmla="*/ 652007 w 4579951"/>
              <a:gd name="connsiteY21" fmla="*/ 31806 h 2385392"/>
              <a:gd name="connsiteX22" fmla="*/ 731520 w 4579951"/>
              <a:gd name="connsiteY22" fmla="*/ 7952 h 2385392"/>
              <a:gd name="connsiteX23" fmla="*/ 826936 w 4579951"/>
              <a:gd name="connsiteY23" fmla="*/ 0 h 2385392"/>
              <a:gd name="connsiteX24" fmla="*/ 922351 w 4579951"/>
              <a:gd name="connsiteY24" fmla="*/ 15903 h 2385392"/>
              <a:gd name="connsiteX25" fmla="*/ 1017767 w 4579951"/>
              <a:gd name="connsiteY25" fmla="*/ 47708 h 2385392"/>
              <a:gd name="connsiteX26" fmla="*/ 1113183 w 4579951"/>
              <a:gd name="connsiteY26" fmla="*/ 119270 h 2385392"/>
              <a:gd name="connsiteX27" fmla="*/ 1192696 w 4579951"/>
              <a:gd name="connsiteY27" fmla="*/ 166978 h 2385392"/>
              <a:gd name="connsiteX28" fmla="*/ 1280160 w 4579951"/>
              <a:gd name="connsiteY28" fmla="*/ 206734 h 2385392"/>
              <a:gd name="connsiteX29" fmla="*/ 1359673 w 4579951"/>
              <a:gd name="connsiteY29" fmla="*/ 222637 h 2385392"/>
              <a:gd name="connsiteX30" fmla="*/ 1415332 w 4579951"/>
              <a:gd name="connsiteY30" fmla="*/ 222637 h 2385392"/>
              <a:gd name="connsiteX31" fmla="*/ 1502797 w 4579951"/>
              <a:gd name="connsiteY31" fmla="*/ 254442 h 2385392"/>
              <a:gd name="connsiteX32" fmla="*/ 1566407 w 4579951"/>
              <a:gd name="connsiteY32" fmla="*/ 262393 h 2385392"/>
              <a:gd name="connsiteX33" fmla="*/ 1709530 w 4579951"/>
              <a:gd name="connsiteY33" fmla="*/ 151075 h 2385392"/>
              <a:gd name="connsiteX34" fmla="*/ 1948070 w 4579951"/>
              <a:gd name="connsiteY34" fmla="*/ 198783 h 2385392"/>
              <a:gd name="connsiteX35" fmla="*/ 2115047 w 4579951"/>
              <a:gd name="connsiteY35" fmla="*/ 310101 h 2385392"/>
              <a:gd name="connsiteX36" fmla="*/ 2321781 w 4579951"/>
              <a:gd name="connsiteY36" fmla="*/ 365760 h 2385392"/>
              <a:gd name="connsiteX37" fmla="*/ 2449002 w 4579951"/>
              <a:gd name="connsiteY37" fmla="*/ 397566 h 2385392"/>
              <a:gd name="connsiteX38" fmla="*/ 2528515 w 4579951"/>
              <a:gd name="connsiteY38" fmla="*/ 437322 h 2385392"/>
              <a:gd name="connsiteX39" fmla="*/ 2544417 w 4579951"/>
              <a:gd name="connsiteY39" fmla="*/ 445273 h 2385392"/>
              <a:gd name="connsiteX40" fmla="*/ 2544417 w 4579951"/>
              <a:gd name="connsiteY40" fmla="*/ 461176 h 2385392"/>
              <a:gd name="connsiteX41" fmla="*/ 2544417 w 4579951"/>
              <a:gd name="connsiteY41" fmla="*/ 540689 h 2385392"/>
              <a:gd name="connsiteX42" fmla="*/ 2488758 w 4579951"/>
              <a:gd name="connsiteY42" fmla="*/ 628153 h 2385392"/>
              <a:gd name="connsiteX43" fmla="*/ 2472856 w 4579951"/>
              <a:gd name="connsiteY43" fmla="*/ 659959 h 2385392"/>
              <a:gd name="connsiteX44" fmla="*/ 2472856 w 4579951"/>
              <a:gd name="connsiteY44" fmla="*/ 755374 h 2385392"/>
              <a:gd name="connsiteX45" fmla="*/ 2504661 w 4579951"/>
              <a:gd name="connsiteY45" fmla="*/ 803082 h 2385392"/>
              <a:gd name="connsiteX46" fmla="*/ 2576223 w 4579951"/>
              <a:gd name="connsiteY46" fmla="*/ 811033 h 2385392"/>
              <a:gd name="connsiteX47" fmla="*/ 2631882 w 4579951"/>
              <a:gd name="connsiteY47" fmla="*/ 842839 h 2385392"/>
              <a:gd name="connsiteX48" fmla="*/ 2687541 w 4579951"/>
              <a:gd name="connsiteY48" fmla="*/ 882595 h 2385392"/>
              <a:gd name="connsiteX49" fmla="*/ 2727297 w 4579951"/>
              <a:gd name="connsiteY49" fmla="*/ 930303 h 2385392"/>
              <a:gd name="connsiteX50" fmla="*/ 2806810 w 4579951"/>
              <a:gd name="connsiteY50" fmla="*/ 938254 h 2385392"/>
              <a:gd name="connsiteX51" fmla="*/ 2886323 w 4579951"/>
              <a:gd name="connsiteY51" fmla="*/ 946206 h 2385392"/>
              <a:gd name="connsiteX52" fmla="*/ 2949934 w 4579951"/>
              <a:gd name="connsiteY52" fmla="*/ 930303 h 2385392"/>
              <a:gd name="connsiteX53" fmla="*/ 2973788 w 4579951"/>
              <a:gd name="connsiteY53" fmla="*/ 914400 h 2385392"/>
              <a:gd name="connsiteX54" fmla="*/ 2973788 w 4579951"/>
              <a:gd name="connsiteY54" fmla="*/ 914400 h 2385392"/>
              <a:gd name="connsiteX55" fmla="*/ 3045350 w 4579951"/>
              <a:gd name="connsiteY55" fmla="*/ 914400 h 2385392"/>
              <a:gd name="connsiteX56" fmla="*/ 3085106 w 4579951"/>
              <a:gd name="connsiteY56" fmla="*/ 914400 h 2385392"/>
              <a:gd name="connsiteX57" fmla="*/ 3101009 w 4579951"/>
              <a:gd name="connsiteY57" fmla="*/ 898498 h 2385392"/>
              <a:gd name="connsiteX58" fmla="*/ 3212327 w 4579951"/>
              <a:gd name="connsiteY58" fmla="*/ 826936 h 2385392"/>
              <a:gd name="connsiteX59" fmla="*/ 3419061 w 4579951"/>
              <a:gd name="connsiteY59" fmla="*/ 723569 h 2385392"/>
              <a:gd name="connsiteX60" fmla="*/ 3586038 w 4579951"/>
              <a:gd name="connsiteY60" fmla="*/ 596348 h 2385392"/>
              <a:gd name="connsiteX61" fmla="*/ 3856383 w 4579951"/>
              <a:gd name="connsiteY61" fmla="*/ 540689 h 2385392"/>
              <a:gd name="connsiteX62" fmla="*/ 4309607 w 4579951"/>
              <a:gd name="connsiteY62" fmla="*/ 723569 h 2385392"/>
              <a:gd name="connsiteX63" fmla="*/ 4579951 w 4579951"/>
              <a:gd name="connsiteY63" fmla="*/ 874644 h 2385392"/>
              <a:gd name="connsiteX64" fmla="*/ 4341412 w 4579951"/>
              <a:gd name="connsiteY64" fmla="*/ 1423284 h 2385392"/>
              <a:gd name="connsiteX65" fmla="*/ 3959750 w 4579951"/>
              <a:gd name="connsiteY65" fmla="*/ 1796995 h 2385392"/>
              <a:gd name="connsiteX66" fmla="*/ 3578087 w 4579951"/>
              <a:gd name="connsiteY66" fmla="*/ 2202512 h 2385392"/>
              <a:gd name="connsiteX67" fmla="*/ 3419061 w 4579951"/>
              <a:gd name="connsiteY67" fmla="*/ 2289976 h 2385392"/>
              <a:gd name="connsiteX68" fmla="*/ 3403158 w 4579951"/>
              <a:gd name="connsiteY68" fmla="*/ 2353586 h 2385392"/>
              <a:gd name="connsiteX69" fmla="*/ 3403158 w 4579951"/>
              <a:gd name="connsiteY69" fmla="*/ 2353586 h 2385392"/>
              <a:gd name="connsiteX70" fmla="*/ 3291840 w 4579951"/>
              <a:gd name="connsiteY70" fmla="*/ 2385392 h 2385392"/>
              <a:gd name="connsiteX71" fmla="*/ 3291840 w 4579951"/>
              <a:gd name="connsiteY71" fmla="*/ 2385392 h 2385392"/>
              <a:gd name="connsiteX72" fmla="*/ 3172570 w 4579951"/>
              <a:gd name="connsiteY72" fmla="*/ 2385392 h 2385392"/>
              <a:gd name="connsiteX73" fmla="*/ 3085106 w 4579951"/>
              <a:gd name="connsiteY73" fmla="*/ 2377440 h 2385392"/>
              <a:gd name="connsiteX74" fmla="*/ 2981739 w 4579951"/>
              <a:gd name="connsiteY74" fmla="*/ 2313830 h 2385392"/>
              <a:gd name="connsiteX75" fmla="*/ 2934031 w 4579951"/>
              <a:gd name="connsiteY75" fmla="*/ 2282025 h 2385392"/>
              <a:gd name="connsiteX76" fmla="*/ 2878372 w 4579951"/>
              <a:gd name="connsiteY76" fmla="*/ 2242268 h 2385392"/>
              <a:gd name="connsiteX77" fmla="*/ 2814762 w 4579951"/>
              <a:gd name="connsiteY77" fmla="*/ 2218414 h 2385392"/>
              <a:gd name="connsiteX78" fmla="*/ 2814762 w 4579951"/>
              <a:gd name="connsiteY78" fmla="*/ 2218414 h 2385392"/>
              <a:gd name="connsiteX79" fmla="*/ 2727297 w 4579951"/>
              <a:gd name="connsiteY79" fmla="*/ 2075291 h 2385392"/>
              <a:gd name="connsiteX80" fmla="*/ 2703443 w 4579951"/>
              <a:gd name="connsiteY80" fmla="*/ 2019632 h 2385392"/>
              <a:gd name="connsiteX81" fmla="*/ 2671638 w 4579951"/>
              <a:gd name="connsiteY81" fmla="*/ 1963973 h 2385392"/>
              <a:gd name="connsiteX82" fmla="*/ 2631882 w 4579951"/>
              <a:gd name="connsiteY82" fmla="*/ 1916265 h 2385392"/>
              <a:gd name="connsiteX83" fmla="*/ 2623930 w 4579951"/>
              <a:gd name="connsiteY83" fmla="*/ 1892411 h 2385392"/>
              <a:gd name="connsiteX84" fmla="*/ 2623930 w 4579951"/>
              <a:gd name="connsiteY84" fmla="*/ 1892411 h 2385392"/>
              <a:gd name="connsiteX85" fmla="*/ 2536466 w 4579951"/>
              <a:gd name="connsiteY85" fmla="*/ 1908313 h 2385392"/>
              <a:gd name="connsiteX86" fmla="*/ 2441050 w 4579951"/>
              <a:gd name="connsiteY86" fmla="*/ 1940119 h 2385392"/>
              <a:gd name="connsiteX87" fmla="*/ 2385391 w 4579951"/>
              <a:gd name="connsiteY87" fmla="*/ 1987826 h 2385392"/>
              <a:gd name="connsiteX88" fmla="*/ 2250219 w 4579951"/>
              <a:gd name="connsiteY88" fmla="*/ 1987826 h 2385392"/>
              <a:gd name="connsiteX89" fmla="*/ 1963972 w 4579951"/>
              <a:gd name="connsiteY89" fmla="*/ 1852654 h 2385392"/>
              <a:gd name="connsiteX90" fmla="*/ 1669774 w 4579951"/>
              <a:gd name="connsiteY90" fmla="*/ 1725433 h 2385392"/>
              <a:gd name="connsiteX91" fmla="*/ 1598212 w 4579951"/>
              <a:gd name="connsiteY91" fmla="*/ 1606164 h 2385392"/>
              <a:gd name="connsiteX92" fmla="*/ 1375576 w 4579951"/>
              <a:gd name="connsiteY92" fmla="*/ 1510748 h 2385392"/>
              <a:gd name="connsiteX93" fmla="*/ 1192696 w 4579951"/>
              <a:gd name="connsiteY93" fmla="*/ 1399430 h 2385392"/>
              <a:gd name="connsiteX94" fmla="*/ 1081377 w 4579951"/>
              <a:gd name="connsiteY94" fmla="*/ 1319917 h 2385392"/>
              <a:gd name="connsiteX95" fmla="*/ 946205 w 4579951"/>
              <a:gd name="connsiteY95" fmla="*/ 1073426 h 2385392"/>
              <a:gd name="connsiteX96" fmla="*/ 954157 w 4579951"/>
              <a:gd name="connsiteY96" fmla="*/ 890546 h 2385392"/>
              <a:gd name="connsiteX97" fmla="*/ 993913 w 4579951"/>
              <a:gd name="connsiteY97" fmla="*/ 858741 h 2385392"/>
              <a:gd name="connsiteX98" fmla="*/ 993913 w 4579951"/>
              <a:gd name="connsiteY98" fmla="*/ 811033 h 2385392"/>
              <a:gd name="connsiteX99" fmla="*/ 906449 w 4579951"/>
              <a:gd name="connsiteY99" fmla="*/ 771277 h 2385392"/>
              <a:gd name="connsiteX100" fmla="*/ 850790 w 4579951"/>
              <a:gd name="connsiteY100" fmla="*/ 739472 h 2385392"/>
              <a:gd name="connsiteX101" fmla="*/ 771277 w 4579951"/>
              <a:gd name="connsiteY101" fmla="*/ 787179 h 2385392"/>
              <a:gd name="connsiteX102" fmla="*/ 747423 w 4579951"/>
              <a:gd name="connsiteY102" fmla="*/ 842839 h 2385392"/>
              <a:gd name="connsiteX103" fmla="*/ 699715 w 4579951"/>
              <a:gd name="connsiteY103" fmla="*/ 842839 h 2385392"/>
              <a:gd name="connsiteX104" fmla="*/ 644056 w 4579951"/>
              <a:gd name="connsiteY104" fmla="*/ 842839 h 2385392"/>
              <a:gd name="connsiteX105" fmla="*/ 596348 w 4579951"/>
              <a:gd name="connsiteY105" fmla="*/ 842839 h 2385392"/>
              <a:gd name="connsiteX106" fmla="*/ 572494 w 4579951"/>
              <a:gd name="connsiteY106" fmla="*/ 811033 h 2385392"/>
              <a:gd name="connsiteX107" fmla="*/ 532737 w 4579951"/>
              <a:gd name="connsiteY107" fmla="*/ 771277 h 2385392"/>
              <a:gd name="connsiteX108" fmla="*/ 516835 w 4579951"/>
              <a:gd name="connsiteY108" fmla="*/ 731520 h 2385392"/>
              <a:gd name="connsiteX109" fmla="*/ 469127 w 4579951"/>
              <a:gd name="connsiteY109" fmla="*/ 675861 h 2385392"/>
              <a:gd name="connsiteX110" fmla="*/ 437322 w 4579951"/>
              <a:gd name="connsiteY110" fmla="*/ 667910 h 2385392"/>
              <a:gd name="connsiteX111" fmla="*/ 413468 w 4579951"/>
              <a:gd name="connsiteY111" fmla="*/ 659959 h 2385392"/>
              <a:gd name="connsiteX112" fmla="*/ 389614 w 4579951"/>
              <a:gd name="connsiteY112" fmla="*/ 691764 h 2385392"/>
              <a:gd name="connsiteX113" fmla="*/ 381000 w 4579951"/>
              <a:gd name="connsiteY113" fmla="*/ 689776 h 2385392"/>
              <a:gd name="connsiteX114" fmla="*/ 304800 w 4579951"/>
              <a:gd name="connsiteY114" fmla="*/ 765976 h 2385392"/>
              <a:gd name="connsiteX115" fmla="*/ 304800 w 4579951"/>
              <a:gd name="connsiteY115" fmla="*/ 765976 h 2385392"/>
              <a:gd name="connsiteX116" fmla="*/ 270344 w 4579951"/>
              <a:gd name="connsiteY116" fmla="*/ 739472 h 2385392"/>
              <a:gd name="connsiteX117" fmla="*/ 246490 w 4579951"/>
              <a:gd name="connsiteY117" fmla="*/ 699715 h 2385392"/>
              <a:gd name="connsiteX118" fmla="*/ 222637 w 4579951"/>
              <a:gd name="connsiteY118" fmla="*/ 667910 h 2385392"/>
              <a:gd name="connsiteX119" fmla="*/ 182880 w 4579951"/>
              <a:gd name="connsiteY119" fmla="*/ 628153 h 2385392"/>
              <a:gd name="connsiteX120" fmla="*/ 182880 w 4579951"/>
              <a:gd name="connsiteY120" fmla="*/ 628153 h 2385392"/>
              <a:gd name="connsiteX121" fmla="*/ 143123 w 4579951"/>
              <a:gd name="connsiteY121" fmla="*/ 564543 h 2385392"/>
              <a:gd name="connsiteX122" fmla="*/ 95416 w 4579951"/>
              <a:gd name="connsiteY122" fmla="*/ 564543 h 2385392"/>
              <a:gd name="connsiteX123" fmla="*/ 63610 w 4579951"/>
              <a:gd name="connsiteY123" fmla="*/ 564543 h 2385392"/>
              <a:gd name="connsiteX124" fmla="*/ 55659 w 4579951"/>
              <a:gd name="connsiteY124" fmla="*/ 556592 h 2385392"/>
              <a:gd name="connsiteX125" fmla="*/ 55659 w 4579951"/>
              <a:gd name="connsiteY125" fmla="*/ 532738 h 2385392"/>
              <a:gd name="connsiteX126" fmla="*/ 79513 w 4579951"/>
              <a:gd name="connsiteY126" fmla="*/ 524786 h 2385392"/>
              <a:gd name="connsiteX127" fmla="*/ 79513 w 4579951"/>
              <a:gd name="connsiteY127" fmla="*/ 500933 h 2385392"/>
              <a:gd name="connsiteX128" fmla="*/ 79513 w 4579951"/>
              <a:gd name="connsiteY128" fmla="*/ 500933 h 2385392"/>
              <a:gd name="connsiteX129" fmla="*/ 71562 w 4579951"/>
              <a:gd name="connsiteY129" fmla="*/ 453225 h 2385392"/>
              <a:gd name="connsiteX130" fmla="*/ 79513 w 4579951"/>
              <a:gd name="connsiteY130" fmla="*/ 413468 h 2385392"/>
              <a:gd name="connsiteX131" fmla="*/ 87464 w 4579951"/>
              <a:gd name="connsiteY131" fmla="*/ 389614 h 2385392"/>
              <a:gd name="connsiteX132" fmla="*/ 0 w 4579951"/>
              <a:gd name="connsiteY132" fmla="*/ 384976 h 2385392"/>
              <a:gd name="connsiteX133" fmla="*/ 0 w 4579951"/>
              <a:gd name="connsiteY133" fmla="*/ 308776 h 2385392"/>
              <a:gd name="connsiteX134" fmla="*/ 1 w 4579951"/>
              <a:gd name="connsiteY134" fmla="*/ 308776 h 2385392"/>
              <a:gd name="connsiteX0" fmla="*/ 1 w 4579951"/>
              <a:gd name="connsiteY0" fmla="*/ 308776 h 2385392"/>
              <a:gd name="connsiteX1" fmla="*/ 0 w 4579951"/>
              <a:gd name="connsiteY1" fmla="*/ 308776 h 2385392"/>
              <a:gd name="connsiteX2" fmla="*/ 0 w 4579951"/>
              <a:gd name="connsiteY2" fmla="*/ 308776 h 2385392"/>
              <a:gd name="connsiteX3" fmla="*/ 95416 w 4579951"/>
              <a:gd name="connsiteY3" fmla="*/ 270345 h 2385392"/>
              <a:gd name="connsiteX4" fmla="*/ 47708 w 4579951"/>
              <a:gd name="connsiteY4" fmla="*/ 246491 h 2385392"/>
              <a:gd name="connsiteX5" fmla="*/ 0 w 4579951"/>
              <a:gd name="connsiteY5" fmla="*/ 198783 h 2385392"/>
              <a:gd name="connsiteX6" fmla="*/ 15903 w 4579951"/>
              <a:gd name="connsiteY6" fmla="*/ 174929 h 2385392"/>
              <a:gd name="connsiteX7" fmla="*/ 15903 w 4579951"/>
              <a:gd name="connsiteY7" fmla="*/ 174929 h 2385392"/>
              <a:gd name="connsiteX8" fmla="*/ 103367 w 4579951"/>
              <a:gd name="connsiteY8" fmla="*/ 198783 h 2385392"/>
              <a:gd name="connsiteX9" fmla="*/ 103367 w 4579951"/>
              <a:gd name="connsiteY9" fmla="*/ 198783 h 2385392"/>
              <a:gd name="connsiteX10" fmla="*/ 95416 w 4579951"/>
              <a:gd name="connsiteY10" fmla="*/ 182880 h 2385392"/>
              <a:gd name="connsiteX11" fmla="*/ 47708 w 4579951"/>
              <a:gd name="connsiteY11" fmla="*/ 174929 h 2385392"/>
              <a:gd name="connsiteX12" fmla="*/ 47708 w 4579951"/>
              <a:gd name="connsiteY12" fmla="*/ 174929 h 2385392"/>
              <a:gd name="connsiteX13" fmla="*/ 55659 w 4579951"/>
              <a:gd name="connsiteY13" fmla="*/ 119270 h 2385392"/>
              <a:gd name="connsiteX14" fmla="*/ 119270 w 4579951"/>
              <a:gd name="connsiteY14" fmla="*/ 63611 h 2385392"/>
              <a:gd name="connsiteX15" fmla="*/ 182880 w 4579951"/>
              <a:gd name="connsiteY15" fmla="*/ 71562 h 2385392"/>
              <a:gd name="connsiteX16" fmla="*/ 262393 w 4579951"/>
              <a:gd name="connsiteY16" fmla="*/ 79513 h 2385392"/>
              <a:gd name="connsiteX17" fmla="*/ 341906 w 4579951"/>
              <a:gd name="connsiteY17" fmla="*/ 103367 h 2385392"/>
              <a:gd name="connsiteX18" fmla="*/ 405517 w 4579951"/>
              <a:gd name="connsiteY18" fmla="*/ 79513 h 2385392"/>
              <a:gd name="connsiteX19" fmla="*/ 469127 w 4579951"/>
              <a:gd name="connsiteY19" fmla="*/ 39757 h 2385392"/>
              <a:gd name="connsiteX20" fmla="*/ 548640 w 4579951"/>
              <a:gd name="connsiteY20" fmla="*/ 63611 h 2385392"/>
              <a:gd name="connsiteX21" fmla="*/ 652007 w 4579951"/>
              <a:gd name="connsiteY21" fmla="*/ 31806 h 2385392"/>
              <a:gd name="connsiteX22" fmla="*/ 731520 w 4579951"/>
              <a:gd name="connsiteY22" fmla="*/ 7952 h 2385392"/>
              <a:gd name="connsiteX23" fmla="*/ 826936 w 4579951"/>
              <a:gd name="connsiteY23" fmla="*/ 0 h 2385392"/>
              <a:gd name="connsiteX24" fmla="*/ 922351 w 4579951"/>
              <a:gd name="connsiteY24" fmla="*/ 15903 h 2385392"/>
              <a:gd name="connsiteX25" fmla="*/ 1017767 w 4579951"/>
              <a:gd name="connsiteY25" fmla="*/ 47708 h 2385392"/>
              <a:gd name="connsiteX26" fmla="*/ 1113183 w 4579951"/>
              <a:gd name="connsiteY26" fmla="*/ 119270 h 2385392"/>
              <a:gd name="connsiteX27" fmla="*/ 1192696 w 4579951"/>
              <a:gd name="connsiteY27" fmla="*/ 166978 h 2385392"/>
              <a:gd name="connsiteX28" fmla="*/ 1280160 w 4579951"/>
              <a:gd name="connsiteY28" fmla="*/ 206734 h 2385392"/>
              <a:gd name="connsiteX29" fmla="*/ 1359673 w 4579951"/>
              <a:gd name="connsiteY29" fmla="*/ 222637 h 2385392"/>
              <a:gd name="connsiteX30" fmla="*/ 1415332 w 4579951"/>
              <a:gd name="connsiteY30" fmla="*/ 222637 h 2385392"/>
              <a:gd name="connsiteX31" fmla="*/ 1502797 w 4579951"/>
              <a:gd name="connsiteY31" fmla="*/ 254442 h 2385392"/>
              <a:gd name="connsiteX32" fmla="*/ 1566407 w 4579951"/>
              <a:gd name="connsiteY32" fmla="*/ 262393 h 2385392"/>
              <a:gd name="connsiteX33" fmla="*/ 1709530 w 4579951"/>
              <a:gd name="connsiteY33" fmla="*/ 151075 h 2385392"/>
              <a:gd name="connsiteX34" fmla="*/ 1948070 w 4579951"/>
              <a:gd name="connsiteY34" fmla="*/ 198783 h 2385392"/>
              <a:gd name="connsiteX35" fmla="*/ 2115047 w 4579951"/>
              <a:gd name="connsiteY35" fmla="*/ 310101 h 2385392"/>
              <a:gd name="connsiteX36" fmla="*/ 2321781 w 4579951"/>
              <a:gd name="connsiteY36" fmla="*/ 365760 h 2385392"/>
              <a:gd name="connsiteX37" fmla="*/ 2449002 w 4579951"/>
              <a:gd name="connsiteY37" fmla="*/ 397566 h 2385392"/>
              <a:gd name="connsiteX38" fmla="*/ 2528515 w 4579951"/>
              <a:gd name="connsiteY38" fmla="*/ 437322 h 2385392"/>
              <a:gd name="connsiteX39" fmla="*/ 2544417 w 4579951"/>
              <a:gd name="connsiteY39" fmla="*/ 445273 h 2385392"/>
              <a:gd name="connsiteX40" fmla="*/ 2544417 w 4579951"/>
              <a:gd name="connsiteY40" fmla="*/ 461176 h 2385392"/>
              <a:gd name="connsiteX41" fmla="*/ 2544417 w 4579951"/>
              <a:gd name="connsiteY41" fmla="*/ 540689 h 2385392"/>
              <a:gd name="connsiteX42" fmla="*/ 2488758 w 4579951"/>
              <a:gd name="connsiteY42" fmla="*/ 628153 h 2385392"/>
              <a:gd name="connsiteX43" fmla="*/ 2472856 w 4579951"/>
              <a:gd name="connsiteY43" fmla="*/ 659959 h 2385392"/>
              <a:gd name="connsiteX44" fmla="*/ 2472856 w 4579951"/>
              <a:gd name="connsiteY44" fmla="*/ 755374 h 2385392"/>
              <a:gd name="connsiteX45" fmla="*/ 2504661 w 4579951"/>
              <a:gd name="connsiteY45" fmla="*/ 803082 h 2385392"/>
              <a:gd name="connsiteX46" fmla="*/ 2576223 w 4579951"/>
              <a:gd name="connsiteY46" fmla="*/ 811033 h 2385392"/>
              <a:gd name="connsiteX47" fmla="*/ 2631882 w 4579951"/>
              <a:gd name="connsiteY47" fmla="*/ 842839 h 2385392"/>
              <a:gd name="connsiteX48" fmla="*/ 2687541 w 4579951"/>
              <a:gd name="connsiteY48" fmla="*/ 882595 h 2385392"/>
              <a:gd name="connsiteX49" fmla="*/ 2727297 w 4579951"/>
              <a:gd name="connsiteY49" fmla="*/ 930303 h 2385392"/>
              <a:gd name="connsiteX50" fmla="*/ 2806810 w 4579951"/>
              <a:gd name="connsiteY50" fmla="*/ 938254 h 2385392"/>
              <a:gd name="connsiteX51" fmla="*/ 2886323 w 4579951"/>
              <a:gd name="connsiteY51" fmla="*/ 946206 h 2385392"/>
              <a:gd name="connsiteX52" fmla="*/ 2949934 w 4579951"/>
              <a:gd name="connsiteY52" fmla="*/ 930303 h 2385392"/>
              <a:gd name="connsiteX53" fmla="*/ 2973788 w 4579951"/>
              <a:gd name="connsiteY53" fmla="*/ 914400 h 2385392"/>
              <a:gd name="connsiteX54" fmla="*/ 2973788 w 4579951"/>
              <a:gd name="connsiteY54" fmla="*/ 914400 h 2385392"/>
              <a:gd name="connsiteX55" fmla="*/ 3045350 w 4579951"/>
              <a:gd name="connsiteY55" fmla="*/ 914400 h 2385392"/>
              <a:gd name="connsiteX56" fmla="*/ 3085106 w 4579951"/>
              <a:gd name="connsiteY56" fmla="*/ 914400 h 2385392"/>
              <a:gd name="connsiteX57" fmla="*/ 3101009 w 4579951"/>
              <a:gd name="connsiteY57" fmla="*/ 898498 h 2385392"/>
              <a:gd name="connsiteX58" fmla="*/ 3212327 w 4579951"/>
              <a:gd name="connsiteY58" fmla="*/ 826936 h 2385392"/>
              <a:gd name="connsiteX59" fmla="*/ 3419061 w 4579951"/>
              <a:gd name="connsiteY59" fmla="*/ 723569 h 2385392"/>
              <a:gd name="connsiteX60" fmla="*/ 3586038 w 4579951"/>
              <a:gd name="connsiteY60" fmla="*/ 596348 h 2385392"/>
              <a:gd name="connsiteX61" fmla="*/ 3856383 w 4579951"/>
              <a:gd name="connsiteY61" fmla="*/ 540689 h 2385392"/>
              <a:gd name="connsiteX62" fmla="*/ 4309607 w 4579951"/>
              <a:gd name="connsiteY62" fmla="*/ 723569 h 2385392"/>
              <a:gd name="connsiteX63" fmla="*/ 4579951 w 4579951"/>
              <a:gd name="connsiteY63" fmla="*/ 874644 h 2385392"/>
              <a:gd name="connsiteX64" fmla="*/ 4341412 w 4579951"/>
              <a:gd name="connsiteY64" fmla="*/ 1423284 h 2385392"/>
              <a:gd name="connsiteX65" fmla="*/ 3959750 w 4579951"/>
              <a:gd name="connsiteY65" fmla="*/ 1796995 h 2385392"/>
              <a:gd name="connsiteX66" fmla="*/ 3578087 w 4579951"/>
              <a:gd name="connsiteY66" fmla="*/ 2202512 h 2385392"/>
              <a:gd name="connsiteX67" fmla="*/ 3419061 w 4579951"/>
              <a:gd name="connsiteY67" fmla="*/ 2289976 h 2385392"/>
              <a:gd name="connsiteX68" fmla="*/ 3403158 w 4579951"/>
              <a:gd name="connsiteY68" fmla="*/ 2353586 h 2385392"/>
              <a:gd name="connsiteX69" fmla="*/ 3403158 w 4579951"/>
              <a:gd name="connsiteY69" fmla="*/ 2353586 h 2385392"/>
              <a:gd name="connsiteX70" fmla="*/ 3291840 w 4579951"/>
              <a:gd name="connsiteY70" fmla="*/ 2385392 h 2385392"/>
              <a:gd name="connsiteX71" fmla="*/ 3291840 w 4579951"/>
              <a:gd name="connsiteY71" fmla="*/ 2385392 h 2385392"/>
              <a:gd name="connsiteX72" fmla="*/ 3172570 w 4579951"/>
              <a:gd name="connsiteY72" fmla="*/ 2385392 h 2385392"/>
              <a:gd name="connsiteX73" fmla="*/ 3085106 w 4579951"/>
              <a:gd name="connsiteY73" fmla="*/ 2377440 h 2385392"/>
              <a:gd name="connsiteX74" fmla="*/ 2981739 w 4579951"/>
              <a:gd name="connsiteY74" fmla="*/ 2313830 h 2385392"/>
              <a:gd name="connsiteX75" fmla="*/ 2934031 w 4579951"/>
              <a:gd name="connsiteY75" fmla="*/ 2282025 h 2385392"/>
              <a:gd name="connsiteX76" fmla="*/ 2878372 w 4579951"/>
              <a:gd name="connsiteY76" fmla="*/ 2242268 h 2385392"/>
              <a:gd name="connsiteX77" fmla="*/ 2814762 w 4579951"/>
              <a:gd name="connsiteY77" fmla="*/ 2218414 h 2385392"/>
              <a:gd name="connsiteX78" fmla="*/ 2814762 w 4579951"/>
              <a:gd name="connsiteY78" fmla="*/ 2218414 h 2385392"/>
              <a:gd name="connsiteX79" fmla="*/ 2727297 w 4579951"/>
              <a:gd name="connsiteY79" fmla="*/ 2075291 h 2385392"/>
              <a:gd name="connsiteX80" fmla="*/ 2703443 w 4579951"/>
              <a:gd name="connsiteY80" fmla="*/ 2019632 h 2385392"/>
              <a:gd name="connsiteX81" fmla="*/ 2671638 w 4579951"/>
              <a:gd name="connsiteY81" fmla="*/ 1963973 h 2385392"/>
              <a:gd name="connsiteX82" fmla="*/ 2631882 w 4579951"/>
              <a:gd name="connsiteY82" fmla="*/ 1916265 h 2385392"/>
              <a:gd name="connsiteX83" fmla="*/ 2623930 w 4579951"/>
              <a:gd name="connsiteY83" fmla="*/ 1892411 h 2385392"/>
              <a:gd name="connsiteX84" fmla="*/ 2623930 w 4579951"/>
              <a:gd name="connsiteY84" fmla="*/ 1892411 h 2385392"/>
              <a:gd name="connsiteX85" fmla="*/ 2536466 w 4579951"/>
              <a:gd name="connsiteY85" fmla="*/ 1908313 h 2385392"/>
              <a:gd name="connsiteX86" fmla="*/ 2441050 w 4579951"/>
              <a:gd name="connsiteY86" fmla="*/ 1940119 h 2385392"/>
              <a:gd name="connsiteX87" fmla="*/ 2385391 w 4579951"/>
              <a:gd name="connsiteY87" fmla="*/ 1987826 h 2385392"/>
              <a:gd name="connsiteX88" fmla="*/ 2250219 w 4579951"/>
              <a:gd name="connsiteY88" fmla="*/ 1987826 h 2385392"/>
              <a:gd name="connsiteX89" fmla="*/ 1963972 w 4579951"/>
              <a:gd name="connsiteY89" fmla="*/ 1852654 h 2385392"/>
              <a:gd name="connsiteX90" fmla="*/ 1669774 w 4579951"/>
              <a:gd name="connsiteY90" fmla="*/ 1725433 h 2385392"/>
              <a:gd name="connsiteX91" fmla="*/ 1598212 w 4579951"/>
              <a:gd name="connsiteY91" fmla="*/ 1606164 h 2385392"/>
              <a:gd name="connsiteX92" fmla="*/ 1375576 w 4579951"/>
              <a:gd name="connsiteY92" fmla="*/ 1510748 h 2385392"/>
              <a:gd name="connsiteX93" fmla="*/ 1192696 w 4579951"/>
              <a:gd name="connsiteY93" fmla="*/ 1399430 h 2385392"/>
              <a:gd name="connsiteX94" fmla="*/ 1081377 w 4579951"/>
              <a:gd name="connsiteY94" fmla="*/ 1319917 h 2385392"/>
              <a:gd name="connsiteX95" fmla="*/ 946205 w 4579951"/>
              <a:gd name="connsiteY95" fmla="*/ 1073426 h 2385392"/>
              <a:gd name="connsiteX96" fmla="*/ 954157 w 4579951"/>
              <a:gd name="connsiteY96" fmla="*/ 890546 h 2385392"/>
              <a:gd name="connsiteX97" fmla="*/ 993913 w 4579951"/>
              <a:gd name="connsiteY97" fmla="*/ 858741 h 2385392"/>
              <a:gd name="connsiteX98" fmla="*/ 993913 w 4579951"/>
              <a:gd name="connsiteY98" fmla="*/ 811033 h 2385392"/>
              <a:gd name="connsiteX99" fmla="*/ 906449 w 4579951"/>
              <a:gd name="connsiteY99" fmla="*/ 771277 h 2385392"/>
              <a:gd name="connsiteX100" fmla="*/ 850790 w 4579951"/>
              <a:gd name="connsiteY100" fmla="*/ 739472 h 2385392"/>
              <a:gd name="connsiteX101" fmla="*/ 771277 w 4579951"/>
              <a:gd name="connsiteY101" fmla="*/ 787179 h 2385392"/>
              <a:gd name="connsiteX102" fmla="*/ 747423 w 4579951"/>
              <a:gd name="connsiteY102" fmla="*/ 842839 h 2385392"/>
              <a:gd name="connsiteX103" fmla="*/ 699715 w 4579951"/>
              <a:gd name="connsiteY103" fmla="*/ 842839 h 2385392"/>
              <a:gd name="connsiteX104" fmla="*/ 644056 w 4579951"/>
              <a:gd name="connsiteY104" fmla="*/ 842839 h 2385392"/>
              <a:gd name="connsiteX105" fmla="*/ 596348 w 4579951"/>
              <a:gd name="connsiteY105" fmla="*/ 842839 h 2385392"/>
              <a:gd name="connsiteX106" fmla="*/ 572494 w 4579951"/>
              <a:gd name="connsiteY106" fmla="*/ 811033 h 2385392"/>
              <a:gd name="connsiteX107" fmla="*/ 532737 w 4579951"/>
              <a:gd name="connsiteY107" fmla="*/ 771277 h 2385392"/>
              <a:gd name="connsiteX108" fmla="*/ 516835 w 4579951"/>
              <a:gd name="connsiteY108" fmla="*/ 731520 h 2385392"/>
              <a:gd name="connsiteX109" fmla="*/ 469127 w 4579951"/>
              <a:gd name="connsiteY109" fmla="*/ 675861 h 2385392"/>
              <a:gd name="connsiteX110" fmla="*/ 437322 w 4579951"/>
              <a:gd name="connsiteY110" fmla="*/ 667910 h 2385392"/>
              <a:gd name="connsiteX111" fmla="*/ 413468 w 4579951"/>
              <a:gd name="connsiteY111" fmla="*/ 659959 h 2385392"/>
              <a:gd name="connsiteX112" fmla="*/ 389614 w 4579951"/>
              <a:gd name="connsiteY112" fmla="*/ 691764 h 2385392"/>
              <a:gd name="connsiteX113" fmla="*/ 381000 w 4579951"/>
              <a:gd name="connsiteY113" fmla="*/ 689776 h 2385392"/>
              <a:gd name="connsiteX114" fmla="*/ 304800 w 4579951"/>
              <a:gd name="connsiteY114" fmla="*/ 765976 h 2385392"/>
              <a:gd name="connsiteX115" fmla="*/ 304800 w 4579951"/>
              <a:gd name="connsiteY115" fmla="*/ 765976 h 2385392"/>
              <a:gd name="connsiteX116" fmla="*/ 270344 w 4579951"/>
              <a:gd name="connsiteY116" fmla="*/ 739472 h 2385392"/>
              <a:gd name="connsiteX117" fmla="*/ 246490 w 4579951"/>
              <a:gd name="connsiteY117" fmla="*/ 699715 h 2385392"/>
              <a:gd name="connsiteX118" fmla="*/ 222637 w 4579951"/>
              <a:gd name="connsiteY118" fmla="*/ 667910 h 2385392"/>
              <a:gd name="connsiteX119" fmla="*/ 182880 w 4579951"/>
              <a:gd name="connsiteY119" fmla="*/ 628153 h 2385392"/>
              <a:gd name="connsiteX120" fmla="*/ 182880 w 4579951"/>
              <a:gd name="connsiteY120" fmla="*/ 628153 h 2385392"/>
              <a:gd name="connsiteX121" fmla="*/ 143123 w 4579951"/>
              <a:gd name="connsiteY121" fmla="*/ 564543 h 2385392"/>
              <a:gd name="connsiteX122" fmla="*/ 95416 w 4579951"/>
              <a:gd name="connsiteY122" fmla="*/ 564543 h 2385392"/>
              <a:gd name="connsiteX123" fmla="*/ 63610 w 4579951"/>
              <a:gd name="connsiteY123" fmla="*/ 564543 h 2385392"/>
              <a:gd name="connsiteX124" fmla="*/ 55659 w 4579951"/>
              <a:gd name="connsiteY124" fmla="*/ 556592 h 2385392"/>
              <a:gd name="connsiteX125" fmla="*/ 55659 w 4579951"/>
              <a:gd name="connsiteY125" fmla="*/ 532738 h 2385392"/>
              <a:gd name="connsiteX126" fmla="*/ 79513 w 4579951"/>
              <a:gd name="connsiteY126" fmla="*/ 524786 h 2385392"/>
              <a:gd name="connsiteX127" fmla="*/ 79513 w 4579951"/>
              <a:gd name="connsiteY127" fmla="*/ 500933 h 2385392"/>
              <a:gd name="connsiteX128" fmla="*/ 79513 w 4579951"/>
              <a:gd name="connsiteY128" fmla="*/ 500933 h 2385392"/>
              <a:gd name="connsiteX129" fmla="*/ 71562 w 4579951"/>
              <a:gd name="connsiteY129" fmla="*/ 453225 h 2385392"/>
              <a:gd name="connsiteX130" fmla="*/ 79513 w 4579951"/>
              <a:gd name="connsiteY130" fmla="*/ 413468 h 2385392"/>
              <a:gd name="connsiteX131" fmla="*/ 87464 w 4579951"/>
              <a:gd name="connsiteY131" fmla="*/ 389614 h 2385392"/>
              <a:gd name="connsiteX132" fmla="*/ 0 w 4579951"/>
              <a:gd name="connsiteY132" fmla="*/ 384976 h 2385392"/>
              <a:gd name="connsiteX133" fmla="*/ 0 w 4579951"/>
              <a:gd name="connsiteY133" fmla="*/ 308776 h 2385392"/>
              <a:gd name="connsiteX134" fmla="*/ 1 w 4579951"/>
              <a:gd name="connsiteY134" fmla="*/ 308776 h 2385392"/>
              <a:gd name="connsiteX0" fmla="*/ 2381 w 4582331"/>
              <a:gd name="connsiteY0" fmla="*/ 308776 h 2385392"/>
              <a:gd name="connsiteX1" fmla="*/ 2380 w 4582331"/>
              <a:gd name="connsiteY1" fmla="*/ 308776 h 2385392"/>
              <a:gd name="connsiteX2" fmla="*/ 2380 w 4582331"/>
              <a:gd name="connsiteY2" fmla="*/ 308776 h 2385392"/>
              <a:gd name="connsiteX3" fmla="*/ 97796 w 4582331"/>
              <a:gd name="connsiteY3" fmla="*/ 270345 h 2385392"/>
              <a:gd name="connsiteX4" fmla="*/ 50088 w 4582331"/>
              <a:gd name="connsiteY4" fmla="*/ 246491 h 2385392"/>
              <a:gd name="connsiteX5" fmla="*/ 2380 w 4582331"/>
              <a:gd name="connsiteY5" fmla="*/ 198783 h 2385392"/>
              <a:gd name="connsiteX6" fmla="*/ 18283 w 4582331"/>
              <a:gd name="connsiteY6" fmla="*/ 174929 h 2385392"/>
              <a:gd name="connsiteX7" fmla="*/ 18283 w 4582331"/>
              <a:gd name="connsiteY7" fmla="*/ 174929 h 2385392"/>
              <a:gd name="connsiteX8" fmla="*/ 105747 w 4582331"/>
              <a:gd name="connsiteY8" fmla="*/ 198783 h 2385392"/>
              <a:gd name="connsiteX9" fmla="*/ 105747 w 4582331"/>
              <a:gd name="connsiteY9" fmla="*/ 198783 h 2385392"/>
              <a:gd name="connsiteX10" fmla="*/ 97796 w 4582331"/>
              <a:gd name="connsiteY10" fmla="*/ 182880 h 2385392"/>
              <a:gd name="connsiteX11" fmla="*/ 50088 w 4582331"/>
              <a:gd name="connsiteY11" fmla="*/ 174929 h 2385392"/>
              <a:gd name="connsiteX12" fmla="*/ 50088 w 4582331"/>
              <a:gd name="connsiteY12" fmla="*/ 174929 h 2385392"/>
              <a:gd name="connsiteX13" fmla="*/ 58039 w 4582331"/>
              <a:gd name="connsiteY13" fmla="*/ 119270 h 2385392"/>
              <a:gd name="connsiteX14" fmla="*/ 121650 w 4582331"/>
              <a:gd name="connsiteY14" fmla="*/ 63611 h 2385392"/>
              <a:gd name="connsiteX15" fmla="*/ 185260 w 4582331"/>
              <a:gd name="connsiteY15" fmla="*/ 71562 h 2385392"/>
              <a:gd name="connsiteX16" fmla="*/ 264773 w 4582331"/>
              <a:gd name="connsiteY16" fmla="*/ 79513 h 2385392"/>
              <a:gd name="connsiteX17" fmla="*/ 344286 w 4582331"/>
              <a:gd name="connsiteY17" fmla="*/ 103367 h 2385392"/>
              <a:gd name="connsiteX18" fmla="*/ 407897 w 4582331"/>
              <a:gd name="connsiteY18" fmla="*/ 79513 h 2385392"/>
              <a:gd name="connsiteX19" fmla="*/ 471507 w 4582331"/>
              <a:gd name="connsiteY19" fmla="*/ 39757 h 2385392"/>
              <a:gd name="connsiteX20" fmla="*/ 551020 w 4582331"/>
              <a:gd name="connsiteY20" fmla="*/ 63611 h 2385392"/>
              <a:gd name="connsiteX21" fmla="*/ 654387 w 4582331"/>
              <a:gd name="connsiteY21" fmla="*/ 31806 h 2385392"/>
              <a:gd name="connsiteX22" fmla="*/ 733900 w 4582331"/>
              <a:gd name="connsiteY22" fmla="*/ 7952 h 2385392"/>
              <a:gd name="connsiteX23" fmla="*/ 829316 w 4582331"/>
              <a:gd name="connsiteY23" fmla="*/ 0 h 2385392"/>
              <a:gd name="connsiteX24" fmla="*/ 924731 w 4582331"/>
              <a:gd name="connsiteY24" fmla="*/ 15903 h 2385392"/>
              <a:gd name="connsiteX25" fmla="*/ 1020147 w 4582331"/>
              <a:gd name="connsiteY25" fmla="*/ 47708 h 2385392"/>
              <a:gd name="connsiteX26" fmla="*/ 1115563 w 4582331"/>
              <a:gd name="connsiteY26" fmla="*/ 119270 h 2385392"/>
              <a:gd name="connsiteX27" fmla="*/ 1195076 w 4582331"/>
              <a:gd name="connsiteY27" fmla="*/ 166978 h 2385392"/>
              <a:gd name="connsiteX28" fmla="*/ 1282540 w 4582331"/>
              <a:gd name="connsiteY28" fmla="*/ 206734 h 2385392"/>
              <a:gd name="connsiteX29" fmla="*/ 1362053 w 4582331"/>
              <a:gd name="connsiteY29" fmla="*/ 222637 h 2385392"/>
              <a:gd name="connsiteX30" fmla="*/ 1417712 w 4582331"/>
              <a:gd name="connsiteY30" fmla="*/ 222637 h 2385392"/>
              <a:gd name="connsiteX31" fmla="*/ 1505177 w 4582331"/>
              <a:gd name="connsiteY31" fmla="*/ 254442 h 2385392"/>
              <a:gd name="connsiteX32" fmla="*/ 1568787 w 4582331"/>
              <a:gd name="connsiteY32" fmla="*/ 262393 h 2385392"/>
              <a:gd name="connsiteX33" fmla="*/ 1711910 w 4582331"/>
              <a:gd name="connsiteY33" fmla="*/ 151075 h 2385392"/>
              <a:gd name="connsiteX34" fmla="*/ 1950450 w 4582331"/>
              <a:gd name="connsiteY34" fmla="*/ 198783 h 2385392"/>
              <a:gd name="connsiteX35" fmla="*/ 2117427 w 4582331"/>
              <a:gd name="connsiteY35" fmla="*/ 310101 h 2385392"/>
              <a:gd name="connsiteX36" fmla="*/ 2324161 w 4582331"/>
              <a:gd name="connsiteY36" fmla="*/ 365760 h 2385392"/>
              <a:gd name="connsiteX37" fmla="*/ 2451382 w 4582331"/>
              <a:gd name="connsiteY37" fmla="*/ 397566 h 2385392"/>
              <a:gd name="connsiteX38" fmla="*/ 2530895 w 4582331"/>
              <a:gd name="connsiteY38" fmla="*/ 437322 h 2385392"/>
              <a:gd name="connsiteX39" fmla="*/ 2546797 w 4582331"/>
              <a:gd name="connsiteY39" fmla="*/ 445273 h 2385392"/>
              <a:gd name="connsiteX40" fmla="*/ 2546797 w 4582331"/>
              <a:gd name="connsiteY40" fmla="*/ 461176 h 2385392"/>
              <a:gd name="connsiteX41" fmla="*/ 2546797 w 4582331"/>
              <a:gd name="connsiteY41" fmla="*/ 540689 h 2385392"/>
              <a:gd name="connsiteX42" fmla="*/ 2491138 w 4582331"/>
              <a:gd name="connsiteY42" fmla="*/ 628153 h 2385392"/>
              <a:gd name="connsiteX43" fmla="*/ 2475236 w 4582331"/>
              <a:gd name="connsiteY43" fmla="*/ 659959 h 2385392"/>
              <a:gd name="connsiteX44" fmla="*/ 2475236 w 4582331"/>
              <a:gd name="connsiteY44" fmla="*/ 755374 h 2385392"/>
              <a:gd name="connsiteX45" fmla="*/ 2507041 w 4582331"/>
              <a:gd name="connsiteY45" fmla="*/ 803082 h 2385392"/>
              <a:gd name="connsiteX46" fmla="*/ 2578603 w 4582331"/>
              <a:gd name="connsiteY46" fmla="*/ 811033 h 2385392"/>
              <a:gd name="connsiteX47" fmla="*/ 2634262 w 4582331"/>
              <a:gd name="connsiteY47" fmla="*/ 842839 h 2385392"/>
              <a:gd name="connsiteX48" fmla="*/ 2689921 w 4582331"/>
              <a:gd name="connsiteY48" fmla="*/ 882595 h 2385392"/>
              <a:gd name="connsiteX49" fmla="*/ 2729677 w 4582331"/>
              <a:gd name="connsiteY49" fmla="*/ 930303 h 2385392"/>
              <a:gd name="connsiteX50" fmla="*/ 2809190 w 4582331"/>
              <a:gd name="connsiteY50" fmla="*/ 938254 h 2385392"/>
              <a:gd name="connsiteX51" fmla="*/ 2888703 w 4582331"/>
              <a:gd name="connsiteY51" fmla="*/ 946206 h 2385392"/>
              <a:gd name="connsiteX52" fmla="*/ 2952314 w 4582331"/>
              <a:gd name="connsiteY52" fmla="*/ 930303 h 2385392"/>
              <a:gd name="connsiteX53" fmla="*/ 2976168 w 4582331"/>
              <a:gd name="connsiteY53" fmla="*/ 914400 h 2385392"/>
              <a:gd name="connsiteX54" fmla="*/ 2976168 w 4582331"/>
              <a:gd name="connsiteY54" fmla="*/ 914400 h 2385392"/>
              <a:gd name="connsiteX55" fmla="*/ 3047730 w 4582331"/>
              <a:gd name="connsiteY55" fmla="*/ 914400 h 2385392"/>
              <a:gd name="connsiteX56" fmla="*/ 3087486 w 4582331"/>
              <a:gd name="connsiteY56" fmla="*/ 914400 h 2385392"/>
              <a:gd name="connsiteX57" fmla="*/ 3103389 w 4582331"/>
              <a:gd name="connsiteY57" fmla="*/ 898498 h 2385392"/>
              <a:gd name="connsiteX58" fmla="*/ 3214707 w 4582331"/>
              <a:gd name="connsiteY58" fmla="*/ 826936 h 2385392"/>
              <a:gd name="connsiteX59" fmla="*/ 3421441 w 4582331"/>
              <a:gd name="connsiteY59" fmla="*/ 723569 h 2385392"/>
              <a:gd name="connsiteX60" fmla="*/ 3588418 w 4582331"/>
              <a:gd name="connsiteY60" fmla="*/ 596348 h 2385392"/>
              <a:gd name="connsiteX61" fmla="*/ 3858763 w 4582331"/>
              <a:gd name="connsiteY61" fmla="*/ 540689 h 2385392"/>
              <a:gd name="connsiteX62" fmla="*/ 4311987 w 4582331"/>
              <a:gd name="connsiteY62" fmla="*/ 723569 h 2385392"/>
              <a:gd name="connsiteX63" fmla="*/ 4582331 w 4582331"/>
              <a:gd name="connsiteY63" fmla="*/ 874644 h 2385392"/>
              <a:gd name="connsiteX64" fmla="*/ 4343792 w 4582331"/>
              <a:gd name="connsiteY64" fmla="*/ 1423284 h 2385392"/>
              <a:gd name="connsiteX65" fmla="*/ 3962130 w 4582331"/>
              <a:gd name="connsiteY65" fmla="*/ 1796995 h 2385392"/>
              <a:gd name="connsiteX66" fmla="*/ 3580467 w 4582331"/>
              <a:gd name="connsiteY66" fmla="*/ 2202512 h 2385392"/>
              <a:gd name="connsiteX67" fmla="*/ 3421441 w 4582331"/>
              <a:gd name="connsiteY67" fmla="*/ 2289976 h 2385392"/>
              <a:gd name="connsiteX68" fmla="*/ 3405538 w 4582331"/>
              <a:gd name="connsiteY68" fmla="*/ 2353586 h 2385392"/>
              <a:gd name="connsiteX69" fmla="*/ 3405538 w 4582331"/>
              <a:gd name="connsiteY69" fmla="*/ 2353586 h 2385392"/>
              <a:gd name="connsiteX70" fmla="*/ 3294220 w 4582331"/>
              <a:gd name="connsiteY70" fmla="*/ 2385392 h 2385392"/>
              <a:gd name="connsiteX71" fmla="*/ 3294220 w 4582331"/>
              <a:gd name="connsiteY71" fmla="*/ 2385392 h 2385392"/>
              <a:gd name="connsiteX72" fmla="*/ 3174950 w 4582331"/>
              <a:gd name="connsiteY72" fmla="*/ 2385392 h 2385392"/>
              <a:gd name="connsiteX73" fmla="*/ 3087486 w 4582331"/>
              <a:gd name="connsiteY73" fmla="*/ 2377440 h 2385392"/>
              <a:gd name="connsiteX74" fmla="*/ 2984119 w 4582331"/>
              <a:gd name="connsiteY74" fmla="*/ 2313830 h 2385392"/>
              <a:gd name="connsiteX75" fmla="*/ 2936411 w 4582331"/>
              <a:gd name="connsiteY75" fmla="*/ 2282025 h 2385392"/>
              <a:gd name="connsiteX76" fmla="*/ 2880752 w 4582331"/>
              <a:gd name="connsiteY76" fmla="*/ 2242268 h 2385392"/>
              <a:gd name="connsiteX77" fmla="*/ 2817142 w 4582331"/>
              <a:gd name="connsiteY77" fmla="*/ 2218414 h 2385392"/>
              <a:gd name="connsiteX78" fmla="*/ 2817142 w 4582331"/>
              <a:gd name="connsiteY78" fmla="*/ 2218414 h 2385392"/>
              <a:gd name="connsiteX79" fmla="*/ 2729677 w 4582331"/>
              <a:gd name="connsiteY79" fmla="*/ 2075291 h 2385392"/>
              <a:gd name="connsiteX80" fmla="*/ 2705823 w 4582331"/>
              <a:gd name="connsiteY80" fmla="*/ 2019632 h 2385392"/>
              <a:gd name="connsiteX81" fmla="*/ 2674018 w 4582331"/>
              <a:gd name="connsiteY81" fmla="*/ 1963973 h 2385392"/>
              <a:gd name="connsiteX82" fmla="*/ 2634262 w 4582331"/>
              <a:gd name="connsiteY82" fmla="*/ 1916265 h 2385392"/>
              <a:gd name="connsiteX83" fmla="*/ 2626310 w 4582331"/>
              <a:gd name="connsiteY83" fmla="*/ 1892411 h 2385392"/>
              <a:gd name="connsiteX84" fmla="*/ 2626310 w 4582331"/>
              <a:gd name="connsiteY84" fmla="*/ 1892411 h 2385392"/>
              <a:gd name="connsiteX85" fmla="*/ 2538846 w 4582331"/>
              <a:gd name="connsiteY85" fmla="*/ 1908313 h 2385392"/>
              <a:gd name="connsiteX86" fmla="*/ 2443430 w 4582331"/>
              <a:gd name="connsiteY86" fmla="*/ 1940119 h 2385392"/>
              <a:gd name="connsiteX87" fmla="*/ 2387771 w 4582331"/>
              <a:gd name="connsiteY87" fmla="*/ 1987826 h 2385392"/>
              <a:gd name="connsiteX88" fmla="*/ 2252599 w 4582331"/>
              <a:gd name="connsiteY88" fmla="*/ 1987826 h 2385392"/>
              <a:gd name="connsiteX89" fmla="*/ 1966352 w 4582331"/>
              <a:gd name="connsiteY89" fmla="*/ 1852654 h 2385392"/>
              <a:gd name="connsiteX90" fmla="*/ 1672154 w 4582331"/>
              <a:gd name="connsiteY90" fmla="*/ 1725433 h 2385392"/>
              <a:gd name="connsiteX91" fmla="*/ 1600592 w 4582331"/>
              <a:gd name="connsiteY91" fmla="*/ 1606164 h 2385392"/>
              <a:gd name="connsiteX92" fmla="*/ 1377956 w 4582331"/>
              <a:gd name="connsiteY92" fmla="*/ 1510748 h 2385392"/>
              <a:gd name="connsiteX93" fmla="*/ 1195076 w 4582331"/>
              <a:gd name="connsiteY93" fmla="*/ 1399430 h 2385392"/>
              <a:gd name="connsiteX94" fmla="*/ 1083757 w 4582331"/>
              <a:gd name="connsiteY94" fmla="*/ 1319917 h 2385392"/>
              <a:gd name="connsiteX95" fmla="*/ 948585 w 4582331"/>
              <a:gd name="connsiteY95" fmla="*/ 1073426 h 2385392"/>
              <a:gd name="connsiteX96" fmla="*/ 956537 w 4582331"/>
              <a:gd name="connsiteY96" fmla="*/ 890546 h 2385392"/>
              <a:gd name="connsiteX97" fmla="*/ 996293 w 4582331"/>
              <a:gd name="connsiteY97" fmla="*/ 858741 h 2385392"/>
              <a:gd name="connsiteX98" fmla="*/ 996293 w 4582331"/>
              <a:gd name="connsiteY98" fmla="*/ 811033 h 2385392"/>
              <a:gd name="connsiteX99" fmla="*/ 908829 w 4582331"/>
              <a:gd name="connsiteY99" fmla="*/ 771277 h 2385392"/>
              <a:gd name="connsiteX100" fmla="*/ 853170 w 4582331"/>
              <a:gd name="connsiteY100" fmla="*/ 739472 h 2385392"/>
              <a:gd name="connsiteX101" fmla="*/ 773657 w 4582331"/>
              <a:gd name="connsiteY101" fmla="*/ 787179 h 2385392"/>
              <a:gd name="connsiteX102" fmla="*/ 749803 w 4582331"/>
              <a:gd name="connsiteY102" fmla="*/ 842839 h 2385392"/>
              <a:gd name="connsiteX103" fmla="*/ 702095 w 4582331"/>
              <a:gd name="connsiteY103" fmla="*/ 842839 h 2385392"/>
              <a:gd name="connsiteX104" fmla="*/ 646436 w 4582331"/>
              <a:gd name="connsiteY104" fmla="*/ 842839 h 2385392"/>
              <a:gd name="connsiteX105" fmla="*/ 598728 w 4582331"/>
              <a:gd name="connsiteY105" fmla="*/ 842839 h 2385392"/>
              <a:gd name="connsiteX106" fmla="*/ 574874 w 4582331"/>
              <a:gd name="connsiteY106" fmla="*/ 811033 h 2385392"/>
              <a:gd name="connsiteX107" fmla="*/ 535117 w 4582331"/>
              <a:gd name="connsiteY107" fmla="*/ 771277 h 2385392"/>
              <a:gd name="connsiteX108" fmla="*/ 519215 w 4582331"/>
              <a:gd name="connsiteY108" fmla="*/ 731520 h 2385392"/>
              <a:gd name="connsiteX109" fmla="*/ 471507 w 4582331"/>
              <a:gd name="connsiteY109" fmla="*/ 675861 h 2385392"/>
              <a:gd name="connsiteX110" fmla="*/ 439702 w 4582331"/>
              <a:gd name="connsiteY110" fmla="*/ 667910 h 2385392"/>
              <a:gd name="connsiteX111" fmla="*/ 415848 w 4582331"/>
              <a:gd name="connsiteY111" fmla="*/ 659959 h 2385392"/>
              <a:gd name="connsiteX112" fmla="*/ 391994 w 4582331"/>
              <a:gd name="connsiteY112" fmla="*/ 691764 h 2385392"/>
              <a:gd name="connsiteX113" fmla="*/ 383380 w 4582331"/>
              <a:gd name="connsiteY113" fmla="*/ 689776 h 2385392"/>
              <a:gd name="connsiteX114" fmla="*/ 307180 w 4582331"/>
              <a:gd name="connsiteY114" fmla="*/ 765976 h 2385392"/>
              <a:gd name="connsiteX115" fmla="*/ 307180 w 4582331"/>
              <a:gd name="connsiteY115" fmla="*/ 765976 h 2385392"/>
              <a:gd name="connsiteX116" fmla="*/ 272724 w 4582331"/>
              <a:gd name="connsiteY116" fmla="*/ 739472 h 2385392"/>
              <a:gd name="connsiteX117" fmla="*/ 248870 w 4582331"/>
              <a:gd name="connsiteY117" fmla="*/ 699715 h 2385392"/>
              <a:gd name="connsiteX118" fmla="*/ 225017 w 4582331"/>
              <a:gd name="connsiteY118" fmla="*/ 667910 h 2385392"/>
              <a:gd name="connsiteX119" fmla="*/ 185260 w 4582331"/>
              <a:gd name="connsiteY119" fmla="*/ 628153 h 2385392"/>
              <a:gd name="connsiteX120" fmla="*/ 185260 w 4582331"/>
              <a:gd name="connsiteY120" fmla="*/ 628153 h 2385392"/>
              <a:gd name="connsiteX121" fmla="*/ 145503 w 4582331"/>
              <a:gd name="connsiteY121" fmla="*/ 564543 h 2385392"/>
              <a:gd name="connsiteX122" fmla="*/ 97796 w 4582331"/>
              <a:gd name="connsiteY122" fmla="*/ 564543 h 2385392"/>
              <a:gd name="connsiteX123" fmla="*/ 65990 w 4582331"/>
              <a:gd name="connsiteY123" fmla="*/ 564543 h 2385392"/>
              <a:gd name="connsiteX124" fmla="*/ 58039 w 4582331"/>
              <a:gd name="connsiteY124" fmla="*/ 556592 h 2385392"/>
              <a:gd name="connsiteX125" fmla="*/ 58039 w 4582331"/>
              <a:gd name="connsiteY125" fmla="*/ 532738 h 2385392"/>
              <a:gd name="connsiteX126" fmla="*/ 81893 w 4582331"/>
              <a:gd name="connsiteY126" fmla="*/ 524786 h 2385392"/>
              <a:gd name="connsiteX127" fmla="*/ 81893 w 4582331"/>
              <a:gd name="connsiteY127" fmla="*/ 500933 h 2385392"/>
              <a:gd name="connsiteX128" fmla="*/ 81893 w 4582331"/>
              <a:gd name="connsiteY128" fmla="*/ 500933 h 2385392"/>
              <a:gd name="connsiteX129" fmla="*/ 73942 w 4582331"/>
              <a:gd name="connsiteY129" fmla="*/ 453225 h 2385392"/>
              <a:gd name="connsiteX130" fmla="*/ 81893 w 4582331"/>
              <a:gd name="connsiteY130" fmla="*/ 413468 h 2385392"/>
              <a:gd name="connsiteX131" fmla="*/ 89844 w 4582331"/>
              <a:gd name="connsiteY131" fmla="*/ 389614 h 2385392"/>
              <a:gd name="connsiteX132" fmla="*/ 2380 w 4582331"/>
              <a:gd name="connsiteY132" fmla="*/ 384976 h 2385392"/>
              <a:gd name="connsiteX133" fmla="*/ 0 w 4582331"/>
              <a:gd name="connsiteY133" fmla="*/ 330207 h 2385392"/>
              <a:gd name="connsiteX134" fmla="*/ 2380 w 4582331"/>
              <a:gd name="connsiteY134" fmla="*/ 308776 h 2385392"/>
              <a:gd name="connsiteX135" fmla="*/ 2381 w 4582331"/>
              <a:gd name="connsiteY135" fmla="*/ 308776 h 2385392"/>
              <a:gd name="connsiteX0" fmla="*/ 1 w 4579951"/>
              <a:gd name="connsiteY0" fmla="*/ 308776 h 2385392"/>
              <a:gd name="connsiteX1" fmla="*/ 0 w 4579951"/>
              <a:gd name="connsiteY1" fmla="*/ 308776 h 2385392"/>
              <a:gd name="connsiteX2" fmla="*/ 0 w 4579951"/>
              <a:gd name="connsiteY2" fmla="*/ 308776 h 2385392"/>
              <a:gd name="connsiteX3" fmla="*/ 95416 w 4579951"/>
              <a:gd name="connsiteY3" fmla="*/ 270345 h 2385392"/>
              <a:gd name="connsiteX4" fmla="*/ 47708 w 4579951"/>
              <a:gd name="connsiteY4" fmla="*/ 246491 h 2385392"/>
              <a:gd name="connsiteX5" fmla="*/ 0 w 4579951"/>
              <a:gd name="connsiteY5" fmla="*/ 198783 h 2385392"/>
              <a:gd name="connsiteX6" fmla="*/ 15903 w 4579951"/>
              <a:gd name="connsiteY6" fmla="*/ 174929 h 2385392"/>
              <a:gd name="connsiteX7" fmla="*/ 15903 w 4579951"/>
              <a:gd name="connsiteY7" fmla="*/ 174929 h 2385392"/>
              <a:gd name="connsiteX8" fmla="*/ 103367 w 4579951"/>
              <a:gd name="connsiteY8" fmla="*/ 198783 h 2385392"/>
              <a:gd name="connsiteX9" fmla="*/ 103367 w 4579951"/>
              <a:gd name="connsiteY9" fmla="*/ 198783 h 2385392"/>
              <a:gd name="connsiteX10" fmla="*/ 95416 w 4579951"/>
              <a:gd name="connsiteY10" fmla="*/ 182880 h 2385392"/>
              <a:gd name="connsiteX11" fmla="*/ 47708 w 4579951"/>
              <a:gd name="connsiteY11" fmla="*/ 174929 h 2385392"/>
              <a:gd name="connsiteX12" fmla="*/ 47708 w 4579951"/>
              <a:gd name="connsiteY12" fmla="*/ 174929 h 2385392"/>
              <a:gd name="connsiteX13" fmla="*/ 55659 w 4579951"/>
              <a:gd name="connsiteY13" fmla="*/ 119270 h 2385392"/>
              <a:gd name="connsiteX14" fmla="*/ 119270 w 4579951"/>
              <a:gd name="connsiteY14" fmla="*/ 63611 h 2385392"/>
              <a:gd name="connsiteX15" fmla="*/ 182880 w 4579951"/>
              <a:gd name="connsiteY15" fmla="*/ 71562 h 2385392"/>
              <a:gd name="connsiteX16" fmla="*/ 262393 w 4579951"/>
              <a:gd name="connsiteY16" fmla="*/ 79513 h 2385392"/>
              <a:gd name="connsiteX17" fmla="*/ 341906 w 4579951"/>
              <a:gd name="connsiteY17" fmla="*/ 103367 h 2385392"/>
              <a:gd name="connsiteX18" fmla="*/ 405517 w 4579951"/>
              <a:gd name="connsiteY18" fmla="*/ 79513 h 2385392"/>
              <a:gd name="connsiteX19" fmla="*/ 469127 w 4579951"/>
              <a:gd name="connsiteY19" fmla="*/ 39757 h 2385392"/>
              <a:gd name="connsiteX20" fmla="*/ 548640 w 4579951"/>
              <a:gd name="connsiteY20" fmla="*/ 63611 h 2385392"/>
              <a:gd name="connsiteX21" fmla="*/ 652007 w 4579951"/>
              <a:gd name="connsiteY21" fmla="*/ 31806 h 2385392"/>
              <a:gd name="connsiteX22" fmla="*/ 731520 w 4579951"/>
              <a:gd name="connsiteY22" fmla="*/ 7952 h 2385392"/>
              <a:gd name="connsiteX23" fmla="*/ 826936 w 4579951"/>
              <a:gd name="connsiteY23" fmla="*/ 0 h 2385392"/>
              <a:gd name="connsiteX24" fmla="*/ 922351 w 4579951"/>
              <a:gd name="connsiteY24" fmla="*/ 15903 h 2385392"/>
              <a:gd name="connsiteX25" fmla="*/ 1017767 w 4579951"/>
              <a:gd name="connsiteY25" fmla="*/ 47708 h 2385392"/>
              <a:gd name="connsiteX26" fmla="*/ 1113183 w 4579951"/>
              <a:gd name="connsiteY26" fmla="*/ 119270 h 2385392"/>
              <a:gd name="connsiteX27" fmla="*/ 1192696 w 4579951"/>
              <a:gd name="connsiteY27" fmla="*/ 166978 h 2385392"/>
              <a:gd name="connsiteX28" fmla="*/ 1280160 w 4579951"/>
              <a:gd name="connsiteY28" fmla="*/ 206734 h 2385392"/>
              <a:gd name="connsiteX29" fmla="*/ 1359673 w 4579951"/>
              <a:gd name="connsiteY29" fmla="*/ 222637 h 2385392"/>
              <a:gd name="connsiteX30" fmla="*/ 1415332 w 4579951"/>
              <a:gd name="connsiteY30" fmla="*/ 222637 h 2385392"/>
              <a:gd name="connsiteX31" fmla="*/ 1502797 w 4579951"/>
              <a:gd name="connsiteY31" fmla="*/ 254442 h 2385392"/>
              <a:gd name="connsiteX32" fmla="*/ 1566407 w 4579951"/>
              <a:gd name="connsiteY32" fmla="*/ 262393 h 2385392"/>
              <a:gd name="connsiteX33" fmla="*/ 1709530 w 4579951"/>
              <a:gd name="connsiteY33" fmla="*/ 151075 h 2385392"/>
              <a:gd name="connsiteX34" fmla="*/ 1948070 w 4579951"/>
              <a:gd name="connsiteY34" fmla="*/ 198783 h 2385392"/>
              <a:gd name="connsiteX35" fmla="*/ 2115047 w 4579951"/>
              <a:gd name="connsiteY35" fmla="*/ 310101 h 2385392"/>
              <a:gd name="connsiteX36" fmla="*/ 2321781 w 4579951"/>
              <a:gd name="connsiteY36" fmla="*/ 365760 h 2385392"/>
              <a:gd name="connsiteX37" fmla="*/ 2449002 w 4579951"/>
              <a:gd name="connsiteY37" fmla="*/ 397566 h 2385392"/>
              <a:gd name="connsiteX38" fmla="*/ 2528515 w 4579951"/>
              <a:gd name="connsiteY38" fmla="*/ 437322 h 2385392"/>
              <a:gd name="connsiteX39" fmla="*/ 2544417 w 4579951"/>
              <a:gd name="connsiteY39" fmla="*/ 445273 h 2385392"/>
              <a:gd name="connsiteX40" fmla="*/ 2544417 w 4579951"/>
              <a:gd name="connsiteY40" fmla="*/ 461176 h 2385392"/>
              <a:gd name="connsiteX41" fmla="*/ 2544417 w 4579951"/>
              <a:gd name="connsiteY41" fmla="*/ 540689 h 2385392"/>
              <a:gd name="connsiteX42" fmla="*/ 2488758 w 4579951"/>
              <a:gd name="connsiteY42" fmla="*/ 628153 h 2385392"/>
              <a:gd name="connsiteX43" fmla="*/ 2472856 w 4579951"/>
              <a:gd name="connsiteY43" fmla="*/ 659959 h 2385392"/>
              <a:gd name="connsiteX44" fmla="*/ 2472856 w 4579951"/>
              <a:gd name="connsiteY44" fmla="*/ 755374 h 2385392"/>
              <a:gd name="connsiteX45" fmla="*/ 2504661 w 4579951"/>
              <a:gd name="connsiteY45" fmla="*/ 803082 h 2385392"/>
              <a:gd name="connsiteX46" fmla="*/ 2576223 w 4579951"/>
              <a:gd name="connsiteY46" fmla="*/ 811033 h 2385392"/>
              <a:gd name="connsiteX47" fmla="*/ 2631882 w 4579951"/>
              <a:gd name="connsiteY47" fmla="*/ 842839 h 2385392"/>
              <a:gd name="connsiteX48" fmla="*/ 2687541 w 4579951"/>
              <a:gd name="connsiteY48" fmla="*/ 882595 h 2385392"/>
              <a:gd name="connsiteX49" fmla="*/ 2727297 w 4579951"/>
              <a:gd name="connsiteY49" fmla="*/ 930303 h 2385392"/>
              <a:gd name="connsiteX50" fmla="*/ 2806810 w 4579951"/>
              <a:gd name="connsiteY50" fmla="*/ 938254 h 2385392"/>
              <a:gd name="connsiteX51" fmla="*/ 2886323 w 4579951"/>
              <a:gd name="connsiteY51" fmla="*/ 946206 h 2385392"/>
              <a:gd name="connsiteX52" fmla="*/ 2949934 w 4579951"/>
              <a:gd name="connsiteY52" fmla="*/ 930303 h 2385392"/>
              <a:gd name="connsiteX53" fmla="*/ 2973788 w 4579951"/>
              <a:gd name="connsiteY53" fmla="*/ 914400 h 2385392"/>
              <a:gd name="connsiteX54" fmla="*/ 2973788 w 4579951"/>
              <a:gd name="connsiteY54" fmla="*/ 914400 h 2385392"/>
              <a:gd name="connsiteX55" fmla="*/ 3045350 w 4579951"/>
              <a:gd name="connsiteY55" fmla="*/ 914400 h 2385392"/>
              <a:gd name="connsiteX56" fmla="*/ 3085106 w 4579951"/>
              <a:gd name="connsiteY56" fmla="*/ 914400 h 2385392"/>
              <a:gd name="connsiteX57" fmla="*/ 3101009 w 4579951"/>
              <a:gd name="connsiteY57" fmla="*/ 898498 h 2385392"/>
              <a:gd name="connsiteX58" fmla="*/ 3212327 w 4579951"/>
              <a:gd name="connsiteY58" fmla="*/ 826936 h 2385392"/>
              <a:gd name="connsiteX59" fmla="*/ 3419061 w 4579951"/>
              <a:gd name="connsiteY59" fmla="*/ 723569 h 2385392"/>
              <a:gd name="connsiteX60" fmla="*/ 3586038 w 4579951"/>
              <a:gd name="connsiteY60" fmla="*/ 596348 h 2385392"/>
              <a:gd name="connsiteX61" fmla="*/ 3856383 w 4579951"/>
              <a:gd name="connsiteY61" fmla="*/ 540689 h 2385392"/>
              <a:gd name="connsiteX62" fmla="*/ 4309607 w 4579951"/>
              <a:gd name="connsiteY62" fmla="*/ 723569 h 2385392"/>
              <a:gd name="connsiteX63" fmla="*/ 4579951 w 4579951"/>
              <a:gd name="connsiteY63" fmla="*/ 874644 h 2385392"/>
              <a:gd name="connsiteX64" fmla="*/ 4341412 w 4579951"/>
              <a:gd name="connsiteY64" fmla="*/ 1423284 h 2385392"/>
              <a:gd name="connsiteX65" fmla="*/ 3959750 w 4579951"/>
              <a:gd name="connsiteY65" fmla="*/ 1796995 h 2385392"/>
              <a:gd name="connsiteX66" fmla="*/ 3578087 w 4579951"/>
              <a:gd name="connsiteY66" fmla="*/ 2202512 h 2385392"/>
              <a:gd name="connsiteX67" fmla="*/ 3419061 w 4579951"/>
              <a:gd name="connsiteY67" fmla="*/ 2289976 h 2385392"/>
              <a:gd name="connsiteX68" fmla="*/ 3403158 w 4579951"/>
              <a:gd name="connsiteY68" fmla="*/ 2353586 h 2385392"/>
              <a:gd name="connsiteX69" fmla="*/ 3403158 w 4579951"/>
              <a:gd name="connsiteY69" fmla="*/ 2353586 h 2385392"/>
              <a:gd name="connsiteX70" fmla="*/ 3291840 w 4579951"/>
              <a:gd name="connsiteY70" fmla="*/ 2385392 h 2385392"/>
              <a:gd name="connsiteX71" fmla="*/ 3291840 w 4579951"/>
              <a:gd name="connsiteY71" fmla="*/ 2385392 h 2385392"/>
              <a:gd name="connsiteX72" fmla="*/ 3172570 w 4579951"/>
              <a:gd name="connsiteY72" fmla="*/ 2385392 h 2385392"/>
              <a:gd name="connsiteX73" fmla="*/ 3085106 w 4579951"/>
              <a:gd name="connsiteY73" fmla="*/ 2377440 h 2385392"/>
              <a:gd name="connsiteX74" fmla="*/ 2981739 w 4579951"/>
              <a:gd name="connsiteY74" fmla="*/ 2313830 h 2385392"/>
              <a:gd name="connsiteX75" fmla="*/ 2934031 w 4579951"/>
              <a:gd name="connsiteY75" fmla="*/ 2282025 h 2385392"/>
              <a:gd name="connsiteX76" fmla="*/ 2878372 w 4579951"/>
              <a:gd name="connsiteY76" fmla="*/ 2242268 h 2385392"/>
              <a:gd name="connsiteX77" fmla="*/ 2814762 w 4579951"/>
              <a:gd name="connsiteY77" fmla="*/ 2218414 h 2385392"/>
              <a:gd name="connsiteX78" fmla="*/ 2814762 w 4579951"/>
              <a:gd name="connsiteY78" fmla="*/ 2218414 h 2385392"/>
              <a:gd name="connsiteX79" fmla="*/ 2727297 w 4579951"/>
              <a:gd name="connsiteY79" fmla="*/ 2075291 h 2385392"/>
              <a:gd name="connsiteX80" fmla="*/ 2703443 w 4579951"/>
              <a:gd name="connsiteY80" fmla="*/ 2019632 h 2385392"/>
              <a:gd name="connsiteX81" fmla="*/ 2671638 w 4579951"/>
              <a:gd name="connsiteY81" fmla="*/ 1963973 h 2385392"/>
              <a:gd name="connsiteX82" fmla="*/ 2631882 w 4579951"/>
              <a:gd name="connsiteY82" fmla="*/ 1916265 h 2385392"/>
              <a:gd name="connsiteX83" fmla="*/ 2623930 w 4579951"/>
              <a:gd name="connsiteY83" fmla="*/ 1892411 h 2385392"/>
              <a:gd name="connsiteX84" fmla="*/ 2623930 w 4579951"/>
              <a:gd name="connsiteY84" fmla="*/ 1892411 h 2385392"/>
              <a:gd name="connsiteX85" fmla="*/ 2536466 w 4579951"/>
              <a:gd name="connsiteY85" fmla="*/ 1908313 h 2385392"/>
              <a:gd name="connsiteX86" fmla="*/ 2441050 w 4579951"/>
              <a:gd name="connsiteY86" fmla="*/ 1940119 h 2385392"/>
              <a:gd name="connsiteX87" fmla="*/ 2385391 w 4579951"/>
              <a:gd name="connsiteY87" fmla="*/ 1987826 h 2385392"/>
              <a:gd name="connsiteX88" fmla="*/ 2250219 w 4579951"/>
              <a:gd name="connsiteY88" fmla="*/ 1987826 h 2385392"/>
              <a:gd name="connsiteX89" fmla="*/ 1963972 w 4579951"/>
              <a:gd name="connsiteY89" fmla="*/ 1852654 h 2385392"/>
              <a:gd name="connsiteX90" fmla="*/ 1669774 w 4579951"/>
              <a:gd name="connsiteY90" fmla="*/ 1725433 h 2385392"/>
              <a:gd name="connsiteX91" fmla="*/ 1598212 w 4579951"/>
              <a:gd name="connsiteY91" fmla="*/ 1606164 h 2385392"/>
              <a:gd name="connsiteX92" fmla="*/ 1375576 w 4579951"/>
              <a:gd name="connsiteY92" fmla="*/ 1510748 h 2385392"/>
              <a:gd name="connsiteX93" fmla="*/ 1192696 w 4579951"/>
              <a:gd name="connsiteY93" fmla="*/ 1399430 h 2385392"/>
              <a:gd name="connsiteX94" fmla="*/ 1081377 w 4579951"/>
              <a:gd name="connsiteY94" fmla="*/ 1319917 h 2385392"/>
              <a:gd name="connsiteX95" fmla="*/ 946205 w 4579951"/>
              <a:gd name="connsiteY95" fmla="*/ 1073426 h 2385392"/>
              <a:gd name="connsiteX96" fmla="*/ 954157 w 4579951"/>
              <a:gd name="connsiteY96" fmla="*/ 890546 h 2385392"/>
              <a:gd name="connsiteX97" fmla="*/ 993913 w 4579951"/>
              <a:gd name="connsiteY97" fmla="*/ 858741 h 2385392"/>
              <a:gd name="connsiteX98" fmla="*/ 993913 w 4579951"/>
              <a:gd name="connsiteY98" fmla="*/ 811033 h 2385392"/>
              <a:gd name="connsiteX99" fmla="*/ 906449 w 4579951"/>
              <a:gd name="connsiteY99" fmla="*/ 771277 h 2385392"/>
              <a:gd name="connsiteX100" fmla="*/ 850790 w 4579951"/>
              <a:gd name="connsiteY100" fmla="*/ 739472 h 2385392"/>
              <a:gd name="connsiteX101" fmla="*/ 771277 w 4579951"/>
              <a:gd name="connsiteY101" fmla="*/ 787179 h 2385392"/>
              <a:gd name="connsiteX102" fmla="*/ 747423 w 4579951"/>
              <a:gd name="connsiteY102" fmla="*/ 842839 h 2385392"/>
              <a:gd name="connsiteX103" fmla="*/ 699715 w 4579951"/>
              <a:gd name="connsiteY103" fmla="*/ 842839 h 2385392"/>
              <a:gd name="connsiteX104" fmla="*/ 644056 w 4579951"/>
              <a:gd name="connsiteY104" fmla="*/ 842839 h 2385392"/>
              <a:gd name="connsiteX105" fmla="*/ 596348 w 4579951"/>
              <a:gd name="connsiteY105" fmla="*/ 842839 h 2385392"/>
              <a:gd name="connsiteX106" fmla="*/ 572494 w 4579951"/>
              <a:gd name="connsiteY106" fmla="*/ 811033 h 2385392"/>
              <a:gd name="connsiteX107" fmla="*/ 532737 w 4579951"/>
              <a:gd name="connsiteY107" fmla="*/ 771277 h 2385392"/>
              <a:gd name="connsiteX108" fmla="*/ 516835 w 4579951"/>
              <a:gd name="connsiteY108" fmla="*/ 731520 h 2385392"/>
              <a:gd name="connsiteX109" fmla="*/ 469127 w 4579951"/>
              <a:gd name="connsiteY109" fmla="*/ 675861 h 2385392"/>
              <a:gd name="connsiteX110" fmla="*/ 437322 w 4579951"/>
              <a:gd name="connsiteY110" fmla="*/ 667910 h 2385392"/>
              <a:gd name="connsiteX111" fmla="*/ 413468 w 4579951"/>
              <a:gd name="connsiteY111" fmla="*/ 659959 h 2385392"/>
              <a:gd name="connsiteX112" fmla="*/ 389614 w 4579951"/>
              <a:gd name="connsiteY112" fmla="*/ 691764 h 2385392"/>
              <a:gd name="connsiteX113" fmla="*/ 381000 w 4579951"/>
              <a:gd name="connsiteY113" fmla="*/ 689776 h 2385392"/>
              <a:gd name="connsiteX114" fmla="*/ 304800 w 4579951"/>
              <a:gd name="connsiteY114" fmla="*/ 765976 h 2385392"/>
              <a:gd name="connsiteX115" fmla="*/ 304800 w 4579951"/>
              <a:gd name="connsiteY115" fmla="*/ 765976 h 2385392"/>
              <a:gd name="connsiteX116" fmla="*/ 270344 w 4579951"/>
              <a:gd name="connsiteY116" fmla="*/ 739472 h 2385392"/>
              <a:gd name="connsiteX117" fmla="*/ 246490 w 4579951"/>
              <a:gd name="connsiteY117" fmla="*/ 699715 h 2385392"/>
              <a:gd name="connsiteX118" fmla="*/ 222637 w 4579951"/>
              <a:gd name="connsiteY118" fmla="*/ 667910 h 2385392"/>
              <a:gd name="connsiteX119" fmla="*/ 182880 w 4579951"/>
              <a:gd name="connsiteY119" fmla="*/ 628153 h 2385392"/>
              <a:gd name="connsiteX120" fmla="*/ 182880 w 4579951"/>
              <a:gd name="connsiteY120" fmla="*/ 628153 h 2385392"/>
              <a:gd name="connsiteX121" fmla="*/ 143123 w 4579951"/>
              <a:gd name="connsiteY121" fmla="*/ 564543 h 2385392"/>
              <a:gd name="connsiteX122" fmla="*/ 95416 w 4579951"/>
              <a:gd name="connsiteY122" fmla="*/ 564543 h 2385392"/>
              <a:gd name="connsiteX123" fmla="*/ 63610 w 4579951"/>
              <a:gd name="connsiteY123" fmla="*/ 564543 h 2385392"/>
              <a:gd name="connsiteX124" fmla="*/ 55659 w 4579951"/>
              <a:gd name="connsiteY124" fmla="*/ 556592 h 2385392"/>
              <a:gd name="connsiteX125" fmla="*/ 55659 w 4579951"/>
              <a:gd name="connsiteY125" fmla="*/ 532738 h 2385392"/>
              <a:gd name="connsiteX126" fmla="*/ 79513 w 4579951"/>
              <a:gd name="connsiteY126" fmla="*/ 524786 h 2385392"/>
              <a:gd name="connsiteX127" fmla="*/ 79513 w 4579951"/>
              <a:gd name="connsiteY127" fmla="*/ 500933 h 2385392"/>
              <a:gd name="connsiteX128" fmla="*/ 79513 w 4579951"/>
              <a:gd name="connsiteY128" fmla="*/ 500933 h 2385392"/>
              <a:gd name="connsiteX129" fmla="*/ 71562 w 4579951"/>
              <a:gd name="connsiteY129" fmla="*/ 453225 h 2385392"/>
              <a:gd name="connsiteX130" fmla="*/ 79513 w 4579951"/>
              <a:gd name="connsiteY130" fmla="*/ 413468 h 2385392"/>
              <a:gd name="connsiteX131" fmla="*/ 87464 w 4579951"/>
              <a:gd name="connsiteY131" fmla="*/ 389614 h 2385392"/>
              <a:gd name="connsiteX132" fmla="*/ 0 w 4579951"/>
              <a:gd name="connsiteY132" fmla="*/ 384976 h 2385392"/>
              <a:gd name="connsiteX133" fmla="*/ 1 w 4579951"/>
              <a:gd name="connsiteY133" fmla="*/ 384976 h 2385392"/>
              <a:gd name="connsiteX134" fmla="*/ 0 w 4579951"/>
              <a:gd name="connsiteY134" fmla="*/ 308776 h 2385392"/>
              <a:gd name="connsiteX135" fmla="*/ 1 w 4579951"/>
              <a:gd name="connsiteY135" fmla="*/ 308776 h 2385392"/>
              <a:gd name="connsiteX0" fmla="*/ 26194 w 4606144"/>
              <a:gd name="connsiteY0" fmla="*/ 308776 h 2385392"/>
              <a:gd name="connsiteX1" fmla="*/ 26193 w 4606144"/>
              <a:gd name="connsiteY1" fmla="*/ 308776 h 2385392"/>
              <a:gd name="connsiteX2" fmla="*/ 26193 w 4606144"/>
              <a:gd name="connsiteY2" fmla="*/ 308776 h 2385392"/>
              <a:gd name="connsiteX3" fmla="*/ 121609 w 4606144"/>
              <a:gd name="connsiteY3" fmla="*/ 270345 h 2385392"/>
              <a:gd name="connsiteX4" fmla="*/ 73901 w 4606144"/>
              <a:gd name="connsiteY4" fmla="*/ 246491 h 2385392"/>
              <a:gd name="connsiteX5" fmla="*/ 26193 w 4606144"/>
              <a:gd name="connsiteY5" fmla="*/ 198783 h 2385392"/>
              <a:gd name="connsiteX6" fmla="*/ 42096 w 4606144"/>
              <a:gd name="connsiteY6" fmla="*/ 174929 h 2385392"/>
              <a:gd name="connsiteX7" fmla="*/ 42096 w 4606144"/>
              <a:gd name="connsiteY7" fmla="*/ 174929 h 2385392"/>
              <a:gd name="connsiteX8" fmla="*/ 129560 w 4606144"/>
              <a:gd name="connsiteY8" fmla="*/ 198783 h 2385392"/>
              <a:gd name="connsiteX9" fmla="*/ 129560 w 4606144"/>
              <a:gd name="connsiteY9" fmla="*/ 198783 h 2385392"/>
              <a:gd name="connsiteX10" fmla="*/ 121609 w 4606144"/>
              <a:gd name="connsiteY10" fmla="*/ 182880 h 2385392"/>
              <a:gd name="connsiteX11" fmla="*/ 73901 w 4606144"/>
              <a:gd name="connsiteY11" fmla="*/ 174929 h 2385392"/>
              <a:gd name="connsiteX12" fmla="*/ 73901 w 4606144"/>
              <a:gd name="connsiteY12" fmla="*/ 174929 h 2385392"/>
              <a:gd name="connsiteX13" fmla="*/ 81852 w 4606144"/>
              <a:gd name="connsiteY13" fmla="*/ 119270 h 2385392"/>
              <a:gd name="connsiteX14" fmla="*/ 145463 w 4606144"/>
              <a:gd name="connsiteY14" fmla="*/ 63611 h 2385392"/>
              <a:gd name="connsiteX15" fmla="*/ 209073 w 4606144"/>
              <a:gd name="connsiteY15" fmla="*/ 71562 h 2385392"/>
              <a:gd name="connsiteX16" fmla="*/ 288586 w 4606144"/>
              <a:gd name="connsiteY16" fmla="*/ 79513 h 2385392"/>
              <a:gd name="connsiteX17" fmla="*/ 368099 w 4606144"/>
              <a:gd name="connsiteY17" fmla="*/ 103367 h 2385392"/>
              <a:gd name="connsiteX18" fmla="*/ 431710 w 4606144"/>
              <a:gd name="connsiteY18" fmla="*/ 79513 h 2385392"/>
              <a:gd name="connsiteX19" fmla="*/ 495320 w 4606144"/>
              <a:gd name="connsiteY19" fmla="*/ 39757 h 2385392"/>
              <a:gd name="connsiteX20" fmla="*/ 574833 w 4606144"/>
              <a:gd name="connsiteY20" fmla="*/ 63611 h 2385392"/>
              <a:gd name="connsiteX21" fmla="*/ 678200 w 4606144"/>
              <a:gd name="connsiteY21" fmla="*/ 31806 h 2385392"/>
              <a:gd name="connsiteX22" fmla="*/ 757713 w 4606144"/>
              <a:gd name="connsiteY22" fmla="*/ 7952 h 2385392"/>
              <a:gd name="connsiteX23" fmla="*/ 853129 w 4606144"/>
              <a:gd name="connsiteY23" fmla="*/ 0 h 2385392"/>
              <a:gd name="connsiteX24" fmla="*/ 948544 w 4606144"/>
              <a:gd name="connsiteY24" fmla="*/ 15903 h 2385392"/>
              <a:gd name="connsiteX25" fmla="*/ 1043960 w 4606144"/>
              <a:gd name="connsiteY25" fmla="*/ 47708 h 2385392"/>
              <a:gd name="connsiteX26" fmla="*/ 1139376 w 4606144"/>
              <a:gd name="connsiteY26" fmla="*/ 119270 h 2385392"/>
              <a:gd name="connsiteX27" fmla="*/ 1218889 w 4606144"/>
              <a:gd name="connsiteY27" fmla="*/ 166978 h 2385392"/>
              <a:gd name="connsiteX28" fmla="*/ 1306353 w 4606144"/>
              <a:gd name="connsiteY28" fmla="*/ 206734 h 2385392"/>
              <a:gd name="connsiteX29" fmla="*/ 1385866 w 4606144"/>
              <a:gd name="connsiteY29" fmla="*/ 222637 h 2385392"/>
              <a:gd name="connsiteX30" fmla="*/ 1441525 w 4606144"/>
              <a:gd name="connsiteY30" fmla="*/ 222637 h 2385392"/>
              <a:gd name="connsiteX31" fmla="*/ 1528990 w 4606144"/>
              <a:gd name="connsiteY31" fmla="*/ 254442 h 2385392"/>
              <a:gd name="connsiteX32" fmla="*/ 1592600 w 4606144"/>
              <a:gd name="connsiteY32" fmla="*/ 262393 h 2385392"/>
              <a:gd name="connsiteX33" fmla="*/ 1735723 w 4606144"/>
              <a:gd name="connsiteY33" fmla="*/ 151075 h 2385392"/>
              <a:gd name="connsiteX34" fmla="*/ 1974263 w 4606144"/>
              <a:gd name="connsiteY34" fmla="*/ 198783 h 2385392"/>
              <a:gd name="connsiteX35" fmla="*/ 2141240 w 4606144"/>
              <a:gd name="connsiteY35" fmla="*/ 310101 h 2385392"/>
              <a:gd name="connsiteX36" fmla="*/ 2347974 w 4606144"/>
              <a:gd name="connsiteY36" fmla="*/ 365760 h 2385392"/>
              <a:gd name="connsiteX37" fmla="*/ 2475195 w 4606144"/>
              <a:gd name="connsiteY37" fmla="*/ 397566 h 2385392"/>
              <a:gd name="connsiteX38" fmla="*/ 2554708 w 4606144"/>
              <a:gd name="connsiteY38" fmla="*/ 437322 h 2385392"/>
              <a:gd name="connsiteX39" fmla="*/ 2570610 w 4606144"/>
              <a:gd name="connsiteY39" fmla="*/ 445273 h 2385392"/>
              <a:gd name="connsiteX40" fmla="*/ 2570610 w 4606144"/>
              <a:gd name="connsiteY40" fmla="*/ 461176 h 2385392"/>
              <a:gd name="connsiteX41" fmla="*/ 2570610 w 4606144"/>
              <a:gd name="connsiteY41" fmla="*/ 540689 h 2385392"/>
              <a:gd name="connsiteX42" fmla="*/ 2514951 w 4606144"/>
              <a:gd name="connsiteY42" fmla="*/ 628153 h 2385392"/>
              <a:gd name="connsiteX43" fmla="*/ 2499049 w 4606144"/>
              <a:gd name="connsiteY43" fmla="*/ 659959 h 2385392"/>
              <a:gd name="connsiteX44" fmla="*/ 2499049 w 4606144"/>
              <a:gd name="connsiteY44" fmla="*/ 755374 h 2385392"/>
              <a:gd name="connsiteX45" fmla="*/ 2530854 w 4606144"/>
              <a:gd name="connsiteY45" fmla="*/ 803082 h 2385392"/>
              <a:gd name="connsiteX46" fmla="*/ 2602416 w 4606144"/>
              <a:gd name="connsiteY46" fmla="*/ 811033 h 2385392"/>
              <a:gd name="connsiteX47" fmla="*/ 2658075 w 4606144"/>
              <a:gd name="connsiteY47" fmla="*/ 842839 h 2385392"/>
              <a:gd name="connsiteX48" fmla="*/ 2713734 w 4606144"/>
              <a:gd name="connsiteY48" fmla="*/ 882595 h 2385392"/>
              <a:gd name="connsiteX49" fmla="*/ 2753490 w 4606144"/>
              <a:gd name="connsiteY49" fmla="*/ 930303 h 2385392"/>
              <a:gd name="connsiteX50" fmla="*/ 2833003 w 4606144"/>
              <a:gd name="connsiteY50" fmla="*/ 938254 h 2385392"/>
              <a:gd name="connsiteX51" fmla="*/ 2912516 w 4606144"/>
              <a:gd name="connsiteY51" fmla="*/ 946206 h 2385392"/>
              <a:gd name="connsiteX52" fmla="*/ 2976127 w 4606144"/>
              <a:gd name="connsiteY52" fmla="*/ 930303 h 2385392"/>
              <a:gd name="connsiteX53" fmla="*/ 2999981 w 4606144"/>
              <a:gd name="connsiteY53" fmla="*/ 914400 h 2385392"/>
              <a:gd name="connsiteX54" fmla="*/ 2999981 w 4606144"/>
              <a:gd name="connsiteY54" fmla="*/ 914400 h 2385392"/>
              <a:gd name="connsiteX55" fmla="*/ 3071543 w 4606144"/>
              <a:gd name="connsiteY55" fmla="*/ 914400 h 2385392"/>
              <a:gd name="connsiteX56" fmla="*/ 3111299 w 4606144"/>
              <a:gd name="connsiteY56" fmla="*/ 914400 h 2385392"/>
              <a:gd name="connsiteX57" fmla="*/ 3127202 w 4606144"/>
              <a:gd name="connsiteY57" fmla="*/ 898498 h 2385392"/>
              <a:gd name="connsiteX58" fmla="*/ 3238520 w 4606144"/>
              <a:gd name="connsiteY58" fmla="*/ 826936 h 2385392"/>
              <a:gd name="connsiteX59" fmla="*/ 3445254 w 4606144"/>
              <a:gd name="connsiteY59" fmla="*/ 723569 h 2385392"/>
              <a:gd name="connsiteX60" fmla="*/ 3612231 w 4606144"/>
              <a:gd name="connsiteY60" fmla="*/ 596348 h 2385392"/>
              <a:gd name="connsiteX61" fmla="*/ 3882576 w 4606144"/>
              <a:gd name="connsiteY61" fmla="*/ 540689 h 2385392"/>
              <a:gd name="connsiteX62" fmla="*/ 4335800 w 4606144"/>
              <a:gd name="connsiteY62" fmla="*/ 723569 h 2385392"/>
              <a:gd name="connsiteX63" fmla="*/ 4606144 w 4606144"/>
              <a:gd name="connsiteY63" fmla="*/ 874644 h 2385392"/>
              <a:gd name="connsiteX64" fmla="*/ 4367605 w 4606144"/>
              <a:gd name="connsiteY64" fmla="*/ 1423284 h 2385392"/>
              <a:gd name="connsiteX65" fmla="*/ 3985943 w 4606144"/>
              <a:gd name="connsiteY65" fmla="*/ 1796995 h 2385392"/>
              <a:gd name="connsiteX66" fmla="*/ 3604280 w 4606144"/>
              <a:gd name="connsiteY66" fmla="*/ 2202512 h 2385392"/>
              <a:gd name="connsiteX67" fmla="*/ 3445254 w 4606144"/>
              <a:gd name="connsiteY67" fmla="*/ 2289976 h 2385392"/>
              <a:gd name="connsiteX68" fmla="*/ 3429351 w 4606144"/>
              <a:gd name="connsiteY68" fmla="*/ 2353586 h 2385392"/>
              <a:gd name="connsiteX69" fmla="*/ 3429351 w 4606144"/>
              <a:gd name="connsiteY69" fmla="*/ 2353586 h 2385392"/>
              <a:gd name="connsiteX70" fmla="*/ 3318033 w 4606144"/>
              <a:gd name="connsiteY70" fmla="*/ 2385392 h 2385392"/>
              <a:gd name="connsiteX71" fmla="*/ 3318033 w 4606144"/>
              <a:gd name="connsiteY71" fmla="*/ 2385392 h 2385392"/>
              <a:gd name="connsiteX72" fmla="*/ 3198763 w 4606144"/>
              <a:gd name="connsiteY72" fmla="*/ 2385392 h 2385392"/>
              <a:gd name="connsiteX73" fmla="*/ 3111299 w 4606144"/>
              <a:gd name="connsiteY73" fmla="*/ 2377440 h 2385392"/>
              <a:gd name="connsiteX74" fmla="*/ 3007932 w 4606144"/>
              <a:gd name="connsiteY74" fmla="*/ 2313830 h 2385392"/>
              <a:gd name="connsiteX75" fmla="*/ 2960224 w 4606144"/>
              <a:gd name="connsiteY75" fmla="*/ 2282025 h 2385392"/>
              <a:gd name="connsiteX76" fmla="*/ 2904565 w 4606144"/>
              <a:gd name="connsiteY76" fmla="*/ 2242268 h 2385392"/>
              <a:gd name="connsiteX77" fmla="*/ 2840955 w 4606144"/>
              <a:gd name="connsiteY77" fmla="*/ 2218414 h 2385392"/>
              <a:gd name="connsiteX78" fmla="*/ 2840955 w 4606144"/>
              <a:gd name="connsiteY78" fmla="*/ 2218414 h 2385392"/>
              <a:gd name="connsiteX79" fmla="*/ 2753490 w 4606144"/>
              <a:gd name="connsiteY79" fmla="*/ 2075291 h 2385392"/>
              <a:gd name="connsiteX80" fmla="*/ 2729636 w 4606144"/>
              <a:gd name="connsiteY80" fmla="*/ 2019632 h 2385392"/>
              <a:gd name="connsiteX81" fmla="*/ 2697831 w 4606144"/>
              <a:gd name="connsiteY81" fmla="*/ 1963973 h 2385392"/>
              <a:gd name="connsiteX82" fmla="*/ 2658075 w 4606144"/>
              <a:gd name="connsiteY82" fmla="*/ 1916265 h 2385392"/>
              <a:gd name="connsiteX83" fmla="*/ 2650123 w 4606144"/>
              <a:gd name="connsiteY83" fmla="*/ 1892411 h 2385392"/>
              <a:gd name="connsiteX84" fmla="*/ 2650123 w 4606144"/>
              <a:gd name="connsiteY84" fmla="*/ 1892411 h 2385392"/>
              <a:gd name="connsiteX85" fmla="*/ 2562659 w 4606144"/>
              <a:gd name="connsiteY85" fmla="*/ 1908313 h 2385392"/>
              <a:gd name="connsiteX86" fmla="*/ 2467243 w 4606144"/>
              <a:gd name="connsiteY86" fmla="*/ 1940119 h 2385392"/>
              <a:gd name="connsiteX87" fmla="*/ 2411584 w 4606144"/>
              <a:gd name="connsiteY87" fmla="*/ 1987826 h 2385392"/>
              <a:gd name="connsiteX88" fmla="*/ 2276412 w 4606144"/>
              <a:gd name="connsiteY88" fmla="*/ 1987826 h 2385392"/>
              <a:gd name="connsiteX89" fmla="*/ 1990165 w 4606144"/>
              <a:gd name="connsiteY89" fmla="*/ 1852654 h 2385392"/>
              <a:gd name="connsiteX90" fmla="*/ 1695967 w 4606144"/>
              <a:gd name="connsiteY90" fmla="*/ 1725433 h 2385392"/>
              <a:gd name="connsiteX91" fmla="*/ 1624405 w 4606144"/>
              <a:gd name="connsiteY91" fmla="*/ 1606164 h 2385392"/>
              <a:gd name="connsiteX92" fmla="*/ 1401769 w 4606144"/>
              <a:gd name="connsiteY92" fmla="*/ 1510748 h 2385392"/>
              <a:gd name="connsiteX93" fmla="*/ 1218889 w 4606144"/>
              <a:gd name="connsiteY93" fmla="*/ 1399430 h 2385392"/>
              <a:gd name="connsiteX94" fmla="*/ 1107570 w 4606144"/>
              <a:gd name="connsiteY94" fmla="*/ 1319917 h 2385392"/>
              <a:gd name="connsiteX95" fmla="*/ 972398 w 4606144"/>
              <a:gd name="connsiteY95" fmla="*/ 1073426 h 2385392"/>
              <a:gd name="connsiteX96" fmla="*/ 980350 w 4606144"/>
              <a:gd name="connsiteY96" fmla="*/ 890546 h 2385392"/>
              <a:gd name="connsiteX97" fmla="*/ 1020106 w 4606144"/>
              <a:gd name="connsiteY97" fmla="*/ 858741 h 2385392"/>
              <a:gd name="connsiteX98" fmla="*/ 1020106 w 4606144"/>
              <a:gd name="connsiteY98" fmla="*/ 811033 h 2385392"/>
              <a:gd name="connsiteX99" fmla="*/ 932642 w 4606144"/>
              <a:gd name="connsiteY99" fmla="*/ 771277 h 2385392"/>
              <a:gd name="connsiteX100" fmla="*/ 876983 w 4606144"/>
              <a:gd name="connsiteY100" fmla="*/ 739472 h 2385392"/>
              <a:gd name="connsiteX101" fmla="*/ 797470 w 4606144"/>
              <a:gd name="connsiteY101" fmla="*/ 787179 h 2385392"/>
              <a:gd name="connsiteX102" fmla="*/ 773616 w 4606144"/>
              <a:gd name="connsiteY102" fmla="*/ 842839 h 2385392"/>
              <a:gd name="connsiteX103" fmla="*/ 725908 w 4606144"/>
              <a:gd name="connsiteY103" fmla="*/ 842839 h 2385392"/>
              <a:gd name="connsiteX104" fmla="*/ 670249 w 4606144"/>
              <a:gd name="connsiteY104" fmla="*/ 842839 h 2385392"/>
              <a:gd name="connsiteX105" fmla="*/ 622541 w 4606144"/>
              <a:gd name="connsiteY105" fmla="*/ 842839 h 2385392"/>
              <a:gd name="connsiteX106" fmla="*/ 598687 w 4606144"/>
              <a:gd name="connsiteY106" fmla="*/ 811033 h 2385392"/>
              <a:gd name="connsiteX107" fmla="*/ 558930 w 4606144"/>
              <a:gd name="connsiteY107" fmla="*/ 771277 h 2385392"/>
              <a:gd name="connsiteX108" fmla="*/ 543028 w 4606144"/>
              <a:gd name="connsiteY108" fmla="*/ 731520 h 2385392"/>
              <a:gd name="connsiteX109" fmla="*/ 495320 w 4606144"/>
              <a:gd name="connsiteY109" fmla="*/ 675861 h 2385392"/>
              <a:gd name="connsiteX110" fmla="*/ 463515 w 4606144"/>
              <a:gd name="connsiteY110" fmla="*/ 667910 h 2385392"/>
              <a:gd name="connsiteX111" fmla="*/ 439661 w 4606144"/>
              <a:gd name="connsiteY111" fmla="*/ 659959 h 2385392"/>
              <a:gd name="connsiteX112" fmla="*/ 415807 w 4606144"/>
              <a:gd name="connsiteY112" fmla="*/ 691764 h 2385392"/>
              <a:gd name="connsiteX113" fmla="*/ 407193 w 4606144"/>
              <a:gd name="connsiteY113" fmla="*/ 689776 h 2385392"/>
              <a:gd name="connsiteX114" fmla="*/ 330993 w 4606144"/>
              <a:gd name="connsiteY114" fmla="*/ 765976 h 2385392"/>
              <a:gd name="connsiteX115" fmla="*/ 330993 w 4606144"/>
              <a:gd name="connsiteY115" fmla="*/ 765976 h 2385392"/>
              <a:gd name="connsiteX116" fmla="*/ 296537 w 4606144"/>
              <a:gd name="connsiteY116" fmla="*/ 739472 h 2385392"/>
              <a:gd name="connsiteX117" fmla="*/ 272683 w 4606144"/>
              <a:gd name="connsiteY117" fmla="*/ 699715 h 2385392"/>
              <a:gd name="connsiteX118" fmla="*/ 248830 w 4606144"/>
              <a:gd name="connsiteY118" fmla="*/ 667910 h 2385392"/>
              <a:gd name="connsiteX119" fmla="*/ 209073 w 4606144"/>
              <a:gd name="connsiteY119" fmla="*/ 628153 h 2385392"/>
              <a:gd name="connsiteX120" fmla="*/ 209073 w 4606144"/>
              <a:gd name="connsiteY120" fmla="*/ 628153 h 2385392"/>
              <a:gd name="connsiteX121" fmla="*/ 169316 w 4606144"/>
              <a:gd name="connsiteY121" fmla="*/ 564543 h 2385392"/>
              <a:gd name="connsiteX122" fmla="*/ 121609 w 4606144"/>
              <a:gd name="connsiteY122" fmla="*/ 564543 h 2385392"/>
              <a:gd name="connsiteX123" fmla="*/ 89803 w 4606144"/>
              <a:gd name="connsiteY123" fmla="*/ 564543 h 2385392"/>
              <a:gd name="connsiteX124" fmla="*/ 81852 w 4606144"/>
              <a:gd name="connsiteY124" fmla="*/ 556592 h 2385392"/>
              <a:gd name="connsiteX125" fmla="*/ 81852 w 4606144"/>
              <a:gd name="connsiteY125" fmla="*/ 532738 h 2385392"/>
              <a:gd name="connsiteX126" fmla="*/ 105706 w 4606144"/>
              <a:gd name="connsiteY126" fmla="*/ 524786 h 2385392"/>
              <a:gd name="connsiteX127" fmla="*/ 105706 w 4606144"/>
              <a:gd name="connsiteY127" fmla="*/ 500933 h 2385392"/>
              <a:gd name="connsiteX128" fmla="*/ 105706 w 4606144"/>
              <a:gd name="connsiteY128" fmla="*/ 500933 h 2385392"/>
              <a:gd name="connsiteX129" fmla="*/ 97755 w 4606144"/>
              <a:gd name="connsiteY129" fmla="*/ 453225 h 2385392"/>
              <a:gd name="connsiteX130" fmla="*/ 105706 w 4606144"/>
              <a:gd name="connsiteY130" fmla="*/ 413468 h 2385392"/>
              <a:gd name="connsiteX131" fmla="*/ 113657 w 4606144"/>
              <a:gd name="connsiteY131" fmla="*/ 389614 h 2385392"/>
              <a:gd name="connsiteX132" fmla="*/ 26193 w 4606144"/>
              <a:gd name="connsiteY132" fmla="*/ 384976 h 2385392"/>
              <a:gd name="connsiteX133" fmla="*/ 26194 w 4606144"/>
              <a:gd name="connsiteY133" fmla="*/ 384976 h 2385392"/>
              <a:gd name="connsiteX134" fmla="*/ 26193 w 4606144"/>
              <a:gd name="connsiteY134" fmla="*/ 308776 h 2385392"/>
              <a:gd name="connsiteX135" fmla="*/ 26194 w 4606144"/>
              <a:gd name="connsiteY135" fmla="*/ 308776 h 2385392"/>
              <a:gd name="connsiteX0" fmla="*/ 26194 w 4606144"/>
              <a:gd name="connsiteY0" fmla="*/ 308776 h 2385392"/>
              <a:gd name="connsiteX1" fmla="*/ 26193 w 4606144"/>
              <a:gd name="connsiteY1" fmla="*/ 308776 h 2385392"/>
              <a:gd name="connsiteX2" fmla="*/ 26193 w 4606144"/>
              <a:gd name="connsiteY2" fmla="*/ 308776 h 2385392"/>
              <a:gd name="connsiteX3" fmla="*/ 121609 w 4606144"/>
              <a:gd name="connsiteY3" fmla="*/ 270345 h 2385392"/>
              <a:gd name="connsiteX4" fmla="*/ 73901 w 4606144"/>
              <a:gd name="connsiteY4" fmla="*/ 246491 h 2385392"/>
              <a:gd name="connsiteX5" fmla="*/ 26193 w 4606144"/>
              <a:gd name="connsiteY5" fmla="*/ 198783 h 2385392"/>
              <a:gd name="connsiteX6" fmla="*/ 42096 w 4606144"/>
              <a:gd name="connsiteY6" fmla="*/ 174929 h 2385392"/>
              <a:gd name="connsiteX7" fmla="*/ 42096 w 4606144"/>
              <a:gd name="connsiteY7" fmla="*/ 174929 h 2385392"/>
              <a:gd name="connsiteX8" fmla="*/ 129560 w 4606144"/>
              <a:gd name="connsiteY8" fmla="*/ 198783 h 2385392"/>
              <a:gd name="connsiteX9" fmla="*/ 129560 w 4606144"/>
              <a:gd name="connsiteY9" fmla="*/ 198783 h 2385392"/>
              <a:gd name="connsiteX10" fmla="*/ 121609 w 4606144"/>
              <a:gd name="connsiteY10" fmla="*/ 182880 h 2385392"/>
              <a:gd name="connsiteX11" fmla="*/ 73901 w 4606144"/>
              <a:gd name="connsiteY11" fmla="*/ 174929 h 2385392"/>
              <a:gd name="connsiteX12" fmla="*/ 73901 w 4606144"/>
              <a:gd name="connsiteY12" fmla="*/ 174929 h 2385392"/>
              <a:gd name="connsiteX13" fmla="*/ 81852 w 4606144"/>
              <a:gd name="connsiteY13" fmla="*/ 119270 h 2385392"/>
              <a:gd name="connsiteX14" fmla="*/ 145463 w 4606144"/>
              <a:gd name="connsiteY14" fmla="*/ 63611 h 2385392"/>
              <a:gd name="connsiteX15" fmla="*/ 209073 w 4606144"/>
              <a:gd name="connsiteY15" fmla="*/ 71562 h 2385392"/>
              <a:gd name="connsiteX16" fmla="*/ 288586 w 4606144"/>
              <a:gd name="connsiteY16" fmla="*/ 79513 h 2385392"/>
              <a:gd name="connsiteX17" fmla="*/ 368099 w 4606144"/>
              <a:gd name="connsiteY17" fmla="*/ 103367 h 2385392"/>
              <a:gd name="connsiteX18" fmla="*/ 431710 w 4606144"/>
              <a:gd name="connsiteY18" fmla="*/ 79513 h 2385392"/>
              <a:gd name="connsiteX19" fmla="*/ 495320 w 4606144"/>
              <a:gd name="connsiteY19" fmla="*/ 39757 h 2385392"/>
              <a:gd name="connsiteX20" fmla="*/ 574833 w 4606144"/>
              <a:gd name="connsiteY20" fmla="*/ 63611 h 2385392"/>
              <a:gd name="connsiteX21" fmla="*/ 678200 w 4606144"/>
              <a:gd name="connsiteY21" fmla="*/ 31806 h 2385392"/>
              <a:gd name="connsiteX22" fmla="*/ 757713 w 4606144"/>
              <a:gd name="connsiteY22" fmla="*/ 7952 h 2385392"/>
              <a:gd name="connsiteX23" fmla="*/ 853129 w 4606144"/>
              <a:gd name="connsiteY23" fmla="*/ 0 h 2385392"/>
              <a:gd name="connsiteX24" fmla="*/ 948544 w 4606144"/>
              <a:gd name="connsiteY24" fmla="*/ 15903 h 2385392"/>
              <a:gd name="connsiteX25" fmla="*/ 1043960 w 4606144"/>
              <a:gd name="connsiteY25" fmla="*/ 47708 h 2385392"/>
              <a:gd name="connsiteX26" fmla="*/ 1139376 w 4606144"/>
              <a:gd name="connsiteY26" fmla="*/ 119270 h 2385392"/>
              <a:gd name="connsiteX27" fmla="*/ 1218889 w 4606144"/>
              <a:gd name="connsiteY27" fmla="*/ 166978 h 2385392"/>
              <a:gd name="connsiteX28" fmla="*/ 1306353 w 4606144"/>
              <a:gd name="connsiteY28" fmla="*/ 206734 h 2385392"/>
              <a:gd name="connsiteX29" fmla="*/ 1385866 w 4606144"/>
              <a:gd name="connsiteY29" fmla="*/ 222637 h 2385392"/>
              <a:gd name="connsiteX30" fmla="*/ 1441525 w 4606144"/>
              <a:gd name="connsiteY30" fmla="*/ 222637 h 2385392"/>
              <a:gd name="connsiteX31" fmla="*/ 1528990 w 4606144"/>
              <a:gd name="connsiteY31" fmla="*/ 254442 h 2385392"/>
              <a:gd name="connsiteX32" fmla="*/ 1592600 w 4606144"/>
              <a:gd name="connsiteY32" fmla="*/ 262393 h 2385392"/>
              <a:gd name="connsiteX33" fmla="*/ 1735723 w 4606144"/>
              <a:gd name="connsiteY33" fmla="*/ 151075 h 2385392"/>
              <a:gd name="connsiteX34" fmla="*/ 1974263 w 4606144"/>
              <a:gd name="connsiteY34" fmla="*/ 198783 h 2385392"/>
              <a:gd name="connsiteX35" fmla="*/ 2141240 w 4606144"/>
              <a:gd name="connsiteY35" fmla="*/ 310101 h 2385392"/>
              <a:gd name="connsiteX36" fmla="*/ 2347974 w 4606144"/>
              <a:gd name="connsiteY36" fmla="*/ 365760 h 2385392"/>
              <a:gd name="connsiteX37" fmla="*/ 2475195 w 4606144"/>
              <a:gd name="connsiteY37" fmla="*/ 397566 h 2385392"/>
              <a:gd name="connsiteX38" fmla="*/ 2554708 w 4606144"/>
              <a:gd name="connsiteY38" fmla="*/ 437322 h 2385392"/>
              <a:gd name="connsiteX39" fmla="*/ 2570610 w 4606144"/>
              <a:gd name="connsiteY39" fmla="*/ 445273 h 2385392"/>
              <a:gd name="connsiteX40" fmla="*/ 2570610 w 4606144"/>
              <a:gd name="connsiteY40" fmla="*/ 461176 h 2385392"/>
              <a:gd name="connsiteX41" fmla="*/ 2570610 w 4606144"/>
              <a:gd name="connsiteY41" fmla="*/ 540689 h 2385392"/>
              <a:gd name="connsiteX42" fmla="*/ 2514951 w 4606144"/>
              <a:gd name="connsiteY42" fmla="*/ 628153 h 2385392"/>
              <a:gd name="connsiteX43" fmla="*/ 2499049 w 4606144"/>
              <a:gd name="connsiteY43" fmla="*/ 659959 h 2385392"/>
              <a:gd name="connsiteX44" fmla="*/ 2499049 w 4606144"/>
              <a:gd name="connsiteY44" fmla="*/ 755374 h 2385392"/>
              <a:gd name="connsiteX45" fmla="*/ 2530854 w 4606144"/>
              <a:gd name="connsiteY45" fmla="*/ 803082 h 2385392"/>
              <a:gd name="connsiteX46" fmla="*/ 2602416 w 4606144"/>
              <a:gd name="connsiteY46" fmla="*/ 811033 h 2385392"/>
              <a:gd name="connsiteX47" fmla="*/ 2658075 w 4606144"/>
              <a:gd name="connsiteY47" fmla="*/ 842839 h 2385392"/>
              <a:gd name="connsiteX48" fmla="*/ 2713734 w 4606144"/>
              <a:gd name="connsiteY48" fmla="*/ 882595 h 2385392"/>
              <a:gd name="connsiteX49" fmla="*/ 2753490 w 4606144"/>
              <a:gd name="connsiteY49" fmla="*/ 930303 h 2385392"/>
              <a:gd name="connsiteX50" fmla="*/ 2833003 w 4606144"/>
              <a:gd name="connsiteY50" fmla="*/ 938254 h 2385392"/>
              <a:gd name="connsiteX51" fmla="*/ 2912516 w 4606144"/>
              <a:gd name="connsiteY51" fmla="*/ 946206 h 2385392"/>
              <a:gd name="connsiteX52" fmla="*/ 2976127 w 4606144"/>
              <a:gd name="connsiteY52" fmla="*/ 930303 h 2385392"/>
              <a:gd name="connsiteX53" fmla="*/ 2999981 w 4606144"/>
              <a:gd name="connsiteY53" fmla="*/ 914400 h 2385392"/>
              <a:gd name="connsiteX54" fmla="*/ 2999981 w 4606144"/>
              <a:gd name="connsiteY54" fmla="*/ 914400 h 2385392"/>
              <a:gd name="connsiteX55" fmla="*/ 3071543 w 4606144"/>
              <a:gd name="connsiteY55" fmla="*/ 914400 h 2385392"/>
              <a:gd name="connsiteX56" fmla="*/ 3111299 w 4606144"/>
              <a:gd name="connsiteY56" fmla="*/ 914400 h 2385392"/>
              <a:gd name="connsiteX57" fmla="*/ 3127202 w 4606144"/>
              <a:gd name="connsiteY57" fmla="*/ 898498 h 2385392"/>
              <a:gd name="connsiteX58" fmla="*/ 3238520 w 4606144"/>
              <a:gd name="connsiteY58" fmla="*/ 826936 h 2385392"/>
              <a:gd name="connsiteX59" fmla="*/ 3445254 w 4606144"/>
              <a:gd name="connsiteY59" fmla="*/ 723569 h 2385392"/>
              <a:gd name="connsiteX60" fmla="*/ 3612231 w 4606144"/>
              <a:gd name="connsiteY60" fmla="*/ 596348 h 2385392"/>
              <a:gd name="connsiteX61" fmla="*/ 3882576 w 4606144"/>
              <a:gd name="connsiteY61" fmla="*/ 540689 h 2385392"/>
              <a:gd name="connsiteX62" fmla="*/ 4335800 w 4606144"/>
              <a:gd name="connsiteY62" fmla="*/ 723569 h 2385392"/>
              <a:gd name="connsiteX63" fmla="*/ 4606144 w 4606144"/>
              <a:gd name="connsiteY63" fmla="*/ 874644 h 2385392"/>
              <a:gd name="connsiteX64" fmla="*/ 4367605 w 4606144"/>
              <a:gd name="connsiteY64" fmla="*/ 1423284 h 2385392"/>
              <a:gd name="connsiteX65" fmla="*/ 3985943 w 4606144"/>
              <a:gd name="connsiteY65" fmla="*/ 1796995 h 2385392"/>
              <a:gd name="connsiteX66" fmla="*/ 3604280 w 4606144"/>
              <a:gd name="connsiteY66" fmla="*/ 2202512 h 2385392"/>
              <a:gd name="connsiteX67" fmla="*/ 3445254 w 4606144"/>
              <a:gd name="connsiteY67" fmla="*/ 2289976 h 2385392"/>
              <a:gd name="connsiteX68" fmla="*/ 3429351 w 4606144"/>
              <a:gd name="connsiteY68" fmla="*/ 2353586 h 2385392"/>
              <a:gd name="connsiteX69" fmla="*/ 3429351 w 4606144"/>
              <a:gd name="connsiteY69" fmla="*/ 2353586 h 2385392"/>
              <a:gd name="connsiteX70" fmla="*/ 3318033 w 4606144"/>
              <a:gd name="connsiteY70" fmla="*/ 2385392 h 2385392"/>
              <a:gd name="connsiteX71" fmla="*/ 3318033 w 4606144"/>
              <a:gd name="connsiteY71" fmla="*/ 2385392 h 2385392"/>
              <a:gd name="connsiteX72" fmla="*/ 3198763 w 4606144"/>
              <a:gd name="connsiteY72" fmla="*/ 2385392 h 2385392"/>
              <a:gd name="connsiteX73" fmla="*/ 3111299 w 4606144"/>
              <a:gd name="connsiteY73" fmla="*/ 2377440 h 2385392"/>
              <a:gd name="connsiteX74" fmla="*/ 3007932 w 4606144"/>
              <a:gd name="connsiteY74" fmla="*/ 2313830 h 2385392"/>
              <a:gd name="connsiteX75" fmla="*/ 2960224 w 4606144"/>
              <a:gd name="connsiteY75" fmla="*/ 2282025 h 2385392"/>
              <a:gd name="connsiteX76" fmla="*/ 2904565 w 4606144"/>
              <a:gd name="connsiteY76" fmla="*/ 2242268 h 2385392"/>
              <a:gd name="connsiteX77" fmla="*/ 2840955 w 4606144"/>
              <a:gd name="connsiteY77" fmla="*/ 2218414 h 2385392"/>
              <a:gd name="connsiteX78" fmla="*/ 2840955 w 4606144"/>
              <a:gd name="connsiteY78" fmla="*/ 2218414 h 2385392"/>
              <a:gd name="connsiteX79" fmla="*/ 2753490 w 4606144"/>
              <a:gd name="connsiteY79" fmla="*/ 2075291 h 2385392"/>
              <a:gd name="connsiteX80" fmla="*/ 2729636 w 4606144"/>
              <a:gd name="connsiteY80" fmla="*/ 2019632 h 2385392"/>
              <a:gd name="connsiteX81" fmla="*/ 2697831 w 4606144"/>
              <a:gd name="connsiteY81" fmla="*/ 1963973 h 2385392"/>
              <a:gd name="connsiteX82" fmla="*/ 2658075 w 4606144"/>
              <a:gd name="connsiteY82" fmla="*/ 1916265 h 2385392"/>
              <a:gd name="connsiteX83" fmla="*/ 2650123 w 4606144"/>
              <a:gd name="connsiteY83" fmla="*/ 1892411 h 2385392"/>
              <a:gd name="connsiteX84" fmla="*/ 2650123 w 4606144"/>
              <a:gd name="connsiteY84" fmla="*/ 1892411 h 2385392"/>
              <a:gd name="connsiteX85" fmla="*/ 2562659 w 4606144"/>
              <a:gd name="connsiteY85" fmla="*/ 1908313 h 2385392"/>
              <a:gd name="connsiteX86" fmla="*/ 2467243 w 4606144"/>
              <a:gd name="connsiteY86" fmla="*/ 1940119 h 2385392"/>
              <a:gd name="connsiteX87" fmla="*/ 2411584 w 4606144"/>
              <a:gd name="connsiteY87" fmla="*/ 1987826 h 2385392"/>
              <a:gd name="connsiteX88" fmla="*/ 2276412 w 4606144"/>
              <a:gd name="connsiteY88" fmla="*/ 1987826 h 2385392"/>
              <a:gd name="connsiteX89" fmla="*/ 1990165 w 4606144"/>
              <a:gd name="connsiteY89" fmla="*/ 1852654 h 2385392"/>
              <a:gd name="connsiteX90" fmla="*/ 1695967 w 4606144"/>
              <a:gd name="connsiteY90" fmla="*/ 1725433 h 2385392"/>
              <a:gd name="connsiteX91" fmla="*/ 1624405 w 4606144"/>
              <a:gd name="connsiteY91" fmla="*/ 1606164 h 2385392"/>
              <a:gd name="connsiteX92" fmla="*/ 1401769 w 4606144"/>
              <a:gd name="connsiteY92" fmla="*/ 1510748 h 2385392"/>
              <a:gd name="connsiteX93" fmla="*/ 1218889 w 4606144"/>
              <a:gd name="connsiteY93" fmla="*/ 1399430 h 2385392"/>
              <a:gd name="connsiteX94" fmla="*/ 1107570 w 4606144"/>
              <a:gd name="connsiteY94" fmla="*/ 1319917 h 2385392"/>
              <a:gd name="connsiteX95" fmla="*/ 972398 w 4606144"/>
              <a:gd name="connsiteY95" fmla="*/ 1073426 h 2385392"/>
              <a:gd name="connsiteX96" fmla="*/ 980350 w 4606144"/>
              <a:gd name="connsiteY96" fmla="*/ 890546 h 2385392"/>
              <a:gd name="connsiteX97" fmla="*/ 1020106 w 4606144"/>
              <a:gd name="connsiteY97" fmla="*/ 858741 h 2385392"/>
              <a:gd name="connsiteX98" fmla="*/ 1020106 w 4606144"/>
              <a:gd name="connsiteY98" fmla="*/ 811033 h 2385392"/>
              <a:gd name="connsiteX99" fmla="*/ 932642 w 4606144"/>
              <a:gd name="connsiteY99" fmla="*/ 771277 h 2385392"/>
              <a:gd name="connsiteX100" fmla="*/ 876983 w 4606144"/>
              <a:gd name="connsiteY100" fmla="*/ 739472 h 2385392"/>
              <a:gd name="connsiteX101" fmla="*/ 797470 w 4606144"/>
              <a:gd name="connsiteY101" fmla="*/ 787179 h 2385392"/>
              <a:gd name="connsiteX102" fmla="*/ 773616 w 4606144"/>
              <a:gd name="connsiteY102" fmla="*/ 842839 h 2385392"/>
              <a:gd name="connsiteX103" fmla="*/ 725908 w 4606144"/>
              <a:gd name="connsiteY103" fmla="*/ 842839 h 2385392"/>
              <a:gd name="connsiteX104" fmla="*/ 670249 w 4606144"/>
              <a:gd name="connsiteY104" fmla="*/ 842839 h 2385392"/>
              <a:gd name="connsiteX105" fmla="*/ 622541 w 4606144"/>
              <a:gd name="connsiteY105" fmla="*/ 842839 h 2385392"/>
              <a:gd name="connsiteX106" fmla="*/ 598687 w 4606144"/>
              <a:gd name="connsiteY106" fmla="*/ 811033 h 2385392"/>
              <a:gd name="connsiteX107" fmla="*/ 558930 w 4606144"/>
              <a:gd name="connsiteY107" fmla="*/ 771277 h 2385392"/>
              <a:gd name="connsiteX108" fmla="*/ 543028 w 4606144"/>
              <a:gd name="connsiteY108" fmla="*/ 731520 h 2385392"/>
              <a:gd name="connsiteX109" fmla="*/ 495320 w 4606144"/>
              <a:gd name="connsiteY109" fmla="*/ 675861 h 2385392"/>
              <a:gd name="connsiteX110" fmla="*/ 463515 w 4606144"/>
              <a:gd name="connsiteY110" fmla="*/ 667910 h 2385392"/>
              <a:gd name="connsiteX111" fmla="*/ 439661 w 4606144"/>
              <a:gd name="connsiteY111" fmla="*/ 659959 h 2385392"/>
              <a:gd name="connsiteX112" fmla="*/ 415807 w 4606144"/>
              <a:gd name="connsiteY112" fmla="*/ 691764 h 2385392"/>
              <a:gd name="connsiteX113" fmla="*/ 407193 w 4606144"/>
              <a:gd name="connsiteY113" fmla="*/ 689776 h 2385392"/>
              <a:gd name="connsiteX114" fmla="*/ 330993 w 4606144"/>
              <a:gd name="connsiteY114" fmla="*/ 765976 h 2385392"/>
              <a:gd name="connsiteX115" fmla="*/ 330993 w 4606144"/>
              <a:gd name="connsiteY115" fmla="*/ 765976 h 2385392"/>
              <a:gd name="connsiteX116" fmla="*/ 296537 w 4606144"/>
              <a:gd name="connsiteY116" fmla="*/ 739472 h 2385392"/>
              <a:gd name="connsiteX117" fmla="*/ 272683 w 4606144"/>
              <a:gd name="connsiteY117" fmla="*/ 699715 h 2385392"/>
              <a:gd name="connsiteX118" fmla="*/ 248830 w 4606144"/>
              <a:gd name="connsiteY118" fmla="*/ 667910 h 2385392"/>
              <a:gd name="connsiteX119" fmla="*/ 209073 w 4606144"/>
              <a:gd name="connsiteY119" fmla="*/ 628153 h 2385392"/>
              <a:gd name="connsiteX120" fmla="*/ 209073 w 4606144"/>
              <a:gd name="connsiteY120" fmla="*/ 628153 h 2385392"/>
              <a:gd name="connsiteX121" fmla="*/ 169316 w 4606144"/>
              <a:gd name="connsiteY121" fmla="*/ 564543 h 2385392"/>
              <a:gd name="connsiteX122" fmla="*/ 121609 w 4606144"/>
              <a:gd name="connsiteY122" fmla="*/ 564543 h 2385392"/>
              <a:gd name="connsiteX123" fmla="*/ 89803 w 4606144"/>
              <a:gd name="connsiteY123" fmla="*/ 564543 h 2385392"/>
              <a:gd name="connsiteX124" fmla="*/ 81852 w 4606144"/>
              <a:gd name="connsiteY124" fmla="*/ 556592 h 2385392"/>
              <a:gd name="connsiteX125" fmla="*/ 81852 w 4606144"/>
              <a:gd name="connsiteY125" fmla="*/ 532738 h 2385392"/>
              <a:gd name="connsiteX126" fmla="*/ 105706 w 4606144"/>
              <a:gd name="connsiteY126" fmla="*/ 524786 h 2385392"/>
              <a:gd name="connsiteX127" fmla="*/ 105706 w 4606144"/>
              <a:gd name="connsiteY127" fmla="*/ 500933 h 2385392"/>
              <a:gd name="connsiteX128" fmla="*/ 105706 w 4606144"/>
              <a:gd name="connsiteY128" fmla="*/ 500933 h 2385392"/>
              <a:gd name="connsiteX129" fmla="*/ 97755 w 4606144"/>
              <a:gd name="connsiteY129" fmla="*/ 453225 h 2385392"/>
              <a:gd name="connsiteX130" fmla="*/ 105706 w 4606144"/>
              <a:gd name="connsiteY130" fmla="*/ 413468 h 2385392"/>
              <a:gd name="connsiteX131" fmla="*/ 113657 w 4606144"/>
              <a:gd name="connsiteY131" fmla="*/ 389614 h 2385392"/>
              <a:gd name="connsiteX132" fmla="*/ 26193 w 4606144"/>
              <a:gd name="connsiteY132" fmla="*/ 384976 h 2385392"/>
              <a:gd name="connsiteX133" fmla="*/ 26194 w 4606144"/>
              <a:gd name="connsiteY133" fmla="*/ 384976 h 2385392"/>
              <a:gd name="connsiteX134" fmla="*/ 26193 w 4606144"/>
              <a:gd name="connsiteY134" fmla="*/ 308776 h 2385392"/>
              <a:gd name="connsiteX135" fmla="*/ 26194 w 4606144"/>
              <a:gd name="connsiteY135" fmla="*/ 308776 h 2385392"/>
              <a:gd name="connsiteX0" fmla="*/ 26194 w 4606144"/>
              <a:gd name="connsiteY0" fmla="*/ 308776 h 2385392"/>
              <a:gd name="connsiteX1" fmla="*/ 26193 w 4606144"/>
              <a:gd name="connsiteY1" fmla="*/ 308776 h 2385392"/>
              <a:gd name="connsiteX2" fmla="*/ 26193 w 4606144"/>
              <a:gd name="connsiteY2" fmla="*/ 308776 h 2385392"/>
              <a:gd name="connsiteX3" fmla="*/ 121609 w 4606144"/>
              <a:gd name="connsiteY3" fmla="*/ 270345 h 2385392"/>
              <a:gd name="connsiteX4" fmla="*/ 73901 w 4606144"/>
              <a:gd name="connsiteY4" fmla="*/ 246491 h 2385392"/>
              <a:gd name="connsiteX5" fmla="*/ 26193 w 4606144"/>
              <a:gd name="connsiteY5" fmla="*/ 198783 h 2385392"/>
              <a:gd name="connsiteX6" fmla="*/ 42096 w 4606144"/>
              <a:gd name="connsiteY6" fmla="*/ 174929 h 2385392"/>
              <a:gd name="connsiteX7" fmla="*/ 42096 w 4606144"/>
              <a:gd name="connsiteY7" fmla="*/ 174929 h 2385392"/>
              <a:gd name="connsiteX8" fmla="*/ 129560 w 4606144"/>
              <a:gd name="connsiteY8" fmla="*/ 198783 h 2385392"/>
              <a:gd name="connsiteX9" fmla="*/ 129560 w 4606144"/>
              <a:gd name="connsiteY9" fmla="*/ 198783 h 2385392"/>
              <a:gd name="connsiteX10" fmla="*/ 121609 w 4606144"/>
              <a:gd name="connsiteY10" fmla="*/ 182880 h 2385392"/>
              <a:gd name="connsiteX11" fmla="*/ 73901 w 4606144"/>
              <a:gd name="connsiteY11" fmla="*/ 174929 h 2385392"/>
              <a:gd name="connsiteX12" fmla="*/ 26194 w 4606144"/>
              <a:gd name="connsiteY12" fmla="*/ 156376 h 2385392"/>
              <a:gd name="connsiteX13" fmla="*/ 81852 w 4606144"/>
              <a:gd name="connsiteY13" fmla="*/ 119270 h 2385392"/>
              <a:gd name="connsiteX14" fmla="*/ 145463 w 4606144"/>
              <a:gd name="connsiteY14" fmla="*/ 63611 h 2385392"/>
              <a:gd name="connsiteX15" fmla="*/ 209073 w 4606144"/>
              <a:gd name="connsiteY15" fmla="*/ 71562 h 2385392"/>
              <a:gd name="connsiteX16" fmla="*/ 288586 w 4606144"/>
              <a:gd name="connsiteY16" fmla="*/ 79513 h 2385392"/>
              <a:gd name="connsiteX17" fmla="*/ 368099 w 4606144"/>
              <a:gd name="connsiteY17" fmla="*/ 103367 h 2385392"/>
              <a:gd name="connsiteX18" fmla="*/ 431710 w 4606144"/>
              <a:gd name="connsiteY18" fmla="*/ 79513 h 2385392"/>
              <a:gd name="connsiteX19" fmla="*/ 495320 w 4606144"/>
              <a:gd name="connsiteY19" fmla="*/ 39757 h 2385392"/>
              <a:gd name="connsiteX20" fmla="*/ 574833 w 4606144"/>
              <a:gd name="connsiteY20" fmla="*/ 63611 h 2385392"/>
              <a:gd name="connsiteX21" fmla="*/ 678200 w 4606144"/>
              <a:gd name="connsiteY21" fmla="*/ 31806 h 2385392"/>
              <a:gd name="connsiteX22" fmla="*/ 757713 w 4606144"/>
              <a:gd name="connsiteY22" fmla="*/ 7952 h 2385392"/>
              <a:gd name="connsiteX23" fmla="*/ 853129 w 4606144"/>
              <a:gd name="connsiteY23" fmla="*/ 0 h 2385392"/>
              <a:gd name="connsiteX24" fmla="*/ 948544 w 4606144"/>
              <a:gd name="connsiteY24" fmla="*/ 15903 h 2385392"/>
              <a:gd name="connsiteX25" fmla="*/ 1043960 w 4606144"/>
              <a:gd name="connsiteY25" fmla="*/ 47708 h 2385392"/>
              <a:gd name="connsiteX26" fmla="*/ 1139376 w 4606144"/>
              <a:gd name="connsiteY26" fmla="*/ 119270 h 2385392"/>
              <a:gd name="connsiteX27" fmla="*/ 1218889 w 4606144"/>
              <a:gd name="connsiteY27" fmla="*/ 166978 h 2385392"/>
              <a:gd name="connsiteX28" fmla="*/ 1306353 w 4606144"/>
              <a:gd name="connsiteY28" fmla="*/ 206734 h 2385392"/>
              <a:gd name="connsiteX29" fmla="*/ 1385866 w 4606144"/>
              <a:gd name="connsiteY29" fmla="*/ 222637 h 2385392"/>
              <a:gd name="connsiteX30" fmla="*/ 1441525 w 4606144"/>
              <a:gd name="connsiteY30" fmla="*/ 222637 h 2385392"/>
              <a:gd name="connsiteX31" fmla="*/ 1528990 w 4606144"/>
              <a:gd name="connsiteY31" fmla="*/ 254442 h 2385392"/>
              <a:gd name="connsiteX32" fmla="*/ 1592600 w 4606144"/>
              <a:gd name="connsiteY32" fmla="*/ 262393 h 2385392"/>
              <a:gd name="connsiteX33" fmla="*/ 1735723 w 4606144"/>
              <a:gd name="connsiteY33" fmla="*/ 151075 h 2385392"/>
              <a:gd name="connsiteX34" fmla="*/ 1974263 w 4606144"/>
              <a:gd name="connsiteY34" fmla="*/ 198783 h 2385392"/>
              <a:gd name="connsiteX35" fmla="*/ 2141240 w 4606144"/>
              <a:gd name="connsiteY35" fmla="*/ 310101 h 2385392"/>
              <a:gd name="connsiteX36" fmla="*/ 2347974 w 4606144"/>
              <a:gd name="connsiteY36" fmla="*/ 365760 h 2385392"/>
              <a:gd name="connsiteX37" fmla="*/ 2475195 w 4606144"/>
              <a:gd name="connsiteY37" fmla="*/ 397566 h 2385392"/>
              <a:gd name="connsiteX38" fmla="*/ 2554708 w 4606144"/>
              <a:gd name="connsiteY38" fmla="*/ 437322 h 2385392"/>
              <a:gd name="connsiteX39" fmla="*/ 2570610 w 4606144"/>
              <a:gd name="connsiteY39" fmla="*/ 445273 h 2385392"/>
              <a:gd name="connsiteX40" fmla="*/ 2570610 w 4606144"/>
              <a:gd name="connsiteY40" fmla="*/ 461176 h 2385392"/>
              <a:gd name="connsiteX41" fmla="*/ 2570610 w 4606144"/>
              <a:gd name="connsiteY41" fmla="*/ 540689 h 2385392"/>
              <a:gd name="connsiteX42" fmla="*/ 2514951 w 4606144"/>
              <a:gd name="connsiteY42" fmla="*/ 628153 h 2385392"/>
              <a:gd name="connsiteX43" fmla="*/ 2499049 w 4606144"/>
              <a:gd name="connsiteY43" fmla="*/ 659959 h 2385392"/>
              <a:gd name="connsiteX44" fmla="*/ 2499049 w 4606144"/>
              <a:gd name="connsiteY44" fmla="*/ 755374 h 2385392"/>
              <a:gd name="connsiteX45" fmla="*/ 2530854 w 4606144"/>
              <a:gd name="connsiteY45" fmla="*/ 803082 h 2385392"/>
              <a:gd name="connsiteX46" fmla="*/ 2602416 w 4606144"/>
              <a:gd name="connsiteY46" fmla="*/ 811033 h 2385392"/>
              <a:gd name="connsiteX47" fmla="*/ 2658075 w 4606144"/>
              <a:gd name="connsiteY47" fmla="*/ 842839 h 2385392"/>
              <a:gd name="connsiteX48" fmla="*/ 2713734 w 4606144"/>
              <a:gd name="connsiteY48" fmla="*/ 882595 h 2385392"/>
              <a:gd name="connsiteX49" fmla="*/ 2753490 w 4606144"/>
              <a:gd name="connsiteY49" fmla="*/ 930303 h 2385392"/>
              <a:gd name="connsiteX50" fmla="*/ 2833003 w 4606144"/>
              <a:gd name="connsiteY50" fmla="*/ 938254 h 2385392"/>
              <a:gd name="connsiteX51" fmla="*/ 2912516 w 4606144"/>
              <a:gd name="connsiteY51" fmla="*/ 946206 h 2385392"/>
              <a:gd name="connsiteX52" fmla="*/ 2976127 w 4606144"/>
              <a:gd name="connsiteY52" fmla="*/ 930303 h 2385392"/>
              <a:gd name="connsiteX53" fmla="*/ 2999981 w 4606144"/>
              <a:gd name="connsiteY53" fmla="*/ 914400 h 2385392"/>
              <a:gd name="connsiteX54" fmla="*/ 2999981 w 4606144"/>
              <a:gd name="connsiteY54" fmla="*/ 914400 h 2385392"/>
              <a:gd name="connsiteX55" fmla="*/ 3071543 w 4606144"/>
              <a:gd name="connsiteY55" fmla="*/ 914400 h 2385392"/>
              <a:gd name="connsiteX56" fmla="*/ 3111299 w 4606144"/>
              <a:gd name="connsiteY56" fmla="*/ 914400 h 2385392"/>
              <a:gd name="connsiteX57" fmla="*/ 3127202 w 4606144"/>
              <a:gd name="connsiteY57" fmla="*/ 898498 h 2385392"/>
              <a:gd name="connsiteX58" fmla="*/ 3238520 w 4606144"/>
              <a:gd name="connsiteY58" fmla="*/ 826936 h 2385392"/>
              <a:gd name="connsiteX59" fmla="*/ 3445254 w 4606144"/>
              <a:gd name="connsiteY59" fmla="*/ 723569 h 2385392"/>
              <a:gd name="connsiteX60" fmla="*/ 3612231 w 4606144"/>
              <a:gd name="connsiteY60" fmla="*/ 596348 h 2385392"/>
              <a:gd name="connsiteX61" fmla="*/ 3882576 w 4606144"/>
              <a:gd name="connsiteY61" fmla="*/ 540689 h 2385392"/>
              <a:gd name="connsiteX62" fmla="*/ 4335800 w 4606144"/>
              <a:gd name="connsiteY62" fmla="*/ 723569 h 2385392"/>
              <a:gd name="connsiteX63" fmla="*/ 4606144 w 4606144"/>
              <a:gd name="connsiteY63" fmla="*/ 874644 h 2385392"/>
              <a:gd name="connsiteX64" fmla="*/ 4367605 w 4606144"/>
              <a:gd name="connsiteY64" fmla="*/ 1423284 h 2385392"/>
              <a:gd name="connsiteX65" fmla="*/ 3985943 w 4606144"/>
              <a:gd name="connsiteY65" fmla="*/ 1796995 h 2385392"/>
              <a:gd name="connsiteX66" fmla="*/ 3604280 w 4606144"/>
              <a:gd name="connsiteY66" fmla="*/ 2202512 h 2385392"/>
              <a:gd name="connsiteX67" fmla="*/ 3445254 w 4606144"/>
              <a:gd name="connsiteY67" fmla="*/ 2289976 h 2385392"/>
              <a:gd name="connsiteX68" fmla="*/ 3429351 w 4606144"/>
              <a:gd name="connsiteY68" fmla="*/ 2353586 h 2385392"/>
              <a:gd name="connsiteX69" fmla="*/ 3429351 w 4606144"/>
              <a:gd name="connsiteY69" fmla="*/ 2353586 h 2385392"/>
              <a:gd name="connsiteX70" fmla="*/ 3318033 w 4606144"/>
              <a:gd name="connsiteY70" fmla="*/ 2385392 h 2385392"/>
              <a:gd name="connsiteX71" fmla="*/ 3318033 w 4606144"/>
              <a:gd name="connsiteY71" fmla="*/ 2385392 h 2385392"/>
              <a:gd name="connsiteX72" fmla="*/ 3198763 w 4606144"/>
              <a:gd name="connsiteY72" fmla="*/ 2385392 h 2385392"/>
              <a:gd name="connsiteX73" fmla="*/ 3111299 w 4606144"/>
              <a:gd name="connsiteY73" fmla="*/ 2377440 h 2385392"/>
              <a:gd name="connsiteX74" fmla="*/ 3007932 w 4606144"/>
              <a:gd name="connsiteY74" fmla="*/ 2313830 h 2385392"/>
              <a:gd name="connsiteX75" fmla="*/ 2960224 w 4606144"/>
              <a:gd name="connsiteY75" fmla="*/ 2282025 h 2385392"/>
              <a:gd name="connsiteX76" fmla="*/ 2904565 w 4606144"/>
              <a:gd name="connsiteY76" fmla="*/ 2242268 h 2385392"/>
              <a:gd name="connsiteX77" fmla="*/ 2840955 w 4606144"/>
              <a:gd name="connsiteY77" fmla="*/ 2218414 h 2385392"/>
              <a:gd name="connsiteX78" fmla="*/ 2840955 w 4606144"/>
              <a:gd name="connsiteY78" fmla="*/ 2218414 h 2385392"/>
              <a:gd name="connsiteX79" fmla="*/ 2753490 w 4606144"/>
              <a:gd name="connsiteY79" fmla="*/ 2075291 h 2385392"/>
              <a:gd name="connsiteX80" fmla="*/ 2729636 w 4606144"/>
              <a:gd name="connsiteY80" fmla="*/ 2019632 h 2385392"/>
              <a:gd name="connsiteX81" fmla="*/ 2697831 w 4606144"/>
              <a:gd name="connsiteY81" fmla="*/ 1963973 h 2385392"/>
              <a:gd name="connsiteX82" fmla="*/ 2658075 w 4606144"/>
              <a:gd name="connsiteY82" fmla="*/ 1916265 h 2385392"/>
              <a:gd name="connsiteX83" fmla="*/ 2650123 w 4606144"/>
              <a:gd name="connsiteY83" fmla="*/ 1892411 h 2385392"/>
              <a:gd name="connsiteX84" fmla="*/ 2650123 w 4606144"/>
              <a:gd name="connsiteY84" fmla="*/ 1892411 h 2385392"/>
              <a:gd name="connsiteX85" fmla="*/ 2562659 w 4606144"/>
              <a:gd name="connsiteY85" fmla="*/ 1908313 h 2385392"/>
              <a:gd name="connsiteX86" fmla="*/ 2467243 w 4606144"/>
              <a:gd name="connsiteY86" fmla="*/ 1940119 h 2385392"/>
              <a:gd name="connsiteX87" fmla="*/ 2411584 w 4606144"/>
              <a:gd name="connsiteY87" fmla="*/ 1987826 h 2385392"/>
              <a:gd name="connsiteX88" fmla="*/ 2276412 w 4606144"/>
              <a:gd name="connsiteY88" fmla="*/ 1987826 h 2385392"/>
              <a:gd name="connsiteX89" fmla="*/ 1990165 w 4606144"/>
              <a:gd name="connsiteY89" fmla="*/ 1852654 h 2385392"/>
              <a:gd name="connsiteX90" fmla="*/ 1695967 w 4606144"/>
              <a:gd name="connsiteY90" fmla="*/ 1725433 h 2385392"/>
              <a:gd name="connsiteX91" fmla="*/ 1624405 w 4606144"/>
              <a:gd name="connsiteY91" fmla="*/ 1606164 h 2385392"/>
              <a:gd name="connsiteX92" fmla="*/ 1401769 w 4606144"/>
              <a:gd name="connsiteY92" fmla="*/ 1510748 h 2385392"/>
              <a:gd name="connsiteX93" fmla="*/ 1218889 w 4606144"/>
              <a:gd name="connsiteY93" fmla="*/ 1399430 h 2385392"/>
              <a:gd name="connsiteX94" fmla="*/ 1107570 w 4606144"/>
              <a:gd name="connsiteY94" fmla="*/ 1319917 h 2385392"/>
              <a:gd name="connsiteX95" fmla="*/ 972398 w 4606144"/>
              <a:gd name="connsiteY95" fmla="*/ 1073426 h 2385392"/>
              <a:gd name="connsiteX96" fmla="*/ 980350 w 4606144"/>
              <a:gd name="connsiteY96" fmla="*/ 890546 h 2385392"/>
              <a:gd name="connsiteX97" fmla="*/ 1020106 w 4606144"/>
              <a:gd name="connsiteY97" fmla="*/ 858741 h 2385392"/>
              <a:gd name="connsiteX98" fmla="*/ 1020106 w 4606144"/>
              <a:gd name="connsiteY98" fmla="*/ 811033 h 2385392"/>
              <a:gd name="connsiteX99" fmla="*/ 932642 w 4606144"/>
              <a:gd name="connsiteY99" fmla="*/ 771277 h 2385392"/>
              <a:gd name="connsiteX100" fmla="*/ 876983 w 4606144"/>
              <a:gd name="connsiteY100" fmla="*/ 739472 h 2385392"/>
              <a:gd name="connsiteX101" fmla="*/ 797470 w 4606144"/>
              <a:gd name="connsiteY101" fmla="*/ 787179 h 2385392"/>
              <a:gd name="connsiteX102" fmla="*/ 773616 w 4606144"/>
              <a:gd name="connsiteY102" fmla="*/ 842839 h 2385392"/>
              <a:gd name="connsiteX103" fmla="*/ 725908 w 4606144"/>
              <a:gd name="connsiteY103" fmla="*/ 842839 h 2385392"/>
              <a:gd name="connsiteX104" fmla="*/ 670249 w 4606144"/>
              <a:gd name="connsiteY104" fmla="*/ 842839 h 2385392"/>
              <a:gd name="connsiteX105" fmla="*/ 622541 w 4606144"/>
              <a:gd name="connsiteY105" fmla="*/ 842839 h 2385392"/>
              <a:gd name="connsiteX106" fmla="*/ 598687 w 4606144"/>
              <a:gd name="connsiteY106" fmla="*/ 811033 h 2385392"/>
              <a:gd name="connsiteX107" fmla="*/ 558930 w 4606144"/>
              <a:gd name="connsiteY107" fmla="*/ 771277 h 2385392"/>
              <a:gd name="connsiteX108" fmla="*/ 543028 w 4606144"/>
              <a:gd name="connsiteY108" fmla="*/ 731520 h 2385392"/>
              <a:gd name="connsiteX109" fmla="*/ 495320 w 4606144"/>
              <a:gd name="connsiteY109" fmla="*/ 675861 h 2385392"/>
              <a:gd name="connsiteX110" fmla="*/ 463515 w 4606144"/>
              <a:gd name="connsiteY110" fmla="*/ 667910 h 2385392"/>
              <a:gd name="connsiteX111" fmla="*/ 439661 w 4606144"/>
              <a:gd name="connsiteY111" fmla="*/ 659959 h 2385392"/>
              <a:gd name="connsiteX112" fmla="*/ 415807 w 4606144"/>
              <a:gd name="connsiteY112" fmla="*/ 691764 h 2385392"/>
              <a:gd name="connsiteX113" fmla="*/ 407193 w 4606144"/>
              <a:gd name="connsiteY113" fmla="*/ 689776 h 2385392"/>
              <a:gd name="connsiteX114" fmla="*/ 330993 w 4606144"/>
              <a:gd name="connsiteY114" fmla="*/ 765976 h 2385392"/>
              <a:gd name="connsiteX115" fmla="*/ 330993 w 4606144"/>
              <a:gd name="connsiteY115" fmla="*/ 765976 h 2385392"/>
              <a:gd name="connsiteX116" fmla="*/ 296537 w 4606144"/>
              <a:gd name="connsiteY116" fmla="*/ 739472 h 2385392"/>
              <a:gd name="connsiteX117" fmla="*/ 272683 w 4606144"/>
              <a:gd name="connsiteY117" fmla="*/ 699715 h 2385392"/>
              <a:gd name="connsiteX118" fmla="*/ 248830 w 4606144"/>
              <a:gd name="connsiteY118" fmla="*/ 667910 h 2385392"/>
              <a:gd name="connsiteX119" fmla="*/ 209073 w 4606144"/>
              <a:gd name="connsiteY119" fmla="*/ 628153 h 2385392"/>
              <a:gd name="connsiteX120" fmla="*/ 209073 w 4606144"/>
              <a:gd name="connsiteY120" fmla="*/ 628153 h 2385392"/>
              <a:gd name="connsiteX121" fmla="*/ 169316 w 4606144"/>
              <a:gd name="connsiteY121" fmla="*/ 564543 h 2385392"/>
              <a:gd name="connsiteX122" fmla="*/ 121609 w 4606144"/>
              <a:gd name="connsiteY122" fmla="*/ 564543 h 2385392"/>
              <a:gd name="connsiteX123" fmla="*/ 89803 w 4606144"/>
              <a:gd name="connsiteY123" fmla="*/ 564543 h 2385392"/>
              <a:gd name="connsiteX124" fmla="*/ 81852 w 4606144"/>
              <a:gd name="connsiteY124" fmla="*/ 556592 h 2385392"/>
              <a:gd name="connsiteX125" fmla="*/ 81852 w 4606144"/>
              <a:gd name="connsiteY125" fmla="*/ 532738 h 2385392"/>
              <a:gd name="connsiteX126" fmla="*/ 105706 w 4606144"/>
              <a:gd name="connsiteY126" fmla="*/ 524786 h 2385392"/>
              <a:gd name="connsiteX127" fmla="*/ 105706 w 4606144"/>
              <a:gd name="connsiteY127" fmla="*/ 500933 h 2385392"/>
              <a:gd name="connsiteX128" fmla="*/ 105706 w 4606144"/>
              <a:gd name="connsiteY128" fmla="*/ 500933 h 2385392"/>
              <a:gd name="connsiteX129" fmla="*/ 97755 w 4606144"/>
              <a:gd name="connsiteY129" fmla="*/ 453225 h 2385392"/>
              <a:gd name="connsiteX130" fmla="*/ 105706 w 4606144"/>
              <a:gd name="connsiteY130" fmla="*/ 413468 h 2385392"/>
              <a:gd name="connsiteX131" fmla="*/ 113657 w 4606144"/>
              <a:gd name="connsiteY131" fmla="*/ 389614 h 2385392"/>
              <a:gd name="connsiteX132" fmla="*/ 26193 w 4606144"/>
              <a:gd name="connsiteY132" fmla="*/ 384976 h 2385392"/>
              <a:gd name="connsiteX133" fmla="*/ 26194 w 4606144"/>
              <a:gd name="connsiteY133" fmla="*/ 384976 h 2385392"/>
              <a:gd name="connsiteX134" fmla="*/ 26193 w 4606144"/>
              <a:gd name="connsiteY134" fmla="*/ 308776 h 2385392"/>
              <a:gd name="connsiteX135" fmla="*/ 26194 w 4606144"/>
              <a:gd name="connsiteY135" fmla="*/ 308776 h 2385392"/>
              <a:gd name="connsiteX0" fmla="*/ 26194 w 4606144"/>
              <a:gd name="connsiteY0" fmla="*/ 308776 h 2385392"/>
              <a:gd name="connsiteX1" fmla="*/ 26193 w 4606144"/>
              <a:gd name="connsiteY1" fmla="*/ 308776 h 2385392"/>
              <a:gd name="connsiteX2" fmla="*/ 26193 w 4606144"/>
              <a:gd name="connsiteY2" fmla="*/ 308776 h 2385392"/>
              <a:gd name="connsiteX3" fmla="*/ 121609 w 4606144"/>
              <a:gd name="connsiteY3" fmla="*/ 270345 h 2385392"/>
              <a:gd name="connsiteX4" fmla="*/ 73901 w 4606144"/>
              <a:gd name="connsiteY4" fmla="*/ 246491 h 2385392"/>
              <a:gd name="connsiteX5" fmla="*/ 26193 w 4606144"/>
              <a:gd name="connsiteY5" fmla="*/ 198783 h 2385392"/>
              <a:gd name="connsiteX6" fmla="*/ 42096 w 4606144"/>
              <a:gd name="connsiteY6" fmla="*/ 174929 h 2385392"/>
              <a:gd name="connsiteX7" fmla="*/ 42096 w 4606144"/>
              <a:gd name="connsiteY7" fmla="*/ 174929 h 2385392"/>
              <a:gd name="connsiteX8" fmla="*/ 129560 w 4606144"/>
              <a:gd name="connsiteY8" fmla="*/ 198783 h 2385392"/>
              <a:gd name="connsiteX9" fmla="*/ 129560 w 4606144"/>
              <a:gd name="connsiteY9" fmla="*/ 198783 h 2385392"/>
              <a:gd name="connsiteX10" fmla="*/ 121609 w 4606144"/>
              <a:gd name="connsiteY10" fmla="*/ 182880 h 2385392"/>
              <a:gd name="connsiteX11" fmla="*/ 73901 w 4606144"/>
              <a:gd name="connsiteY11" fmla="*/ 174929 h 2385392"/>
              <a:gd name="connsiteX12" fmla="*/ 26194 w 4606144"/>
              <a:gd name="connsiteY12" fmla="*/ 156376 h 2385392"/>
              <a:gd name="connsiteX13" fmla="*/ 81852 w 4606144"/>
              <a:gd name="connsiteY13" fmla="*/ 119270 h 2385392"/>
              <a:gd name="connsiteX14" fmla="*/ 102394 w 4606144"/>
              <a:gd name="connsiteY14" fmla="*/ 80176 h 2385392"/>
              <a:gd name="connsiteX15" fmla="*/ 209073 w 4606144"/>
              <a:gd name="connsiteY15" fmla="*/ 71562 h 2385392"/>
              <a:gd name="connsiteX16" fmla="*/ 288586 w 4606144"/>
              <a:gd name="connsiteY16" fmla="*/ 79513 h 2385392"/>
              <a:gd name="connsiteX17" fmla="*/ 368099 w 4606144"/>
              <a:gd name="connsiteY17" fmla="*/ 103367 h 2385392"/>
              <a:gd name="connsiteX18" fmla="*/ 431710 w 4606144"/>
              <a:gd name="connsiteY18" fmla="*/ 79513 h 2385392"/>
              <a:gd name="connsiteX19" fmla="*/ 495320 w 4606144"/>
              <a:gd name="connsiteY19" fmla="*/ 39757 h 2385392"/>
              <a:gd name="connsiteX20" fmla="*/ 574833 w 4606144"/>
              <a:gd name="connsiteY20" fmla="*/ 63611 h 2385392"/>
              <a:gd name="connsiteX21" fmla="*/ 678200 w 4606144"/>
              <a:gd name="connsiteY21" fmla="*/ 31806 h 2385392"/>
              <a:gd name="connsiteX22" fmla="*/ 757713 w 4606144"/>
              <a:gd name="connsiteY22" fmla="*/ 7952 h 2385392"/>
              <a:gd name="connsiteX23" fmla="*/ 853129 w 4606144"/>
              <a:gd name="connsiteY23" fmla="*/ 0 h 2385392"/>
              <a:gd name="connsiteX24" fmla="*/ 948544 w 4606144"/>
              <a:gd name="connsiteY24" fmla="*/ 15903 h 2385392"/>
              <a:gd name="connsiteX25" fmla="*/ 1043960 w 4606144"/>
              <a:gd name="connsiteY25" fmla="*/ 47708 h 2385392"/>
              <a:gd name="connsiteX26" fmla="*/ 1139376 w 4606144"/>
              <a:gd name="connsiteY26" fmla="*/ 119270 h 2385392"/>
              <a:gd name="connsiteX27" fmla="*/ 1218889 w 4606144"/>
              <a:gd name="connsiteY27" fmla="*/ 166978 h 2385392"/>
              <a:gd name="connsiteX28" fmla="*/ 1306353 w 4606144"/>
              <a:gd name="connsiteY28" fmla="*/ 206734 h 2385392"/>
              <a:gd name="connsiteX29" fmla="*/ 1385866 w 4606144"/>
              <a:gd name="connsiteY29" fmla="*/ 222637 h 2385392"/>
              <a:gd name="connsiteX30" fmla="*/ 1441525 w 4606144"/>
              <a:gd name="connsiteY30" fmla="*/ 222637 h 2385392"/>
              <a:gd name="connsiteX31" fmla="*/ 1528990 w 4606144"/>
              <a:gd name="connsiteY31" fmla="*/ 254442 h 2385392"/>
              <a:gd name="connsiteX32" fmla="*/ 1592600 w 4606144"/>
              <a:gd name="connsiteY32" fmla="*/ 262393 h 2385392"/>
              <a:gd name="connsiteX33" fmla="*/ 1735723 w 4606144"/>
              <a:gd name="connsiteY33" fmla="*/ 151075 h 2385392"/>
              <a:gd name="connsiteX34" fmla="*/ 1974263 w 4606144"/>
              <a:gd name="connsiteY34" fmla="*/ 198783 h 2385392"/>
              <a:gd name="connsiteX35" fmla="*/ 2141240 w 4606144"/>
              <a:gd name="connsiteY35" fmla="*/ 310101 h 2385392"/>
              <a:gd name="connsiteX36" fmla="*/ 2347974 w 4606144"/>
              <a:gd name="connsiteY36" fmla="*/ 365760 h 2385392"/>
              <a:gd name="connsiteX37" fmla="*/ 2475195 w 4606144"/>
              <a:gd name="connsiteY37" fmla="*/ 397566 h 2385392"/>
              <a:gd name="connsiteX38" fmla="*/ 2554708 w 4606144"/>
              <a:gd name="connsiteY38" fmla="*/ 437322 h 2385392"/>
              <a:gd name="connsiteX39" fmla="*/ 2570610 w 4606144"/>
              <a:gd name="connsiteY39" fmla="*/ 445273 h 2385392"/>
              <a:gd name="connsiteX40" fmla="*/ 2570610 w 4606144"/>
              <a:gd name="connsiteY40" fmla="*/ 461176 h 2385392"/>
              <a:gd name="connsiteX41" fmla="*/ 2570610 w 4606144"/>
              <a:gd name="connsiteY41" fmla="*/ 540689 h 2385392"/>
              <a:gd name="connsiteX42" fmla="*/ 2514951 w 4606144"/>
              <a:gd name="connsiteY42" fmla="*/ 628153 h 2385392"/>
              <a:gd name="connsiteX43" fmla="*/ 2499049 w 4606144"/>
              <a:gd name="connsiteY43" fmla="*/ 659959 h 2385392"/>
              <a:gd name="connsiteX44" fmla="*/ 2499049 w 4606144"/>
              <a:gd name="connsiteY44" fmla="*/ 755374 h 2385392"/>
              <a:gd name="connsiteX45" fmla="*/ 2530854 w 4606144"/>
              <a:gd name="connsiteY45" fmla="*/ 803082 h 2385392"/>
              <a:gd name="connsiteX46" fmla="*/ 2602416 w 4606144"/>
              <a:gd name="connsiteY46" fmla="*/ 811033 h 2385392"/>
              <a:gd name="connsiteX47" fmla="*/ 2658075 w 4606144"/>
              <a:gd name="connsiteY47" fmla="*/ 842839 h 2385392"/>
              <a:gd name="connsiteX48" fmla="*/ 2713734 w 4606144"/>
              <a:gd name="connsiteY48" fmla="*/ 882595 h 2385392"/>
              <a:gd name="connsiteX49" fmla="*/ 2753490 w 4606144"/>
              <a:gd name="connsiteY49" fmla="*/ 930303 h 2385392"/>
              <a:gd name="connsiteX50" fmla="*/ 2833003 w 4606144"/>
              <a:gd name="connsiteY50" fmla="*/ 938254 h 2385392"/>
              <a:gd name="connsiteX51" fmla="*/ 2912516 w 4606144"/>
              <a:gd name="connsiteY51" fmla="*/ 946206 h 2385392"/>
              <a:gd name="connsiteX52" fmla="*/ 2976127 w 4606144"/>
              <a:gd name="connsiteY52" fmla="*/ 930303 h 2385392"/>
              <a:gd name="connsiteX53" fmla="*/ 2999981 w 4606144"/>
              <a:gd name="connsiteY53" fmla="*/ 914400 h 2385392"/>
              <a:gd name="connsiteX54" fmla="*/ 2999981 w 4606144"/>
              <a:gd name="connsiteY54" fmla="*/ 914400 h 2385392"/>
              <a:gd name="connsiteX55" fmla="*/ 3071543 w 4606144"/>
              <a:gd name="connsiteY55" fmla="*/ 914400 h 2385392"/>
              <a:gd name="connsiteX56" fmla="*/ 3111299 w 4606144"/>
              <a:gd name="connsiteY56" fmla="*/ 914400 h 2385392"/>
              <a:gd name="connsiteX57" fmla="*/ 3127202 w 4606144"/>
              <a:gd name="connsiteY57" fmla="*/ 898498 h 2385392"/>
              <a:gd name="connsiteX58" fmla="*/ 3238520 w 4606144"/>
              <a:gd name="connsiteY58" fmla="*/ 826936 h 2385392"/>
              <a:gd name="connsiteX59" fmla="*/ 3445254 w 4606144"/>
              <a:gd name="connsiteY59" fmla="*/ 723569 h 2385392"/>
              <a:gd name="connsiteX60" fmla="*/ 3612231 w 4606144"/>
              <a:gd name="connsiteY60" fmla="*/ 596348 h 2385392"/>
              <a:gd name="connsiteX61" fmla="*/ 3882576 w 4606144"/>
              <a:gd name="connsiteY61" fmla="*/ 540689 h 2385392"/>
              <a:gd name="connsiteX62" fmla="*/ 4335800 w 4606144"/>
              <a:gd name="connsiteY62" fmla="*/ 723569 h 2385392"/>
              <a:gd name="connsiteX63" fmla="*/ 4606144 w 4606144"/>
              <a:gd name="connsiteY63" fmla="*/ 874644 h 2385392"/>
              <a:gd name="connsiteX64" fmla="*/ 4367605 w 4606144"/>
              <a:gd name="connsiteY64" fmla="*/ 1423284 h 2385392"/>
              <a:gd name="connsiteX65" fmla="*/ 3985943 w 4606144"/>
              <a:gd name="connsiteY65" fmla="*/ 1796995 h 2385392"/>
              <a:gd name="connsiteX66" fmla="*/ 3604280 w 4606144"/>
              <a:gd name="connsiteY66" fmla="*/ 2202512 h 2385392"/>
              <a:gd name="connsiteX67" fmla="*/ 3445254 w 4606144"/>
              <a:gd name="connsiteY67" fmla="*/ 2289976 h 2385392"/>
              <a:gd name="connsiteX68" fmla="*/ 3429351 w 4606144"/>
              <a:gd name="connsiteY68" fmla="*/ 2353586 h 2385392"/>
              <a:gd name="connsiteX69" fmla="*/ 3429351 w 4606144"/>
              <a:gd name="connsiteY69" fmla="*/ 2353586 h 2385392"/>
              <a:gd name="connsiteX70" fmla="*/ 3318033 w 4606144"/>
              <a:gd name="connsiteY70" fmla="*/ 2385392 h 2385392"/>
              <a:gd name="connsiteX71" fmla="*/ 3318033 w 4606144"/>
              <a:gd name="connsiteY71" fmla="*/ 2385392 h 2385392"/>
              <a:gd name="connsiteX72" fmla="*/ 3198763 w 4606144"/>
              <a:gd name="connsiteY72" fmla="*/ 2385392 h 2385392"/>
              <a:gd name="connsiteX73" fmla="*/ 3111299 w 4606144"/>
              <a:gd name="connsiteY73" fmla="*/ 2377440 h 2385392"/>
              <a:gd name="connsiteX74" fmla="*/ 3007932 w 4606144"/>
              <a:gd name="connsiteY74" fmla="*/ 2313830 h 2385392"/>
              <a:gd name="connsiteX75" fmla="*/ 2960224 w 4606144"/>
              <a:gd name="connsiteY75" fmla="*/ 2282025 h 2385392"/>
              <a:gd name="connsiteX76" fmla="*/ 2904565 w 4606144"/>
              <a:gd name="connsiteY76" fmla="*/ 2242268 h 2385392"/>
              <a:gd name="connsiteX77" fmla="*/ 2840955 w 4606144"/>
              <a:gd name="connsiteY77" fmla="*/ 2218414 h 2385392"/>
              <a:gd name="connsiteX78" fmla="*/ 2840955 w 4606144"/>
              <a:gd name="connsiteY78" fmla="*/ 2218414 h 2385392"/>
              <a:gd name="connsiteX79" fmla="*/ 2753490 w 4606144"/>
              <a:gd name="connsiteY79" fmla="*/ 2075291 h 2385392"/>
              <a:gd name="connsiteX80" fmla="*/ 2729636 w 4606144"/>
              <a:gd name="connsiteY80" fmla="*/ 2019632 h 2385392"/>
              <a:gd name="connsiteX81" fmla="*/ 2697831 w 4606144"/>
              <a:gd name="connsiteY81" fmla="*/ 1963973 h 2385392"/>
              <a:gd name="connsiteX82" fmla="*/ 2658075 w 4606144"/>
              <a:gd name="connsiteY82" fmla="*/ 1916265 h 2385392"/>
              <a:gd name="connsiteX83" fmla="*/ 2650123 w 4606144"/>
              <a:gd name="connsiteY83" fmla="*/ 1892411 h 2385392"/>
              <a:gd name="connsiteX84" fmla="*/ 2650123 w 4606144"/>
              <a:gd name="connsiteY84" fmla="*/ 1892411 h 2385392"/>
              <a:gd name="connsiteX85" fmla="*/ 2562659 w 4606144"/>
              <a:gd name="connsiteY85" fmla="*/ 1908313 h 2385392"/>
              <a:gd name="connsiteX86" fmla="*/ 2467243 w 4606144"/>
              <a:gd name="connsiteY86" fmla="*/ 1940119 h 2385392"/>
              <a:gd name="connsiteX87" fmla="*/ 2411584 w 4606144"/>
              <a:gd name="connsiteY87" fmla="*/ 1987826 h 2385392"/>
              <a:gd name="connsiteX88" fmla="*/ 2276412 w 4606144"/>
              <a:gd name="connsiteY88" fmla="*/ 1987826 h 2385392"/>
              <a:gd name="connsiteX89" fmla="*/ 1990165 w 4606144"/>
              <a:gd name="connsiteY89" fmla="*/ 1852654 h 2385392"/>
              <a:gd name="connsiteX90" fmla="*/ 1695967 w 4606144"/>
              <a:gd name="connsiteY90" fmla="*/ 1725433 h 2385392"/>
              <a:gd name="connsiteX91" fmla="*/ 1624405 w 4606144"/>
              <a:gd name="connsiteY91" fmla="*/ 1606164 h 2385392"/>
              <a:gd name="connsiteX92" fmla="*/ 1401769 w 4606144"/>
              <a:gd name="connsiteY92" fmla="*/ 1510748 h 2385392"/>
              <a:gd name="connsiteX93" fmla="*/ 1218889 w 4606144"/>
              <a:gd name="connsiteY93" fmla="*/ 1399430 h 2385392"/>
              <a:gd name="connsiteX94" fmla="*/ 1107570 w 4606144"/>
              <a:gd name="connsiteY94" fmla="*/ 1319917 h 2385392"/>
              <a:gd name="connsiteX95" fmla="*/ 972398 w 4606144"/>
              <a:gd name="connsiteY95" fmla="*/ 1073426 h 2385392"/>
              <a:gd name="connsiteX96" fmla="*/ 980350 w 4606144"/>
              <a:gd name="connsiteY96" fmla="*/ 890546 h 2385392"/>
              <a:gd name="connsiteX97" fmla="*/ 1020106 w 4606144"/>
              <a:gd name="connsiteY97" fmla="*/ 858741 h 2385392"/>
              <a:gd name="connsiteX98" fmla="*/ 1020106 w 4606144"/>
              <a:gd name="connsiteY98" fmla="*/ 811033 h 2385392"/>
              <a:gd name="connsiteX99" fmla="*/ 932642 w 4606144"/>
              <a:gd name="connsiteY99" fmla="*/ 771277 h 2385392"/>
              <a:gd name="connsiteX100" fmla="*/ 876983 w 4606144"/>
              <a:gd name="connsiteY100" fmla="*/ 739472 h 2385392"/>
              <a:gd name="connsiteX101" fmla="*/ 797470 w 4606144"/>
              <a:gd name="connsiteY101" fmla="*/ 787179 h 2385392"/>
              <a:gd name="connsiteX102" fmla="*/ 773616 w 4606144"/>
              <a:gd name="connsiteY102" fmla="*/ 842839 h 2385392"/>
              <a:gd name="connsiteX103" fmla="*/ 725908 w 4606144"/>
              <a:gd name="connsiteY103" fmla="*/ 842839 h 2385392"/>
              <a:gd name="connsiteX104" fmla="*/ 670249 w 4606144"/>
              <a:gd name="connsiteY104" fmla="*/ 842839 h 2385392"/>
              <a:gd name="connsiteX105" fmla="*/ 622541 w 4606144"/>
              <a:gd name="connsiteY105" fmla="*/ 842839 h 2385392"/>
              <a:gd name="connsiteX106" fmla="*/ 598687 w 4606144"/>
              <a:gd name="connsiteY106" fmla="*/ 811033 h 2385392"/>
              <a:gd name="connsiteX107" fmla="*/ 558930 w 4606144"/>
              <a:gd name="connsiteY107" fmla="*/ 771277 h 2385392"/>
              <a:gd name="connsiteX108" fmla="*/ 543028 w 4606144"/>
              <a:gd name="connsiteY108" fmla="*/ 731520 h 2385392"/>
              <a:gd name="connsiteX109" fmla="*/ 495320 w 4606144"/>
              <a:gd name="connsiteY109" fmla="*/ 675861 h 2385392"/>
              <a:gd name="connsiteX110" fmla="*/ 463515 w 4606144"/>
              <a:gd name="connsiteY110" fmla="*/ 667910 h 2385392"/>
              <a:gd name="connsiteX111" fmla="*/ 439661 w 4606144"/>
              <a:gd name="connsiteY111" fmla="*/ 659959 h 2385392"/>
              <a:gd name="connsiteX112" fmla="*/ 415807 w 4606144"/>
              <a:gd name="connsiteY112" fmla="*/ 691764 h 2385392"/>
              <a:gd name="connsiteX113" fmla="*/ 407193 w 4606144"/>
              <a:gd name="connsiteY113" fmla="*/ 689776 h 2385392"/>
              <a:gd name="connsiteX114" fmla="*/ 330993 w 4606144"/>
              <a:gd name="connsiteY114" fmla="*/ 765976 h 2385392"/>
              <a:gd name="connsiteX115" fmla="*/ 330993 w 4606144"/>
              <a:gd name="connsiteY115" fmla="*/ 765976 h 2385392"/>
              <a:gd name="connsiteX116" fmla="*/ 296537 w 4606144"/>
              <a:gd name="connsiteY116" fmla="*/ 739472 h 2385392"/>
              <a:gd name="connsiteX117" fmla="*/ 272683 w 4606144"/>
              <a:gd name="connsiteY117" fmla="*/ 699715 h 2385392"/>
              <a:gd name="connsiteX118" fmla="*/ 248830 w 4606144"/>
              <a:gd name="connsiteY118" fmla="*/ 667910 h 2385392"/>
              <a:gd name="connsiteX119" fmla="*/ 209073 w 4606144"/>
              <a:gd name="connsiteY119" fmla="*/ 628153 h 2385392"/>
              <a:gd name="connsiteX120" fmla="*/ 209073 w 4606144"/>
              <a:gd name="connsiteY120" fmla="*/ 628153 h 2385392"/>
              <a:gd name="connsiteX121" fmla="*/ 169316 w 4606144"/>
              <a:gd name="connsiteY121" fmla="*/ 564543 h 2385392"/>
              <a:gd name="connsiteX122" fmla="*/ 121609 w 4606144"/>
              <a:gd name="connsiteY122" fmla="*/ 564543 h 2385392"/>
              <a:gd name="connsiteX123" fmla="*/ 89803 w 4606144"/>
              <a:gd name="connsiteY123" fmla="*/ 564543 h 2385392"/>
              <a:gd name="connsiteX124" fmla="*/ 81852 w 4606144"/>
              <a:gd name="connsiteY124" fmla="*/ 556592 h 2385392"/>
              <a:gd name="connsiteX125" fmla="*/ 81852 w 4606144"/>
              <a:gd name="connsiteY125" fmla="*/ 532738 h 2385392"/>
              <a:gd name="connsiteX126" fmla="*/ 105706 w 4606144"/>
              <a:gd name="connsiteY126" fmla="*/ 524786 h 2385392"/>
              <a:gd name="connsiteX127" fmla="*/ 105706 w 4606144"/>
              <a:gd name="connsiteY127" fmla="*/ 500933 h 2385392"/>
              <a:gd name="connsiteX128" fmla="*/ 105706 w 4606144"/>
              <a:gd name="connsiteY128" fmla="*/ 500933 h 2385392"/>
              <a:gd name="connsiteX129" fmla="*/ 97755 w 4606144"/>
              <a:gd name="connsiteY129" fmla="*/ 453225 h 2385392"/>
              <a:gd name="connsiteX130" fmla="*/ 105706 w 4606144"/>
              <a:gd name="connsiteY130" fmla="*/ 413468 h 2385392"/>
              <a:gd name="connsiteX131" fmla="*/ 113657 w 4606144"/>
              <a:gd name="connsiteY131" fmla="*/ 389614 h 2385392"/>
              <a:gd name="connsiteX132" fmla="*/ 26193 w 4606144"/>
              <a:gd name="connsiteY132" fmla="*/ 384976 h 2385392"/>
              <a:gd name="connsiteX133" fmla="*/ 26194 w 4606144"/>
              <a:gd name="connsiteY133" fmla="*/ 384976 h 2385392"/>
              <a:gd name="connsiteX134" fmla="*/ 26193 w 4606144"/>
              <a:gd name="connsiteY134" fmla="*/ 308776 h 2385392"/>
              <a:gd name="connsiteX135" fmla="*/ 26194 w 4606144"/>
              <a:gd name="connsiteY135" fmla="*/ 308776 h 2385392"/>
              <a:gd name="connsiteX0" fmla="*/ 26194 w 4606144"/>
              <a:gd name="connsiteY0" fmla="*/ 308776 h 2385392"/>
              <a:gd name="connsiteX1" fmla="*/ 26193 w 4606144"/>
              <a:gd name="connsiteY1" fmla="*/ 308776 h 2385392"/>
              <a:gd name="connsiteX2" fmla="*/ 26193 w 4606144"/>
              <a:gd name="connsiteY2" fmla="*/ 308776 h 2385392"/>
              <a:gd name="connsiteX3" fmla="*/ 121609 w 4606144"/>
              <a:gd name="connsiteY3" fmla="*/ 270345 h 2385392"/>
              <a:gd name="connsiteX4" fmla="*/ 73901 w 4606144"/>
              <a:gd name="connsiteY4" fmla="*/ 246491 h 2385392"/>
              <a:gd name="connsiteX5" fmla="*/ 26193 w 4606144"/>
              <a:gd name="connsiteY5" fmla="*/ 198783 h 2385392"/>
              <a:gd name="connsiteX6" fmla="*/ 42096 w 4606144"/>
              <a:gd name="connsiteY6" fmla="*/ 174929 h 2385392"/>
              <a:gd name="connsiteX7" fmla="*/ 42096 w 4606144"/>
              <a:gd name="connsiteY7" fmla="*/ 174929 h 2385392"/>
              <a:gd name="connsiteX8" fmla="*/ 129560 w 4606144"/>
              <a:gd name="connsiteY8" fmla="*/ 198783 h 2385392"/>
              <a:gd name="connsiteX9" fmla="*/ 129560 w 4606144"/>
              <a:gd name="connsiteY9" fmla="*/ 198783 h 2385392"/>
              <a:gd name="connsiteX10" fmla="*/ 121609 w 4606144"/>
              <a:gd name="connsiteY10" fmla="*/ 182880 h 2385392"/>
              <a:gd name="connsiteX11" fmla="*/ 73901 w 4606144"/>
              <a:gd name="connsiteY11" fmla="*/ 174929 h 2385392"/>
              <a:gd name="connsiteX12" fmla="*/ 26194 w 4606144"/>
              <a:gd name="connsiteY12" fmla="*/ 156376 h 2385392"/>
              <a:gd name="connsiteX13" fmla="*/ 81852 w 4606144"/>
              <a:gd name="connsiteY13" fmla="*/ 119270 h 2385392"/>
              <a:gd name="connsiteX14" fmla="*/ 102394 w 4606144"/>
              <a:gd name="connsiteY14" fmla="*/ 80176 h 2385392"/>
              <a:gd name="connsiteX15" fmla="*/ 209073 w 4606144"/>
              <a:gd name="connsiteY15" fmla="*/ 71562 h 2385392"/>
              <a:gd name="connsiteX16" fmla="*/ 288586 w 4606144"/>
              <a:gd name="connsiteY16" fmla="*/ 79513 h 2385392"/>
              <a:gd name="connsiteX17" fmla="*/ 368099 w 4606144"/>
              <a:gd name="connsiteY17" fmla="*/ 103367 h 2385392"/>
              <a:gd name="connsiteX18" fmla="*/ 431710 w 4606144"/>
              <a:gd name="connsiteY18" fmla="*/ 79513 h 2385392"/>
              <a:gd name="connsiteX19" fmla="*/ 495320 w 4606144"/>
              <a:gd name="connsiteY19" fmla="*/ 39757 h 2385392"/>
              <a:gd name="connsiteX20" fmla="*/ 574833 w 4606144"/>
              <a:gd name="connsiteY20" fmla="*/ 63611 h 2385392"/>
              <a:gd name="connsiteX21" fmla="*/ 678200 w 4606144"/>
              <a:gd name="connsiteY21" fmla="*/ 31806 h 2385392"/>
              <a:gd name="connsiteX22" fmla="*/ 757713 w 4606144"/>
              <a:gd name="connsiteY22" fmla="*/ 7952 h 2385392"/>
              <a:gd name="connsiteX23" fmla="*/ 853129 w 4606144"/>
              <a:gd name="connsiteY23" fmla="*/ 0 h 2385392"/>
              <a:gd name="connsiteX24" fmla="*/ 948544 w 4606144"/>
              <a:gd name="connsiteY24" fmla="*/ 15903 h 2385392"/>
              <a:gd name="connsiteX25" fmla="*/ 1043960 w 4606144"/>
              <a:gd name="connsiteY25" fmla="*/ 47708 h 2385392"/>
              <a:gd name="connsiteX26" fmla="*/ 1139376 w 4606144"/>
              <a:gd name="connsiteY26" fmla="*/ 119270 h 2385392"/>
              <a:gd name="connsiteX27" fmla="*/ 1218889 w 4606144"/>
              <a:gd name="connsiteY27" fmla="*/ 166978 h 2385392"/>
              <a:gd name="connsiteX28" fmla="*/ 1306353 w 4606144"/>
              <a:gd name="connsiteY28" fmla="*/ 206734 h 2385392"/>
              <a:gd name="connsiteX29" fmla="*/ 1385866 w 4606144"/>
              <a:gd name="connsiteY29" fmla="*/ 222637 h 2385392"/>
              <a:gd name="connsiteX30" fmla="*/ 1441525 w 4606144"/>
              <a:gd name="connsiteY30" fmla="*/ 222637 h 2385392"/>
              <a:gd name="connsiteX31" fmla="*/ 1528990 w 4606144"/>
              <a:gd name="connsiteY31" fmla="*/ 254442 h 2385392"/>
              <a:gd name="connsiteX32" fmla="*/ 1592600 w 4606144"/>
              <a:gd name="connsiteY32" fmla="*/ 262393 h 2385392"/>
              <a:gd name="connsiteX33" fmla="*/ 1735723 w 4606144"/>
              <a:gd name="connsiteY33" fmla="*/ 151075 h 2385392"/>
              <a:gd name="connsiteX34" fmla="*/ 1974263 w 4606144"/>
              <a:gd name="connsiteY34" fmla="*/ 198783 h 2385392"/>
              <a:gd name="connsiteX35" fmla="*/ 2141240 w 4606144"/>
              <a:gd name="connsiteY35" fmla="*/ 310101 h 2385392"/>
              <a:gd name="connsiteX36" fmla="*/ 2347974 w 4606144"/>
              <a:gd name="connsiteY36" fmla="*/ 365760 h 2385392"/>
              <a:gd name="connsiteX37" fmla="*/ 2475195 w 4606144"/>
              <a:gd name="connsiteY37" fmla="*/ 397566 h 2385392"/>
              <a:gd name="connsiteX38" fmla="*/ 2554708 w 4606144"/>
              <a:gd name="connsiteY38" fmla="*/ 437322 h 2385392"/>
              <a:gd name="connsiteX39" fmla="*/ 2570610 w 4606144"/>
              <a:gd name="connsiteY39" fmla="*/ 445273 h 2385392"/>
              <a:gd name="connsiteX40" fmla="*/ 2570610 w 4606144"/>
              <a:gd name="connsiteY40" fmla="*/ 461176 h 2385392"/>
              <a:gd name="connsiteX41" fmla="*/ 2570610 w 4606144"/>
              <a:gd name="connsiteY41" fmla="*/ 540689 h 2385392"/>
              <a:gd name="connsiteX42" fmla="*/ 2514951 w 4606144"/>
              <a:gd name="connsiteY42" fmla="*/ 628153 h 2385392"/>
              <a:gd name="connsiteX43" fmla="*/ 2499049 w 4606144"/>
              <a:gd name="connsiteY43" fmla="*/ 659959 h 2385392"/>
              <a:gd name="connsiteX44" fmla="*/ 2497932 w 4606144"/>
              <a:gd name="connsiteY44" fmla="*/ 713589 h 2385392"/>
              <a:gd name="connsiteX45" fmla="*/ 2499049 w 4606144"/>
              <a:gd name="connsiteY45" fmla="*/ 755374 h 2385392"/>
              <a:gd name="connsiteX46" fmla="*/ 2530854 w 4606144"/>
              <a:gd name="connsiteY46" fmla="*/ 803082 h 2385392"/>
              <a:gd name="connsiteX47" fmla="*/ 2602416 w 4606144"/>
              <a:gd name="connsiteY47" fmla="*/ 811033 h 2385392"/>
              <a:gd name="connsiteX48" fmla="*/ 2658075 w 4606144"/>
              <a:gd name="connsiteY48" fmla="*/ 842839 h 2385392"/>
              <a:gd name="connsiteX49" fmla="*/ 2713734 w 4606144"/>
              <a:gd name="connsiteY49" fmla="*/ 882595 h 2385392"/>
              <a:gd name="connsiteX50" fmla="*/ 2753490 w 4606144"/>
              <a:gd name="connsiteY50" fmla="*/ 930303 h 2385392"/>
              <a:gd name="connsiteX51" fmla="*/ 2833003 w 4606144"/>
              <a:gd name="connsiteY51" fmla="*/ 938254 h 2385392"/>
              <a:gd name="connsiteX52" fmla="*/ 2912516 w 4606144"/>
              <a:gd name="connsiteY52" fmla="*/ 946206 h 2385392"/>
              <a:gd name="connsiteX53" fmla="*/ 2976127 w 4606144"/>
              <a:gd name="connsiteY53" fmla="*/ 930303 h 2385392"/>
              <a:gd name="connsiteX54" fmla="*/ 2999981 w 4606144"/>
              <a:gd name="connsiteY54" fmla="*/ 914400 h 2385392"/>
              <a:gd name="connsiteX55" fmla="*/ 2999981 w 4606144"/>
              <a:gd name="connsiteY55" fmla="*/ 914400 h 2385392"/>
              <a:gd name="connsiteX56" fmla="*/ 3071543 w 4606144"/>
              <a:gd name="connsiteY56" fmla="*/ 914400 h 2385392"/>
              <a:gd name="connsiteX57" fmla="*/ 3111299 w 4606144"/>
              <a:gd name="connsiteY57" fmla="*/ 914400 h 2385392"/>
              <a:gd name="connsiteX58" fmla="*/ 3127202 w 4606144"/>
              <a:gd name="connsiteY58" fmla="*/ 898498 h 2385392"/>
              <a:gd name="connsiteX59" fmla="*/ 3238520 w 4606144"/>
              <a:gd name="connsiteY59" fmla="*/ 826936 h 2385392"/>
              <a:gd name="connsiteX60" fmla="*/ 3445254 w 4606144"/>
              <a:gd name="connsiteY60" fmla="*/ 723569 h 2385392"/>
              <a:gd name="connsiteX61" fmla="*/ 3612231 w 4606144"/>
              <a:gd name="connsiteY61" fmla="*/ 596348 h 2385392"/>
              <a:gd name="connsiteX62" fmla="*/ 3882576 w 4606144"/>
              <a:gd name="connsiteY62" fmla="*/ 540689 h 2385392"/>
              <a:gd name="connsiteX63" fmla="*/ 4335800 w 4606144"/>
              <a:gd name="connsiteY63" fmla="*/ 723569 h 2385392"/>
              <a:gd name="connsiteX64" fmla="*/ 4606144 w 4606144"/>
              <a:gd name="connsiteY64" fmla="*/ 874644 h 2385392"/>
              <a:gd name="connsiteX65" fmla="*/ 4367605 w 4606144"/>
              <a:gd name="connsiteY65" fmla="*/ 1423284 h 2385392"/>
              <a:gd name="connsiteX66" fmla="*/ 3985943 w 4606144"/>
              <a:gd name="connsiteY66" fmla="*/ 1796995 h 2385392"/>
              <a:gd name="connsiteX67" fmla="*/ 3604280 w 4606144"/>
              <a:gd name="connsiteY67" fmla="*/ 2202512 h 2385392"/>
              <a:gd name="connsiteX68" fmla="*/ 3445254 w 4606144"/>
              <a:gd name="connsiteY68" fmla="*/ 2289976 h 2385392"/>
              <a:gd name="connsiteX69" fmla="*/ 3429351 w 4606144"/>
              <a:gd name="connsiteY69" fmla="*/ 2353586 h 2385392"/>
              <a:gd name="connsiteX70" fmla="*/ 3429351 w 4606144"/>
              <a:gd name="connsiteY70" fmla="*/ 2353586 h 2385392"/>
              <a:gd name="connsiteX71" fmla="*/ 3318033 w 4606144"/>
              <a:gd name="connsiteY71" fmla="*/ 2385392 h 2385392"/>
              <a:gd name="connsiteX72" fmla="*/ 3318033 w 4606144"/>
              <a:gd name="connsiteY72" fmla="*/ 2385392 h 2385392"/>
              <a:gd name="connsiteX73" fmla="*/ 3198763 w 4606144"/>
              <a:gd name="connsiteY73" fmla="*/ 2385392 h 2385392"/>
              <a:gd name="connsiteX74" fmla="*/ 3111299 w 4606144"/>
              <a:gd name="connsiteY74" fmla="*/ 2377440 h 2385392"/>
              <a:gd name="connsiteX75" fmla="*/ 3007932 w 4606144"/>
              <a:gd name="connsiteY75" fmla="*/ 2313830 h 2385392"/>
              <a:gd name="connsiteX76" fmla="*/ 2960224 w 4606144"/>
              <a:gd name="connsiteY76" fmla="*/ 2282025 h 2385392"/>
              <a:gd name="connsiteX77" fmla="*/ 2904565 w 4606144"/>
              <a:gd name="connsiteY77" fmla="*/ 2242268 h 2385392"/>
              <a:gd name="connsiteX78" fmla="*/ 2840955 w 4606144"/>
              <a:gd name="connsiteY78" fmla="*/ 2218414 h 2385392"/>
              <a:gd name="connsiteX79" fmla="*/ 2840955 w 4606144"/>
              <a:gd name="connsiteY79" fmla="*/ 2218414 h 2385392"/>
              <a:gd name="connsiteX80" fmla="*/ 2753490 w 4606144"/>
              <a:gd name="connsiteY80" fmla="*/ 2075291 h 2385392"/>
              <a:gd name="connsiteX81" fmla="*/ 2729636 w 4606144"/>
              <a:gd name="connsiteY81" fmla="*/ 2019632 h 2385392"/>
              <a:gd name="connsiteX82" fmla="*/ 2697831 w 4606144"/>
              <a:gd name="connsiteY82" fmla="*/ 1963973 h 2385392"/>
              <a:gd name="connsiteX83" fmla="*/ 2658075 w 4606144"/>
              <a:gd name="connsiteY83" fmla="*/ 1916265 h 2385392"/>
              <a:gd name="connsiteX84" fmla="*/ 2650123 w 4606144"/>
              <a:gd name="connsiteY84" fmla="*/ 1892411 h 2385392"/>
              <a:gd name="connsiteX85" fmla="*/ 2650123 w 4606144"/>
              <a:gd name="connsiteY85" fmla="*/ 1892411 h 2385392"/>
              <a:gd name="connsiteX86" fmla="*/ 2562659 w 4606144"/>
              <a:gd name="connsiteY86" fmla="*/ 1908313 h 2385392"/>
              <a:gd name="connsiteX87" fmla="*/ 2467243 w 4606144"/>
              <a:gd name="connsiteY87" fmla="*/ 1940119 h 2385392"/>
              <a:gd name="connsiteX88" fmla="*/ 2411584 w 4606144"/>
              <a:gd name="connsiteY88" fmla="*/ 1987826 h 2385392"/>
              <a:gd name="connsiteX89" fmla="*/ 2276412 w 4606144"/>
              <a:gd name="connsiteY89" fmla="*/ 1987826 h 2385392"/>
              <a:gd name="connsiteX90" fmla="*/ 1990165 w 4606144"/>
              <a:gd name="connsiteY90" fmla="*/ 1852654 h 2385392"/>
              <a:gd name="connsiteX91" fmla="*/ 1695967 w 4606144"/>
              <a:gd name="connsiteY91" fmla="*/ 1725433 h 2385392"/>
              <a:gd name="connsiteX92" fmla="*/ 1624405 w 4606144"/>
              <a:gd name="connsiteY92" fmla="*/ 1606164 h 2385392"/>
              <a:gd name="connsiteX93" fmla="*/ 1401769 w 4606144"/>
              <a:gd name="connsiteY93" fmla="*/ 1510748 h 2385392"/>
              <a:gd name="connsiteX94" fmla="*/ 1218889 w 4606144"/>
              <a:gd name="connsiteY94" fmla="*/ 1399430 h 2385392"/>
              <a:gd name="connsiteX95" fmla="*/ 1107570 w 4606144"/>
              <a:gd name="connsiteY95" fmla="*/ 1319917 h 2385392"/>
              <a:gd name="connsiteX96" fmla="*/ 972398 w 4606144"/>
              <a:gd name="connsiteY96" fmla="*/ 1073426 h 2385392"/>
              <a:gd name="connsiteX97" fmla="*/ 980350 w 4606144"/>
              <a:gd name="connsiteY97" fmla="*/ 890546 h 2385392"/>
              <a:gd name="connsiteX98" fmla="*/ 1020106 w 4606144"/>
              <a:gd name="connsiteY98" fmla="*/ 858741 h 2385392"/>
              <a:gd name="connsiteX99" fmla="*/ 1020106 w 4606144"/>
              <a:gd name="connsiteY99" fmla="*/ 811033 h 2385392"/>
              <a:gd name="connsiteX100" fmla="*/ 932642 w 4606144"/>
              <a:gd name="connsiteY100" fmla="*/ 771277 h 2385392"/>
              <a:gd name="connsiteX101" fmla="*/ 876983 w 4606144"/>
              <a:gd name="connsiteY101" fmla="*/ 739472 h 2385392"/>
              <a:gd name="connsiteX102" fmla="*/ 797470 w 4606144"/>
              <a:gd name="connsiteY102" fmla="*/ 787179 h 2385392"/>
              <a:gd name="connsiteX103" fmla="*/ 773616 w 4606144"/>
              <a:gd name="connsiteY103" fmla="*/ 842839 h 2385392"/>
              <a:gd name="connsiteX104" fmla="*/ 725908 w 4606144"/>
              <a:gd name="connsiteY104" fmla="*/ 842839 h 2385392"/>
              <a:gd name="connsiteX105" fmla="*/ 670249 w 4606144"/>
              <a:gd name="connsiteY105" fmla="*/ 842839 h 2385392"/>
              <a:gd name="connsiteX106" fmla="*/ 622541 w 4606144"/>
              <a:gd name="connsiteY106" fmla="*/ 842839 h 2385392"/>
              <a:gd name="connsiteX107" fmla="*/ 598687 w 4606144"/>
              <a:gd name="connsiteY107" fmla="*/ 811033 h 2385392"/>
              <a:gd name="connsiteX108" fmla="*/ 558930 w 4606144"/>
              <a:gd name="connsiteY108" fmla="*/ 771277 h 2385392"/>
              <a:gd name="connsiteX109" fmla="*/ 543028 w 4606144"/>
              <a:gd name="connsiteY109" fmla="*/ 731520 h 2385392"/>
              <a:gd name="connsiteX110" fmla="*/ 495320 w 4606144"/>
              <a:gd name="connsiteY110" fmla="*/ 675861 h 2385392"/>
              <a:gd name="connsiteX111" fmla="*/ 463515 w 4606144"/>
              <a:gd name="connsiteY111" fmla="*/ 667910 h 2385392"/>
              <a:gd name="connsiteX112" fmla="*/ 439661 w 4606144"/>
              <a:gd name="connsiteY112" fmla="*/ 659959 h 2385392"/>
              <a:gd name="connsiteX113" fmla="*/ 415807 w 4606144"/>
              <a:gd name="connsiteY113" fmla="*/ 691764 h 2385392"/>
              <a:gd name="connsiteX114" fmla="*/ 407193 w 4606144"/>
              <a:gd name="connsiteY114" fmla="*/ 689776 h 2385392"/>
              <a:gd name="connsiteX115" fmla="*/ 330993 w 4606144"/>
              <a:gd name="connsiteY115" fmla="*/ 765976 h 2385392"/>
              <a:gd name="connsiteX116" fmla="*/ 330993 w 4606144"/>
              <a:gd name="connsiteY116" fmla="*/ 765976 h 2385392"/>
              <a:gd name="connsiteX117" fmla="*/ 296537 w 4606144"/>
              <a:gd name="connsiteY117" fmla="*/ 739472 h 2385392"/>
              <a:gd name="connsiteX118" fmla="*/ 272683 w 4606144"/>
              <a:gd name="connsiteY118" fmla="*/ 699715 h 2385392"/>
              <a:gd name="connsiteX119" fmla="*/ 248830 w 4606144"/>
              <a:gd name="connsiteY119" fmla="*/ 667910 h 2385392"/>
              <a:gd name="connsiteX120" fmla="*/ 209073 w 4606144"/>
              <a:gd name="connsiteY120" fmla="*/ 628153 h 2385392"/>
              <a:gd name="connsiteX121" fmla="*/ 209073 w 4606144"/>
              <a:gd name="connsiteY121" fmla="*/ 628153 h 2385392"/>
              <a:gd name="connsiteX122" fmla="*/ 169316 w 4606144"/>
              <a:gd name="connsiteY122" fmla="*/ 564543 h 2385392"/>
              <a:gd name="connsiteX123" fmla="*/ 121609 w 4606144"/>
              <a:gd name="connsiteY123" fmla="*/ 564543 h 2385392"/>
              <a:gd name="connsiteX124" fmla="*/ 89803 w 4606144"/>
              <a:gd name="connsiteY124" fmla="*/ 564543 h 2385392"/>
              <a:gd name="connsiteX125" fmla="*/ 81852 w 4606144"/>
              <a:gd name="connsiteY125" fmla="*/ 556592 h 2385392"/>
              <a:gd name="connsiteX126" fmla="*/ 81852 w 4606144"/>
              <a:gd name="connsiteY126" fmla="*/ 532738 h 2385392"/>
              <a:gd name="connsiteX127" fmla="*/ 105706 w 4606144"/>
              <a:gd name="connsiteY127" fmla="*/ 524786 h 2385392"/>
              <a:gd name="connsiteX128" fmla="*/ 105706 w 4606144"/>
              <a:gd name="connsiteY128" fmla="*/ 500933 h 2385392"/>
              <a:gd name="connsiteX129" fmla="*/ 105706 w 4606144"/>
              <a:gd name="connsiteY129" fmla="*/ 500933 h 2385392"/>
              <a:gd name="connsiteX130" fmla="*/ 97755 w 4606144"/>
              <a:gd name="connsiteY130" fmla="*/ 453225 h 2385392"/>
              <a:gd name="connsiteX131" fmla="*/ 105706 w 4606144"/>
              <a:gd name="connsiteY131" fmla="*/ 413468 h 2385392"/>
              <a:gd name="connsiteX132" fmla="*/ 113657 w 4606144"/>
              <a:gd name="connsiteY132" fmla="*/ 389614 h 2385392"/>
              <a:gd name="connsiteX133" fmla="*/ 26193 w 4606144"/>
              <a:gd name="connsiteY133" fmla="*/ 384976 h 2385392"/>
              <a:gd name="connsiteX134" fmla="*/ 26194 w 4606144"/>
              <a:gd name="connsiteY134" fmla="*/ 384976 h 2385392"/>
              <a:gd name="connsiteX135" fmla="*/ 26193 w 4606144"/>
              <a:gd name="connsiteY135" fmla="*/ 308776 h 2385392"/>
              <a:gd name="connsiteX136" fmla="*/ 26194 w 4606144"/>
              <a:gd name="connsiteY136" fmla="*/ 308776 h 2385392"/>
              <a:gd name="connsiteX0" fmla="*/ 26194 w 4606144"/>
              <a:gd name="connsiteY0" fmla="*/ 308776 h 2385392"/>
              <a:gd name="connsiteX1" fmla="*/ 26193 w 4606144"/>
              <a:gd name="connsiteY1" fmla="*/ 308776 h 2385392"/>
              <a:gd name="connsiteX2" fmla="*/ 26193 w 4606144"/>
              <a:gd name="connsiteY2" fmla="*/ 308776 h 2385392"/>
              <a:gd name="connsiteX3" fmla="*/ 121609 w 4606144"/>
              <a:gd name="connsiteY3" fmla="*/ 270345 h 2385392"/>
              <a:gd name="connsiteX4" fmla="*/ 73901 w 4606144"/>
              <a:gd name="connsiteY4" fmla="*/ 246491 h 2385392"/>
              <a:gd name="connsiteX5" fmla="*/ 26193 w 4606144"/>
              <a:gd name="connsiteY5" fmla="*/ 198783 h 2385392"/>
              <a:gd name="connsiteX6" fmla="*/ 42096 w 4606144"/>
              <a:gd name="connsiteY6" fmla="*/ 174929 h 2385392"/>
              <a:gd name="connsiteX7" fmla="*/ 42096 w 4606144"/>
              <a:gd name="connsiteY7" fmla="*/ 174929 h 2385392"/>
              <a:gd name="connsiteX8" fmla="*/ 129560 w 4606144"/>
              <a:gd name="connsiteY8" fmla="*/ 198783 h 2385392"/>
              <a:gd name="connsiteX9" fmla="*/ 129560 w 4606144"/>
              <a:gd name="connsiteY9" fmla="*/ 198783 h 2385392"/>
              <a:gd name="connsiteX10" fmla="*/ 121609 w 4606144"/>
              <a:gd name="connsiteY10" fmla="*/ 182880 h 2385392"/>
              <a:gd name="connsiteX11" fmla="*/ 73901 w 4606144"/>
              <a:gd name="connsiteY11" fmla="*/ 174929 h 2385392"/>
              <a:gd name="connsiteX12" fmla="*/ 26194 w 4606144"/>
              <a:gd name="connsiteY12" fmla="*/ 156376 h 2385392"/>
              <a:gd name="connsiteX13" fmla="*/ 81852 w 4606144"/>
              <a:gd name="connsiteY13" fmla="*/ 119270 h 2385392"/>
              <a:gd name="connsiteX14" fmla="*/ 102394 w 4606144"/>
              <a:gd name="connsiteY14" fmla="*/ 80176 h 2385392"/>
              <a:gd name="connsiteX15" fmla="*/ 209073 w 4606144"/>
              <a:gd name="connsiteY15" fmla="*/ 71562 h 2385392"/>
              <a:gd name="connsiteX16" fmla="*/ 288586 w 4606144"/>
              <a:gd name="connsiteY16" fmla="*/ 79513 h 2385392"/>
              <a:gd name="connsiteX17" fmla="*/ 368099 w 4606144"/>
              <a:gd name="connsiteY17" fmla="*/ 103367 h 2385392"/>
              <a:gd name="connsiteX18" fmla="*/ 431710 w 4606144"/>
              <a:gd name="connsiteY18" fmla="*/ 79513 h 2385392"/>
              <a:gd name="connsiteX19" fmla="*/ 495320 w 4606144"/>
              <a:gd name="connsiteY19" fmla="*/ 39757 h 2385392"/>
              <a:gd name="connsiteX20" fmla="*/ 574833 w 4606144"/>
              <a:gd name="connsiteY20" fmla="*/ 63611 h 2385392"/>
              <a:gd name="connsiteX21" fmla="*/ 678200 w 4606144"/>
              <a:gd name="connsiteY21" fmla="*/ 31806 h 2385392"/>
              <a:gd name="connsiteX22" fmla="*/ 757713 w 4606144"/>
              <a:gd name="connsiteY22" fmla="*/ 7952 h 2385392"/>
              <a:gd name="connsiteX23" fmla="*/ 853129 w 4606144"/>
              <a:gd name="connsiteY23" fmla="*/ 0 h 2385392"/>
              <a:gd name="connsiteX24" fmla="*/ 948544 w 4606144"/>
              <a:gd name="connsiteY24" fmla="*/ 15903 h 2385392"/>
              <a:gd name="connsiteX25" fmla="*/ 1043960 w 4606144"/>
              <a:gd name="connsiteY25" fmla="*/ 47708 h 2385392"/>
              <a:gd name="connsiteX26" fmla="*/ 1139376 w 4606144"/>
              <a:gd name="connsiteY26" fmla="*/ 119270 h 2385392"/>
              <a:gd name="connsiteX27" fmla="*/ 1218889 w 4606144"/>
              <a:gd name="connsiteY27" fmla="*/ 166978 h 2385392"/>
              <a:gd name="connsiteX28" fmla="*/ 1306353 w 4606144"/>
              <a:gd name="connsiteY28" fmla="*/ 206734 h 2385392"/>
              <a:gd name="connsiteX29" fmla="*/ 1385866 w 4606144"/>
              <a:gd name="connsiteY29" fmla="*/ 222637 h 2385392"/>
              <a:gd name="connsiteX30" fmla="*/ 1441525 w 4606144"/>
              <a:gd name="connsiteY30" fmla="*/ 222637 h 2385392"/>
              <a:gd name="connsiteX31" fmla="*/ 1528990 w 4606144"/>
              <a:gd name="connsiteY31" fmla="*/ 254442 h 2385392"/>
              <a:gd name="connsiteX32" fmla="*/ 1592600 w 4606144"/>
              <a:gd name="connsiteY32" fmla="*/ 262393 h 2385392"/>
              <a:gd name="connsiteX33" fmla="*/ 1735723 w 4606144"/>
              <a:gd name="connsiteY33" fmla="*/ 151075 h 2385392"/>
              <a:gd name="connsiteX34" fmla="*/ 1974263 w 4606144"/>
              <a:gd name="connsiteY34" fmla="*/ 198783 h 2385392"/>
              <a:gd name="connsiteX35" fmla="*/ 2141240 w 4606144"/>
              <a:gd name="connsiteY35" fmla="*/ 310101 h 2385392"/>
              <a:gd name="connsiteX36" fmla="*/ 2347974 w 4606144"/>
              <a:gd name="connsiteY36" fmla="*/ 365760 h 2385392"/>
              <a:gd name="connsiteX37" fmla="*/ 2475195 w 4606144"/>
              <a:gd name="connsiteY37" fmla="*/ 397566 h 2385392"/>
              <a:gd name="connsiteX38" fmla="*/ 2554708 w 4606144"/>
              <a:gd name="connsiteY38" fmla="*/ 437322 h 2385392"/>
              <a:gd name="connsiteX39" fmla="*/ 2570610 w 4606144"/>
              <a:gd name="connsiteY39" fmla="*/ 445273 h 2385392"/>
              <a:gd name="connsiteX40" fmla="*/ 2570610 w 4606144"/>
              <a:gd name="connsiteY40" fmla="*/ 461176 h 2385392"/>
              <a:gd name="connsiteX41" fmla="*/ 2570610 w 4606144"/>
              <a:gd name="connsiteY41" fmla="*/ 540689 h 2385392"/>
              <a:gd name="connsiteX42" fmla="*/ 2514951 w 4606144"/>
              <a:gd name="connsiteY42" fmla="*/ 628153 h 2385392"/>
              <a:gd name="connsiteX43" fmla="*/ 2499049 w 4606144"/>
              <a:gd name="connsiteY43" fmla="*/ 659959 h 2385392"/>
              <a:gd name="connsiteX44" fmla="*/ 2497932 w 4606144"/>
              <a:gd name="connsiteY44" fmla="*/ 713589 h 2385392"/>
              <a:gd name="connsiteX45" fmla="*/ 2499049 w 4606144"/>
              <a:gd name="connsiteY45" fmla="*/ 755374 h 2385392"/>
              <a:gd name="connsiteX46" fmla="*/ 2530854 w 4606144"/>
              <a:gd name="connsiteY46" fmla="*/ 803082 h 2385392"/>
              <a:gd name="connsiteX47" fmla="*/ 2602416 w 4606144"/>
              <a:gd name="connsiteY47" fmla="*/ 811033 h 2385392"/>
              <a:gd name="connsiteX48" fmla="*/ 2658075 w 4606144"/>
              <a:gd name="connsiteY48" fmla="*/ 842839 h 2385392"/>
              <a:gd name="connsiteX49" fmla="*/ 2713734 w 4606144"/>
              <a:gd name="connsiteY49" fmla="*/ 882595 h 2385392"/>
              <a:gd name="connsiteX50" fmla="*/ 2753490 w 4606144"/>
              <a:gd name="connsiteY50" fmla="*/ 930303 h 2385392"/>
              <a:gd name="connsiteX51" fmla="*/ 2833003 w 4606144"/>
              <a:gd name="connsiteY51" fmla="*/ 938254 h 2385392"/>
              <a:gd name="connsiteX52" fmla="*/ 2912516 w 4606144"/>
              <a:gd name="connsiteY52" fmla="*/ 946206 h 2385392"/>
              <a:gd name="connsiteX53" fmla="*/ 2976127 w 4606144"/>
              <a:gd name="connsiteY53" fmla="*/ 930303 h 2385392"/>
              <a:gd name="connsiteX54" fmla="*/ 2999981 w 4606144"/>
              <a:gd name="connsiteY54" fmla="*/ 914400 h 2385392"/>
              <a:gd name="connsiteX55" fmla="*/ 2999981 w 4606144"/>
              <a:gd name="connsiteY55" fmla="*/ 914400 h 2385392"/>
              <a:gd name="connsiteX56" fmla="*/ 3071543 w 4606144"/>
              <a:gd name="connsiteY56" fmla="*/ 914400 h 2385392"/>
              <a:gd name="connsiteX57" fmla="*/ 3111299 w 4606144"/>
              <a:gd name="connsiteY57" fmla="*/ 914400 h 2385392"/>
              <a:gd name="connsiteX58" fmla="*/ 3127202 w 4606144"/>
              <a:gd name="connsiteY58" fmla="*/ 898498 h 2385392"/>
              <a:gd name="connsiteX59" fmla="*/ 3238520 w 4606144"/>
              <a:gd name="connsiteY59" fmla="*/ 826936 h 2385392"/>
              <a:gd name="connsiteX60" fmla="*/ 3445254 w 4606144"/>
              <a:gd name="connsiteY60" fmla="*/ 723569 h 2385392"/>
              <a:gd name="connsiteX61" fmla="*/ 3612231 w 4606144"/>
              <a:gd name="connsiteY61" fmla="*/ 596348 h 2385392"/>
              <a:gd name="connsiteX62" fmla="*/ 3882576 w 4606144"/>
              <a:gd name="connsiteY62" fmla="*/ 540689 h 2385392"/>
              <a:gd name="connsiteX63" fmla="*/ 4335800 w 4606144"/>
              <a:gd name="connsiteY63" fmla="*/ 723569 h 2385392"/>
              <a:gd name="connsiteX64" fmla="*/ 4606144 w 4606144"/>
              <a:gd name="connsiteY64" fmla="*/ 874644 h 2385392"/>
              <a:gd name="connsiteX65" fmla="*/ 4367605 w 4606144"/>
              <a:gd name="connsiteY65" fmla="*/ 1423284 h 2385392"/>
              <a:gd name="connsiteX66" fmla="*/ 3985943 w 4606144"/>
              <a:gd name="connsiteY66" fmla="*/ 1796995 h 2385392"/>
              <a:gd name="connsiteX67" fmla="*/ 3604280 w 4606144"/>
              <a:gd name="connsiteY67" fmla="*/ 2202512 h 2385392"/>
              <a:gd name="connsiteX68" fmla="*/ 3445254 w 4606144"/>
              <a:gd name="connsiteY68" fmla="*/ 2289976 h 2385392"/>
              <a:gd name="connsiteX69" fmla="*/ 3429351 w 4606144"/>
              <a:gd name="connsiteY69" fmla="*/ 2353586 h 2385392"/>
              <a:gd name="connsiteX70" fmla="*/ 3429351 w 4606144"/>
              <a:gd name="connsiteY70" fmla="*/ 2353586 h 2385392"/>
              <a:gd name="connsiteX71" fmla="*/ 3318033 w 4606144"/>
              <a:gd name="connsiteY71" fmla="*/ 2385392 h 2385392"/>
              <a:gd name="connsiteX72" fmla="*/ 3318033 w 4606144"/>
              <a:gd name="connsiteY72" fmla="*/ 2385392 h 2385392"/>
              <a:gd name="connsiteX73" fmla="*/ 3198763 w 4606144"/>
              <a:gd name="connsiteY73" fmla="*/ 2385392 h 2385392"/>
              <a:gd name="connsiteX74" fmla="*/ 3111299 w 4606144"/>
              <a:gd name="connsiteY74" fmla="*/ 2377440 h 2385392"/>
              <a:gd name="connsiteX75" fmla="*/ 3007932 w 4606144"/>
              <a:gd name="connsiteY75" fmla="*/ 2313830 h 2385392"/>
              <a:gd name="connsiteX76" fmla="*/ 2960224 w 4606144"/>
              <a:gd name="connsiteY76" fmla="*/ 2282025 h 2385392"/>
              <a:gd name="connsiteX77" fmla="*/ 2904565 w 4606144"/>
              <a:gd name="connsiteY77" fmla="*/ 2242268 h 2385392"/>
              <a:gd name="connsiteX78" fmla="*/ 2840955 w 4606144"/>
              <a:gd name="connsiteY78" fmla="*/ 2218414 h 2385392"/>
              <a:gd name="connsiteX79" fmla="*/ 2840955 w 4606144"/>
              <a:gd name="connsiteY79" fmla="*/ 2218414 h 2385392"/>
              <a:gd name="connsiteX80" fmla="*/ 2753490 w 4606144"/>
              <a:gd name="connsiteY80" fmla="*/ 2075291 h 2385392"/>
              <a:gd name="connsiteX81" fmla="*/ 2729636 w 4606144"/>
              <a:gd name="connsiteY81" fmla="*/ 2019632 h 2385392"/>
              <a:gd name="connsiteX82" fmla="*/ 2697831 w 4606144"/>
              <a:gd name="connsiteY82" fmla="*/ 1963973 h 2385392"/>
              <a:gd name="connsiteX83" fmla="*/ 2658075 w 4606144"/>
              <a:gd name="connsiteY83" fmla="*/ 1916265 h 2385392"/>
              <a:gd name="connsiteX84" fmla="*/ 2650123 w 4606144"/>
              <a:gd name="connsiteY84" fmla="*/ 1892411 h 2385392"/>
              <a:gd name="connsiteX85" fmla="*/ 2650123 w 4606144"/>
              <a:gd name="connsiteY85" fmla="*/ 1892411 h 2385392"/>
              <a:gd name="connsiteX86" fmla="*/ 2562659 w 4606144"/>
              <a:gd name="connsiteY86" fmla="*/ 1908313 h 2385392"/>
              <a:gd name="connsiteX87" fmla="*/ 2467243 w 4606144"/>
              <a:gd name="connsiteY87" fmla="*/ 1940119 h 2385392"/>
              <a:gd name="connsiteX88" fmla="*/ 2411584 w 4606144"/>
              <a:gd name="connsiteY88" fmla="*/ 1987826 h 2385392"/>
              <a:gd name="connsiteX89" fmla="*/ 2276412 w 4606144"/>
              <a:gd name="connsiteY89" fmla="*/ 1987826 h 2385392"/>
              <a:gd name="connsiteX90" fmla="*/ 1990165 w 4606144"/>
              <a:gd name="connsiteY90" fmla="*/ 1852654 h 2385392"/>
              <a:gd name="connsiteX91" fmla="*/ 1695967 w 4606144"/>
              <a:gd name="connsiteY91" fmla="*/ 1725433 h 2385392"/>
              <a:gd name="connsiteX92" fmla="*/ 1624405 w 4606144"/>
              <a:gd name="connsiteY92" fmla="*/ 1606164 h 2385392"/>
              <a:gd name="connsiteX93" fmla="*/ 1401769 w 4606144"/>
              <a:gd name="connsiteY93" fmla="*/ 1510748 h 2385392"/>
              <a:gd name="connsiteX94" fmla="*/ 1218889 w 4606144"/>
              <a:gd name="connsiteY94" fmla="*/ 1399430 h 2385392"/>
              <a:gd name="connsiteX95" fmla="*/ 1107570 w 4606144"/>
              <a:gd name="connsiteY95" fmla="*/ 1319917 h 2385392"/>
              <a:gd name="connsiteX96" fmla="*/ 972398 w 4606144"/>
              <a:gd name="connsiteY96" fmla="*/ 1073426 h 2385392"/>
              <a:gd name="connsiteX97" fmla="*/ 980350 w 4606144"/>
              <a:gd name="connsiteY97" fmla="*/ 890546 h 2385392"/>
              <a:gd name="connsiteX98" fmla="*/ 1020106 w 4606144"/>
              <a:gd name="connsiteY98" fmla="*/ 858741 h 2385392"/>
              <a:gd name="connsiteX99" fmla="*/ 1020106 w 4606144"/>
              <a:gd name="connsiteY99" fmla="*/ 811033 h 2385392"/>
              <a:gd name="connsiteX100" fmla="*/ 932642 w 4606144"/>
              <a:gd name="connsiteY100" fmla="*/ 771277 h 2385392"/>
              <a:gd name="connsiteX101" fmla="*/ 864394 w 4606144"/>
              <a:gd name="connsiteY101" fmla="*/ 765976 h 2385392"/>
              <a:gd name="connsiteX102" fmla="*/ 797470 w 4606144"/>
              <a:gd name="connsiteY102" fmla="*/ 787179 h 2385392"/>
              <a:gd name="connsiteX103" fmla="*/ 773616 w 4606144"/>
              <a:gd name="connsiteY103" fmla="*/ 842839 h 2385392"/>
              <a:gd name="connsiteX104" fmla="*/ 725908 w 4606144"/>
              <a:gd name="connsiteY104" fmla="*/ 842839 h 2385392"/>
              <a:gd name="connsiteX105" fmla="*/ 670249 w 4606144"/>
              <a:gd name="connsiteY105" fmla="*/ 842839 h 2385392"/>
              <a:gd name="connsiteX106" fmla="*/ 622541 w 4606144"/>
              <a:gd name="connsiteY106" fmla="*/ 842839 h 2385392"/>
              <a:gd name="connsiteX107" fmla="*/ 598687 w 4606144"/>
              <a:gd name="connsiteY107" fmla="*/ 811033 h 2385392"/>
              <a:gd name="connsiteX108" fmla="*/ 558930 w 4606144"/>
              <a:gd name="connsiteY108" fmla="*/ 771277 h 2385392"/>
              <a:gd name="connsiteX109" fmla="*/ 543028 w 4606144"/>
              <a:gd name="connsiteY109" fmla="*/ 731520 h 2385392"/>
              <a:gd name="connsiteX110" fmla="*/ 495320 w 4606144"/>
              <a:gd name="connsiteY110" fmla="*/ 675861 h 2385392"/>
              <a:gd name="connsiteX111" fmla="*/ 463515 w 4606144"/>
              <a:gd name="connsiteY111" fmla="*/ 667910 h 2385392"/>
              <a:gd name="connsiteX112" fmla="*/ 439661 w 4606144"/>
              <a:gd name="connsiteY112" fmla="*/ 659959 h 2385392"/>
              <a:gd name="connsiteX113" fmla="*/ 415807 w 4606144"/>
              <a:gd name="connsiteY113" fmla="*/ 691764 h 2385392"/>
              <a:gd name="connsiteX114" fmla="*/ 407193 w 4606144"/>
              <a:gd name="connsiteY114" fmla="*/ 689776 h 2385392"/>
              <a:gd name="connsiteX115" fmla="*/ 330993 w 4606144"/>
              <a:gd name="connsiteY115" fmla="*/ 765976 h 2385392"/>
              <a:gd name="connsiteX116" fmla="*/ 330993 w 4606144"/>
              <a:gd name="connsiteY116" fmla="*/ 765976 h 2385392"/>
              <a:gd name="connsiteX117" fmla="*/ 296537 w 4606144"/>
              <a:gd name="connsiteY117" fmla="*/ 739472 h 2385392"/>
              <a:gd name="connsiteX118" fmla="*/ 272683 w 4606144"/>
              <a:gd name="connsiteY118" fmla="*/ 699715 h 2385392"/>
              <a:gd name="connsiteX119" fmla="*/ 248830 w 4606144"/>
              <a:gd name="connsiteY119" fmla="*/ 667910 h 2385392"/>
              <a:gd name="connsiteX120" fmla="*/ 209073 w 4606144"/>
              <a:gd name="connsiteY120" fmla="*/ 628153 h 2385392"/>
              <a:gd name="connsiteX121" fmla="*/ 209073 w 4606144"/>
              <a:gd name="connsiteY121" fmla="*/ 628153 h 2385392"/>
              <a:gd name="connsiteX122" fmla="*/ 169316 w 4606144"/>
              <a:gd name="connsiteY122" fmla="*/ 564543 h 2385392"/>
              <a:gd name="connsiteX123" fmla="*/ 121609 w 4606144"/>
              <a:gd name="connsiteY123" fmla="*/ 564543 h 2385392"/>
              <a:gd name="connsiteX124" fmla="*/ 89803 w 4606144"/>
              <a:gd name="connsiteY124" fmla="*/ 564543 h 2385392"/>
              <a:gd name="connsiteX125" fmla="*/ 81852 w 4606144"/>
              <a:gd name="connsiteY125" fmla="*/ 556592 h 2385392"/>
              <a:gd name="connsiteX126" fmla="*/ 81852 w 4606144"/>
              <a:gd name="connsiteY126" fmla="*/ 532738 h 2385392"/>
              <a:gd name="connsiteX127" fmla="*/ 105706 w 4606144"/>
              <a:gd name="connsiteY127" fmla="*/ 524786 h 2385392"/>
              <a:gd name="connsiteX128" fmla="*/ 105706 w 4606144"/>
              <a:gd name="connsiteY128" fmla="*/ 500933 h 2385392"/>
              <a:gd name="connsiteX129" fmla="*/ 105706 w 4606144"/>
              <a:gd name="connsiteY129" fmla="*/ 500933 h 2385392"/>
              <a:gd name="connsiteX130" fmla="*/ 97755 w 4606144"/>
              <a:gd name="connsiteY130" fmla="*/ 453225 h 2385392"/>
              <a:gd name="connsiteX131" fmla="*/ 105706 w 4606144"/>
              <a:gd name="connsiteY131" fmla="*/ 413468 h 2385392"/>
              <a:gd name="connsiteX132" fmla="*/ 113657 w 4606144"/>
              <a:gd name="connsiteY132" fmla="*/ 389614 h 2385392"/>
              <a:gd name="connsiteX133" fmla="*/ 26193 w 4606144"/>
              <a:gd name="connsiteY133" fmla="*/ 384976 h 2385392"/>
              <a:gd name="connsiteX134" fmla="*/ 26194 w 4606144"/>
              <a:gd name="connsiteY134" fmla="*/ 384976 h 2385392"/>
              <a:gd name="connsiteX135" fmla="*/ 26193 w 4606144"/>
              <a:gd name="connsiteY135" fmla="*/ 308776 h 2385392"/>
              <a:gd name="connsiteX136" fmla="*/ 26194 w 4606144"/>
              <a:gd name="connsiteY136" fmla="*/ 308776 h 2385392"/>
              <a:gd name="connsiteX0" fmla="*/ 26194 w 4606144"/>
              <a:gd name="connsiteY0" fmla="*/ 308776 h 2385392"/>
              <a:gd name="connsiteX1" fmla="*/ 26193 w 4606144"/>
              <a:gd name="connsiteY1" fmla="*/ 308776 h 2385392"/>
              <a:gd name="connsiteX2" fmla="*/ 26193 w 4606144"/>
              <a:gd name="connsiteY2" fmla="*/ 308776 h 2385392"/>
              <a:gd name="connsiteX3" fmla="*/ 121609 w 4606144"/>
              <a:gd name="connsiteY3" fmla="*/ 270345 h 2385392"/>
              <a:gd name="connsiteX4" fmla="*/ 73901 w 4606144"/>
              <a:gd name="connsiteY4" fmla="*/ 246491 h 2385392"/>
              <a:gd name="connsiteX5" fmla="*/ 26193 w 4606144"/>
              <a:gd name="connsiteY5" fmla="*/ 198783 h 2385392"/>
              <a:gd name="connsiteX6" fmla="*/ 42096 w 4606144"/>
              <a:gd name="connsiteY6" fmla="*/ 174929 h 2385392"/>
              <a:gd name="connsiteX7" fmla="*/ 42096 w 4606144"/>
              <a:gd name="connsiteY7" fmla="*/ 174929 h 2385392"/>
              <a:gd name="connsiteX8" fmla="*/ 129560 w 4606144"/>
              <a:gd name="connsiteY8" fmla="*/ 198783 h 2385392"/>
              <a:gd name="connsiteX9" fmla="*/ 129560 w 4606144"/>
              <a:gd name="connsiteY9" fmla="*/ 198783 h 2385392"/>
              <a:gd name="connsiteX10" fmla="*/ 121609 w 4606144"/>
              <a:gd name="connsiteY10" fmla="*/ 182880 h 2385392"/>
              <a:gd name="connsiteX11" fmla="*/ 73901 w 4606144"/>
              <a:gd name="connsiteY11" fmla="*/ 174929 h 2385392"/>
              <a:gd name="connsiteX12" fmla="*/ 26194 w 4606144"/>
              <a:gd name="connsiteY12" fmla="*/ 156376 h 2385392"/>
              <a:gd name="connsiteX13" fmla="*/ 81852 w 4606144"/>
              <a:gd name="connsiteY13" fmla="*/ 119270 h 2385392"/>
              <a:gd name="connsiteX14" fmla="*/ 102394 w 4606144"/>
              <a:gd name="connsiteY14" fmla="*/ 80176 h 2385392"/>
              <a:gd name="connsiteX15" fmla="*/ 209073 w 4606144"/>
              <a:gd name="connsiteY15" fmla="*/ 71562 h 2385392"/>
              <a:gd name="connsiteX16" fmla="*/ 288586 w 4606144"/>
              <a:gd name="connsiteY16" fmla="*/ 79513 h 2385392"/>
              <a:gd name="connsiteX17" fmla="*/ 368099 w 4606144"/>
              <a:gd name="connsiteY17" fmla="*/ 103367 h 2385392"/>
              <a:gd name="connsiteX18" fmla="*/ 431710 w 4606144"/>
              <a:gd name="connsiteY18" fmla="*/ 79513 h 2385392"/>
              <a:gd name="connsiteX19" fmla="*/ 495320 w 4606144"/>
              <a:gd name="connsiteY19" fmla="*/ 39757 h 2385392"/>
              <a:gd name="connsiteX20" fmla="*/ 574833 w 4606144"/>
              <a:gd name="connsiteY20" fmla="*/ 63611 h 2385392"/>
              <a:gd name="connsiteX21" fmla="*/ 678200 w 4606144"/>
              <a:gd name="connsiteY21" fmla="*/ 31806 h 2385392"/>
              <a:gd name="connsiteX22" fmla="*/ 757713 w 4606144"/>
              <a:gd name="connsiteY22" fmla="*/ 7952 h 2385392"/>
              <a:gd name="connsiteX23" fmla="*/ 853129 w 4606144"/>
              <a:gd name="connsiteY23" fmla="*/ 0 h 2385392"/>
              <a:gd name="connsiteX24" fmla="*/ 948544 w 4606144"/>
              <a:gd name="connsiteY24" fmla="*/ 15903 h 2385392"/>
              <a:gd name="connsiteX25" fmla="*/ 1043960 w 4606144"/>
              <a:gd name="connsiteY25" fmla="*/ 47708 h 2385392"/>
              <a:gd name="connsiteX26" fmla="*/ 1139376 w 4606144"/>
              <a:gd name="connsiteY26" fmla="*/ 119270 h 2385392"/>
              <a:gd name="connsiteX27" fmla="*/ 1218889 w 4606144"/>
              <a:gd name="connsiteY27" fmla="*/ 166978 h 2385392"/>
              <a:gd name="connsiteX28" fmla="*/ 1306353 w 4606144"/>
              <a:gd name="connsiteY28" fmla="*/ 206734 h 2385392"/>
              <a:gd name="connsiteX29" fmla="*/ 1385866 w 4606144"/>
              <a:gd name="connsiteY29" fmla="*/ 222637 h 2385392"/>
              <a:gd name="connsiteX30" fmla="*/ 1441525 w 4606144"/>
              <a:gd name="connsiteY30" fmla="*/ 222637 h 2385392"/>
              <a:gd name="connsiteX31" fmla="*/ 1528990 w 4606144"/>
              <a:gd name="connsiteY31" fmla="*/ 254442 h 2385392"/>
              <a:gd name="connsiteX32" fmla="*/ 1592600 w 4606144"/>
              <a:gd name="connsiteY32" fmla="*/ 262393 h 2385392"/>
              <a:gd name="connsiteX33" fmla="*/ 1735723 w 4606144"/>
              <a:gd name="connsiteY33" fmla="*/ 151075 h 2385392"/>
              <a:gd name="connsiteX34" fmla="*/ 1974263 w 4606144"/>
              <a:gd name="connsiteY34" fmla="*/ 198783 h 2385392"/>
              <a:gd name="connsiteX35" fmla="*/ 2141240 w 4606144"/>
              <a:gd name="connsiteY35" fmla="*/ 310101 h 2385392"/>
              <a:gd name="connsiteX36" fmla="*/ 2347974 w 4606144"/>
              <a:gd name="connsiteY36" fmla="*/ 365760 h 2385392"/>
              <a:gd name="connsiteX37" fmla="*/ 2475195 w 4606144"/>
              <a:gd name="connsiteY37" fmla="*/ 397566 h 2385392"/>
              <a:gd name="connsiteX38" fmla="*/ 2554708 w 4606144"/>
              <a:gd name="connsiteY38" fmla="*/ 437322 h 2385392"/>
              <a:gd name="connsiteX39" fmla="*/ 2570610 w 4606144"/>
              <a:gd name="connsiteY39" fmla="*/ 445273 h 2385392"/>
              <a:gd name="connsiteX40" fmla="*/ 2570610 w 4606144"/>
              <a:gd name="connsiteY40" fmla="*/ 461176 h 2385392"/>
              <a:gd name="connsiteX41" fmla="*/ 2570610 w 4606144"/>
              <a:gd name="connsiteY41" fmla="*/ 540689 h 2385392"/>
              <a:gd name="connsiteX42" fmla="*/ 2514951 w 4606144"/>
              <a:gd name="connsiteY42" fmla="*/ 628153 h 2385392"/>
              <a:gd name="connsiteX43" fmla="*/ 2499049 w 4606144"/>
              <a:gd name="connsiteY43" fmla="*/ 659959 h 2385392"/>
              <a:gd name="connsiteX44" fmla="*/ 2497932 w 4606144"/>
              <a:gd name="connsiteY44" fmla="*/ 713589 h 2385392"/>
              <a:gd name="connsiteX45" fmla="*/ 2499049 w 4606144"/>
              <a:gd name="connsiteY45" fmla="*/ 755374 h 2385392"/>
              <a:gd name="connsiteX46" fmla="*/ 2530854 w 4606144"/>
              <a:gd name="connsiteY46" fmla="*/ 803082 h 2385392"/>
              <a:gd name="connsiteX47" fmla="*/ 2602416 w 4606144"/>
              <a:gd name="connsiteY47" fmla="*/ 811033 h 2385392"/>
              <a:gd name="connsiteX48" fmla="*/ 2658075 w 4606144"/>
              <a:gd name="connsiteY48" fmla="*/ 842839 h 2385392"/>
              <a:gd name="connsiteX49" fmla="*/ 2713734 w 4606144"/>
              <a:gd name="connsiteY49" fmla="*/ 882595 h 2385392"/>
              <a:gd name="connsiteX50" fmla="*/ 2753490 w 4606144"/>
              <a:gd name="connsiteY50" fmla="*/ 930303 h 2385392"/>
              <a:gd name="connsiteX51" fmla="*/ 2833003 w 4606144"/>
              <a:gd name="connsiteY51" fmla="*/ 938254 h 2385392"/>
              <a:gd name="connsiteX52" fmla="*/ 2912516 w 4606144"/>
              <a:gd name="connsiteY52" fmla="*/ 946206 h 2385392"/>
              <a:gd name="connsiteX53" fmla="*/ 2976127 w 4606144"/>
              <a:gd name="connsiteY53" fmla="*/ 930303 h 2385392"/>
              <a:gd name="connsiteX54" fmla="*/ 2999981 w 4606144"/>
              <a:gd name="connsiteY54" fmla="*/ 914400 h 2385392"/>
              <a:gd name="connsiteX55" fmla="*/ 2999981 w 4606144"/>
              <a:gd name="connsiteY55" fmla="*/ 914400 h 2385392"/>
              <a:gd name="connsiteX56" fmla="*/ 3071543 w 4606144"/>
              <a:gd name="connsiteY56" fmla="*/ 914400 h 2385392"/>
              <a:gd name="connsiteX57" fmla="*/ 3111299 w 4606144"/>
              <a:gd name="connsiteY57" fmla="*/ 914400 h 2385392"/>
              <a:gd name="connsiteX58" fmla="*/ 3127202 w 4606144"/>
              <a:gd name="connsiteY58" fmla="*/ 898498 h 2385392"/>
              <a:gd name="connsiteX59" fmla="*/ 3238520 w 4606144"/>
              <a:gd name="connsiteY59" fmla="*/ 826936 h 2385392"/>
              <a:gd name="connsiteX60" fmla="*/ 3445254 w 4606144"/>
              <a:gd name="connsiteY60" fmla="*/ 723569 h 2385392"/>
              <a:gd name="connsiteX61" fmla="*/ 3612231 w 4606144"/>
              <a:gd name="connsiteY61" fmla="*/ 596348 h 2385392"/>
              <a:gd name="connsiteX62" fmla="*/ 3882576 w 4606144"/>
              <a:gd name="connsiteY62" fmla="*/ 540689 h 2385392"/>
              <a:gd name="connsiteX63" fmla="*/ 4335800 w 4606144"/>
              <a:gd name="connsiteY63" fmla="*/ 723569 h 2385392"/>
              <a:gd name="connsiteX64" fmla="*/ 4606144 w 4606144"/>
              <a:gd name="connsiteY64" fmla="*/ 874644 h 2385392"/>
              <a:gd name="connsiteX65" fmla="*/ 4367605 w 4606144"/>
              <a:gd name="connsiteY65" fmla="*/ 1423284 h 2385392"/>
              <a:gd name="connsiteX66" fmla="*/ 3985943 w 4606144"/>
              <a:gd name="connsiteY66" fmla="*/ 1796995 h 2385392"/>
              <a:gd name="connsiteX67" fmla="*/ 3604280 w 4606144"/>
              <a:gd name="connsiteY67" fmla="*/ 2202512 h 2385392"/>
              <a:gd name="connsiteX68" fmla="*/ 3445254 w 4606144"/>
              <a:gd name="connsiteY68" fmla="*/ 2289976 h 2385392"/>
              <a:gd name="connsiteX69" fmla="*/ 3429351 w 4606144"/>
              <a:gd name="connsiteY69" fmla="*/ 2353586 h 2385392"/>
              <a:gd name="connsiteX70" fmla="*/ 3429351 w 4606144"/>
              <a:gd name="connsiteY70" fmla="*/ 2353586 h 2385392"/>
              <a:gd name="connsiteX71" fmla="*/ 3318033 w 4606144"/>
              <a:gd name="connsiteY71" fmla="*/ 2385392 h 2385392"/>
              <a:gd name="connsiteX72" fmla="*/ 3318033 w 4606144"/>
              <a:gd name="connsiteY72" fmla="*/ 2385392 h 2385392"/>
              <a:gd name="connsiteX73" fmla="*/ 3198763 w 4606144"/>
              <a:gd name="connsiteY73" fmla="*/ 2385392 h 2385392"/>
              <a:gd name="connsiteX74" fmla="*/ 3111299 w 4606144"/>
              <a:gd name="connsiteY74" fmla="*/ 2377440 h 2385392"/>
              <a:gd name="connsiteX75" fmla="*/ 3007932 w 4606144"/>
              <a:gd name="connsiteY75" fmla="*/ 2313830 h 2385392"/>
              <a:gd name="connsiteX76" fmla="*/ 2960224 w 4606144"/>
              <a:gd name="connsiteY76" fmla="*/ 2282025 h 2385392"/>
              <a:gd name="connsiteX77" fmla="*/ 2904565 w 4606144"/>
              <a:gd name="connsiteY77" fmla="*/ 2242268 h 2385392"/>
              <a:gd name="connsiteX78" fmla="*/ 2840955 w 4606144"/>
              <a:gd name="connsiteY78" fmla="*/ 2218414 h 2385392"/>
              <a:gd name="connsiteX79" fmla="*/ 2840955 w 4606144"/>
              <a:gd name="connsiteY79" fmla="*/ 2218414 h 2385392"/>
              <a:gd name="connsiteX80" fmla="*/ 2753490 w 4606144"/>
              <a:gd name="connsiteY80" fmla="*/ 2075291 h 2385392"/>
              <a:gd name="connsiteX81" fmla="*/ 2729636 w 4606144"/>
              <a:gd name="connsiteY81" fmla="*/ 2019632 h 2385392"/>
              <a:gd name="connsiteX82" fmla="*/ 2697831 w 4606144"/>
              <a:gd name="connsiteY82" fmla="*/ 1963973 h 2385392"/>
              <a:gd name="connsiteX83" fmla="*/ 2658075 w 4606144"/>
              <a:gd name="connsiteY83" fmla="*/ 1916265 h 2385392"/>
              <a:gd name="connsiteX84" fmla="*/ 2650123 w 4606144"/>
              <a:gd name="connsiteY84" fmla="*/ 1892411 h 2385392"/>
              <a:gd name="connsiteX85" fmla="*/ 2650123 w 4606144"/>
              <a:gd name="connsiteY85" fmla="*/ 1892411 h 2385392"/>
              <a:gd name="connsiteX86" fmla="*/ 2562659 w 4606144"/>
              <a:gd name="connsiteY86" fmla="*/ 1908313 h 2385392"/>
              <a:gd name="connsiteX87" fmla="*/ 2467243 w 4606144"/>
              <a:gd name="connsiteY87" fmla="*/ 1940119 h 2385392"/>
              <a:gd name="connsiteX88" fmla="*/ 2411584 w 4606144"/>
              <a:gd name="connsiteY88" fmla="*/ 1987826 h 2385392"/>
              <a:gd name="connsiteX89" fmla="*/ 2276412 w 4606144"/>
              <a:gd name="connsiteY89" fmla="*/ 1987826 h 2385392"/>
              <a:gd name="connsiteX90" fmla="*/ 1990165 w 4606144"/>
              <a:gd name="connsiteY90" fmla="*/ 1852654 h 2385392"/>
              <a:gd name="connsiteX91" fmla="*/ 1695967 w 4606144"/>
              <a:gd name="connsiteY91" fmla="*/ 1725433 h 2385392"/>
              <a:gd name="connsiteX92" fmla="*/ 1624405 w 4606144"/>
              <a:gd name="connsiteY92" fmla="*/ 1606164 h 2385392"/>
              <a:gd name="connsiteX93" fmla="*/ 1401769 w 4606144"/>
              <a:gd name="connsiteY93" fmla="*/ 1510748 h 2385392"/>
              <a:gd name="connsiteX94" fmla="*/ 1218889 w 4606144"/>
              <a:gd name="connsiteY94" fmla="*/ 1399430 h 2385392"/>
              <a:gd name="connsiteX95" fmla="*/ 1107570 w 4606144"/>
              <a:gd name="connsiteY95" fmla="*/ 1319917 h 2385392"/>
              <a:gd name="connsiteX96" fmla="*/ 972398 w 4606144"/>
              <a:gd name="connsiteY96" fmla="*/ 1073426 h 2385392"/>
              <a:gd name="connsiteX97" fmla="*/ 980350 w 4606144"/>
              <a:gd name="connsiteY97" fmla="*/ 890546 h 2385392"/>
              <a:gd name="connsiteX98" fmla="*/ 1020106 w 4606144"/>
              <a:gd name="connsiteY98" fmla="*/ 858741 h 2385392"/>
              <a:gd name="connsiteX99" fmla="*/ 1020106 w 4606144"/>
              <a:gd name="connsiteY99" fmla="*/ 811033 h 2385392"/>
              <a:gd name="connsiteX100" fmla="*/ 940594 w 4606144"/>
              <a:gd name="connsiteY100" fmla="*/ 765976 h 2385392"/>
              <a:gd name="connsiteX101" fmla="*/ 864394 w 4606144"/>
              <a:gd name="connsiteY101" fmla="*/ 765976 h 2385392"/>
              <a:gd name="connsiteX102" fmla="*/ 797470 w 4606144"/>
              <a:gd name="connsiteY102" fmla="*/ 787179 h 2385392"/>
              <a:gd name="connsiteX103" fmla="*/ 773616 w 4606144"/>
              <a:gd name="connsiteY103" fmla="*/ 842839 h 2385392"/>
              <a:gd name="connsiteX104" fmla="*/ 725908 w 4606144"/>
              <a:gd name="connsiteY104" fmla="*/ 842839 h 2385392"/>
              <a:gd name="connsiteX105" fmla="*/ 670249 w 4606144"/>
              <a:gd name="connsiteY105" fmla="*/ 842839 h 2385392"/>
              <a:gd name="connsiteX106" fmla="*/ 622541 w 4606144"/>
              <a:gd name="connsiteY106" fmla="*/ 842839 h 2385392"/>
              <a:gd name="connsiteX107" fmla="*/ 598687 w 4606144"/>
              <a:gd name="connsiteY107" fmla="*/ 811033 h 2385392"/>
              <a:gd name="connsiteX108" fmla="*/ 558930 w 4606144"/>
              <a:gd name="connsiteY108" fmla="*/ 771277 h 2385392"/>
              <a:gd name="connsiteX109" fmla="*/ 543028 w 4606144"/>
              <a:gd name="connsiteY109" fmla="*/ 731520 h 2385392"/>
              <a:gd name="connsiteX110" fmla="*/ 495320 w 4606144"/>
              <a:gd name="connsiteY110" fmla="*/ 675861 h 2385392"/>
              <a:gd name="connsiteX111" fmla="*/ 463515 w 4606144"/>
              <a:gd name="connsiteY111" fmla="*/ 667910 h 2385392"/>
              <a:gd name="connsiteX112" fmla="*/ 439661 w 4606144"/>
              <a:gd name="connsiteY112" fmla="*/ 659959 h 2385392"/>
              <a:gd name="connsiteX113" fmla="*/ 415807 w 4606144"/>
              <a:gd name="connsiteY113" fmla="*/ 691764 h 2385392"/>
              <a:gd name="connsiteX114" fmla="*/ 407193 w 4606144"/>
              <a:gd name="connsiteY114" fmla="*/ 689776 h 2385392"/>
              <a:gd name="connsiteX115" fmla="*/ 330993 w 4606144"/>
              <a:gd name="connsiteY115" fmla="*/ 765976 h 2385392"/>
              <a:gd name="connsiteX116" fmla="*/ 330993 w 4606144"/>
              <a:gd name="connsiteY116" fmla="*/ 765976 h 2385392"/>
              <a:gd name="connsiteX117" fmla="*/ 296537 w 4606144"/>
              <a:gd name="connsiteY117" fmla="*/ 739472 h 2385392"/>
              <a:gd name="connsiteX118" fmla="*/ 272683 w 4606144"/>
              <a:gd name="connsiteY118" fmla="*/ 699715 h 2385392"/>
              <a:gd name="connsiteX119" fmla="*/ 248830 w 4606144"/>
              <a:gd name="connsiteY119" fmla="*/ 667910 h 2385392"/>
              <a:gd name="connsiteX120" fmla="*/ 209073 w 4606144"/>
              <a:gd name="connsiteY120" fmla="*/ 628153 h 2385392"/>
              <a:gd name="connsiteX121" fmla="*/ 209073 w 4606144"/>
              <a:gd name="connsiteY121" fmla="*/ 628153 h 2385392"/>
              <a:gd name="connsiteX122" fmla="*/ 169316 w 4606144"/>
              <a:gd name="connsiteY122" fmla="*/ 564543 h 2385392"/>
              <a:gd name="connsiteX123" fmla="*/ 121609 w 4606144"/>
              <a:gd name="connsiteY123" fmla="*/ 564543 h 2385392"/>
              <a:gd name="connsiteX124" fmla="*/ 89803 w 4606144"/>
              <a:gd name="connsiteY124" fmla="*/ 564543 h 2385392"/>
              <a:gd name="connsiteX125" fmla="*/ 81852 w 4606144"/>
              <a:gd name="connsiteY125" fmla="*/ 556592 h 2385392"/>
              <a:gd name="connsiteX126" fmla="*/ 81852 w 4606144"/>
              <a:gd name="connsiteY126" fmla="*/ 532738 h 2385392"/>
              <a:gd name="connsiteX127" fmla="*/ 105706 w 4606144"/>
              <a:gd name="connsiteY127" fmla="*/ 524786 h 2385392"/>
              <a:gd name="connsiteX128" fmla="*/ 105706 w 4606144"/>
              <a:gd name="connsiteY128" fmla="*/ 500933 h 2385392"/>
              <a:gd name="connsiteX129" fmla="*/ 105706 w 4606144"/>
              <a:gd name="connsiteY129" fmla="*/ 500933 h 2385392"/>
              <a:gd name="connsiteX130" fmla="*/ 97755 w 4606144"/>
              <a:gd name="connsiteY130" fmla="*/ 453225 h 2385392"/>
              <a:gd name="connsiteX131" fmla="*/ 105706 w 4606144"/>
              <a:gd name="connsiteY131" fmla="*/ 413468 h 2385392"/>
              <a:gd name="connsiteX132" fmla="*/ 113657 w 4606144"/>
              <a:gd name="connsiteY132" fmla="*/ 389614 h 2385392"/>
              <a:gd name="connsiteX133" fmla="*/ 26193 w 4606144"/>
              <a:gd name="connsiteY133" fmla="*/ 384976 h 2385392"/>
              <a:gd name="connsiteX134" fmla="*/ 26194 w 4606144"/>
              <a:gd name="connsiteY134" fmla="*/ 384976 h 2385392"/>
              <a:gd name="connsiteX135" fmla="*/ 26193 w 4606144"/>
              <a:gd name="connsiteY135" fmla="*/ 308776 h 2385392"/>
              <a:gd name="connsiteX136" fmla="*/ 26194 w 4606144"/>
              <a:gd name="connsiteY136" fmla="*/ 308776 h 2385392"/>
              <a:gd name="connsiteX0" fmla="*/ 26194 w 4606144"/>
              <a:gd name="connsiteY0" fmla="*/ 308776 h 2385392"/>
              <a:gd name="connsiteX1" fmla="*/ 26193 w 4606144"/>
              <a:gd name="connsiteY1" fmla="*/ 308776 h 2385392"/>
              <a:gd name="connsiteX2" fmla="*/ 26193 w 4606144"/>
              <a:gd name="connsiteY2" fmla="*/ 308776 h 2385392"/>
              <a:gd name="connsiteX3" fmla="*/ 121609 w 4606144"/>
              <a:gd name="connsiteY3" fmla="*/ 270345 h 2385392"/>
              <a:gd name="connsiteX4" fmla="*/ 73901 w 4606144"/>
              <a:gd name="connsiteY4" fmla="*/ 246491 h 2385392"/>
              <a:gd name="connsiteX5" fmla="*/ 26193 w 4606144"/>
              <a:gd name="connsiteY5" fmla="*/ 198783 h 2385392"/>
              <a:gd name="connsiteX6" fmla="*/ 42096 w 4606144"/>
              <a:gd name="connsiteY6" fmla="*/ 174929 h 2385392"/>
              <a:gd name="connsiteX7" fmla="*/ 42096 w 4606144"/>
              <a:gd name="connsiteY7" fmla="*/ 174929 h 2385392"/>
              <a:gd name="connsiteX8" fmla="*/ 129560 w 4606144"/>
              <a:gd name="connsiteY8" fmla="*/ 198783 h 2385392"/>
              <a:gd name="connsiteX9" fmla="*/ 129560 w 4606144"/>
              <a:gd name="connsiteY9" fmla="*/ 198783 h 2385392"/>
              <a:gd name="connsiteX10" fmla="*/ 121609 w 4606144"/>
              <a:gd name="connsiteY10" fmla="*/ 182880 h 2385392"/>
              <a:gd name="connsiteX11" fmla="*/ 73901 w 4606144"/>
              <a:gd name="connsiteY11" fmla="*/ 174929 h 2385392"/>
              <a:gd name="connsiteX12" fmla="*/ 26194 w 4606144"/>
              <a:gd name="connsiteY12" fmla="*/ 156376 h 2385392"/>
              <a:gd name="connsiteX13" fmla="*/ 81852 w 4606144"/>
              <a:gd name="connsiteY13" fmla="*/ 119270 h 2385392"/>
              <a:gd name="connsiteX14" fmla="*/ 102394 w 4606144"/>
              <a:gd name="connsiteY14" fmla="*/ 80176 h 2385392"/>
              <a:gd name="connsiteX15" fmla="*/ 209073 w 4606144"/>
              <a:gd name="connsiteY15" fmla="*/ 71562 h 2385392"/>
              <a:gd name="connsiteX16" fmla="*/ 288586 w 4606144"/>
              <a:gd name="connsiteY16" fmla="*/ 79513 h 2385392"/>
              <a:gd name="connsiteX17" fmla="*/ 368099 w 4606144"/>
              <a:gd name="connsiteY17" fmla="*/ 103367 h 2385392"/>
              <a:gd name="connsiteX18" fmla="*/ 431710 w 4606144"/>
              <a:gd name="connsiteY18" fmla="*/ 79513 h 2385392"/>
              <a:gd name="connsiteX19" fmla="*/ 495320 w 4606144"/>
              <a:gd name="connsiteY19" fmla="*/ 39757 h 2385392"/>
              <a:gd name="connsiteX20" fmla="*/ 574833 w 4606144"/>
              <a:gd name="connsiteY20" fmla="*/ 63611 h 2385392"/>
              <a:gd name="connsiteX21" fmla="*/ 678200 w 4606144"/>
              <a:gd name="connsiteY21" fmla="*/ 31806 h 2385392"/>
              <a:gd name="connsiteX22" fmla="*/ 757713 w 4606144"/>
              <a:gd name="connsiteY22" fmla="*/ 7952 h 2385392"/>
              <a:gd name="connsiteX23" fmla="*/ 853129 w 4606144"/>
              <a:gd name="connsiteY23" fmla="*/ 0 h 2385392"/>
              <a:gd name="connsiteX24" fmla="*/ 948544 w 4606144"/>
              <a:gd name="connsiteY24" fmla="*/ 15903 h 2385392"/>
              <a:gd name="connsiteX25" fmla="*/ 1043960 w 4606144"/>
              <a:gd name="connsiteY25" fmla="*/ 47708 h 2385392"/>
              <a:gd name="connsiteX26" fmla="*/ 1139376 w 4606144"/>
              <a:gd name="connsiteY26" fmla="*/ 119270 h 2385392"/>
              <a:gd name="connsiteX27" fmla="*/ 1218889 w 4606144"/>
              <a:gd name="connsiteY27" fmla="*/ 166978 h 2385392"/>
              <a:gd name="connsiteX28" fmla="*/ 1306353 w 4606144"/>
              <a:gd name="connsiteY28" fmla="*/ 206734 h 2385392"/>
              <a:gd name="connsiteX29" fmla="*/ 1385866 w 4606144"/>
              <a:gd name="connsiteY29" fmla="*/ 222637 h 2385392"/>
              <a:gd name="connsiteX30" fmla="*/ 1441525 w 4606144"/>
              <a:gd name="connsiteY30" fmla="*/ 222637 h 2385392"/>
              <a:gd name="connsiteX31" fmla="*/ 1528990 w 4606144"/>
              <a:gd name="connsiteY31" fmla="*/ 254442 h 2385392"/>
              <a:gd name="connsiteX32" fmla="*/ 1592600 w 4606144"/>
              <a:gd name="connsiteY32" fmla="*/ 262393 h 2385392"/>
              <a:gd name="connsiteX33" fmla="*/ 1735723 w 4606144"/>
              <a:gd name="connsiteY33" fmla="*/ 151075 h 2385392"/>
              <a:gd name="connsiteX34" fmla="*/ 1974263 w 4606144"/>
              <a:gd name="connsiteY34" fmla="*/ 198783 h 2385392"/>
              <a:gd name="connsiteX35" fmla="*/ 2141240 w 4606144"/>
              <a:gd name="connsiteY35" fmla="*/ 310101 h 2385392"/>
              <a:gd name="connsiteX36" fmla="*/ 2347974 w 4606144"/>
              <a:gd name="connsiteY36" fmla="*/ 365760 h 2385392"/>
              <a:gd name="connsiteX37" fmla="*/ 2475195 w 4606144"/>
              <a:gd name="connsiteY37" fmla="*/ 397566 h 2385392"/>
              <a:gd name="connsiteX38" fmla="*/ 2554708 w 4606144"/>
              <a:gd name="connsiteY38" fmla="*/ 437322 h 2385392"/>
              <a:gd name="connsiteX39" fmla="*/ 2570610 w 4606144"/>
              <a:gd name="connsiteY39" fmla="*/ 445273 h 2385392"/>
              <a:gd name="connsiteX40" fmla="*/ 2570610 w 4606144"/>
              <a:gd name="connsiteY40" fmla="*/ 461176 h 2385392"/>
              <a:gd name="connsiteX41" fmla="*/ 2570610 w 4606144"/>
              <a:gd name="connsiteY41" fmla="*/ 540689 h 2385392"/>
              <a:gd name="connsiteX42" fmla="*/ 2514951 w 4606144"/>
              <a:gd name="connsiteY42" fmla="*/ 628153 h 2385392"/>
              <a:gd name="connsiteX43" fmla="*/ 2499049 w 4606144"/>
              <a:gd name="connsiteY43" fmla="*/ 659959 h 2385392"/>
              <a:gd name="connsiteX44" fmla="*/ 2497932 w 4606144"/>
              <a:gd name="connsiteY44" fmla="*/ 713589 h 2385392"/>
              <a:gd name="connsiteX45" fmla="*/ 2499049 w 4606144"/>
              <a:gd name="connsiteY45" fmla="*/ 755374 h 2385392"/>
              <a:gd name="connsiteX46" fmla="*/ 2530854 w 4606144"/>
              <a:gd name="connsiteY46" fmla="*/ 803082 h 2385392"/>
              <a:gd name="connsiteX47" fmla="*/ 2602416 w 4606144"/>
              <a:gd name="connsiteY47" fmla="*/ 811033 h 2385392"/>
              <a:gd name="connsiteX48" fmla="*/ 2658075 w 4606144"/>
              <a:gd name="connsiteY48" fmla="*/ 842839 h 2385392"/>
              <a:gd name="connsiteX49" fmla="*/ 2713734 w 4606144"/>
              <a:gd name="connsiteY49" fmla="*/ 882595 h 2385392"/>
              <a:gd name="connsiteX50" fmla="*/ 2753490 w 4606144"/>
              <a:gd name="connsiteY50" fmla="*/ 930303 h 2385392"/>
              <a:gd name="connsiteX51" fmla="*/ 2833003 w 4606144"/>
              <a:gd name="connsiteY51" fmla="*/ 938254 h 2385392"/>
              <a:gd name="connsiteX52" fmla="*/ 2912516 w 4606144"/>
              <a:gd name="connsiteY52" fmla="*/ 946206 h 2385392"/>
              <a:gd name="connsiteX53" fmla="*/ 2976127 w 4606144"/>
              <a:gd name="connsiteY53" fmla="*/ 930303 h 2385392"/>
              <a:gd name="connsiteX54" fmla="*/ 2999981 w 4606144"/>
              <a:gd name="connsiteY54" fmla="*/ 914400 h 2385392"/>
              <a:gd name="connsiteX55" fmla="*/ 2999981 w 4606144"/>
              <a:gd name="connsiteY55" fmla="*/ 914400 h 2385392"/>
              <a:gd name="connsiteX56" fmla="*/ 3071543 w 4606144"/>
              <a:gd name="connsiteY56" fmla="*/ 914400 h 2385392"/>
              <a:gd name="connsiteX57" fmla="*/ 3111299 w 4606144"/>
              <a:gd name="connsiteY57" fmla="*/ 914400 h 2385392"/>
              <a:gd name="connsiteX58" fmla="*/ 3127202 w 4606144"/>
              <a:gd name="connsiteY58" fmla="*/ 898498 h 2385392"/>
              <a:gd name="connsiteX59" fmla="*/ 3238520 w 4606144"/>
              <a:gd name="connsiteY59" fmla="*/ 826936 h 2385392"/>
              <a:gd name="connsiteX60" fmla="*/ 3445254 w 4606144"/>
              <a:gd name="connsiteY60" fmla="*/ 723569 h 2385392"/>
              <a:gd name="connsiteX61" fmla="*/ 3612231 w 4606144"/>
              <a:gd name="connsiteY61" fmla="*/ 596348 h 2385392"/>
              <a:gd name="connsiteX62" fmla="*/ 3882576 w 4606144"/>
              <a:gd name="connsiteY62" fmla="*/ 540689 h 2385392"/>
              <a:gd name="connsiteX63" fmla="*/ 4335800 w 4606144"/>
              <a:gd name="connsiteY63" fmla="*/ 723569 h 2385392"/>
              <a:gd name="connsiteX64" fmla="*/ 4606144 w 4606144"/>
              <a:gd name="connsiteY64" fmla="*/ 874644 h 2385392"/>
              <a:gd name="connsiteX65" fmla="*/ 4367605 w 4606144"/>
              <a:gd name="connsiteY65" fmla="*/ 1423284 h 2385392"/>
              <a:gd name="connsiteX66" fmla="*/ 3985943 w 4606144"/>
              <a:gd name="connsiteY66" fmla="*/ 1796995 h 2385392"/>
              <a:gd name="connsiteX67" fmla="*/ 3604280 w 4606144"/>
              <a:gd name="connsiteY67" fmla="*/ 2202512 h 2385392"/>
              <a:gd name="connsiteX68" fmla="*/ 3445254 w 4606144"/>
              <a:gd name="connsiteY68" fmla="*/ 2289976 h 2385392"/>
              <a:gd name="connsiteX69" fmla="*/ 3429351 w 4606144"/>
              <a:gd name="connsiteY69" fmla="*/ 2353586 h 2385392"/>
              <a:gd name="connsiteX70" fmla="*/ 3429351 w 4606144"/>
              <a:gd name="connsiteY70" fmla="*/ 2353586 h 2385392"/>
              <a:gd name="connsiteX71" fmla="*/ 3318033 w 4606144"/>
              <a:gd name="connsiteY71" fmla="*/ 2385392 h 2385392"/>
              <a:gd name="connsiteX72" fmla="*/ 3318033 w 4606144"/>
              <a:gd name="connsiteY72" fmla="*/ 2385392 h 2385392"/>
              <a:gd name="connsiteX73" fmla="*/ 3198763 w 4606144"/>
              <a:gd name="connsiteY73" fmla="*/ 2385392 h 2385392"/>
              <a:gd name="connsiteX74" fmla="*/ 3111299 w 4606144"/>
              <a:gd name="connsiteY74" fmla="*/ 2377440 h 2385392"/>
              <a:gd name="connsiteX75" fmla="*/ 3007932 w 4606144"/>
              <a:gd name="connsiteY75" fmla="*/ 2313830 h 2385392"/>
              <a:gd name="connsiteX76" fmla="*/ 2960224 w 4606144"/>
              <a:gd name="connsiteY76" fmla="*/ 2282025 h 2385392"/>
              <a:gd name="connsiteX77" fmla="*/ 2904565 w 4606144"/>
              <a:gd name="connsiteY77" fmla="*/ 2242268 h 2385392"/>
              <a:gd name="connsiteX78" fmla="*/ 2840955 w 4606144"/>
              <a:gd name="connsiteY78" fmla="*/ 2218414 h 2385392"/>
              <a:gd name="connsiteX79" fmla="*/ 2840955 w 4606144"/>
              <a:gd name="connsiteY79" fmla="*/ 2218414 h 2385392"/>
              <a:gd name="connsiteX80" fmla="*/ 2753490 w 4606144"/>
              <a:gd name="connsiteY80" fmla="*/ 2075291 h 2385392"/>
              <a:gd name="connsiteX81" fmla="*/ 2729636 w 4606144"/>
              <a:gd name="connsiteY81" fmla="*/ 2019632 h 2385392"/>
              <a:gd name="connsiteX82" fmla="*/ 2697831 w 4606144"/>
              <a:gd name="connsiteY82" fmla="*/ 1963973 h 2385392"/>
              <a:gd name="connsiteX83" fmla="*/ 2658075 w 4606144"/>
              <a:gd name="connsiteY83" fmla="*/ 1916265 h 2385392"/>
              <a:gd name="connsiteX84" fmla="*/ 2650123 w 4606144"/>
              <a:gd name="connsiteY84" fmla="*/ 1892411 h 2385392"/>
              <a:gd name="connsiteX85" fmla="*/ 2650123 w 4606144"/>
              <a:gd name="connsiteY85" fmla="*/ 1892411 h 2385392"/>
              <a:gd name="connsiteX86" fmla="*/ 2562659 w 4606144"/>
              <a:gd name="connsiteY86" fmla="*/ 1908313 h 2385392"/>
              <a:gd name="connsiteX87" fmla="*/ 2467243 w 4606144"/>
              <a:gd name="connsiteY87" fmla="*/ 1940119 h 2385392"/>
              <a:gd name="connsiteX88" fmla="*/ 2411584 w 4606144"/>
              <a:gd name="connsiteY88" fmla="*/ 1987826 h 2385392"/>
              <a:gd name="connsiteX89" fmla="*/ 2276412 w 4606144"/>
              <a:gd name="connsiteY89" fmla="*/ 1987826 h 2385392"/>
              <a:gd name="connsiteX90" fmla="*/ 1990165 w 4606144"/>
              <a:gd name="connsiteY90" fmla="*/ 1852654 h 2385392"/>
              <a:gd name="connsiteX91" fmla="*/ 1695967 w 4606144"/>
              <a:gd name="connsiteY91" fmla="*/ 1725433 h 2385392"/>
              <a:gd name="connsiteX92" fmla="*/ 1624405 w 4606144"/>
              <a:gd name="connsiteY92" fmla="*/ 1606164 h 2385392"/>
              <a:gd name="connsiteX93" fmla="*/ 1401769 w 4606144"/>
              <a:gd name="connsiteY93" fmla="*/ 1510748 h 2385392"/>
              <a:gd name="connsiteX94" fmla="*/ 1218889 w 4606144"/>
              <a:gd name="connsiteY94" fmla="*/ 1399430 h 2385392"/>
              <a:gd name="connsiteX95" fmla="*/ 1107570 w 4606144"/>
              <a:gd name="connsiteY95" fmla="*/ 1319917 h 2385392"/>
              <a:gd name="connsiteX96" fmla="*/ 972398 w 4606144"/>
              <a:gd name="connsiteY96" fmla="*/ 1073426 h 2385392"/>
              <a:gd name="connsiteX97" fmla="*/ 980350 w 4606144"/>
              <a:gd name="connsiteY97" fmla="*/ 890546 h 2385392"/>
              <a:gd name="connsiteX98" fmla="*/ 1020106 w 4606144"/>
              <a:gd name="connsiteY98" fmla="*/ 858741 h 2385392"/>
              <a:gd name="connsiteX99" fmla="*/ 1016794 w 4606144"/>
              <a:gd name="connsiteY99" fmla="*/ 765976 h 2385392"/>
              <a:gd name="connsiteX100" fmla="*/ 940594 w 4606144"/>
              <a:gd name="connsiteY100" fmla="*/ 765976 h 2385392"/>
              <a:gd name="connsiteX101" fmla="*/ 864394 w 4606144"/>
              <a:gd name="connsiteY101" fmla="*/ 765976 h 2385392"/>
              <a:gd name="connsiteX102" fmla="*/ 797470 w 4606144"/>
              <a:gd name="connsiteY102" fmla="*/ 787179 h 2385392"/>
              <a:gd name="connsiteX103" fmla="*/ 773616 w 4606144"/>
              <a:gd name="connsiteY103" fmla="*/ 842839 h 2385392"/>
              <a:gd name="connsiteX104" fmla="*/ 725908 w 4606144"/>
              <a:gd name="connsiteY104" fmla="*/ 842839 h 2385392"/>
              <a:gd name="connsiteX105" fmla="*/ 670249 w 4606144"/>
              <a:gd name="connsiteY105" fmla="*/ 842839 h 2385392"/>
              <a:gd name="connsiteX106" fmla="*/ 622541 w 4606144"/>
              <a:gd name="connsiteY106" fmla="*/ 842839 h 2385392"/>
              <a:gd name="connsiteX107" fmla="*/ 598687 w 4606144"/>
              <a:gd name="connsiteY107" fmla="*/ 811033 h 2385392"/>
              <a:gd name="connsiteX108" fmla="*/ 558930 w 4606144"/>
              <a:gd name="connsiteY108" fmla="*/ 771277 h 2385392"/>
              <a:gd name="connsiteX109" fmla="*/ 543028 w 4606144"/>
              <a:gd name="connsiteY109" fmla="*/ 731520 h 2385392"/>
              <a:gd name="connsiteX110" fmla="*/ 495320 w 4606144"/>
              <a:gd name="connsiteY110" fmla="*/ 675861 h 2385392"/>
              <a:gd name="connsiteX111" fmla="*/ 463515 w 4606144"/>
              <a:gd name="connsiteY111" fmla="*/ 667910 h 2385392"/>
              <a:gd name="connsiteX112" fmla="*/ 439661 w 4606144"/>
              <a:gd name="connsiteY112" fmla="*/ 659959 h 2385392"/>
              <a:gd name="connsiteX113" fmla="*/ 415807 w 4606144"/>
              <a:gd name="connsiteY113" fmla="*/ 691764 h 2385392"/>
              <a:gd name="connsiteX114" fmla="*/ 407193 w 4606144"/>
              <a:gd name="connsiteY114" fmla="*/ 689776 h 2385392"/>
              <a:gd name="connsiteX115" fmla="*/ 330993 w 4606144"/>
              <a:gd name="connsiteY115" fmla="*/ 765976 h 2385392"/>
              <a:gd name="connsiteX116" fmla="*/ 330993 w 4606144"/>
              <a:gd name="connsiteY116" fmla="*/ 765976 h 2385392"/>
              <a:gd name="connsiteX117" fmla="*/ 296537 w 4606144"/>
              <a:gd name="connsiteY117" fmla="*/ 739472 h 2385392"/>
              <a:gd name="connsiteX118" fmla="*/ 272683 w 4606144"/>
              <a:gd name="connsiteY118" fmla="*/ 699715 h 2385392"/>
              <a:gd name="connsiteX119" fmla="*/ 248830 w 4606144"/>
              <a:gd name="connsiteY119" fmla="*/ 667910 h 2385392"/>
              <a:gd name="connsiteX120" fmla="*/ 209073 w 4606144"/>
              <a:gd name="connsiteY120" fmla="*/ 628153 h 2385392"/>
              <a:gd name="connsiteX121" fmla="*/ 209073 w 4606144"/>
              <a:gd name="connsiteY121" fmla="*/ 628153 h 2385392"/>
              <a:gd name="connsiteX122" fmla="*/ 169316 w 4606144"/>
              <a:gd name="connsiteY122" fmla="*/ 564543 h 2385392"/>
              <a:gd name="connsiteX123" fmla="*/ 121609 w 4606144"/>
              <a:gd name="connsiteY123" fmla="*/ 564543 h 2385392"/>
              <a:gd name="connsiteX124" fmla="*/ 89803 w 4606144"/>
              <a:gd name="connsiteY124" fmla="*/ 564543 h 2385392"/>
              <a:gd name="connsiteX125" fmla="*/ 81852 w 4606144"/>
              <a:gd name="connsiteY125" fmla="*/ 556592 h 2385392"/>
              <a:gd name="connsiteX126" fmla="*/ 81852 w 4606144"/>
              <a:gd name="connsiteY126" fmla="*/ 532738 h 2385392"/>
              <a:gd name="connsiteX127" fmla="*/ 105706 w 4606144"/>
              <a:gd name="connsiteY127" fmla="*/ 524786 h 2385392"/>
              <a:gd name="connsiteX128" fmla="*/ 105706 w 4606144"/>
              <a:gd name="connsiteY128" fmla="*/ 500933 h 2385392"/>
              <a:gd name="connsiteX129" fmla="*/ 105706 w 4606144"/>
              <a:gd name="connsiteY129" fmla="*/ 500933 h 2385392"/>
              <a:gd name="connsiteX130" fmla="*/ 97755 w 4606144"/>
              <a:gd name="connsiteY130" fmla="*/ 453225 h 2385392"/>
              <a:gd name="connsiteX131" fmla="*/ 105706 w 4606144"/>
              <a:gd name="connsiteY131" fmla="*/ 413468 h 2385392"/>
              <a:gd name="connsiteX132" fmla="*/ 113657 w 4606144"/>
              <a:gd name="connsiteY132" fmla="*/ 389614 h 2385392"/>
              <a:gd name="connsiteX133" fmla="*/ 26193 w 4606144"/>
              <a:gd name="connsiteY133" fmla="*/ 384976 h 2385392"/>
              <a:gd name="connsiteX134" fmla="*/ 26194 w 4606144"/>
              <a:gd name="connsiteY134" fmla="*/ 384976 h 2385392"/>
              <a:gd name="connsiteX135" fmla="*/ 26193 w 4606144"/>
              <a:gd name="connsiteY135" fmla="*/ 308776 h 2385392"/>
              <a:gd name="connsiteX136" fmla="*/ 26194 w 4606144"/>
              <a:gd name="connsiteY136" fmla="*/ 308776 h 2385392"/>
              <a:gd name="connsiteX0" fmla="*/ 26194 w 4606144"/>
              <a:gd name="connsiteY0" fmla="*/ 308776 h 2385392"/>
              <a:gd name="connsiteX1" fmla="*/ 26193 w 4606144"/>
              <a:gd name="connsiteY1" fmla="*/ 308776 h 2385392"/>
              <a:gd name="connsiteX2" fmla="*/ 26193 w 4606144"/>
              <a:gd name="connsiteY2" fmla="*/ 308776 h 2385392"/>
              <a:gd name="connsiteX3" fmla="*/ 121609 w 4606144"/>
              <a:gd name="connsiteY3" fmla="*/ 270345 h 2385392"/>
              <a:gd name="connsiteX4" fmla="*/ 73901 w 4606144"/>
              <a:gd name="connsiteY4" fmla="*/ 246491 h 2385392"/>
              <a:gd name="connsiteX5" fmla="*/ 26193 w 4606144"/>
              <a:gd name="connsiteY5" fmla="*/ 198783 h 2385392"/>
              <a:gd name="connsiteX6" fmla="*/ 42096 w 4606144"/>
              <a:gd name="connsiteY6" fmla="*/ 174929 h 2385392"/>
              <a:gd name="connsiteX7" fmla="*/ 42096 w 4606144"/>
              <a:gd name="connsiteY7" fmla="*/ 174929 h 2385392"/>
              <a:gd name="connsiteX8" fmla="*/ 129560 w 4606144"/>
              <a:gd name="connsiteY8" fmla="*/ 198783 h 2385392"/>
              <a:gd name="connsiteX9" fmla="*/ 129560 w 4606144"/>
              <a:gd name="connsiteY9" fmla="*/ 198783 h 2385392"/>
              <a:gd name="connsiteX10" fmla="*/ 121609 w 4606144"/>
              <a:gd name="connsiteY10" fmla="*/ 182880 h 2385392"/>
              <a:gd name="connsiteX11" fmla="*/ 73901 w 4606144"/>
              <a:gd name="connsiteY11" fmla="*/ 174929 h 2385392"/>
              <a:gd name="connsiteX12" fmla="*/ 26194 w 4606144"/>
              <a:gd name="connsiteY12" fmla="*/ 156376 h 2385392"/>
              <a:gd name="connsiteX13" fmla="*/ 81852 w 4606144"/>
              <a:gd name="connsiteY13" fmla="*/ 119270 h 2385392"/>
              <a:gd name="connsiteX14" fmla="*/ 102394 w 4606144"/>
              <a:gd name="connsiteY14" fmla="*/ 80176 h 2385392"/>
              <a:gd name="connsiteX15" fmla="*/ 209073 w 4606144"/>
              <a:gd name="connsiteY15" fmla="*/ 71562 h 2385392"/>
              <a:gd name="connsiteX16" fmla="*/ 288586 w 4606144"/>
              <a:gd name="connsiteY16" fmla="*/ 79513 h 2385392"/>
              <a:gd name="connsiteX17" fmla="*/ 368099 w 4606144"/>
              <a:gd name="connsiteY17" fmla="*/ 103367 h 2385392"/>
              <a:gd name="connsiteX18" fmla="*/ 431710 w 4606144"/>
              <a:gd name="connsiteY18" fmla="*/ 79513 h 2385392"/>
              <a:gd name="connsiteX19" fmla="*/ 495320 w 4606144"/>
              <a:gd name="connsiteY19" fmla="*/ 39757 h 2385392"/>
              <a:gd name="connsiteX20" fmla="*/ 574833 w 4606144"/>
              <a:gd name="connsiteY20" fmla="*/ 63611 h 2385392"/>
              <a:gd name="connsiteX21" fmla="*/ 678200 w 4606144"/>
              <a:gd name="connsiteY21" fmla="*/ 31806 h 2385392"/>
              <a:gd name="connsiteX22" fmla="*/ 757713 w 4606144"/>
              <a:gd name="connsiteY22" fmla="*/ 7952 h 2385392"/>
              <a:gd name="connsiteX23" fmla="*/ 853129 w 4606144"/>
              <a:gd name="connsiteY23" fmla="*/ 0 h 2385392"/>
              <a:gd name="connsiteX24" fmla="*/ 948544 w 4606144"/>
              <a:gd name="connsiteY24" fmla="*/ 15903 h 2385392"/>
              <a:gd name="connsiteX25" fmla="*/ 1043960 w 4606144"/>
              <a:gd name="connsiteY25" fmla="*/ 47708 h 2385392"/>
              <a:gd name="connsiteX26" fmla="*/ 1139376 w 4606144"/>
              <a:gd name="connsiteY26" fmla="*/ 119270 h 2385392"/>
              <a:gd name="connsiteX27" fmla="*/ 1218889 w 4606144"/>
              <a:gd name="connsiteY27" fmla="*/ 166978 h 2385392"/>
              <a:gd name="connsiteX28" fmla="*/ 1306353 w 4606144"/>
              <a:gd name="connsiteY28" fmla="*/ 206734 h 2385392"/>
              <a:gd name="connsiteX29" fmla="*/ 1385866 w 4606144"/>
              <a:gd name="connsiteY29" fmla="*/ 222637 h 2385392"/>
              <a:gd name="connsiteX30" fmla="*/ 1441525 w 4606144"/>
              <a:gd name="connsiteY30" fmla="*/ 222637 h 2385392"/>
              <a:gd name="connsiteX31" fmla="*/ 1528990 w 4606144"/>
              <a:gd name="connsiteY31" fmla="*/ 254442 h 2385392"/>
              <a:gd name="connsiteX32" fmla="*/ 1592600 w 4606144"/>
              <a:gd name="connsiteY32" fmla="*/ 262393 h 2385392"/>
              <a:gd name="connsiteX33" fmla="*/ 1735723 w 4606144"/>
              <a:gd name="connsiteY33" fmla="*/ 151075 h 2385392"/>
              <a:gd name="connsiteX34" fmla="*/ 1974263 w 4606144"/>
              <a:gd name="connsiteY34" fmla="*/ 198783 h 2385392"/>
              <a:gd name="connsiteX35" fmla="*/ 2141240 w 4606144"/>
              <a:gd name="connsiteY35" fmla="*/ 310101 h 2385392"/>
              <a:gd name="connsiteX36" fmla="*/ 2347974 w 4606144"/>
              <a:gd name="connsiteY36" fmla="*/ 365760 h 2385392"/>
              <a:gd name="connsiteX37" fmla="*/ 2475195 w 4606144"/>
              <a:gd name="connsiteY37" fmla="*/ 397566 h 2385392"/>
              <a:gd name="connsiteX38" fmla="*/ 2554708 w 4606144"/>
              <a:gd name="connsiteY38" fmla="*/ 437322 h 2385392"/>
              <a:gd name="connsiteX39" fmla="*/ 2570610 w 4606144"/>
              <a:gd name="connsiteY39" fmla="*/ 445273 h 2385392"/>
              <a:gd name="connsiteX40" fmla="*/ 2570610 w 4606144"/>
              <a:gd name="connsiteY40" fmla="*/ 461176 h 2385392"/>
              <a:gd name="connsiteX41" fmla="*/ 2570610 w 4606144"/>
              <a:gd name="connsiteY41" fmla="*/ 540689 h 2385392"/>
              <a:gd name="connsiteX42" fmla="*/ 2514951 w 4606144"/>
              <a:gd name="connsiteY42" fmla="*/ 628153 h 2385392"/>
              <a:gd name="connsiteX43" fmla="*/ 2499049 w 4606144"/>
              <a:gd name="connsiteY43" fmla="*/ 659959 h 2385392"/>
              <a:gd name="connsiteX44" fmla="*/ 2497932 w 4606144"/>
              <a:gd name="connsiteY44" fmla="*/ 713589 h 2385392"/>
              <a:gd name="connsiteX45" fmla="*/ 2499049 w 4606144"/>
              <a:gd name="connsiteY45" fmla="*/ 755374 h 2385392"/>
              <a:gd name="connsiteX46" fmla="*/ 2530854 w 4606144"/>
              <a:gd name="connsiteY46" fmla="*/ 803082 h 2385392"/>
              <a:gd name="connsiteX47" fmla="*/ 2602416 w 4606144"/>
              <a:gd name="connsiteY47" fmla="*/ 811033 h 2385392"/>
              <a:gd name="connsiteX48" fmla="*/ 2658075 w 4606144"/>
              <a:gd name="connsiteY48" fmla="*/ 842839 h 2385392"/>
              <a:gd name="connsiteX49" fmla="*/ 2713734 w 4606144"/>
              <a:gd name="connsiteY49" fmla="*/ 882595 h 2385392"/>
              <a:gd name="connsiteX50" fmla="*/ 2753490 w 4606144"/>
              <a:gd name="connsiteY50" fmla="*/ 930303 h 2385392"/>
              <a:gd name="connsiteX51" fmla="*/ 2833003 w 4606144"/>
              <a:gd name="connsiteY51" fmla="*/ 938254 h 2385392"/>
              <a:gd name="connsiteX52" fmla="*/ 2912516 w 4606144"/>
              <a:gd name="connsiteY52" fmla="*/ 946206 h 2385392"/>
              <a:gd name="connsiteX53" fmla="*/ 2976127 w 4606144"/>
              <a:gd name="connsiteY53" fmla="*/ 930303 h 2385392"/>
              <a:gd name="connsiteX54" fmla="*/ 2999981 w 4606144"/>
              <a:gd name="connsiteY54" fmla="*/ 914400 h 2385392"/>
              <a:gd name="connsiteX55" fmla="*/ 2999981 w 4606144"/>
              <a:gd name="connsiteY55" fmla="*/ 914400 h 2385392"/>
              <a:gd name="connsiteX56" fmla="*/ 3071543 w 4606144"/>
              <a:gd name="connsiteY56" fmla="*/ 914400 h 2385392"/>
              <a:gd name="connsiteX57" fmla="*/ 3111299 w 4606144"/>
              <a:gd name="connsiteY57" fmla="*/ 914400 h 2385392"/>
              <a:gd name="connsiteX58" fmla="*/ 3127202 w 4606144"/>
              <a:gd name="connsiteY58" fmla="*/ 898498 h 2385392"/>
              <a:gd name="connsiteX59" fmla="*/ 3238520 w 4606144"/>
              <a:gd name="connsiteY59" fmla="*/ 826936 h 2385392"/>
              <a:gd name="connsiteX60" fmla="*/ 3445254 w 4606144"/>
              <a:gd name="connsiteY60" fmla="*/ 723569 h 2385392"/>
              <a:gd name="connsiteX61" fmla="*/ 3612231 w 4606144"/>
              <a:gd name="connsiteY61" fmla="*/ 596348 h 2385392"/>
              <a:gd name="connsiteX62" fmla="*/ 3882576 w 4606144"/>
              <a:gd name="connsiteY62" fmla="*/ 540689 h 2385392"/>
              <a:gd name="connsiteX63" fmla="*/ 4335800 w 4606144"/>
              <a:gd name="connsiteY63" fmla="*/ 723569 h 2385392"/>
              <a:gd name="connsiteX64" fmla="*/ 4606144 w 4606144"/>
              <a:gd name="connsiteY64" fmla="*/ 874644 h 2385392"/>
              <a:gd name="connsiteX65" fmla="*/ 4367605 w 4606144"/>
              <a:gd name="connsiteY65" fmla="*/ 1423284 h 2385392"/>
              <a:gd name="connsiteX66" fmla="*/ 3985943 w 4606144"/>
              <a:gd name="connsiteY66" fmla="*/ 1796995 h 2385392"/>
              <a:gd name="connsiteX67" fmla="*/ 3604280 w 4606144"/>
              <a:gd name="connsiteY67" fmla="*/ 2202512 h 2385392"/>
              <a:gd name="connsiteX68" fmla="*/ 3445254 w 4606144"/>
              <a:gd name="connsiteY68" fmla="*/ 2289976 h 2385392"/>
              <a:gd name="connsiteX69" fmla="*/ 3429351 w 4606144"/>
              <a:gd name="connsiteY69" fmla="*/ 2353586 h 2385392"/>
              <a:gd name="connsiteX70" fmla="*/ 3429351 w 4606144"/>
              <a:gd name="connsiteY70" fmla="*/ 2353586 h 2385392"/>
              <a:gd name="connsiteX71" fmla="*/ 3318033 w 4606144"/>
              <a:gd name="connsiteY71" fmla="*/ 2385392 h 2385392"/>
              <a:gd name="connsiteX72" fmla="*/ 3318033 w 4606144"/>
              <a:gd name="connsiteY72" fmla="*/ 2385392 h 2385392"/>
              <a:gd name="connsiteX73" fmla="*/ 3198763 w 4606144"/>
              <a:gd name="connsiteY73" fmla="*/ 2385392 h 2385392"/>
              <a:gd name="connsiteX74" fmla="*/ 3111299 w 4606144"/>
              <a:gd name="connsiteY74" fmla="*/ 2377440 h 2385392"/>
              <a:gd name="connsiteX75" fmla="*/ 3007932 w 4606144"/>
              <a:gd name="connsiteY75" fmla="*/ 2313830 h 2385392"/>
              <a:gd name="connsiteX76" fmla="*/ 2960224 w 4606144"/>
              <a:gd name="connsiteY76" fmla="*/ 2282025 h 2385392"/>
              <a:gd name="connsiteX77" fmla="*/ 2904565 w 4606144"/>
              <a:gd name="connsiteY77" fmla="*/ 2242268 h 2385392"/>
              <a:gd name="connsiteX78" fmla="*/ 2840955 w 4606144"/>
              <a:gd name="connsiteY78" fmla="*/ 2218414 h 2385392"/>
              <a:gd name="connsiteX79" fmla="*/ 2840955 w 4606144"/>
              <a:gd name="connsiteY79" fmla="*/ 2218414 h 2385392"/>
              <a:gd name="connsiteX80" fmla="*/ 2753490 w 4606144"/>
              <a:gd name="connsiteY80" fmla="*/ 2075291 h 2385392"/>
              <a:gd name="connsiteX81" fmla="*/ 2729636 w 4606144"/>
              <a:gd name="connsiteY81" fmla="*/ 2019632 h 2385392"/>
              <a:gd name="connsiteX82" fmla="*/ 2697831 w 4606144"/>
              <a:gd name="connsiteY82" fmla="*/ 1963973 h 2385392"/>
              <a:gd name="connsiteX83" fmla="*/ 2658075 w 4606144"/>
              <a:gd name="connsiteY83" fmla="*/ 1916265 h 2385392"/>
              <a:gd name="connsiteX84" fmla="*/ 2650123 w 4606144"/>
              <a:gd name="connsiteY84" fmla="*/ 1892411 h 2385392"/>
              <a:gd name="connsiteX85" fmla="*/ 2650123 w 4606144"/>
              <a:gd name="connsiteY85" fmla="*/ 1892411 h 2385392"/>
              <a:gd name="connsiteX86" fmla="*/ 2562659 w 4606144"/>
              <a:gd name="connsiteY86" fmla="*/ 1908313 h 2385392"/>
              <a:gd name="connsiteX87" fmla="*/ 2467243 w 4606144"/>
              <a:gd name="connsiteY87" fmla="*/ 1940119 h 2385392"/>
              <a:gd name="connsiteX88" fmla="*/ 2411584 w 4606144"/>
              <a:gd name="connsiteY88" fmla="*/ 1987826 h 2385392"/>
              <a:gd name="connsiteX89" fmla="*/ 2276412 w 4606144"/>
              <a:gd name="connsiteY89" fmla="*/ 1987826 h 2385392"/>
              <a:gd name="connsiteX90" fmla="*/ 1990165 w 4606144"/>
              <a:gd name="connsiteY90" fmla="*/ 1852654 h 2385392"/>
              <a:gd name="connsiteX91" fmla="*/ 1695967 w 4606144"/>
              <a:gd name="connsiteY91" fmla="*/ 1725433 h 2385392"/>
              <a:gd name="connsiteX92" fmla="*/ 1624405 w 4606144"/>
              <a:gd name="connsiteY92" fmla="*/ 1606164 h 2385392"/>
              <a:gd name="connsiteX93" fmla="*/ 1401769 w 4606144"/>
              <a:gd name="connsiteY93" fmla="*/ 1510748 h 2385392"/>
              <a:gd name="connsiteX94" fmla="*/ 1218889 w 4606144"/>
              <a:gd name="connsiteY94" fmla="*/ 1399430 h 2385392"/>
              <a:gd name="connsiteX95" fmla="*/ 1107570 w 4606144"/>
              <a:gd name="connsiteY95" fmla="*/ 1319917 h 2385392"/>
              <a:gd name="connsiteX96" fmla="*/ 972398 w 4606144"/>
              <a:gd name="connsiteY96" fmla="*/ 1073426 h 2385392"/>
              <a:gd name="connsiteX97" fmla="*/ 980350 w 4606144"/>
              <a:gd name="connsiteY97" fmla="*/ 890546 h 2385392"/>
              <a:gd name="connsiteX98" fmla="*/ 1020106 w 4606144"/>
              <a:gd name="connsiteY98" fmla="*/ 858741 h 2385392"/>
              <a:gd name="connsiteX99" fmla="*/ 1016794 w 4606144"/>
              <a:gd name="connsiteY99" fmla="*/ 765976 h 2385392"/>
              <a:gd name="connsiteX100" fmla="*/ 940594 w 4606144"/>
              <a:gd name="connsiteY100" fmla="*/ 765976 h 2385392"/>
              <a:gd name="connsiteX101" fmla="*/ 864394 w 4606144"/>
              <a:gd name="connsiteY101" fmla="*/ 765976 h 2385392"/>
              <a:gd name="connsiteX102" fmla="*/ 797470 w 4606144"/>
              <a:gd name="connsiteY102" fmla="*/ 787179 h 2385392"/>
              <a:gd name="connsiteX103" fmla="*/ 773616 w 4606144"/>
              <a:gd name="connsiteY103" fmla="*/ 842839 h 2385392"/>
              <a:gd name="connsiteX104" fmla="*/ 725908 w 4606144"/>
              <a:gd name="connsiteY104" fmla="*/ 842839 h 2385392"/>
              <a:gd name="connsiteX105" fmla="*/ 670249 w 4606144"/>
              <a:gd name="connsiteY105" fmla="*/ 842839 h 2385392"/>
              <a:gd name="connsiteX106" fmla="*/ 622541 w 4606144"/>
              <a:gd name="connsiteY106" fmla="*/ 842839 h 2385392"/>
              <a:gd name="connsiteX107" fmla="*/ 598687 w 4606144"/>
              <a:gd name="connsiteY107" fmla="*/ 811033 h 2385392"/>
              <a:gd name="connsiteX108" fmla="*/ 558930 w 4606144"/>
              <a:gd name="connsiteY108" fmla="*/ 771277 h 2385392"/>
              <a:gd name="connsiteX109" fmla="*/ 543028 w 4606144"/>
              <a:gd name="connsiteY109" fmla="*/ 731520 h 2385392"/>
              <a:gd name="connsiteX110" fmla="*/ 495320 w 4606144"/>
              <a:gd name="connsiteY110" fmla="*/ 675861 h 2385392"/>
              <a:gd name="connsiteX111" fmla="*/ 463515 w 4606144"/>
              <a:gd name="connsiteY111" fmla="*/ 667910 h 2385392"/>
              <a:gd name="connsiteX112" fmla="*/ 439661 w 4606144"/>
              <a:gd name="connsiteY112" fmla="*/ 659959 h 2385392"/>
              <a:gd name="connsiteX113" fmla="*/ 415807 w 4606144"/>
              <a:gd name="connsiteY113" fmla="*/ 691764 h 2385392"/>
              <a:gd name="connsiteX114" fmla="*/ 407193 w 4606144"/>
              <a:gd name="connsiteY114" fmla="*/ 689776 h 2385392"/>
              <a:gd name="connsiteX115" fmla="*/ 330993 w 4606144"/>
              <a:gd name="connsiteY115" fmla="*/ 765976 h 2385392"/>
              <a:gd name="connsiteX116" fmla="*/ 330993 w 4606144"/>
              <a:gd name="connsiteY116" fmla="*/ 765976 h 2385392"/>
              <a:gd name="connsiteX117" fmla="*/ 296537 w 4606144"/>
              <a:gd name="connsiteY117" fmla="*/ 739472 h 2385392"/>
              <a:gd name="connsiteX118" fmla="*/ 272683 w 4606144"/>
              <a:gd name="connsiteY118" fmla="*/ 699715 h 2385392"/>
              <a:gd name="connsiteX119" fmla="*/ 248830 w 4606144"/>
              <a:gd name="connsiteY119" fmla="*/ 667910 h 2385392"/>
              <a:gd name="connsiteX120" fmla="*/ 209073 w 4606144"/>
              <a:gd name="connsiteY120" fmla="*/ 628153 h 2385392"/>
              <a:gd name="connsiteX121" fmla="*/ 209073 w 4606144"/>
              <a:gd name="connsiteY121" fmla="*/ 628153 h 2385392"/>
              <a:gd name="connsiteX122" fmla="*/ 169316 w 4606144"/>
              <a:gd name="connsiteY122" fmla="*/ 564543 h 2385392"/>
              <a:gd name="connsiteX123" fmla="*/ 121609 w 4606144"/>
              <a:gd name="connsiteY123" fmla="*/ 564543 h 2385392"/>
              <a:gd name="connsiteX124" fmla="*/ 89803 w 4606144"/>
              <a:gd name="connsiteY124" fmla="*/ 564543 h 2385392"/>
              <a:gd name="connsiteX125" fmla="*/ 81852 w 4606144"/>
              <a:gd name="connsiteY125" fmla="*/ 556592 h 2385392"/>
              <a:gd name="connsiteX126" fmla="*/ 81852 w 4606144"/>
              <a:gd name="connsiteY126" fmla="*/ 532738 h 2385392"/>
              <a:gd name="connsiteX127" fmla="*/ 105706 w 4606144"/>
              <a:gd name="connsiteY127" fmla="*/ 524786 h 2385392"/>
              <a:gd name="connsiteX128" fmla="*/ 105706 w 4606144"/>
              <a:gd name="connsiteY128" fmla="*/ 500933 h 2385392"/>
              <a:gd name="connsiteX129" fmla="*/ 105706 w 4606144"/>
              <a:gd name="connsiteY129" fmla="*/ 500933 h 2385392"/>
              <a:gd name="connsiteX130" fmla="*/ 97755 w 4606144"/>
              <a:gd name="connsiteY130" fmla="*/ 453225 h 2385392"/>
              <a:gd name="connsiteX131" fmla="*/ 105706 w 4606144"/>
              <a:gd name="connsiteY131" fmla="*/ 413468 h 2385392"/>
              <a:gd name="connsiteX132" fmla="*/ 113657 w 4606144"/>
              <a:gd name="connsiteY132" fmla="*/ 389614 h 2385392"/>
              <a:gd name="connsiteX133" fmla="*/ 26193 w 4606144"/>
              <a:gd name="connsiteY133" fmla="*/ 384976 h 2385392"/>
              <a:gd name="connsiteX134" fmla="*/ 26194 w 4606144"/>
              <a:gd name="connsiteY134" fmla="*/ 384976 h 2385392"/>
              <a:gd name="connsiteX135" fmla="*/ 26193 w 4606144"/>
              <a:gd name="connsiteY135" fmla="*/ 308776 h 2385392"/>
              <a:gd name="connsiteX136" fmla="*/ 26194 w 4606144"/>
              <a:gd name="connsiteY136" fmla="*/ 308776 h 2385392"/>
              <a:gd name="connsiteX0" fmla="*/ 26194 w 4606144"/>
              <a:gd name="connsiteY0" fmla="*/ 308776 h 2385392"/>
              <a:gd name="connsiteX1" fmla="*/ 26193 w 4606144"/>
              <a:gd name="connsiteY1" fmla="*/ 308776 h 2385392"/>
              <a:gd name="connsiteX2" fmla="*/ 26193 w 4606144"/>
              <a:gd name="connsiteY2" fmla="*/ 308776 h 2385392"/>
              <a:gd name="connsiteX3" fmla="*/ 121609 w 4606144"/>
              <a:gd name="connsiteY3" fmla="*/ 270345 h 2385392"/>
              <a:gd name="connsiteX4" fmla="*/ 73901 w 4606144"/>
              <a:gd name="connsiteY4" fmla="*/ 246491 h 2385392"/>
              <a:gd name="connsiteX5" fmla="*/ 26193 w 4606144"/>
              <a:gd name="connsiteY5" fmla="*/ 198783 h 2385392"/>
              <a:gd name="connsiteX6" fmla="*/ 42096 w 4606144"/>
              <a:gd name="connsiteY6" fmla="*/ 174929 h 2385392"/>
              <a:gd name="connsiteX7" fmla="*/ 42096 w 4606144"/>
              <a:gd name="connsiteY7" fmla="*/ 174929 h 2385392"/>
              <a:gd name="connsiteX8" fmla="*/ 129560 w 4606144"/>
              <a:gd name="connsiteY8" fmla="*/ 198783 h 2385392"/>
              <a:gd name="connsiteX9" fmla="*/ 129560 w 4606144"/>
              <a:gd name="connsiteY9" fmla="*/ 198783 h 2385392"/>
              <a:gd name="connsiteX10" fmla="*/ 121609 w 4606144"/>
              <a:gd name="connsiteY10" fmla="*/ 182880 h 2385392"/>
              <a:gd name="connsiteX11" fmla="*/ 73901 w 4606144"/>
              <a:gd name="connsiteY11" fmla="*/ 174929 h 2385392"/>
              <a:gd name="connsiteX12" fmla="*/ 26194 w 4606144"/>
              <a:gd name="connsiteY12" fmla="*/ 156376 h 2385392"/>
              <a:gd name="connsiteX13" fmla="*/ 81852 w 4606144"/>
              <a:gd name="connsiteY13" fmla="*/ 119270 h 2385392"/>
              <a:gd name="connsiteX14" fmla="*/ 102394 w 4606144"/>
              <a:gd name="connsiteY14" fmla="*/ 80176 h 2385392"/>
              <a:gd name="connsiteX15" fmla="*/ 209073 w 4606144"/>
              <a:gd name="connsiteY15" fmla="*/ 71562 h 2385392"/>
              <a:gd name="connsiteX16" fmla="*/ 288586 w 4606144"/>
              <a:gd name="connsiteY16" fmla="*/ 79513 h 2385392"/>
              <a:gd name="connsiteX17" fmla="*/ 368099 w 4606144"/>
              <a:gd name="connsiteY17" fmla="*/ 103367 h 2385392"/>
              <a:gd name="connsiteX18" fmla="*/ 431710 w 4606144"/>
              <a:gd name="connsiteY18" fmla="*/ 79513 h 2385392"/>
              <a:gd name="connsiteX19" fmla="*/ 495320 w 4606144"/>
              <a:gd name="connsiteY19" fmla="*/ 39757 h 2385392"/>
              <a:gd name="connsiteX20" fmla="*/ 574833 w 4606144"/>
              <a:gd name="connsiteY20" fmla="*/ 63611 h 2385392"/>
              <a:gd name="connsiteX21" fmla="*/ 678200 w 4606144"/>
              <a:gd name="connsiteY21" fmla="*/ 31806 h 2385392"/>
              <a:gd name="connsiteX22" fmla="*/ 757713 w 4606144"/>
              <a:gd name="connsiteY22" fmla="*/ 7952 h 2385392"/>
              <a:gd name="connsiteX23" fmla="*/ 853129 w 4606144"/>
              <a:gd name="connsiteY23" fmla="*/ 0 h 2385392"/>
              <a:gd name="connsiteX24" fmla="*/ 948544 w 4606144"/>
              <a:gd name="connsiteY24" fmla="*/ 15903 h 2385392"/>
              <a:gd name="connsiteX25" fmla="*/ 1043960 w 4606144"/>
              <a:gd name="connsiteY25" fmla="*/ 47708 h 2385392"/>
              <a:gd name="connsiteX26" fmla="*/ 1139376 w 4606144"/>
              <a:gd name="connsiteY26" fmla="*/ 119270 h 2385392"/>
              <a:gd name="connsiteX27" fmla="*/ 1218889 w 4606144"/>
              <a:gd name="connsiteY27" fmla="*/ 166978 h 2385392"/>
              <a:gd name="connsiteX28" fmla="*/ 1306353 w 4606144"/>
              <a:gd name="connsiteY28" fmla="*/ 206734 h 2385392"/>
              <a:gd name="connsiteX29" fmla="*/ 1385866 w 4606144"/>
              <a:gd name="connsiteY29" fmla="*/ 222637 h 2385392"/>
              <a:gd name="connsiteX30" fmla="*/ 1441525 w 4606144"/>
              <a:gd name="connsiteY30" fmla="*/ 222637 h 2385392"/>
              <a:gd name="connsiteX31" fmla="*/ 1528990 w 4606144"/>
              <a:gd name="connsiteY31" fmla="*/ 254442 h 2385392"/>
              <a:gd name="connsiteX32" fmla="*/ 1592600 w 4606144"/>
              <a:gd name="connsiteY32" fmla="*/ 262393 h 2385392"/>
              <a:gd name="connsiteX33" fmla="*/ 1735723 w 4606144"/>
              <a:gd name="connsiteY33" fmla="*/ 151075 h 2385392"/>
              <a:gd name="connsiteX34" fmla="*/ 1974263 w 4606144"/>
              <a:gd name="connsiteY34" fmla="*/ 198783 h 2385392"/>
              <a:gd name="connsiteX35" fmla="*/ 2141240 w 4606144"/>
              <a:gd name="connsiteY35" fmla="*/ 310101 h 2385392"/>
              <a:gd name="connsiteX36" fmla="*/ 2347974 w 4606144"/>
              <a:gd name="connsiteY36" fmla="*/ 365760 h 2385392"/>
              <a:gd name="connsiteX37" fmla="*/ 2475195 w 4606144"/>
              <a:gd name="connsiteY37" fmla="*/ 397566 h 2385392"/>
              <a:gd name="connsiteX38" fmla="*/ 2554708 w 4606144"/>
              <a:gd name="connsiteY38" fmla="*/ 437322 h 2385392"/>
              <a:gd name="connsiteX39" fmla="*/ 2570610 w 4606144"/>
              <a:gd name="connsiteY39" fmla="*/ 445273 h 2385392"/>
              <a:gd name="connsiteX40" fmla="*/ 2570610 w 4606144"/>
              <a:gd name="connsiteY40" fmla="*/ 461176 h 2385392"/>
              <a:gd name="connsiteX41" fmla="*/ 2570610 w 4606144"/>
              <a:gd name="connsiteY41" fmla="*/ 540689 h 2385392"/>
              <a:gd name="connsiteX42" fmla="*/ 2514951 w 4606144"/>
              <a:gd name="connsiteY42" fmla="*/ 628153 h 2385392"/>
              <a:gd name="connsiteX43" fmla="*/ 2499049 w 4606144"/>
              <a:gd name="connsiteY43" fmla="*/ 659959 h 2385392"/>
              <a:gd name="connsiteX44" fmla="*/ 2497932 w 4606144"/>
              <a:gd name="connsiteY44" fmla="*/ 713589 h 2385392"/>
              <a:gd name="connsiteX45" fmla="*/ 2499049 w 4606144"/>
              <a:gd name="connsiteY45" fmla="*/ 755374 h 2385392"/>
              <a:gd name="connsiteX46" fmla="*/ 2530854 w 4606144"/>
              <a:gd name="connsiteY46" fmla="*/ 803082 h 2385392"/>
              <a:gd name="connsiteX47" fmla="*/ 2602416 w 4606144"/>
              <a:gd name="connsiteY47" fmla="*/ 811033 h 2385392"/>
              <a:gd name="connsiteX48" fmla="*/ 2658075 w 4606144"/>
              <a:gd name="connsiteY48" fmla="*/ 842839 h 2385392"/>
              <a:gd name="connsiteX49" fmla="*/ 2713734 w 4606144"/>
              <a:gd name="connsiteY49" fmla="*/ 882595 h 2385392"/>
              <a:gd name="connsiteX50" fmla="*/ 2753490 w 4606144"/>
              <a:gd name="connsiteY50" fmla="*/ 930303 h 2385392"/>
              <a:gd name="connsiteX51" fmla="*/ 2833003 w 4606144"/>
              <a:gd name="connsiteY51" fmla="*/ 938254 h 2385392"/>
              <a:gd name="connsiteX52" fmla="*/ 2912516 w 4606144"/>
              <a:gd name="connsiteY52" fmla="*/ 946206 h 2385392"/>
              <a:gd name="connsiteX53" fmla="*/ 2976127 w 4606144"/>
              <a:gd name="connsiteY53" fmla="*/ 930303 h 2385392"/>
              <a:gd name="connsiteX54" fmla="*/ 2999981 w 4606144"/>
              <a:gd name="connsiteY54" fmla="*/ 914400 h 2385392"/>
              <a:gd name="connsiteX55" fmla="*/ 2999981 w 4606144"/>
              <a:gd name="connsiteY55" fmla="*/ 914400 h 2385392"/>
              <a:gd name="connsiteX56" fmla="*/ 3071543 w 4606144"/>
              <a:gd name="connsiteY56" fmla="*/ 914400 h 2385392"/>
              <a:gd name="connsiteX57" fmla="*/ 3111299 w 4606144"/>
              <a:gd name="connsiteY57" fmla="*/ 914400 h 2385392"/>
              <a:gd name="connsiteX58" fmla="*/ 3127202 w 4606144"/>
              <a:gd name="connsiteY58" fmla="*/ 898498 h 2385392"/>
              <a:gd name="connsiteX59" fmla="*/ 3238520 w 4606144"/>
              <a:gd name="connsiteY59" fmla="*/ 826936 h 2385392"/>
              <a:gd name="connsiteX60" fmla="*/ 3445254 w 4606144"/>
              <a:gd name="connsiteY60" fmla="*/ 723569 h 2385392"/>
              <a:gd name="connsiteX61" fmla="*/ 3612231 w 4606144"/>
              <a:gd name="connsiteY61" fmla="*/ 596348 h 2385392"/>
              <a:gd name="connsiteX62" fmla="*/ 3882576 w 4606144"/>
              <a:gd name="connsiteY62" fmla="*/ 540689 h 2385392"/>
              <a:gd name="connsiteX63" fmla="*/ 4335800 w 4606144"/>
              <a:gd name="connsiteY63" fmla="*/ 723569 h 2385392"/>
              <a:gd name="connsiteX64" fmla="*/ 4606144 w 4606144"/>
              <a:gd name="connsiteY64" fmla="*/ 874644 h 2385392"/>
              <a:gd name="connsiteX65" fmla="*/ 4367605 w 4606144"/>
              <a:gd name="connsiteY65" fmla="*/ 1423284 h 2385392"/>
              <a:gd name="connsiteX66" fmla="*/ 3985943 w 4606144"/>
              <a:gd name="connsiteY66" fmla="*/ 1796995 h 2385392"/>
              <a:gd name="connsiteX67" fmla="*/ 3604280 w 4606144"/>
              <a:gd name="connsiteY67" fmla="*/ 2202512 h 2385392"/>
              <a:gd name="connsiteX68" fmla="*/ 3445254 w 4606144"/>
              <a:gd name="connsiteY68" fmla="*/ 2289976 h 2385392"/>
              <a:gd name="connsiteX69" fmla="*/ 3429351 w 4606144"/>
              <a:gd name="connsiteY69" fmla="*/ 2353586 h 2385392"/>
              <a:gd name="connsiteX70" fmla="*/ 3429351 w 4606144"/>
              <a:gd name="connsiteY70" fmla="*/ 2353586 h 2385392"/>
              <a:gd name="connsiteX71" fmla="*/ 3318033 w 4606144"/>
              <a:gd name="connsiteY71" fmla="*/ 2385392 h 2385392"/>
              <a:gd name="connsiteX72" fmla="*/ 3318033 w 4606144"/>
              <a:gd name="connsiteY72" fmla="*/ 2385392 h 2385392"/>
              <a:gd name="connsiteX73" fmla="*/ 3198763 w 4606144"/>
              <a:gd name="connsiteY73" fmla="*/ 2385392 h 2385392"/>
              <a:gd name="connsiteX74" fmla="*/ 3111299 w 4606144"/>
              <a:gd name="connsiteY74" fmla="*/ 2377440 h 2385392"/>
              <a:gd name="connsiteX75" fmla="*/ 3007932 w 4606144"/>
              <a:gd name="connsiteY75" fmla="*/ 2313830 h 2385392"/>
              <a:gd name="connsiteX76" fmla="*/ 2960224 w 4606144"/>
              <a:gd name="connsiteY76" fmla="*/ 2282025 h 2385392"/>
              <a:gd name="connsiteX77" fmla="*/ 2904565 w 4606144"/>
              <a:gd name="connsiteY77" fmla="*/ 2242268 h 2385392"/>
              <a:gd name="connsiteX78" fmla="*/ 2840955 w 4606144"/>
              <a:gd name="connsiteY78" fmla="*/ 2218414 h 2385392"/>
              <a:gd name="connsiteX79" fmla="*/ 2840955 w 4606144"/>
              <a:gd name="connsiteY79" fmla="*/ 2218414 h 2385392"/>
              <a:gd name="connsiteX80" fmla="*/ 2753490 w 4606144"/>
              <a:gd name="connsiteY80" fmla="*/ 2075291 h 2385392"/>
              <a:gd name="connsiteX81" fmla="*/ 2729636 w 4606144"/>
              <a:gd name="connsiteY81" fmla="*/ 2019632 h 2385392"/>
              <a:gd name="connsiteX82" fmla="*/ 2697831 w 4606144"/>
              <a:gd name="connsiteY82" fmla="*/ 1963973 h 2385392"/>
              <a:gd name="connsiteX83" fmla="*/ 2658075 w 4606144"/>
              <a:gd name="connsiteY83" fmla="*/ 1916265 h 2385392"/>
              <a:gd name="connsiteX84" fmla="*/ 2650123 w 4606144"/>
              <a:gd name="connsiteY84" fmla="*/ 1892411 h 2385392"/>
              <a:gd name="connsiteX85" fmla="*/ 2650123 w 4606144"/>
              <a:gd name="connsiteY85" fmla="*/ 1892411 h 2385392"/>
              <a:gd name="connsiteX86" fmla="*/ 2562659 w 4606144"/>
              <a:gd name="connsiteY86" fmla="*/ 1908313 h 2385392"/>
              <a:gd name="connsiteX87" fmla="*/ 2467243 w 4606144"/>
              <a:gd name="connsiteY87" fmla="*/ 1940119 h 2385392"/>
              <a:gd name="connsiteX88" fmla="*/ 2411584 w 4606144"/>
              <a:gd name="connsiteY88" fmla="*/ 1987826 h 2385392"/>
              <a:gd name="connsiteX89" fmla="*/ 2276412 w 4606144"/>
              <a:gd name="connsiteY89" fmla="*/ 1987826 h 2385392"/>
              <a:gd name="connsiteX90" fmla="*/ 1990165 w 4606144"/>
              <a:gd name="connsiteY90" fmla="*/ 1852654 h 2385392"/>
              <a:gd name="connsiteX91" fmla="*/ 1695967 w 4606144"/>
              <a:gd name="connsiteY91" fmla="*/ 1725433 h 2385392"/>
              <a:gd name="connsiteX92" fmla="*/ 1624405 w 4606144"/>
              <a:gd name="connsiteY92" fmla="*/ 1606164 h 2385392"/>
              <a:gd name="connsiteX93" fmla="*/ 1401769 w 4606144"/>
              <a:gd name="connsiteY93" fmla="*/ 1510748 h 2385392"/>
              <a:gd name="connsiteX94" fmla="*/ 1218889 w 4606144"/>
              <a:gd name="connsiteY94" fmla="*/ 1399430 h 2385392"/>
              <a:gd name="connsiteX95" fmla="*/ 1107570 w 4606144"/>
              <a:gd name="connsiteY95" fmla="*/ 1319917 h 2385392"/>
              <a:gd name="connsiteX96" fmla="*/ 972398 w 4606144"/>
              <a:gd name="connsiteY96" fmla="*/ 1073426 h 2385392"/>
              <a:gd name="connsiteX97" fmla="*/ 980350 w 4606144"/>
              <a:gd name="connsiteY97" fmla="*/ 890546 h 2385392"/>
              <a:gd name="connsiteX98" fmla="*/ 1020106 w 4606144"/>
              <a:gd name="connsiteY98" fmla="*/ 858741 h 2385392"/>
              <a:gd name="connsiteX99" fmla="*/ 1016794 w 4606144"/>
              <a:gd name="connsiteY99" fmla="*/ 765976 h 2385392"/>
              <a:gd name="connsiteX100" fmla="*/ 940594 w 4606144"/>
              <a:gd name="connsiteY100" fmla="*/ 842176 h 2385392"/>
              <a:gd name="connsiteX101" fmla="*/ 864394 w 4606144"/>
              <a:gd name="connsiteY101" fmla="*/ 765976 h 2385392"/>
              <a:gd name="connsiteX102" fmla="*/ 797470 w 4606144"/>
              <a:gd name="connsiteY102" fmla="*/ 787179 h 2385392"/>
              <a:gd name="connsiteX103" fmla="*/ 773616 w 4606144"/>
              <a:gd name="connsiteY103" fmla="*/ 842839 h 2385392"/>
              <a:gd name="connsiteX104" fmla="*/ 725908 w 4606144"/>
              <a:gd name="connsiteY104" fmla="*/ 842839 h 2385392"/>
              <a:gd name="connsiteX105" fmla="*/ 670249 w 4606144"/>
              <a:gd name="connsiteY105" fmla="*/ 842839 h 2385392"/>
              <a:gd name="connsiteX106" fmla="*/ 622541 w 4606144"/>
              <a:gd name="connsiteY106" fmla="*/ 842839 h 2385392"/>
              <a:gd name="connsiteX107" fmla="*/ 598687 w 4606144"/>
              <a:gd name="connsiteY107" fmla="*/ 811033 h 2385392"/>
              <a:gd name="connsiteX108" fmla="*/ 558930 w 4606144"/>
              <a:gd name="connsiteY108" fmla="*/ 771277 h 2385392"/>
              <a:gd name="connsiteX109" fmla="*/ 543028 w 4606144"/>
              <a:gd name="connsiteY109" fmla="*/ 731520 h 2385392"/>
              <a:gd name="connsiteX110" fmla="*/ 495320 w 4606144"/>
              <a:gd name="connsiteY110" fmla="*/ 675861 h 2385392"/>
              <a:gd name="connsiteX111" fmla="*/ 463515 w 4606144"/>
              <a:gd name="connsiteY111" fmla="*/ 667910 h 2385392"/>
              <a:gd name="connsiteX112" fmla="*/ 439661 w 4606144"/>
              <a:gd name="connsiteY112" fmla="*/ 659959 h 2385392"/>
              <a:gd name="connsiteX113" fmla="*/ 415807 w 4606144"/>
              <a:gd name="connsiteY113" fmla="*/ 691764 h 2385392"/>
              <a:gd name="connsiteX114" fmla="*/ 407193 w 4606144"/>
              <a:gd name="connsiteY114" fmla="*/ 689776 h 2385392"/>
              <a:gd name="connsiteX115" fmla="*/ 330993 w 4606144"/>
              <a:gd name="connsiteY115" fmla="*/ 765976 h 2385392"/>
              <a:gd name="connsiteX116" fmla="*/ 330993 w 4606144"/>
              <a:gd name="connsiteY116" fmla="*/ 765976 h 2385392"/>
              <a:gd name="connsiteX117" fmla="*/ 296537 w 4606144"/>
              <a:gd name="connsiteY117" fmla="*/ 739472 h 2385392"/>
              <a:gd name="connsiteX118" fmla="*/ 272683 w 4606144"/>
              <a:gd name="connsiteY118" fmla="*/ 699715 h 2385392"/>
              <a:gd name="connsiteX119" fmla="*/ 248830 w 4606144"/>
              <a:gd name="connsiteY119" fmla="*/ 667910 h 2385392"/>
              <a:gd name="connsiteX120" fmla="*/ 209073 w 4606144"/>
              <a:gd name="connsiteY120" fmla="*/ 628153 h 2385392"/>
              <a:gd name="connsiteX121" fmla="*/ 209073 w 4606144"/>
              <a:gd name="connsiteY121" fmla="*/ 628153 h 2385392"/>
              <a:gd name="connsiteX122" fmla="*/ 169316 w 4606144"/>
              <a:gd name="connsiteY122" fmla="*/ 564543 h 2385392"/>
              <a:gd name="connsiteX123" fmla="*/ 121609 w 4606144"/>
              <a:gd name="connsiteY123" fmla="*/ 564543 h 2385392"/>
              <a:gd name="connsiteX124" fmla="*/ 89803 w 4606144"/>
              <a:gd name="connsiteY124" fmla="*/ 564543 h 2385392"/>
              <a:gd name="connsiteX125" fmla="*/ 81852 w 4606144"/>
              <a:gd name="connsiteY125" fmla="*/ 556592 h 2385392"/>
              <a:gd name="connsiteX126" fmla="*/ 81852 w 4606144"/>
              <a:gd name="connsiteY126" fmla="*/ 532738 h 2385392"/>
              <a:gd name="connsiteX127" fmla="*/ 105706 w 4606144"/>
              <a:gd name="connsiteY127" fmla="*/ 524786 h 2385392"/>
              <a:gd name="connsiteX128" fmla="*/ 105706 w 4606144"/>
              <a:gd name="connsiteY128" fmla="*/ 500933 h 2385392"/>
              <a:gd name="connsiteX129" fmla="*/ 105706 w 4606144"/>
              <a:gd name="connsiteY129" fmla="*/ 500933 h 2385392"/>
              <a:gd name="connsiteX130" fmla="*/ 97755 w 4606144"/>
              <a:gd name="connsiteY130" fmla="*/ 453225 h 2385392"/>
              <a:gd name="connsiteX131" fmla="*/ 105706 w 4606144"/>
              <a:gd name="connsiteY131" fmla="*/ 413468 h 2385392"/>
              <a:gd name="connsiteX132" fmla="*/ 113657 w 4606144"/>
              <a:gd name="connsiteY132" fmla="*/ 389614 h 2385392"/>
              <a:gd name="connsiteX133" fmla="*/ 26193 w 4606144"/>
              <a:gd name="connsiteY133" fmla="*/ 384976 h 2385392"/>
              <a:gd name="connsiteX134" fmla="*/ 26194 w 4606144"/>
              <a:gd name="connsiteY134" fmla="*/ 384976 h 2385392"/>
              <a:gd name="connsiteX135" fmla="*/ 26193 w 4606144"/>
              <a:gd name="connsiteY135" fmla="*/ 308776 h 2385392"/>
              <a:gd name="connsiteX136" fmla="*/ 26194 w 4606144"/>
              <a:gd name="connsiteY136" fmla="*/ 308776 h 2385392"/>
              <a:gd name="connsiteX0" fmla="*/ 26194 w 4606144"/>
              <a:gd name="connsiteY0" fmla="*/ 308776 h 2385392"/>
              <a:gd name="connsiteX1" fmla="*/ 26193 w 4606144"/>
              <a:gd name="connsiteY1" fmla="*/ 308776 h 2385392"/>
              <a:gd name="connsiteX2" fmla="*/ 26193 w 4606144"/>
              <a:gd name="connsiteY2" fmla="*/ 308776 h 2385392"/>
              <a:gd name="connsiteX3" fmla="*/ 121609 w 4606144"/>
              <a:gd name="connsiteY3" fmla="*/ 270345 h 2385392"/>
              <a:gd name="connsiteX4" fmla="*/ 73901 w 4606144"/>
              <a:gd name="connsiteY4" fmla="*/ 246491 h 2385392"/>
              <a:gd name="connsiteX5" fmla="*/ 26193 w 4606144"/>
              <a:gd name="connsiteY5" fmla="*/ 198783 h 2385392"/>
              <a:gd name="connsiteX6" fmla="*/ 42096 w 4606144"/>
              <a:gd name="connsiteY6" fmla="*/ 174929 h 2385392"/>
              <a:gd name="connsiteX7" fmla="*/ 42096 w 4606144"/>
              <a:gd name="connsiteY7" fmla="*/ 174929 h 2385392"/>
              <a:gd name="connsiteX8" fmla="*/ 129560 w 4606144"/>
              <a:gd name="connsiteY8" fmla="*/ 198783 h 2385392"/>
              <a:gd name="connsiteX9" fmla="*/ 129560 w 4606144"/>
              <a:gd name="connsiteY9" fmla="*/ 198783 h 2385392"/>
              <a:gd name="connsiteX10" fmla="*/ 121609 w 4606144"/>
              <a:gd name="connsiteY10" fmla="*/ 182880 h 2385392"/>
              <a:gd name="connsiteX11" fmla="*/ 73901 w 4606144"/>
              <a:gd name="connsiteY11" fmla="*/ 174929 h 2385392"/>
              <a:gd name="connsiteX12" fmla="*/ 26194 w 4606144"/>
              <a:gd name="connsiteY12" fmla="*/ 156376 h 2385392"/>
              <a:gd name="connsiteX13" fmla="*/ 81852 w 4606144"/>
              <a:gd name="connsiteY13" fmla="*/ 119270 h 2385392"/>
              <a:gd name="connsiteX14" fmla="*/ 102394 w 4606144"/>
              <a:gd name="connsiteY14" fmla="*/ 80176 h 2385392"/>
              <a:gd name="connsiteX15" fmla="*/ 209073 w 4606144"/>
              <a:gd name="connsiteY15" fmla="*/ 71562 h 2385392"/>
              <a:gd name="connsiteX16" fmla="*/ 288586 w 4606144"/>
              <a:gd name="connsiteY16" fmla="*/ 79513 h 2385392"/>
              <a:gd name="connsiteX17" fmla="*/ 368099 w 4606144"/>
              <a:gd name="connsiteY17" fmla="*/ 103367 h 2385392"/>
              <a:gd name="connsiteX18" fmla="*/ 431710 w 4606144"/>
              <a:gd name="connsiteY18" fmla="*/ 79513 h 2385392"/>
              <a:gd name="connsiteX19" fmla="*/ 495320 w 4606144"/>
              <a:gd name="connsiteY19" fmla="*/ 39757 h 2385392"/>
              <a:gd name="connsiteX20" fmla="*/ 574833 w 4606144"/>
              <a:gd name="connsiteY20" fmla="*/ 63611 h 2385392"/>
              <a:gd name="connsiteX21" fmla="*/ 678200 w 4606144"/>
              <a:gd name="connsiteY21" fmla="*/ 31806 h 2385392"/>
              <a:gd name="connsiteX22" fmla="*/ 757713 w 4606144"/>
              <a:gd name="connsiteY22" fmla="*/ 7952 h 2385392"/>
              <a:gd name="connsiteX23" fmla="*/ 853129 w 4606144"/>
              <a:gd name="connsiteY23" fmla="*/ 0 h 2385392"/>
              <a:gd name="connsiteX24" fmla="*/ 948544 w 4606144"/>
              <a:gd name="connsiteY24" fmla="*/ 15903 h 2385392"/>
              <a:gd name="connsiteX25" fmla="*/ 1043960 w 4606144"/>
              <a:gd name="connsiteY25" fmla="*/ 47708 h 2385392"/>
              <a:gd name="connsiteX26" fmla="*/ 1139376 w 4606144"/>
              <a:gd name="connsiteY26" fmla="*/ 119270 h 2385392"/>
              <a:gd name="connsiteX27" fmla="*/ 1218889 w 4606144"/>
              <a:gd name="connsiteY27" fmla="*/ 166978 h 2385392"/>
              <a:gd name="connsiteX28" fmla="*/ 1306353 w 4606144"/>
              <a:gd name="connsiteY28" fmla="*/ 206734 h 2385392"/>
              <a:gd name="connsiteX29" fmla="*/ 1385866 w 4606144"/>
              <a:gd name="connsiteY29" fmla="*/ 222637 h 2385392"/>
              <a:gd name="connsiteX30" fmla="*/ 1441525 w 4606144"/>
              <a:gd name="connsiteY30" fmla="*/ 222637 h 2385392"/>
              <a:gd name="connsiteX31" fmla="*/ 1528990 w 4606144"/>
              <a:gd name="connsiteY31" fmla="*/ 254442 h 2385392"/>
              <a:gd name="connsiteX32" fmla="*/ 1592600 w 4606144"/>
              <a:gd name="connsiteY32" fmla="*/ 262393 h 2385392"/>
              <a:gd name="connsiteX33" fmla="*/ 1735723 w 4606144"/>
              <a:gd name="connsiteY33" fmla="*/ 151075 h 2385392"/>
              <a:gd name="connsiteX34" fmla="*/ 1974263 w 4606144"/>
              <a:gd name="connsiteY34" fmla="*/ 198783 h 2385392"/>
              <a:gd name="connsiteX35" fmla="*/ 2141240 w 4606144"/>
              <a:gd name="connsiteY35" fmla="*/ 310101 h 2385392"/>
              <a:gd name="connsiteX36" fmla="*/ 2347974 w 4606144"/>
              <a:gd name="connsiteY36" fmla="*/ 365760 h 2385392"/>
              <a:gd name="connsiteX37" fmla="*/ 2475195 w 4606144"/>
              <a:gd name="connsiteY37" fmla="*/ 397566 h 2385392"/>
              <a:gd name="connsiteX38" fmla="*/ 2554708 w 4606144"/>
              <a:gd name="connsiteY38" fmla="*/ 437322 h 2385392"/>
              <a:gd name="connsiteX39" fmla="*/ 2570610 w 4606144"/>
              <a:gd name="connsiteY39" fmla="*/ 445273 h 2385392"/>
              <a:gd name="connsiteX40" fmla="*/ 2570610 w 4606144"/>
              <a:gd name="connsiteY40" fmla="*/ 461176 h 2385392"/>
              <a:gd name="connsiteX41" fmla="*/ 2570610 w 4606144"/>
              <a:gd name="connsiteY41" fmla="*/ 540689 h 2385392"/>
              <a:gd name="connsiteX42" fmla="*/ 2514951 w 4606144"/>
              <a:gd name="connsiteY42" fmla="*/ 628153 h 2385392"/>
              <a:gd name="connsiteX43" fmla="*/ 2499049 w 4606144"/>
              <a:gd name="connsiteY43" fmla="*/ 659959 h 2385392"/>
              <a:gd name="connsiteX44" fmla="*/ 2497932 w 4606144"/>
              <a:gd name="connsiteY44" fmla="*/ 713589 h 2385392"/>
              <a:gd name="connsiteX45" fmla="*/ 2499049 w 4606144"/>
              <a:gd name="connsiteY45" fmla="*/ 755374 h 2385392"/>
              <a:gd name="connsiteX46" fmla="*/ 2530854 w 4606144"/>
              <a:gd name="connsiteY46" fmla="*/ 803082 h 2385392"/>
              <a:gd name="connsiteX47" fmla="*/ 2602416 w 4606144"/>
              <a:gd name="connsiteY47" fmla="*/ 811033 h 2385392"/>
              <a:gd name="connsiteX48" fmla="*/ 2658075 w 4606144"/>
              <a:gd name="connsiteY48" fmla="*/ 842839 h 2385392"/>
              <a:gd name="connsiteX49" fmla="*/ 2713734 w 4606144"/>
              <a:gd name="connsiteY49" fmla="*/ 882595 h 2385392"/>
              <a:gd name="connsiteX50" fmla="*/ 2753490 w 4606144"/>
              <a:gd name="connsiteY50" fmla="*/ 930303 h 2385392"/>
              <a:gd name="connsiteX51" fmla="*/ 2833003 w 4606144"/>
              <a:gd name="connsiteY51" fmla="*/ 938254 h 2385392"/>
              <a:gd name="connsiteX52" fmla="*/ 2912516 w 4606144"/>
              <a:gd name="connsiteY52" fmla="*/ 946206 h 2385392"/>
              <a:gd name="connsiteX53" fmla="*/ 2976127 w 4606144"/>
              <a:gd name="connsiteY53" fmla="*/ 930303 h 2385392"/>
              <a:gd name="connsiteX54" fmla="*/ 2999981 w 4606144"/>
              <a:gd name="connsiteY54" fmla="*/ 914400 h 2385392"/>
              <a:gd name="connsiteX55" fmla="*/ 2999981 w 4606144"/>
              <a:gd name="connsiteY55" fmla="*/ 914400 h 2385392"/>
              <a:gd name="connsiteX56" fmla="*/ 3071543 w 4606144"/>
              <a:gd name="connsiteY56" fmla="*/ 914400 h 2385392"/>
              <a:gd name="connsiteX57" fmla="*/ 3111299 w 4606144"/>
              <a:gd name="connsiteY57" fmla="*/ 914400 h 2385392"/>
              <a:gd name="connsiteX58" fmla="*/ 3127202 w 4606144"/>
              <a:gd name="connsiteY58" fmla="*/ 898498 h 2385392"/>
              <a:gd name="connsiteX59" fmla="*/ 3238520 w 4606144"/>
              <a:gd name="connsiteY59" fmla="*/ 826936 h 2385392"/>
              <a:gd name="connsiteX60" fmla="*/ 3445254 w 4606144"/>
              <a:gd name="connsiteY60" fmla="*/ 723569 h 2385392"/>
              <a:gd name="connsiteX61" fmla="*/ 3612231 w 4606144"/>
              <a:gd name="connsiteY61" fmla="*/ 596348 h 2385392"/>
              <a:gd name="connsiteX62" fmla="*/ 3882576 w 4606144"/>
              <a:gd name="connsiteY62" fmla="*/ 540689 h 2385392"/>
              <a:gd name="connsiteX63" fmla="*/ 4335800 w 4606144"/>
              <a:gd name="connsiteY63" fmla="*/ 723569 h 2385392"/>
              <a:gd name="connsiteX64" fmla="*/ 4606144 w 4606144"/>
              <a:gd name="connsiteY64" fmla="*/ 874644 h 2385392"/>
              <a:gd name="connsiteX65" fmla="*/ 4367605 w 4606144"/>
              <a:gd name="connsiteY65" fmla="*/ 1423284 h 2385392"/>
              <a:gd name="connsiteX66" fmla="*/ 3985943 w 4606144"/>
              <a:gd name="connsiteY66" fmla="*/ 1796995 h 2385392"/>
              <a:gd name="connsiteX67" fmla="*/ 3604280 w 4606144"/>
              <a:gd name="connsiteY67" fmla="*/ 2202512 h 2385392"/>
              <a:gd name="connsiteX68" fmla="*/ 3445254 w 4606144"/>
              <a:gd name="connsiteY68" fmla="*/ 2289976 h 2385392"/>
              <a:gd name="connsiteX69" fmla="*/ 3429351 w 4606144"/>
              <a:gd name="connsiteY69" fmla="*/ 2353586 h 2385392"/>
              <a:gd name="connsiteX70" fmla="*/ 3429351 w 4606144"/>
              <a:gd name="connsiteY70" fmla="*/ 2353586 h 2385392"/>
              <a:gd name="connsiteX71" fmla="*/ 3318033 w 4606144"/>
              <a:gd name="connsiteY71" fmla="*/ 2385392 h 2385392"/>
              <a:gd name="connsiteX72" fmla="*/ 3318033 w 4606144"/>
              <a:gd name="connsiteY72" fmla="*/ 2385392 h 2385392"/>
              <a:gd name="connsiteX73" fmla="*/ 3198763 w 4606144"/>
              <a:gd name="connsiteY73" fmla="*/ 2385392 h 2385392"/>
              <a:gd name="connsiteX74" fmla="*/ 3111299 w 4606144"/>
              <a:gd name="connsiteY74" fmla="*/ 2377440 h 2385392"/>
              <a:gd name="connsiteX75" fmla="*/ 3007932 w 4606144"/>
              <a:gd name="connsiteY75" fmla="*/ 2313830 h 2385392"/>
              <a:gd name="connsiteX76" fmla="*/ 2960224 w 4606144"/>
              <a:gd name="connsiteY76" fmla="*/ 2282025 h 2385392"/>
              <a:gd name="connsiteX77" fmla="*/ 2904565 w 4606144"/>
              <a:gd name="connsiteY77" fmla="*/ 2242268 h 2385392"/>
              <a:gd name="connsiteX78" fmla="*/ 2840955 w 4606144"/>
              <a:gd name="connsiteY78" fmla="*/ 2218414 h 2385392"/>
              <a:gd name="connsiteX79" fmla="*/ 2840955 w 4606144"/>
              <a:gd name="connsiteY79" fmla="*/ 2218414 h 2385392"/>
              <a:gd name="connsiteX80" fmla="*/ 2753490 w 4606144"/>
              <a:gd name="connsiteY80" fmla="*/ 2075291 h 2385392"/>
              <a:gd name="connsiteX81" fmla="*/ 2729636 w 4606144"/>
              <a:gd name="connsiteY81" fmla="*/ 2019632 h 2385392"/>
              <a:gd name="connsiteX82" fmla="*/ 2697831 w 4606144"/>
              <a:gd name="connsiteY82" fmla="*/ 1963973 h 2385392"/>
              <a:gd name="connsiteX83" fmla="*/ 2658075 w 4606144"/>
              <a:gd name="connsiteY83" fmla="*/ 1916265 h 2385392"/>
              <a:gd name="connsiteX84" fmla="*/ 2650123 w 4606144"/>
              <a:gd name="connsiteY84" fmla="*/ 1892411 h 2385392"/>
              <a:gd name="connsiteX85" fmla="*/ 2650123 w 4606144"/>
              <a:gd name="connsiteY85" fmla="*/ 1892411 h 2385392"/>
              <a:gd name="connsiteX86" fmla="*/ 2562659 w 4606144"/>
              <a:gd name="connsiteY86" fmla="*/ 1908313 h 2385392"/>
              <a:gd name="connsiteX87" fmla="*/ 2467243 w 4606144"/>
              <a:gd name="connsiteY87" fmla="*/ 1940119 h 2385392"/>
              <a:gd name="connsiteX88" fmla="*/ 2411584 w 4606144"/>
              <a:gd name="connsiteY88" fmla="*/ 1987826 h 2385392"/>
              <a:gd name="connsiteX89" fmla="*/ 2276412 w 4606144"/>
              <a:gd name="connsiteY89" fmla="*/ 1987826 h 2385392"/>
              <a:gd name="connsiteX90" fmla="*/ 1990165 w 4606144"/>
              <a:gd name="connsiteY90" fmla="*/ 1852654 h 2385392"/>
              <a:gd name="connsiteX91" fmla="*/ 1695967 w 4606144"/>
              <a:gd name="connsiteY91" fmla="*/ 1725433 h 2385392"/>
              <a:gd name="connsiteX92" fmla="*/ 1624405 w 4606144"/>
              <a:gd name="connsiteY92" fmla="*/ 1606164 h 2385392"/>
              <a:gd name="connsiteX93" fmla="*/ 1401769 w 4606144"/>
              <a:gd name="connsiteY93" fmla="*/ 1510748 h 2385392"/>
              <a:gd name="connsiteX94" fmla="*/ 1218889 w 4606144"/>
              <a:gd name="connsiteY94" fmla="*/ 1399430 h 2385392"/>
              <a:gd name="connsiteX95" fmla="*/ 1107570 w 4606144"/>
              <a:gd name="connsiteY95" fmla="*/ 1319917 h 2385392"/>
              <a:gd name="connsiteX96" fmla="*/ 972398 w 4606144"/>
              <a:gd name="connsiteY96" fmla="*/ 1073426 h 2385392"/>
              <a:gd name="connsiteX97" fmla="*/ 980350 w 4606144"/>
              <a:gd name="connsiteY97" fmla="*/ 890546 h 2385392"/>
              <a:gd name="connsiteX98" fmla="*/ 1016794 w 4606144"/>
              <a:gd name="connsiteY98" fmla="*/ 842176 h 2385392"/>
              <a:gd name="connsiteX99" fmla="*/ 1016794 w 4606144"/>
              <a:gd name="connsiteY99" fmla="*/ 765976 h 2385392"/>
              <a:gd name="connsiteX100" fmla="*/ 940594 w 4606144"/>
              <a:gd name="connsiteY100" fmla="*/ 842176 h 2385392"/>
              <a:gd name="connsiteX101" fmla="*/ 864394 w 4606144"/>
              <a:gd name="connsiteY101" fmla="*/ 765976 h 2385392"/>
              <a:gd name="connsiteX102" fmla="*/ 797470 w 4606144"/>
              <a:gd name="connsiteY102" fmla="*/ 787179 h 2385392"/>
              <a:gd name="connsiteX103" fmla="*/ 773616 w 4606144"/>
              <a:gd name="connsiteY103" fmla="*/ 842839 h 2385392"/>
              <a:gd name="connsiteX104" fmla="*/ 725908 w 4606144"/>
              <a:gd name="connsiteY104" fmla="*/ 842839 h 2385392"/>
              <a:gd name="connsiteX105" fmla="*/ 670249 w 4606144"/>
              <a:gd name="connsiteY105" fmla="*/ 842839 h 2385392"/>
              <a:gd name="connsiteX106" fmla="*/ 622541 w 4606144"/>
              <a:gd name="connsiteY106" fmla="*/ 842839 h 2385392"/>
              <a:gd name="connsiteX107" fmla="*/ 598687 w 4606144"/>
              <a:gd name="connsiteY107" fmla="*/ 811033 h 2385392"/>
              <a:gd name="connsiteX108" fmla="*/ 558930 w 4606144"/>
              <a:gd name="connsiteY108" fmla="*/ 771277 h 2385392"/>
              <a:gd name="connsiteX109" fmla="*/ 543028 w 4606144"/>
              <a:gd name="connsiteY109" fmla="*/ 731520 h 2385392"/>
              <a:gd name="connsiteX110" fmla="*/ 495320 w 4606144"/>
              <a:gd name="connsiteY110" fmla="*/ 675861 h 2385392"/>
              <a:gd name="connsiteX111" fmla="*/ 463515 w 4606144"/>
              <a:gd name="connsiteY111" fmla="*/ 667910 h 2385392"/>
              <a:gd name="connsiteX112" fmla="*/ 439661 w 4606144"/>
              <a:gd name="connsiteY112" fmla="*/ 659959 h 2385392"/>
              <a:gd name="connsiteX113" fmla="*/ 415807 w 4606144"/>
              <a:gd name="connsiteY113" fmla="*/ 691764 h 2385392"/>
              <a:gd name="connsiteX114" fmla="*/ 407193 w 4606144"/>
              <a:gd name="connsiteY114" fmla="*/ 689776 h 2385392"/>
              <a:gd name="connsiteX115" fmla="*/ 330993 w 4606144"/>
              <a:gd name="connsiteY115" fmla="*/ 765976 h 2385392"/>
              <a:gd name="connsiteX116" fmla="*/ 330993 w 4606144"/>
              <a:gd name="connsiteY116" fmla="*/ 765976 h 2385392"/>
              <a:gd name="connsiteX117" fmla="*/ 296537 w 4606144"/>
              <a:gd name="connsiteY117" fmla="*/ 739472 h 2385392"/>
              <a:gd name="connsiteX118" fmla="*/ 272683 w 4606144"/>
              <a:gd name="connsiteY118" fmla="*/ 699715 h 2385392"/>
              <a:gd name="connsiteX119" fmla="*/ 248830 w 4606144"/>
              <a:gd name="connsiteY119" fmla="*/ 667910 h 2385392"/>
              <a:gd name="connsiteX120" fmla="*/ 209073 w 4606144"/>
              <a:gd name="connsiteY120" fmla="*/ 628153 h 2385392"/>
              <a:gd name="connsiteX121" fmla="*/ 209073 w 4606144"/>
              <a:gd name="connsiteY121" fmla="*/ 628153 h 2385392"/>
              <a:gd name="connsiteX122" fmla="*/ 169316 w 4606144"/>
              <a:gd name="connsiteY122" fmla="*/ 564543 h 2385392"/>
              <a:gd name="connsiteX123" fmla="*/ 121609 w 4606144"/>
              <a:gd name="connsiteY123" fmla="*/ 564543 h 2385392"/>
              <a:gd name="connsiteX124" fmla="*/ 89803 w 4606144"/>
              <a:gd name="connsiteY124" fmla="*/ 564543 h 2385392"/>
              <a:gd name="connsiteX125" fmla="*/ 81852 w 4606144"/>
              <a:gd name="connsiteY125" fmla="*/ 556592 h 2385392"/>
              <a:gd name="connsiteX126" fmla="*/ 81852 w 4606144"/>
              <a:gd name="connsiteY126" fmla="*/ 532738 h 2385392"/>
              <a:gd name="connsiteX127" fmla="*/ 105706 w 4606144"/>
              <a:gd name="connsiteY127" fmla="*/ 524786 h 2385392"/>
              <a:gd name="connsiteX128" fmla="*/ 105706 w 4606144"/>
              <a:gd name="connsiteY128" fmla="*/ 500933 h 2385392"/>
              <a:gd name="connsiteX129" fmla="*/ 105706 w 4606144"/>
              <a:gd name="connsiteY129" fmla="*/ 500933 h 2385392"/>
              <a:gd name="connsiteX130" fmla="*/ 97755 w 4606144"/>
              <a:gd name="connsiteY130" fmla="*/ 453225 h 2385392"/>
              <a:gd name="connsiteX131" fmla="*/ 105706 w 4606144"/>
              <a:gd name="connsiteY131" fmla="*/ 413468 h 2385392"/>
              <a:gd name="connsiteX132" fmla="*/ 113657 w 4606144"/>
              <a:gd name="connsiteY132" fmla="*/ 389614 h 2385392"/>
              <a:gd name="connsiteX133" fmla="*/ 26193 w 4606144"/>
              <a:gd name="connsiteY133" fmla="*/ 384976 h 2385392"/>
              <a:gd name="connsiteX134" fmla="*/ 26194 w 4606144"/>
              <a:gd name="connsiteY134" fmla="*/ 384976 h 2385392"/>
              <a:gd name="connsiteX135" fmla="*/ 26193 w 4606144"/>
              <a:gd name="connsiteY135" fmla="*/ 308776 h 2385392"/>
              <a:gd name="connsiteX136" fmla="*/ 26194 w 4606144"/>
              <a:gd name="connsiteY136" fmla="*/ 308776 h 238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4606144" h="2385392">
                <a:moveTo>
                  <a:pt x="26194" y="308776"/>
                </a:moveTo>
                <a:lnTo>
                  <a:pt x="26193" y="308776"/>
                </a:lnTo>
                <a:lnTo>
                  <a:pt x="26193" y="308776"/>
                </a:lnTo>
                <a:lnTo>
                  <a:pt x="121609" y="270345"/>
                </a:lnTo>
                <a:lnTo>
                  <a:pt x="73901" y="246491"/>
                </a:lnTo>
                <a:lnTo>
                  <a:pt x="26193" y="198783"/>
                </a:lnTo>
                <a:lnTo>
                  <a:pt x="42096" y="174929"/>
                </a:lnTo>
                <a:lnTo>
                  <a:pt x="42096" y="174929"/>
                </a:lnTo>
                <a:lnTo>
                  <a:pt x="129560" y="198783"/>
                </a:lnTo>
                <a:lnTo>
                  <a:pt x="129560" y="198783"/>
                </a:lnTo>
                <a:lnTo>
                  <a:pt x="121609" y="182880"/>
                </a:lnTo>
                <a:lnTo>
                  <a:pt x="73901" y="174929"/>
                </a:lnTo>
                <a:lnTo>
                  <a:pt x="26194" y="156376"/>
                </a:lnTo>
                <a:lnTo>
                  <a:pt x="81852" y="119270"/>
                </a:lnTo>
                <a:lnTo>
                  <a:pt x="102394" y="80176"/>
                </a:lnTo>
                <a:lnTo>
                  <a:pt x="209073" y="71562"/>
                </a:lnTo>
                <a:lnTo>
                  <a:pt x="288586" y="79513"/>
                </a:lnTo>
                <a:lnTo>
                  <a:pt x="368099" y="103367"/>
                </a:lnTo>
                <a:lnTo>
                  <a:pt x="431710" y="79513"/>
                </a:lnTo>
                <a:lnTo>
                  <a:pt x="495320" y="39757"/>
                </a:lnTo>
                <a:lnTo>
                  <a:pt x="574833" y="63611"/>
                </a:lnTo>
                <a:lnTo>
                  <a:pt x="678200" y="31806"/>
                </a:lnTo>
                <a:lnTo>
                  <a:pt x="757713" y="7952"/>
                </a:lnTo>
                <a:lnTo>
                  <a:pt x="853129" y="0"/>
                </a:lnTo>
                <a:lnTo>
                  <a:pt x="948544" y="15903"/>
                </a:lnTo>
                <a:lnTo>
                  <a:pt x="1043960" y="47708"/>
                </a:lnTo>
                <a:lnTo>
                  <a:pt x="1139376" y="119270"/>
                </a:lnTo>
                <a:lnTo>
                  <a:pt x="1218889" y="166978"/>
                </a:lnTo>
                <a:lnTo>
                  <a:pt x="1306353" y="206734"/>
                </a:lnTo>
                <a:lnTo>
                  <a:pt x="1385866" y="222637"/>
                </a:lnTo>
                <a:lnTo>
                  <a:pt x="1441525" y="222637"/>
                </a:lnTo>
                <a:lnTo>
                  <a:pt x="1528990" y="254442"/>
                </a:lnTo>
                <a:lnTo>
                  <a:pt x="1592600" y="262393"/>
                </a:lnTo>
                <a:lnTo>
                  <a:pt x="1735723" y="151075"/>
                </a:lnTo>
                <a:lnTo>
                  <a:pt x="1974263" y="198783"/>
                </a:lnTo>
                <a:lnTo>
                  <a:pt x="2141240" y="310101"/>
                </a:lnTo>
                <a:lnTo>
                  <a:pt x="2347974" y="365760"/>
                </a:lnTo>
                <a:lnTo>
                  <a:pt x="2475195" y="397566"/>
                </a:lnTo>
                <a:lnTo>
                  <a:pt x="2554708" y="437322"/>
                </a:lnTo>
                <a:lnTo>
                  <a:pt x="2570610" y="445273"/>
                </a:lnTo>
                <a:lnTo>
                  <a:pt x="2570610" y="461176"/>
                </a:lnTo>
                <a:lnTo>
                  <a:pt x="2570610" y="540689"/>
                </a:lnTo>
                <a:lnTo>
                  <a:pt x="2514951" y="628153"/>
                </a:lnTo>
                <a:lnTo>
                  <a:pt x="2499049" y="659959"/>
                </a:lnTo>
                <a:cubicBezTo>
                  <a:pt x="2498677" y="677836"/>
                  <a:pt x="2498304" y="695712"/>
                  <a:pt x="2497932" y="713589"/>
                </a:cubicBezTo>
                <a:cubicBezTo>
                  <a:pt x="2498304" y="727517"/>
                  <a:pt x="2498677" y="741446"/>
                  <a:pt x="2499049" y="755374"/>
                </a:cubicBezTo>
                <a:lnTo>
                  <a:pt x="2530854" y="803082"/>
                </a:lnTo>
                <a:lnTo>
                  <a:pt x="2602416" y="811033"/>
                </a:lnTo>
                <a:lnTo>
                  <a:pt x="2658075" y="842839"/>
                </a:lnTo>
                <a:lnTo>
                  <a:pt x="2713734" y="882595"/>
                </a:lnTo>
                <a:lnTo>
                  <a:pt x="2753490" y="930303"/>
                </a:lnTo>
                <a:lnTo>
                  <a:pt x="2833003" y="938254"/>
                </a:lnTo>
                <a:lnTo>
                  <a:pt x="2912516" y="946206"/>
                </a:lnTo>
                <a:lnTo>
                  <a:pt x="2976127" y="930303"/>
                </a:lnTo>
                <a:lnTo>
                  <a:pt x="2999981" y="914400"/>
                </a:lnTo>
                <a:lnTo>
                  <a:pt x="2999981" y="914400"/>
                </a:lnTo>
                <a:lnTo>
                  <a:pt x="3071543" y="914400"/>
                </a:lnTo>
                <a:lnTo>
                  <a:pt x="3111299" y="914400"/>
                </a:lnTo>
                <a:lnTo>
                  <a:pt x="3127202" y="898498"/>
                </a:lnTo>
                <a:lnTo>
                  <a:pt x="3238520" y="826936"/>
                </a:lnTo>
                <a:lnTo>
                  <a:pt x="3445254" y="723569"/>
                </a:lnTo>
                <a:lnTo>
                  <a:pt x="3612231" y="596348"/>
                </a:lnTo>
                <a:lnTo>
                  <a:pt x="3882576" y="540689"/>
                </a:lnTo>
                <a:lnTo>
                  <a:pt x="4335800" y="723569"/>
                </a:lnTo>
                <a:lnTo>
                  <a:pt x="4606144" y="874644"/>
                </a:lnTo>
                <a:lnTo>
                  <a:pt x="4367605" y="1423284"/>
                </a:lnTo>
                <a:lnTo>
                  <a:pt x="3985943" y="1796995"/>
                </a:lnTo>
                <a:lnTo>
                  <a:pt x="3604280" y="2202512"/>
                </a:lnTo>
                <a:lnTo>
                  <a:pt x="3445254" y="2289976"/>
                </a:lnTo>
                <a:lnTo>
                  <a:pt x="3429351" y="2353586"/>
                </a:lnTo>
                <a:lnTo>
                  <a:pt x="3429351" y="2353586"/>
                </a:lnTo>
                <a:lnTo>
                  <a:pt x="3318033" y="2385392"/>
                </a:lnTo>
                <a:lnTo>
                  <a:pt x="3318033" y="2385392"/>
                </a:lnTo>
                <a:lnTo>
                  <a:pt x="3198763" y="2385392"/>
                </a:lnTo>
                <a:lnTo>
                  <a:pt x="3111299" y="2377440"/>
                </a:lnTo>
                <a:lnTo>
                  <a:pt x="3007932" y="2313830"/>
                </a:lnTo>
                <a:lnTo>
                  <a:pt x="2960224" y="2282025"/>
                </a:lnTo>
                <a:lnTo>
                  <a:pt x="2904565" y="2242268"/>
                </a:lnTo>
                <a:lnTo>
                  <a:pt x="2840955" y="2218414"/>
                </a:lnTo>
                <a:lnTo>
                  <a:pt x="2840955" y="2218414"/>
                </a:lnTo>
                <a:lnTo>
                  <a:pt x="2753490" y="2075291"/>
                </a:lnTo>
                <a:lnTo>
                  <a:pt x="2729636" y="2019632"/>
                </a:lnTo>
                <a:lnTo>
                  <a:pt x="2697831" y="1963973"/>
                </a:lnTo>
                <a:lnTo>
                  <a:pt x="2658075" y="1916265"/>
                </a:lnTo>
                <a:lnTo>
                  <a:pt x="2650123" y="1892411"/>
                </a:lnTo>
                <a:lnTo>
                  <a:pt x="2650123" y="1892411"/>
                </a:lnTo>
                <a:lnTo>
                  <a:pt x="2562659" y="1908313"/>
                </a:lnTo>
                <a:lnTo>
                  <a:pt x="2467243" y="1940119"/>
                </a:lnTo>
                <a:lnTo>
                  <a:pt x="2411584" y="1987826"/>
                </a:lnTo>
                <a:lnTo>
                  <a:pt x="2276412" y="1987826"/>
                </a:lnTo>
                <a:lnTo>
                  <a:pt x="1990165" y="1852654"/>
                </a:lnTo>
                <a:lnTo>
                  <a:pt x="1695967" y="1725433"/>
                </a:lnTo>
                <a:lnTo>
                  <a:pt x="1624405" y="1606164"/>
                </a:lnTo>
                <a:lnTo>
                  <a:pt x="1401769" y="1510748"/>
                </a:lnTo>
                <a:lnTo>
                  <a:pt x="1218889" y="1399430"/>
                </a:lnTo>
                <a:lnTo>
                  <a:pt x="1107570" y="1319917"/>
                </a:lnTo>
                <a:lnTo>
                  <a:pt x="972398" y="1073426"/>
                </a:lnTo>
                <a:lnTo>
                  <a:pt x="980350" y="890546"/>
                </a:lnTo>
                <a:lnTo>
                  <a:pt x="1016794" y="842176"/>
                </a:lnTo>
                <a:lnTo>
                  <a:pt x="1016794" y="765976"/>
                </a:lnTo>
                <a:lnTo>
                  <a:pt x="940594" y="842176"/>
                </a:lnTo>
                <a:lnTo>
                  <a:pt x="864394" y="765976"/>
                </a:lnTo>
                <a:lnTo>
                  <a:pt x="797470" y="787179"/>
                </a:lnTo>
                <a:lnTo>
                  <a:pt x="773616" y="842839"/>
                </a:lnTo>
                <a:lnTo>
                  <a:pt x="725908" y="842839"/>
                </a:lnTo>
                <a:lnTo>
                  <a:pt x="670249" y="842839"/>
                </a:lnTo>
                <a:lnTo>
                  <a:pt x="622541" y="842839"/>
                </a:lnTo>
                <a:lnTo>
                  <a:pt x="598687" y="811033"/>
                </a:lnTo>
                <a:lnTo>
                  <a:pt x="558930" y="771277"/>
                </a:lnTo>
                <a:lnTo>
                  <a:pt x="543028" y="731520"/>
                </a:lnTo>
                <a:lnTo>
                  <a:pt x="495320" y="675861"/>
                </a:lnTo>
                <a:lnTo>
                  <a:pt x="463515" y="667910"/>
                </a:lnTo>
                <a:lnTo>
                  <a:pt x="439661" y="659959"/>
                </a:lnTo>
                <a:lnTo>
                  <a:pt x="415807" y="691764"/>
                </a:lnTo>
                <a:lnTo>
                  <a:pt x="407193" y="689776"/>
                </a:lnTo>
                <a:lnTo>
                  <a:pt x="330993" y="765976"/>
                </a:lnTo>
                <a:lnTo>
                  <a:pt x="330993" y="765976"/>
                </a:lnTo>
                <a:lnTo>
                  <a:pt x="296537" y="739472"/>
                </a:lnTo>
                <a:lnTo>
                  <a:pt x="272683" y="699715"/>
                </a:lnTo>
                <a:lnTo>
                  <a:pt x="248830" y="667910"/>
                </a:lnTo>
                <a:lnTo>
                  <a:pt x="209073" y="628153"/>
                </a:lnTo>
                <a:lnTo>
                  <a:pt x="209073" y="628153"/>
                </a:lnTo>
                <a:lnTo>
                  <a:pt x="169316" y="564543"/>
                </a:lnTo>
                <a:lnTo>
                  <a:pt x="121609" y="564543"/>
                </a:lnTo>
                <a:lnTo>
                  <a:pt x="89803" y="564543"/>
                </a:lnTo>
                <a:lnTo>
                  <a:pt x="81852" y="556592"/>
                </a:lnTo>
                <a:lnTo>
                  <a:pt x="81852" y="532738"/>
                </a:lnTo>
                <a:lnTo>
                  <a:pt x="105706" y="524786"/>
                </a:lnTo>
                <a:lnTo>
                  <a:pt x="105706" y="500933"/>
                </a:lnTo>
                <a:lnTo>
                  <a:pt x="105706" y="500933"/>
                </a:lnTo>
                <a:lnTo>
                  <a:pt x="97755" y="453225"/>
                </a:lnTo>
                <a:lnTo>
                  <a:pt x="105706" y="413468"/>
                </a:lnTo>
                <a:lnTo>
                  <a:pt x="113657" y="389614"/>
                </a:lnTo>
                <a:lnTo>
                  <a:pt x="26193" y="384976"/>
                </a:lnTo>
                <a:lnTo>
                  <a:pt x="26194" y="384976"/>
                </a:lnTo>
                <a:cubicBezTo>
                  <a:pt x="0" y="307189"/>
                  <a:pt x="26193" y="334176"/>
                  <a:pt x="26193" y="308776"/>
                </a:cubicBezTo>
                <a:lnTo>
                  <a:pt x="26194" y="308776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98356" y="2527375"/>
            <a:ext cx="1082844" cy="610719"/>
          </a:xfrm>
          <a:custGeom>
            <a:avLst/>
            <a:gdLst>
              <a:gd name="connsiteX0" fmla="*/ 69669 w 844732"/>
              <a:gd name="connsiteY0" fmla="*/ 150948 h 505097"/>
              <a:gd name="connsiteX1" fmla="*/ 200297 w 844732"/>
              <a:gd name="connsiteY1" fmla="*/ 101600 h 505097"/>
              <a:gd name="connsiteX2" fmla="*/ 458652 w 844732"/>
              <a:gd name="connsiteY2" fmla="*/ 34834 h 505097"/>
              <a:gd name="connsiteX3" fmla="*/ 568960 w 844732"/>
              <a:gd name="connsiteY3" fmla="*/ 34834 h 505097"/>
              <a:gd name="connsiteX4" fmla="*/ 670560 w 844732"/>
              <a:gd name="connsiteY4" fmla="*/ 14514 h 505097"/>
              <a:gd name="connsiteX5" fmla="*/ 775063 w 844732"/>
              <a:gd name="connsiteY5" fmla="*/ 0 h 505097"/>
              <a:gd name="connsiteX6" fmla="*/ 844732 w 844732"/>
              <a:gd name="connsiteY6" fmla="*/ 26126 h 505097"/>
              <a:gd name="connsiteX7" fmla="*/ 795383 w 844732"/>
              <a:gd name="connsiteY7" fmla="*/ 89988 h 505097"/>
              <a:gd name="connsiteX8" fmla="*/ 772160 w 844732"/>
              <a:gd name="connsiteY8" fmla="*/ 127726 h 505097"/>
              <a:gd name="connsiteX9" fmla="*/ 766354 w 844732"/>
              <a:gd name="connsiteY9" fmla="*/ 156754 h 505097"/>
              <a:gd name="connsiteX10" fmla="*/ 740229 w 844732"/>
              <a:gd name="connsiteY10" fmla="*/ 162560 h 505097"/>
              <a:gd name="connsiteX11" fmla="*/ 711200 w 844732"/>
              <a:gd name="connsiteY11" fmla="*/ 182880 h 505097"/>
              <a:gd name="connsiteX12" fmla="*/ 693783 w 844732"/>
              <a:gd name="connsiteY12" fmla="*/ 217714 h 505097"/>
              <a:gd name="connsiteX13" fmla="*/ 687977 w 844732"/>
              <a:gd name="connsiteY13" fmla="*/ 229326 h 505097"/>
              <a:gd name="connsiteX14" fmla="*/ 670560 w 844732"/>
              <a:gd name="connsiteY14" fmla="*/ 229326 h 505097"/>
              <a:gd name="connsiteX15" fmla="*/ 658949 w 844732"/>
              <a:gd name="connsiteY15" fmla="*/ 252548 h 505097"/>
              <a:gd name="connsiteX16" fmla="*/ 658949 w 844732"/>
              <a:gd name="connsiteY16" fmla="*/ 252548 h 505097"/>
              <a:gd name="connsiteX17" fmla="*/ 336732 w 844732"/>
              <a:gd name="connsiteY17" fmla="*/ 354148 h 505097"/>
              <a:gd name="connsiteX18" fmla="*/ 307703 w 844732"/>
              <a:gd name="connsiteY18" fmla="*/ 406400 h 505097"/>
              <a:gd name="connsiteX19" fmla="*/ 287383 w 844732"/>
              <a:gd name="connsiteY19" fmla="*/ 420914 h 505097"/>
              <a:gd name="connsiteX20" fmla="*/ 261257 w 844732"/>
              <a:gd name="connsiteY20" fmla="*/ 397691 h 505097"/>
              <a:gd name="connsiteX21" fmla="*/ 246743 w 844732"/>
              <a:gd name="connsiteY21" fmla="*/ 365760 h 505097"/>
              <a:gd name="connsiteX22" fmla="*/ 246743 w 844732"/>
              <a:gd name="connsiteY22" fmla="*/ 365760 h 505097"/>
              <a:gd name="connsiteX23" fmla="*/ 214812 w 844732"/>
              <a:gd name="connsiteY23" fmla="*/ 397691 h 505097"/>
              <a:gd name="connsiteX24" fmla="*/ 211909 w 844732"/>
              <a:gd name="connsiteY24" fmla="*/ 444137 h 505097"/>
              <a:gd name="connsiteX25" fmla="*/ 214812 w 844732"/>
              <a:gd name="connsiteY25" fmla="*/ 478971 h 505097"/>
              <a:gd name="connsiteX26" fmla="*/ 46446 w 844732"/>
              <a:gd name="connsiteY26" fmla="*/ 505097 h 505097"/>
              <a:gd name="connsiteX27" fmla="*/ 46446 w 844732"/>
              <a:gd name="connsiteY27" fmla="*/ 476068 h 505097"/>
              <a:gd name="connsiteX28" fmla="*/ 29029 w 844732"/>
              <a:gd name="connsiteY28" fmla="*/ 441234 h 505097"/>
              <a:gd name="connsiteX29" fmla="*/ 29029 w 844732"/>
              <a:gd name="connsiteY29" fmla="*/ 412206 h 505097"/>
              <a:gd name="connsiteX30" fmla="*/ 23223 w 844732"/>
              <a:gd name="connsiteY30" fmla="*/ 374468 h 505097"/>
              <a:gd name="connsiteX31" fmla="*/ 23223 w 844732"/>
              <a:gd name="connsiteY31" fmla="*/ 336731 h 505097"/>
              <a:gd name="connsiteX32" fmla="*/ 0 w 844732"/>
              <a:gd name="connsiteY32" fmla="*/ 281577 h 505097"/>
              <a:gd name="connsiteX33" fmla="*/ 26126 w 844732"/>
              <a:gd name="connsiteY33" fmla="*/ 238034 h 505097"/>
              <a:gd name="connsiteX34" fmla="*/ 37737 w 844732"/>
              <a:gd name="connsiteY34" fmla="*/ 203200 h 505097"/>
              <a:gd name="connsiteX35" fmla="*/ 69669 w 844732"/>
              <a:gd name="connsiteY35" fmla="*/ 150948 h 50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4732" h="505097">
                <a:moveTo>
                  <a:pt x="69669" y="150948"/>
                </a:moveTo>
                <a:lnTo>
                  <a:pt x="200297" y="101600"/>
                </a:lnTo>
                <a:lnTo>
                  <a:pt x="458652" y="34834"/>
                </a:lnTo>
                <a:lnTo>
                  <a:pt x="568960" y="34834"/>
                </a:lnTo>
                <a:lnTo>
                  <a:pt x="670560" y="14514"/>
                </a:lnTo>
                <a:lnTo>
                  <a:pt x="775063" y="0"/>
                </a:lnTo>
                <a:lnTo>
                  <a:pt x="844732" y="26126"/>
                </a:lnTo>
                <a:lnTo>
                  <a:pt x="795383" y="89988"/>
                </a:lnTo>
                <a:lnTo>
                  <a:pt x="772160" y="127726"/>
                </a:lnTo>
                <a:lnTo>
                  <a:pt x="766354" y="156754"/>
                </a:lnTo>
                <a:lnTo>
                  <a:pt x="740229" y="162560"/>
                </a:lnTo>
                <a:lnTo>
                  <a:pt x="711200" y="182880"/>
                </a:lnTo>
                <a:lnTo>
                  <a:pt x="693783" y="217714"/>
                </a:lnTo>
                <a:lnTo>
                  <a:pt x="687977" y="229326"/>
                </a:lnTo>
                <a:lnTo>
                  <a:pt x="670560" y="229326"/>
                </a:lnTo>
                <a:lnTo>
                  <a:pt x="658949" y="252548"/>
                </a:lnTo>
                <a:lnTo>
                  <a:pt x="658949" y="252548"/>
                </a:lnTo>
                <a:lnTo>
                  <a:pt x="336732" y="354148"/>
                </a:lnTo>
                <a:lnTo>
                  <a:pt x="307703" y="406400"/>
                </a:lnTo>
                <a:lnTo>
                  <a:pt x="287383" y="420914"/>
                </a:lnTo>
                <a:lnTo>
                  <a:pt x="261257" y="397691"/>
                </a:lnTo>
                <a:lnTo>
                  <a:pt x="246743" y="365760"/>
                </a:lnTo>
                <a:lnTo>
                  <a:pt x="246743" y="365760"/>
                </a:lnTo>
                <a:lnTo>
                  <a:pt x="214812" y="397691"/>
                </a:lnTo>
                <a:lnTo>
                  <a:pt x="211909" y="444137"/>
                </a:lnTo>
                <a:lnTo>
                  <a:pt x="214812" y="478971"/>
                </a:lnTo>
                <a:lnTo>
                  <a:pt x="46446" y="505097"/>
                </a:lnTo>
                <a:lnTo>
                  <a:pt x="46446" y="476068"/>
                </a:lnTo>
                <a:lnTo>
                  <a:pt x="29029" y="441234"/>
                </a:lnTo>
                <a:lnTo>
                  <a:pt x="29029" y="412206"/>
                </a:lnTo>
                <a:lnTo>
                  <a:pt x="23223" y="374468"/>
                </a:lnTo>
                <a:lnTo>
                  <a:pt x="23223" y="336731"/>
                </a:lnTo>
                <a:lnTo>
                  <a:pt x="0" y="281577"/>
                </a:lnTo>
                <a:lnTo>
                  <a:pt x="26126" y="238034"/>
                </a:lnTo>
                <a:lnTo>
                  <a:pt x="37737" y="203200"/>
                </a:lnTo>
                <a:lnTo>
                  <a:pt x="69669" y="150948"/>
                </a:lnTo>
                <a:close/>
              </a:path>
            </a:pathLst>
          </a:custGeom>
          <a:solidFill>
            <a:srgbClr val="C0504D">
              <a:alpha val="74902"/>
            </a:srgbClr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0892580">
            <a:off x="480636" y="1651101"/>
            <a:ext cx="2249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Cassander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1014693" y="2427083"/>
            <a:ext cx="725517" cy="1170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522845">
            <a:off x="2385430" y="1844420"/>
            <a:ext cx="1903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Lysimachus</a:t>
            </a:r>
          </a:p>
        </p:txBody>
      </p:sp>
      <p:cxnSp>
        <p:nvCxnSpPr>
          <p:cNvPr id="11" name="Straight Arrow Connector 10"/>
          <p:cNvCxnSpPr>
            <a:endCxn id="15" idx="7"/>
          </p:cNvCxnSpPr>
          <p:nvPr/>
        </p:nvCxnSpPr>
        <p:spPr>
          <a:xfrm rot="10800000" flipV="1">
            <a:off x="1748590" y="2298774"/>
            <a:ext cx="1299411" cy="64970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691568">
            <a:off x="3076868" y="4109182"/>
            <a:ext cx="1711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Seleucus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022287" y="4110977"/>
            <a:ext cx="1492313" cy="1570776"/>
          </a:xfrm>
          <a:custGeom>
            <a:avLst/>
            <a:gdLst>
              <a:gd name="connsiteX0" fmla="*/ 27161 w 1552669"/>
              <a:gd name="connsiteY0" fmla="*/ 108641 h 1584356"/>
              <a:gd name="connsiteX1" fmla="*/ 95062 w 1552669"/>
              <a:gd name="connsiteY1" fmla="*/ 122222 h 1584356"/>
              <a:gd name="connsiteX2" fmla="*/ 104115 w 1552669"/>
              <a:gd name="connsiteY2" fmla="*/ 131275 h 1584356"/>
              <a:gd name="connsiteX3" fmla="*/ 104115 w 1552669"/>
              <a:gd name="connsiteY3" fmla="*/ 167489 h 1584356"/>
              <a:gd name="connsiteX4" fmla="*/ 113168 w 1552669"/>
              <a:gd name="connsiteY4" fmla="*/ 194649 h 1584356"/>
              <a:gd name="connsiteX5" fmla="*/ 131275 w 1552669"/>
              <a:gd name="connsiteY5" fmla="*/ 208229 h 1584356"/>
              <a:gd name="connsiteX6" fmla="*/ 162963 w 1552669"/>
              <a:gd name="connsiteY6" fmla="*/ 212756 h 1584356"/>
              <a:gd name="connsiteX7" fmla="*/ 176543 w 1552669"/>
              <a:gd name="connsiteY7" fmla="*/ 208229 h 1584356"/>
              <a:gd name="connsiteX8" fmla="*/ 235390 w 1552669"/>
              <a:gd name="connsiteY8" fmla="*/ 230863 h 1584356"/>
              <a:gd name="connsiteX9" fmla="*/ 276131 w 1552669"/>
              <a:gd name="connsiteY9" fmla="*/ 262550 h 1584356"/>
              <a:gd name="connsiteX10" fmla="*/ 312345 w 1552669"/>
              <a:gd name="connsiteY10" fmla="*/ 280657 h 1584356"/>
              <a:gd name="connsiteX11" fmla="*/ 312345 w 1552669"/>
              <a:gd name="connsiteY11" fmla="*/ 280657 h 1584356"/>
              <a:gd name="connsiteX12" fmla="*/ 339505 w 1552669"/>
              <a:gd name="connsiteY12" fmla="*/ 312344 h 1584356"/>
              <a:gd name="connsiteX13" fmla="*/ 357612 w 1552669"/>
              <a:gd name="connsiteY13" fmla="*/ 334978 h 1584356"/>
              <a:gd name="connsiteX14" fmla="*/ 357612 w 1552669"/>
              <a:gd name="connsiteY14" fmla="*/ 334978 h 1584356"/>
              <a:gd name="connsiteX15" fmla="*/ 393826 w 1552669"/>
              <a:gd name="connsiteY15" fmla="*/ 344031 h 1584356"/>
              <a:gd name="connsiteX16" fmla="*/ 420986 w 1552669"/>
              <a:gd name="connsiteY16" fmla="*/ 353085 h 1584356"/>
              <a:gd name="connsiteX17" fmla="*/ 420986 w 1552669"/>
              <a:gd name="connsiteY17" fmla="*/ 353085 h 1584356"/>
              <a:gd name="connsiteX18" fmla="*/ 461727 w 1552669"/>
              <a:gd name="connsiteY18" fmla="*/ 380245 h 1584356"/>
              <a:gd name="connsiteX19" fmla="*/ 493414 w 1552669"/>
              <a:gd name="connsiteY19" fmla="*/ 402879 h 1584356"/>
              <a:gd name="connsiteX20" fmla="*/ 516048 w 1552669"/>
              <a:gd name="connsiteY20" fmla="*/ 420986 h 1584356"/>
              <a:gd name="connsiteX21" fmla="*/ 547735 w 1552669"/>
              <a:gd name="connsiteY21" fmla="*/ 420986 h 1584356"/>
              <a:gd name="connsiteX22" fmla="*/ 579422 w 1552669"/>
              <a:gd name="connsiteY22" fmla="*/ 402879 h 1584356"/>
              <a:gd name="connsiteX23" fmla="*/ 620163 w 1552669"/>
              <a:gd name="connsiteY23" fmla="*/ 389299 h 1584356"/>
              <a:gd name="connsiteX24" fmla="*/ 633743 w 1552669"/>
              <a:gd name="connsiteY24" fmla="*/ 389299 h 1584356"/>
              <a:gd name="connsiteX25" fmla="*/ 633743 w 1552669"/>
              <a:gd name="connsiteY25" fmla="*/ 389299 h 1584356"/>
              <a:gd name="connsiteX26" fmla="*/ 679010 w 1552669"/>
              <a:gd name="connsiteY26" fmla="*/ 371192 h 1584356"/>
              <a:gd name="connsiteX27" fmla="*/ 719751 w 1552669"/>
              <a:gd name="connsiteY27" fmla="*/ 366665 h 1584356"/>
              <a:gd name="connsiteX28" fmla="*/ 755964 w 1552669"/>
              <a:gd name="connsiteY28" fmla="*/ 366665 h 1584356"/>
              <a:gd name="connsiteX29" fmla="*/ 778598 w 1552669"/>
              <a:gd name="connsiteY29" fmla="*/ 393826 h 1584356"/>
              <a:gd name="connsiteX30" fmla="*/ 810285 w 1552669"/>
              <a:gd name="connsiteY30" fmla="*/ 402879 h 1584356"/>
              <a:gd name="connsiteX31" fmla="*/ 810285 w 1552669"/>
              <a:gd name="connsiteY31" fmla="*/ 402879 h 1584356"/>
              <a:gd name="connsiteX32" fmla="*/ 873660 w 1552669"/>
              <a:gd name="connsiteY32" fmla="*/ 443620 h 1584356"/>
              <a:gd name="connsiteX33" fmla="*/ 896293 w 1552669"/>
              <a:gd name="connsiteY33" fmla="*/ 470780 h 1584356"/>
              <a:gd name="connsiteX34" fmla="*/ 923454 w 1552669"/>
              <a:gd name="connsiteY34" fmla="*/ 484360 h 1584356"/>
              <a:gd name="connsiteX35" fmla="*/ 923454 w 1552669"/>
              <a:gd name="connsiteY35" fmla="*/ 484360 h 1584356"/>
              <a:gd name="connsiteX36" fmla="*/ 959667 w 1552669"/>
              <a:gd name="connsiteY36" fmla="*/ 475307 h 1584356"/>
              <a:gd name="connsiteX37" fmla="*/ 973248 w 1552669"/>
              <a:gd name="connsiteY37" fmla="*/ 493414 h 1584356"/>
              <a:gd name="connsiteX38" fmla="*/ 1013988 w 1552669"/>
              <a:gd name="connsiteY38" fmla="*/ 502467 h 1584356"/>
              <a:gd name="connsiteX39" fmla="*/ 1059256 w 1552669"/>
              <a:gd name="connsiteY39" fmla="*/ 502467 h 1584356"/>
              <a:gd name="connsiteX40" fmla="*/ 1113576 w 1552669"/>
              <a:gd name="connsiteY40" fmla="*/ 479833 h 1584356"/>
              <a:gd name="connsiteX41" fmla="*/ 1149790 w 1552669"/>
              <a:gd name="connsiteY41" fmla="*/ 448146 h 1584356"/>
              <a:gd name="connsiteX42" fmla="*/ 1181477 w 1552669"/>
              <a:gd name="connsiteY42" fmla="*/ 393826 h 1584356"/>
              <a:gd name="connsiteX43" fmla="*/ 1213164 w 1552669"/>
              <a:gd name="connsiteY43" fmla="*/ 366665 h 1584356"/>
              <a:gd name="connsiteX44" fmla="*/ 1222218 w 1552669"/>
              <a:gd name="connsiteY44" fmla="*/ 321398 h 1584356"/>
              <a:gd name="connsiteX45" fmla="*/ 1244852 w 1552669"/>
              <a:gd name="connsiteY45" fmla="*/ 271604 h 1584356"/>
              <a:gd name="connsiteX46" fmla="*/ 1267485 w 1552669"/>
              <a:gd name="connsiteY46" fmla="*/ 221810 h 1584356"/>
              <a:gd name="connsiteX47" fmla="*/ 1285592 w 1552669"/>
              <a:gd name="connsiteY47" fmla="*/ 185596 h 1584356"/>
              <a:gd name="connsiteX48" fmla="*/ 1285592 w 1552669"/>
              <a:gd name="connsiteY48" fmla="*/ 185596 h 1584356"/>
              <a:gd name="connsiteX49" fmla="*/ 1317279 w 1552669"/>
              <a:gd name="connsiteY49" fmla="*/ 122222 h 1584356"/>
              <a:gd name="connsiteX50" fmla="*/ 1330860 w 1552669"/>
              <a:gd name="connsiteY50" fmla="*/ 86008 h 1584356"/>
              <a:gd name="connsiteX51" fmla="*/ 1362547 w 1552669"/>
              <a:gd name="connsiteY51" fmla="*/ 81481 h 1584356"/>
              <a:gd name="connsiteX52" fmla="*/ 1362547 w 1552669"/>
              <a:gd name="connsiteY52" fmla="*/ 81481 h 1584356"/>
              <a:gd name="connsiteX53" fmla="*/ 1367073 w 1552669"/>
              <a:gd name="connsiteY53" fmla="*/ 13580 h 1584356"/>
              <a:gd name="connsiteX54" fmla="*/ 1367073 w 1552669"/>
              <a:gd name="connsiteY54" fmla="*/ 0 h 1584356"/>
              <a:gd name="connsiteX55" fmla="*/ 1552669 w 1552669"/>
              <a:gd name="connsiteY55" fmla="*/ 162962 h 1584356"/>
              <a:gd name="connsiteX56" fmla="*/ 1398761 w 1552669"/>
              <a:gd name="connsiteY56" fmla="*/ 393826 h 1584356"/>
              <a:gd name="connsiteX57" fmla="*/ 1376127 w 1552669"/>
              <a:gd name="connsiteY57" fmla="*/ 570368 h 1584356"/>
              <a:gd name="connsiteX58" fmla="*/ 1407814 w 1552669"/>
              <a:gd name="connsiteY58" fmla="*/ 669956 h 1584356"/>
              <a:gd name="connsiteX59" fmla="*/ 1444028 w 1552669"/>
              <a:gd name="connsiteY59" fmla="*/ 728804 h 1584356"/>
              <a:gd name="connsiteX60" fmla="*/ 1471188 w 1552669"/>
              <a:gd name="connsiteY60" fmla="*/ 823865 h 1584356"/>
              <a:gd name="connsiteX61" fmla="*/ 1457608 w 1552669"/>
              <a:gd name="connsiteY61" fmla="*/ 927980 h 1584356"/>
              <a:gd name="connsiteX62" fmla="*/ 1353493 w 1552669"/>
              <a:gd name="connsiteY62" fmla="*/ 973247 h 1584356"/>
              <a:gd name="connsiteX63" fmla="*/ 1244852 w 1552669"/>
              <a:gd name="connsiteY63" fmla="*/ 982301 h 1584356"/>
              <a:gd name="connsiteX64" fmla="*/ 1167897 w 1552669"/>
              <a:gd name="connsiteY64" fmla="*/ 982301 h 1584356"/>
              <a:gd name="connsiteX65" fmla="*/ 1167897 w 1552669"/>
              <a:gd name="connsiteY65" fmla="*/ 982301 h 1584356"/>
              <a:gd name="connsiteX66" fmla="*/ 1104523 w 1552669"/>
              <a:gd name="connsiteY66" fmla="*/ 959667 h 1584356"/>
              <a:gd name="connsiteX67" fmla="*/ 1090943 w 1552669"/>
              <a:gd name="connsiteY67" fmla="*/ 955140 h 1584356"/>
              <a:gd name="connsiteX68" fmla="*/ 1104523 w 1552669"/>
              <a:gd name="connsiteY68" fmla="*/ 927980 h 1584356"/>
              <a:gd name="connsiteX69" fmla="*/ 1122630 w 1552669"/>
              <a:gd name="connsiteY69" fmla="*/ 878186 h 1584356"/>
              <a:gd name="connsiteX70" fmla="*/ 1136210 w 1552669"/>
              <a:gd name="connsiteY70" fmla="*/ 828392 h 1584356"/>
              <a:gd name="connsiteX71" fmla="*/ 1149790 w 1552669"/>
              <a:gd name="connsiteY71" fmla="*/ 787651 h 1584356"/>
              <a:gd name="connsiteX72" fmla="*/ 1149790 w 1552669"/>
              <a:gd name="connsiteY72" fmla="*/ 787651 h 1584356"/>
              <a:gd name="connsiteX73" fmla="*/ 1154317 w 1552669"/>
              <a:gd name="connsiteY73" fmla="*/ 765018 h 1584356"/>
              <a:gd name="connsiteX74" fmla="*/ 1131683 w 1552669"/>
              <a:gd name="connsiteY74" fmla="*/ 805758 h 1584356"/>
              <a:gd name="connsiteX75" fmla="*/ 1113576 w 1552669"/>
              <a:gd name="connsiteY75" fmla="*/ 864606 h 1584356"/>
              <a:gd name="connsiteX76" fmla="*/ 1081889 w 1552669"/>
              <a:gd name="connsiteY76" fmla="*/ 896293 h 1584356"/>
              <a:gd name="connsiteX77" fmla="*/ 1077363 w 1552669"/>
              <a:gd name="connsiteY77" fmla="*/ 914400 h 1584356"/>
              <a:gd name="connsiteX78" fmla="*/ 1081889 w 1552669"/>
              <a:gd name="connsiteY78" fmla="*/ 946087 h 1584356"/>
              <a:gd name="connsiteX79" fmla="*/ 1072836 w 1552669"/>
              <a:gd name="connsiteY79" fmla="*/ 968721 h 1584356"/>
              <a:gd name="connsiteX80" fmla="*/ 1054729 w 1552669"/>
              <a:gd name="connsiteY80" fmla="*/ 986828 h 1584356"/>
              <a:gd name="connsiteX81" fmla="*/ 1050202 w 1552669"/>
              <a:gd name="connsiteY81" fmla="*/ 995881 h 1584356"/>
              <a:gd name="connsiteX82" fmla="*/ 1009462 w 1552669"/>
              <a:gd name="connsiteY82" fmla="*/ 973247 h 1584356"/>
              <a:gd name="connsiteX83" fmla="*/ 986828 w 1552669"/>
              <a:gd name="connsiteY83" fmla="*/ 927980 h 1584356"/>
              <a:gd name="connsiteX84" fmla="*/ 968721 w 1552669"/>
              <a:gd name="connsiteY84" fmla="*/ 887239 h 1584356"/>
              <a:gd name="connsiteX85" fmla="*/ 946087 w 1552669"/>
              <a:gd name="connsiteY85" fmla="*/ 869132 h 1584356"/>
              <a:gd name="connsiteX86" fmla="*/ 937034 w 1552669"/>
              <a:gd name="connsiteY86" fmla="*/ 860079 h 1584356"/>
              <a:gd name="connsiteX87" fmla="*/ 937034 w 1552669"/>
              <a:gd name="connsiteY87" fmla="*/ 860079 h 1584356"/>
              <a:gd name="connsiteX88" fmla="*/ 937034 w 1552669"/>
              <a:gd name="connsiteY88" fmla="*/ 801231 h 1584356"/>
              <a:gd name="connsiteX89" fmla="*/ 937034 w 1552669"/>
              <a:gd name="connsiteY89" fmla="*/ 783125 h 1584356"/>
              <a:gd name="connsiteX90" fmla="*/ 909873 w 1552669"/>
              <a:gd name="connsiteY90" fmla="*/ 760491 h 1584356"/>
              <a:gd name="connsiteX91" fmla="*/ 891766 w 1552669"/>
              <a:gd name="connsiteY91" fmla="*/ 715224 h 1584356"/>
              <a:gd name="connsiteX92" fmla="*/ 891766 w 1552669"/>
              <a:gd name="connsiteY92" fmla="*/ 715224 h 1584356"/>
              <a:gd name="connsiteX93" fmla="*/ 891766 w 1552669"/>
              <a:gd name="connsiteY93" fmla="*/ 660903 h 1584356"/>
              <a:gd name="connsiteX94" fmla="*/ 891766 w 1552669"/>
              <a:gd name="connsiteY94" fmla="*/ 660903 h 1584356"/>
              <a:gd name="connsiteX95" fmla="*/ 864606 w 1552669"/>
              <a:gd name="connsiteY95" fmla="*/ 697117 h 1584356"/>
              <a:gd name="connsiteX96" fmla="*/ 860079 w 1552669"/>
              <a:gd name="connsiteY96" fmla="*/ 719750 h 1584356"/>
              <a:gd name="connsiteX97" fmla="*/ 878186 w 1552669"/>
              <a:gd name="connsiteY97" fmla="*/ 760491 h 1584356"/>
              <a:gd name="connsiteX98" fmla="*/ 878186 w 1552669"/>
              <a:gd name="connsiteY98" fmla="*/ 778598 h 1584356"/>
              <a:gd name="connsiteX99" fmla="*/ 891766 w 1552669"/>
              <a:gd name="connsiteY99" fmla="*/ 832919 h 1584356"/>
              <a:gd name="connsiteX100" fmla="*/ 909873 w 1552669"/>
              <a:gd name="connsiteY100" fmla="*/ 873659 h 1584356"/>
              <a:gd name="connsiteX101" fmla="*/ 941561 w 1552669"/>
              <a:gd name="connsiteY101" fmla="*/ 927980 h 1584356"/>
              <a:gd name="connsiteX102" fmla="*/ 959667 w 1552669"/>
              <a:gd name="connsiteY102" fmla="*/ 964194 h 1584356"/>
              <a:gd name="connsiteX103" fmla="*/ 964194 w 1552669"/>
              <a:gd name="connsiteY103" fmla="*/ 1013988 h 1584356"/>
              <a:gd name="connsiteX104" fmla="*/ 982301 w 1552669"/>
              <a:gd name="connsiteY104" fmla="*/ 1036622 h 1584356"/>
              <a:gd name="connsiteX105" fmla="*/ 1000408 w 1552669"/>
              <a:gd name="connsiteY105" fmla="*/ 1081889 h 1584356"/>
              <a:gd name="connsiteX106" fmla="*/ 1000408 w 1552669"/>
              <a:gd name="connsiteY106" fmla="*/ 1127156 h 1584356"/>
              <a:gd name="connsiteX107" fmla="*/ 1027568 w 1552669"/>
              <a:gd name="connsiteY107" fmla="*/ 1213164 h 1584356"/>
              <a:gd name="connsiteX108" fmla="*/ 1050202 w 1552669"/>
              <a:gd name="connsiteY108" fmla="*/ 1267485 h 1584356"/>
              <a:gd name="connsiteX109" fmla="*/ 1099996 w 1552669"/>
              <a:gd name="connsiteY109" fmla="*/ 1403287 h 1584356"/>
              <a:gd name="connsiteX110" fmla="*/ 1127157 w 1552669"/>
              <a:gd name="connsiteY110" fmla="*/ 1475715 h 1584356"/>
              <a:gd name="connsiteX111" fmla="*/ 1149790 w 1552669"/>
              <a:gd name="connsiteY111" fmla="*/ 1520982 h 1584356"/>
              <a:gd name="connsiteX112" fmla="*/ 1176951 w 1552669"/>
              <a:gd name="connsiteY112" fmla="*/ 1534562 h 1584356"/>
              <a:gd name="connsiteX113" fmla="*/ 1154317 w 1552669"/>
              <a:gd name="connsiteY113" fmla="*/ 1543616 h 1584356"/>
              <a:gd name="connsiteX114" fmla="*/ 1149790 w 1552669"/>
              <a:gd name="connsiteY114" fmla="*/ 1584356 h 1584356"/>
              <a:gd name="connsiteX115" fmla="*/ 823865 w 1552669"/>
              <a:gd name="connsiteY115" fmla="*/ 1493822 h 1584356"/>
              <a:gd name="connsiteX116" fmla="*/ 565842 w 1552669"/>
              <a:gd name="connsiteY116" fmla="*/ 1380653 h 1584356"/>
              <a:gd name="connsiteX117" fmla="*/ 430040 w 1552669"/>
              <a:gd name="connsiteY117" fmla="*/ 1045675 h 1584356"/>
              <a:gd name="connsiteX118" fmla="*/ 298764 w 1552669"/>
              <a:gd name="connsiteY118" fmla="*/ 746911 h 1584356"/>
              <a:gd name="connsiteX119" fmla="*/ 135802 w 1552669"/>
              <a:gd name="connsiteY119" fmla="*/ 547734 h 1584356"/>
              <a:gd name="connsiteX120" fmla="*/ 18107 w 1552669"/>
              <a:gd name="connsiteY120" fmla="*/ 461727 h 1584356"/>
              <a:gd name="connsiteX121" fmla="*/ 0 w 1552669"/>
              <a:gd name="connsiteY121" fmla="*/ 276130 h 1584356"/>
              <a:gd name="connsiteX122" fmla="*/ 27161 w 1552669"/>
              <a:gd name="connsiteY122" fmla="*/ 108641 h 1584356"/>
              <a:gd name="connsiteX0" fmla="*/ 27161 w 1492313"/>
              <a:gd name="connsiteY0" fmla="*/ 108641 h 1584356"/>
              <a:gd name="connsiteX1" fmla="*/ 95062 w 1492313"/>
              <a:gd name="connsiteY1" fmla="*/ 122222 h 1584356"/>
              <a:gd name="connsiteX2" fmla="*/ 104115 w 1492313"/>
              <a:gd name="connsiteY2" fmla="*/ 131275 h 1584356"/>
              <a:gd name="connsiteX3" fmla="*/ 104115 w 1492313"/>
              <a:gd name="connsiteY3" fmla="*/ 167489 h 1584356"/>
              <a:gd name="connsiteX4" fmla="*/ 113168 w 1492313"/>
              <a:gd name="connsiteY4" fmla="*/ 194649 h 1584356"/>
              <a:gd name="connsiteX5" fmla="*/ 131275 w 1492313"/>
              <a:gd name="connsiteY5" fmla="*/ 208229 h 1584356"/>
              <a:gd name="connsiteX6" fmla="*/ 162963 w 1492313"/>
              <a:gd name="connsiteY6" fmla="*/ 212756 h 1584356"/>
              <a:gd name="connsiteX7" fmla="*/ 176543 w 1492313"/>
              <a:gd name="connsiteY7" fmla="*/ 208229 h 1584356"/>
              <a:gd name="connsiteX8" fmla="*/ 235390 w 1492313"/>
              <a:gd name="connsiteY8" fmla="*/ 230863 h 1584356"/>
              <a:gd name="connsiteX9" fmla="*/ 276131 w 1492313"/>
              <a:gd name="connsiteY9" fmla="*/ 262550 h 1584356"/>
              <a:gd name="connsiteX10" fmla="*/ 312345 w 1492313"/>
              <a:gd name="connsiteY10" fmla="*/ 280657 h 1584356"/>
              <a:gd name="connsiteX11" fmla="*/ 312345 w 1492313"/>
              <a:gd name="connsiteY11" fmla="*/ 280657 h 1584356"/>
              <a:gd name="connsiteX12" fmla="*/ 339505 w 1492313"/>
              <a:gd name="connsiteY12" fmla="*/ 312344 h 1584356"/>
              <a:gd name="connsiteX13" fmla="*/ 357612 w 1492313"/>
              <a:gd name="connsiteY13" fmla="*/ 334978 h 1584356"/>
              <a:gd name="connsiteX14" fmla="*/ 357612 w 1492313"/>
              <a:gd name="connsiteY14" fmla="*/ 334978 h 1584356"/>
              <a:gd name="connsiteX15" fmla="*/ 393826 w 1492313"/>
              <a:gd name="connsiteY15" fmla="*/ 344031 h 1584356"/>
              <a:gd name="connsiteX16" fmla="*/ 420986 w 1492313"/>
              <a:gd name="connsiteY16" fmla="*/ 353085 h 1584356"/>
              <a:gd name="connsiteX17" fmla="*/ 420986 w 1492313"/>
              <a:gd name="connsiteY17" fmla="*/ 353085 h 1584356"/>
              <a:gd name="connsiteX18" fmla="*/ 461727 w 1492313"/>
              <a:gd name="connsiteY18" fmla="*/ 380245 h 1584356"/>
              <a:gd name="connsiteX19" fmla="*/ 493414 w 1492313"/>
              <a:gd name="connsiteY19" fmla="*/ 402879 h 1584356"/>
              <a:gd name="connsiteX20" fmla="*/ 516048 w 1492313"/>
              <a:gd name="connsiteY20" fmla="*/ 420986 h 1584356"/>
              <a:gd name="connsiteX21" fmla="*/ 547735 w 1492313"/>
              <a:gd name="connsiteY21" fmla="*/ 420986 h 1584356"/>
              <a:gd name="connsiteX22" fmla="*/ 579422 w 1492313"/>
              <a:gd name="connsiteY22" fmla="*/ 402879 h 1584356"/>
              <a:gd name="connsiteX23" fmla="*/ 620163 w 1492313"/>
              <a:gd name="connsiteY23" fmla="*/ 389299 h 1584356"/>
              <a:gd name="connsiteX24" fmla="*/ 633743 w 1492313"/>
              <a:gd name="connsiteY24" fmla="*/ 389299 h 1584356"/>
              <a:gd name="connsiteX25" fmla="*/ 633743 w 1492313"/>
              <a:gd name="connsiteY25" fmla="*/ 389299 h 1584356"/>
              <a:gd name="connsiteX26" fmla="*/ 679010 w 1492313"/>
              <a:gd name="connsiteY26" fmla="*/ 371192 h 1584356"/>
              <a:gd name="connsiteX27" fmla="*/ 719751 w 1492313"/>
              <a:gd name="connsiteY27" fmla="*/ 366665 h 1584356"/>
              <a:gd name="connsiteX28" fmla="*/ 755964 w 1492313"/>
              <a:gd name="connsiteY28" fmla="*/ 366665 h 1584356"/>
              <a:gd name="connsiteX29" fmla="*/ 778598 w 1492313"/>
              <a:gd name="connsiteY29" fmla="*/ 393826 h 1584356"/>
              <a:gd name="connsiteX30" fmla="*/ 810285 w 1492313"/>
              <a:gd name="connsiteY30" fmla="*/ 402879 h 1584356"/>
              <a:gd name="connsiteX31" fmla="*/ 810285 w 1492313"/>
              <a:gd name="connsiteY31" fmla="*/ 402879 h 1584356"/>
              <a:gd name="connsiteX32" fmla="*/ 873660 w 1492313"/>
              <a:gd name="connsiteY32" fmla="*/ 443620 h 1584356"/>
              <a:gd name="connsiteX33" fmla="*/ 896293 w 1492313"/>
              <a:gd name="connsiteY33" fmla="*/ 470780 h 1584356"/>
              <a:gd name="connsiteX34" fmla="*/ 923454 w 1492313"/>
              <a:gd name="connsiteY34" fmla="*/ 484360 h 1584356"/>
              <a:gd name="connsiteX35" fmla="*/ 923454 w 1492313"/>
              <a:gd name="connsiteY35" fmla="*/ 484360 h 1584356"/>
              <a:gd name="connsiteX36" fmla="*/ 959667 w 1492313"/>
              <a:gd name="connsiteY36" fmla="*/ 475307 h 1584356"/>
              <a:gd name="connsiteX37" fmla="*/ 973248 w 1492313"/>
              <a:gd name="connsiteY37" fmla="*/ 493414 h 1584356"/>
              <a:gd name="connsiteX38" fmla="*/ 1013988 w 1492313"/>
              <a:gd name="connsiteY38" fmla="*/ 502467 h 1584356"/>
              <a:gd name="connsiteX39" fmla="*/ 1059256 w 1492313"/>
              <a:gd name="connsiteY39" fmla="*/ 502467 h 1584356"/>
              <a:gd name="connsiteX40" fmla="*/ 1113576 w 1492313"/>
              <a:gd name="connsiteY40" fmla="*/ 479833 h 1584356"/>
              <a:gd name="connsiteX41" fmla="*/ 1149790 w 1492313"/>
              <a:gd name="connsiteY41" fmla="*/ 448146 h 1584356"/>
              <a:gd name="connsiteX42" fmla="*/ 1181477 w 1492313"/>
              <a:gd name="connsiteY42" fmla="*/ 393826 h 1584356"/>
              <a:gd name="connsiteX43" fmla="*/ 1213164 w 1492313"/>
              <a:gd name="connsiteY43" fmla="*/ 366665 h 1584356"/>
              <a:gd name="connsiteX44" fmla="*/ 1222218 w 1492313"/>
              <a:gd name="connsiteY44" fmla="*/ 321398 h 1584356"/>
              <a:gd name="connsiteX45" fmla="*/ 1244852 w 1492313"/>
              <a:gd name="connsiteY45" fmla="*/ 271604 h 1584356"/>
              <a:gd name="connsiteX46" fmla="*/ 1267485 w 1492313"/>
              <a:gd name="connsiteY46" fmla="*/ 221810 h 1584356"/>
              <a:gd name="connsiteX47" fmla="*/ 1285592 w 1492313"/>
              <a:gd name="connsiteY47" fmla="*/ 185596 h 1584356"/>
              <a:gd name="connsiteX48" fmla="*/ 1285592 w 1492313"/>
              <a:gd name="connsiteY48" fmla="*/ 185596 h 1584356"/>
              <a:gd name="connsiteX49" fmla="*/ 1317279 w 1492313"/>
              <a:gd name="connsiteY49" fmla="*/ 122222 h 1584356"/>
              <a:gd name="connsiteX50" fmla="*/ 1330860 w 1492313"/>
              <a:gd name="connsiteY50" fmla="*/ 86008 h 1584356"/>
              <a:gd name="connsiteX51" fmla="*/ 1362547 w 1492313"/>
              <a:gd name="connsiteY51" fmla="*/ 81481 h 1584356"/>
              <a:gd name="connsiteX52" fmla="*/ 1362547 w 1492313"/>
              <a:gd name="connsiteY52" fmla="*/ 81481 h 1584356"/>
              <a:gd name="connsiteX53" fmla="*/ 1367073 w 1492313"/>
              <a:gd name="connsiteY53" fmla="*/ 13580 h 1584356"/>
              <a:gd name="connsiteX54" fmla="*/ 1367073 w 1492313"/>
              <a:gd name="connsiteY54" fmla="*/ 0 h 1584356"/>
              <a:gd name="connsiteX55" fmla="*/ 1492313 w 1492313"/>
              <a:gd name="connsiteY55" fmla="*/ 258778 h 1584356"/>
              <a:gd name="connsiteX56" fmla="*/ 1398761 w 1492313"/>
              <a:gd name="connsiteY56" fmla="*/ 393826 h 1584356"/>
              <a:gd name="connsiteX57" fmla="*/ 1376127 w 1492313"/>
              <a:gd name="connsiteY57" fmla="*/ 570368 h 1584356"/>
              <a:gd name="connsiteX58" fmla="*/ 1407814 w 1492313"/>
              <a:gd name="connsiteY58" fmla="*/ 669956 h 1584356"/>
              <a:gd name="connsiteX59" fmla="*/ 1444028 w 1492313"/>
              <a:gd name="connsiteY59" fmla="*/ 728804 h 1584356"/>
              <a:gd name="connsiteX60" fmla="*/ 1471188 w 1492313"/>
              <a:gd name="connsiteY60" fmla="*/ 823865 h 1584356"/>
              <a:gd name="connsiteX61" fmla="*/ 1457608 w 1492313"/>
              <a:gd name="connsiteY61" fmla="*/ 927980 h 1584356"/>
              <a:gd name="connsiteX62" fmla="*/ 1353493 w 1492313"/>
              <a:gd name="connsiteY62" fmla="*/ 973247 h 1584356"/>
              <a:gd name="connsiteX63" fmla="*/ 1244852 w 1492313"/>
              <a:gd name="connsiteY63" fmla="*/ 982301 h 1584356"/>
              <a:gd name="connsiteX64" fmla="*/ 1167897 w 1492313"/>
              <a:gd name="connsiteY64" fmla="*/ 982301 h 1584356"/>
              <a:gd name="connsiteX65" fmla="*/ 1167897 w 1492313"/>
              <a:gd name="connsiteY65" fmla="*/ 982301 h 1584356"/>
              <a:gd name="connsiteX66" fmla="*/ 1104523 w 1492313"/>
              <a:gd name="connsiteY66" fmla="*/ 959667 h 1584356"/>
              <a:gd name="connsiteX67" fmla="*/ 1090943 w 1492313"/>
              <a:gd name="connsiteY67" fmla="*/ 955140 h 1584356"/>
              <a:gd name="connsiteX68" fmla="*/ 1104523 w 1492313"/>
              <a:gd name="connsiteY68" fmla="*/ 927980 h 1584356"/>
              <a:gd name="connsiteX69" fmla="*/ 1122630 w 1492313"/>
              <a:gd name="connsiteY69" fmla="*/ 878186 h 1584356"/>
              <a:gd name="connsiteX70" fmla="*/ 1136210 w 1492313"/>
              <a:gd name="connsiteY70" fmla="*/ 828392 h 1584356"/>
              <a:gd name="connsiteX71" fmla="*/ 1149790 w 1492313"/>
              <a:gd name="connsiteY71" fmla="*/ 787651 h 1584356"/>
              <a:gd name="connsiteX72" fmla="*/ 1149790 w 1492313"/>
              <a:gd name="connsiteY72" fmla="*/ 787651 h 1584356"/>
              <a:gd name="connsiteX73" fmla="*/ 1154317 w 1492313"/>
              <a:gd name="connsiteY73" fmla="*/ 765018 h 1584356"/>
              <a:gd name="connsiteX74" fmla="*/ 1131683 w 1492313"/>
              <a:gd name="connsiteY74" fmla="*/ 805758 h 1584356"/>
              <a:gd name="connsiteX75" fmla="*/ 1113576 w 1492313"/>
              <a:gd name="connsiteY75" fmla="*/ 864606 h 1584356"/>
              <a:gd name="connsiteX76" fmla="*/ 1081889 w 1492313"/>
              <a:gd name="connsiteY76" fmla="*/ 896293 h 1584356"/>
              <a:gd name="connsiteX77" fmla="*/ 1077363 w 1492313"/>
              <a:gd name="connsiteY77" fmla="*/ 914400 h 1584356"/>
              <a:gd name="connsiteX78" fmla="*/ 1081889 w 1492313"/>
              <a:gd name="connsiteY78" fmla="*/ 946087 h 1584356"/>
              <a:gd name="connsiteX79" fmla="*/ 1072836 w 1492313"/>
              <a:gd name="connsiteY79" fmla="*/ 968721 h 1584356"/>
              <a:gd name="connsiteX80" fmla="*/ 1054729 w 1492313"/>
              <a:gd name="connsiteY80" fmla="*/ 986828 h 1584356"/>
              <a:gd name="connsiteX81" fmla="*/ 1050202 w 1492313"/>
              <a:gd name="connsiteY81" fmla="*/ 995881 h 1584356"/>
              <a:gd name="connsiteX82" fmla="*/ 1009462 w 1492313"/>
              <a:gd name="connsiteY82" fmla="*/ 973247 h 1584356"/>
              <a:gd name="connsiteX83" fmla="*/ 986828 w 1492313"/>
              <a:gd name="connsiteY83" fmla="*/ 927980 h 1584356"/>
              <a:gd name="connsiteX84" fmla="*/ 968721 w 1492313"/>
              <a:gd name="connsiteY84" fmla="*/ 887239 h 1584356"/>
              <a:gd name="connsiteX85" fmla="*/ 946087 w 1492313"/>
              <a:gd name="connsiteY85" fmla="*/ 869132 h 1584356"/>
              <a:gd name="connsiteX86" fmla="*/ 937034 w 1492313"/>
              <a:gd name="connsiteY86" fmla="*/ 860079 h 1584356"/>
              <a:gd name="connsiteX87" fmla="*/ 937034 w 1492313"/>
              <a:gd name="connsiteY87" fmla="*/ 860079 h 1584356"/>
              <a:gd name="connsiteX88" fmla="*/ 937034 w 1492313"/>
              <a:gd name="connsiteY88" fmla="*/ 801231 h 1584356"/>
              <a:gd name="connsiteX89" fmla="*/ 937034 w 1492313"/>
              <a:gd name="connsiteY89" fmla="*/ 783125 h 1584356"/>
              <a:gd name="connsiteX90" fmla="*/ 909873 w 1492313"/>
              <a:gd name="connsiteY90" fmla="*/ 760491 h 1584356"/>
              <a:gd name="connsiteX91" fmla="*/ 891766 w 1492313"/>
              <a:gd name="connsiteY91" fmla="*/ 715224 h 1584356"/>
              <a:gd name="connsiteX92" fmla="*/ 891766 w 1492313"/>
              <a:gd name="connsiteY92" fmla="*/ 715224 h 1584356"/>
              <a:gd name="connsiteX93" fmla="*/ 891766 w 1492313"/>
              <a:gd name="connsiteY93" fmla="*/ 660903 h 1584356"/>
              <a:gd name="connsiteX94" fmla="*/ 891766 w 1492313"/>
              <a:gd name="connsiteY94" fmla="*/ 660903 h 1584356"/>
              <a:gd name="connsiteX95" fmla="*/ 864606 w 1492313"/>
              <a:gd name="connsiteY95" fmla="*/ 697117 h 1584356"/>
              <a:gd name="connsiteX96" fmla="*/ 860079 w 1492313"/>
              <a:gd name="connsiteY96" fmla="*/ 719750 h 1584356"/>
              <a:gd name="connsiteX97" fmla="*/ 878186 w 1492313"/>
              <a:gd name="connsiteY97" fmla="*/ 760491 h 1584356"/>
              <a:gd name="connsiteX98" fmla="*/ 878186 w 1492313"/>
              <a:gd name="connsiteY98" fmla="*/ 778598 h 1584356"/>
              <a:gd name="connsiteX99" fmla="*/ 891766 w 1492313"/>
              <a:gd name="connsiteY99" fmla="*/ 832919 h 1584356"/>
              <a:gd name="connsiteX100" fmla="*/ 909873 w 1492313"/>
              <a:gd name="connsiteY100" fmla="*/ 873659 h 1584356"/>
              <a:gd name="connsiteX101" fmla="*/ 941561 w 1492313"/>
              <a:gd name="connsiteY101" fmla="*/ 927980 h 1584356"/>
              <a:gd name="connsiteX102" fmla="*/ 959667 w 1492313"/>
              <a:gd name="connsiteY102" fmla="*/ 964194 h 1584356"/>
              <a:gd name="connsiteX103" fmla="*/ 964194 w 1492313"/>
              <a:gd name="connsiteY103" fmla="*/ 1013988 h 1584356"/>
              <a:gd name="connsiteX104" fmla="*/ 982301 w 1492313"/>
              <a:gd name="connsiteY104" fmla="*/ 1036622 h 1584356"/>
              <a:gd name="connsiteX105" fmla="*/ 1000408 w 1492313"/>
              <a:gd name="connsiteY105" fmla="*/ 1081889 h 1584356"/>
              <a:gd name="connsiteX106" fmla="*/ 1000408 w 1492313"/>
              <a:gd name="connsiteY106" fmla="*/ 1127156 h 1584356"/>
              <a:gd name="connsiteX107" fmla="*/ 1027568 w 1492313"/>
              <a:gd name="connsiteY107" fmla="*/ 1213164 h 1584356"/>
              <a:gd name="connsiteX108" fmla="*/ 1050202 w 1492313"/>
              <a:gd name="connsiteY108" fmla="*/ 1267485 h 1584356"/>
              <a:gd name="connsiteX109" fmla="*/ 1099996 w 1492313"/>
              <a:gd name="connsiteY109" fmla="*/ 1403287 h 1584356"/>
              <a:gd name="connsiteX110" fmla="*/ 1127157 w 1492313"/>
              <a:gd name="connsiteY110" fmla="*/ 1475715 h 1584356"/>
              <a:gd name="connsiteX111" fmla="*/ 1149790 w 1492313"/>
              <a:gd name="connsiteY111" fmla="*/ 1520982 h 1584356"/>
              <a:gd name="connsiteX112" fmla="*/ 1176951 w 1492313"/>
              <a:gd name="connsiteY112" fmla="*/ 1534562 h 1584356"/>
              <a:gd name="connsiteX113" fmla="*/ 1154317 w 1492313"/>
              <a:gd name="connsiteY113" fmla="*/ 1543616 h 1584356"/>
              <a:gd name="connsiteX114" fmla="*/ 1149790 w 1492313"/>
              <a:gd name="connsiteY114" fmla="*/ 1584356 h 1584356"/>
              <a:gd name="connsiteX115" fmla="*/ 823865 w 1492313"/>
              <a:gd name="connsiteY115" fmla="*/ 1493822 h 1584356"/>
              <a:gd name="connsiteX116" fmla="*/ 565842 w 1492313"/>
              <a:gd name="connsiteY116" fmla="*/ 1380653 h 1584356"/>
              <a:gd name="connsiteX117" fmla="*/ 430040 w 1492313"/>
              <a:gd name="connsiteY117" fmla="*/ 1045675 h 1584356"/>
              <a:gd name="connsiteX118" fmla="*/ 298764 w 1492313"/>
              <a:gd name="connsiteY118" fmla="*/ 746911 h 1584356"/>
              <a:gd name="connsiteX119" fmla="*/ 135802 w 1492313"/>
              <a:gd name="connsiteY119" fmla="*/ 547734 h 1584356"/>
              <a:gd name="connsiteX120" fmla="*/ 18107 w 1492313"/>
              <a:gd name="connsiteY120" fmla="*/ 461727 h 1584356"/>
              <a:gd name="connsiteX121" fmla="*/ 0 w 1492313"/>
              <a:gd name="connsiteY121" fmla="*/ 276130 h 1584356"/>
              <a:gd name="connsiteX122" fmla="*/ 27161 w 1492313"/>
              <a:gd name="connsiteY122" fmla="*/ 108641 h 1584356"/>
              <a:gd name="connsiteX0" fmla="*/ 27161 w 1492313"/>
              <a:gd name="connsiteY0" fmla="*/ 95061 h 1570776"/>
              <a:gd name="connsiteX1" fmla="*/ 95062 w 1492313"/>
              <a:gd name="connsiteY1" fmla="*/ 108642 h 1570776"/>
              <a:gd name="connsiteX2" fmla="*/ 104115 w 1492313"/>
              <a:gd name="connsiteY2" fmla="*/ 117695 h 1570776"/>
              <a:gd name="connsiteX3" fmla="*/ 104115 w 1492313"/>
              <a:gd name="connsiteY3" fmla="*/ 153909 h 1570776"/>
              <a:gd name="connsiteX4" fmla="*/ 113168 w 1492313"/>
              <a:gd name="connsiteY4" fmla="*/ 181069 h 1570776"/>
              <a:gd name="connsiteX5" fmla="*/ 131275 w 1492313"/>
              <a:gd name="connsiteY5" fmla="*/ 194649 h 1570776"/>
              <a:gd name="connsiteX6" fmla="*/ 162963 w 1492313"/>
              <a:gd name="connsiteY6" fmla="*/ 199176 h 1570776"/>
              <a:gd name="connsiteX7" fmla="*/ 176543 w 1492313"/>
              <a:gd name="connsiteY7" fmla="*/ 194649 h 1570776"/>
              <a:gd name="connsiteX8" fmla="*/ 235390 w 1492313"/>
              <a:gd name="connsiteY8" fmla="*/ 217283 h 1570776"/>
              <a:gd name="connsiteX9" fmla="*/ 276131 w 1492313"/>
              <a:gd name="connsiteY9" fmla="*/ 248970 h 1570776"/>
              <a:gd name="connsiteX10" fmla="*/ 312345 w 1492313"/>
              <a:gd name="connsiteY10" fmla="*/ 267077 h 1570776"/>
              <a:gd name="connsiteX11" fmla="*/ 312345 w 1492313"/>
              <a:gd name="connsiteY11" fmla="*/ 267077 h 1570776"/>
              <a:gd name="connsiteX12" fmla="*/ 339505 w 1492313"/>
              <a:gd name="connsiteY12" fmla="*/ 298764 h 1570776"/>
              <a:gd name="connsiteX13" fmla="*/ 357612 w 1492313"/>
              <a:gd name="connsiteY13" fmla="*/ 321398 h 1570776"/>
              <a:gd name="connsiteX14" fmla="*/ 357612 w 1492313"/>
              <a:gd name="connsiteY14" fmla="*/ 321398 h 1570776"/>
              <a:gd name="connsiteX15" fmla="*/ 393826 w 1492313"/>
              <a:gd name="connsiteY15" fmla="*/ 330451 h 1570776"/>
              <a:gd name="connsiteX16" fmla="*/ 420986 w 1492313"/>
              <a:gd name="connsiteY16" fmla="*/ 339505 h 1570776"/>
              <a:gd name="connsiteX17" fmla="*/ 420986 w 1492313"/>
              <a:gd name="connsiteY17" fmla="*/ 339505 h 1570776"/>
              <a:gd name="connsiteX18" fmla="*/ 461727 w 1492313"/>
              <a:gd name="connsiteY18" fmla="*/ 366665 h 1570776"/>
              <a:gd name="connsiteX19" fmla="*/ 493414 w 1492313"/>
              <a:gd name="connsiteY19" fmla="*/ 389299 h 1570776"/>
              <a:gd name="connsiteX20" fmla="*/ 516048 w 1492313"/>
              <a:gd name="connsiteY20" fmla="*/ 407406 h 1570776"/>
              <a:gd name="connsiteX21" fmla="*/ 547735 w 1492313"/>
              <a:gd name="connsiteY21" fmla="*/ 407406 h 1570776"/>
              <a:gd name="connsiteX22" fmla="*/ 579422 w 1492313"/>
              <a:gd name="connsiteY22" fmla="*/ 389299 h 1570776"/>
              <a:gd name="connsiteX23" fmla="*/ 620163 w 1492313"/>
              <a:gd name="connsiteY23" fmla="*/ 375719 h 1570776"/>
              <a:gd name="connsiteX24" fmla="*/ 633743 w 1492313"/>
              <a:gd name="connsiteY24" fmla="*/ 375719 h 1570776"/>
              <a:gd name="connsiteX25" fmla="*/ 633743 w 1492313"/>
              <a:gd name="connsiteY25" fmla="*/ 375719 h 1570776"/>
              <a:gd name="connsiteX26" fmla="*/ 679010 w 1492313"/>
              <a:gd name="connsiteY26" fmla="*/ 357612 h 1570776"/>
              <a:gd name="connsiteX27" fmla="*/ 719751 w 1492313"/>
              <a:gd name="connsiteY27" fmla="*/ 353085 h 1570776"/>
              <a:gd name="connsiteX28" fmla="*/ 755964 w 1492313"/>
              <a:gd name="connsiteY28" fmla="*/ 353085 h 1570776"/>
              <a:gd name="connsiteX29" fmla="*/ 778598 w 1492313"/>
              <a:gd name="connsiteY29" fmla="*/ 380246 h 1570776"/>
              <a:gd name="connsiteX30" fmla="*/ 810285 w 1492313"/>
              <a:gd name="connsiteY30" fmla="*/ 389299 h 1570776"/>
              <a:gd name="connsiteX31" fmla="*/ 810285 w 1492313"/>
              <a:gd name="connsiteY31" fmla="*/ 389299 h 1570776"/>
              <a:gd name="connsiteX32" fmla="*/ 873660 w 1492313"/>
              <a:gd name="connsiteY32" fmla="*/ 430040 h 1570776"/>
              <a:gd name="connsiteX33" fmla="*/ 896293 w 1492313"/>
              <a:gd name="connsiteY33" fmla="*/ 457200 h 1570776"/>
              <a:gd name="connsiteX34" fmla="*/ 923454 w 1492313"/>
              <a:gd name="connsiteY34" fmla="*/ 470780 h 1570776"/>
              <a:gd name="connsiteX35" fmla="*/ 923454 w 1492313"/>
              <a:gd name="connsiteY35" fmla="*/ 470780 h 1570776"/>
              <a:gd name="connsiteX36" fmla="*/ 959667 w 1492313"/>
              <a:gd name="connsiteY36" fmla="*/ 461727 h 1570776"/>
              <a:gd name="connsiteX37" fmla="*/ 973248 w 1492313"/>
              <a:gd name="connsiteY37" fmla="*/ 479834 h 1570776"/>
              <a:gd name="connsiteX38" fmla="*/ 1013988 w 1492313"/>
              <a:gd name="connsiteY38" fmla="*/ 488887 h 1570776"/>
              <a:gd name="connsiteX39" fmla="*/ 1059256 w 1492313"/>
              <a:gd name="connsiteY39" fmla="*/ 488887 h 1570776"/>
              <a:gd name="connsiteX40" fmla="*/ 1113576 w 1492313"/>
              <a:gd name="connsiteY40" fmla="*/ 466253 h 1570776"/>
              <a:gd name="connsiteX41" fmla="*/ 1149790 w 1492313"/>
              <a:gd name="connsiteY41" fmla="*/ 434566 h 1570776"/>
              <a:gd name="connsiteX42" fmla="*/ 1181477 w 1492313"/>
              <a:gd name="connsiteY42" fmla="*/ 380246 h 1570776"/>
              <a:gd name="connsiteX43" fmla="*/ 1213164 w 1492313"/>
              <a:gd name="connsiteY43" fmla="*/ 353085 h 1570776"/>
              <a:gd name="connsiteX44" fmla="*/ 1222218 w 1492313"/>
              <a:gd name="connsiteY44" fmla="*/ 307818 h 1570776"/>
              <a:gd name="connsiteX45" fmla="*/ 1244852 w 1492313"/>
              <a:gd name="connsiteY45" fmla="*/ 258024 h 1570776"/>
              <a:gd name="connsiteX46" fmla="*/ 1267485 w 1492313"/>
              <a:gd name="connsiteY46" fmla="*/ 208230 h 1570776"/>
              <a:gd name="connsiteX47" fmla="*/ 1285592 w 1492313"/>
              <a:gd name="connsiteY47" fmla="*/ 172016 h 1570776"/>
              <a:gd name="connsiteX48" fmla="*/ 1285592 w 1492313"/>
              <a:gd name="connsiteY48" fmla="*/ 172016 h 1570776"/>
              <a:gd name="connsiteX49" fmla="*/ 1317279 w 1492313"/>
              <a:gd name="connsiteY49" fmla="*/ 108642 h 1570776"/>
              <a:gd name="connsiteX50" fmla="*/ 1330860 w 1492313"/>
              <a:gd name="connsiteY50" fmla="*/ 72428 h 1570776"/>
              <a:gd name="connsiteX51" fmla="*/ 1362547 w 1492313"/>
              <a:gd name="connsiteY51" fmla="*/ 67901 h 1570776"/>
              <a:gd name="connsiteX52" fmla="*/ 1362547 w 1492313"/>
              <a:gd name="connsiteY52" fmla="*/ 67901 h 1570776"/>
              <a:gd name="connsiteX53" fmla="*/ 1367073 w 1492313"/>
              <a:gd name="connsiteY53" fmla="*/ 0 h 1570776"/>
              <a:gd name="connsiteX54" fmla="*/ 1416113 w 1492313"/>
              <a:gd name="connsiteY54" fmla="*/ 92798 h 1570776"/>
              <a:gd name="connsiteX55" fmla="*/ 1492313 w 1492313"/>
              <a:gd name="connsiteY55" fmla="*/ 245198 h 1570776"/>
              <a:gd name="connsiteX56" fmla="*/ 1398761 w 1492313"/>
              <a:gd name="connsiteY56" fmla="*/ 380246 h 1570776"/>
              <a:gd name="connsiteX57" fmla="*/ 1376127 w 1492313"/>
              <a:gd name="connsiteY57" fmla="*/ 556788 h 1570776"/>
              <a:gd name="connsiteX58" fmla="*/ 1407814 w 1492313"/>
              <a:gd name="connsiteY58" fmla="*/ 656376 h 1570776"/>
              <a:gd name="connsiteX59" fmla="*/ 1444028 w 1492313"/>
              <a:gd name="connsiteY59" fmla="*/ 715224 h 1570776"/>
              <a:gd name="connsiteX60" fmla="*/ 1471188 w 1492313"/>
              <a:gd name="connsiteY60" fmla="*/ 810285 h 1570776"/>
              <a:gd name="connsiteX61" fmla="*/ 1457608 w 1492313"/>
              <a:gd name="connsiteY61" fmla="*/ 914400 h 1570776"/>
              <a:gd name="connsiteX62" fmla="*/ 1353493 w 1492313"/>
              <a:gd name="connsiteY62" fmla="*/ 959667 h 1570776"/>
              <a:gd name="connsiteX63" fmla="*/ 1244852 w 1492313"/>
              <a:gd name="connsiteY63" fmla="*/ 968721 h 1570776"/>
              <a:gd name="connsiteX64" fmla="*/ 1167897 w 1492313"/>
              <a:gd name="connsiteY64" fmla="*/ 968721 h 1570776"/>
              <a:gd name="connsiteX65" fmla="*/ 1167897 w 1492313"/>
              <a:gd name="connsiteY65" fmla="*/ 968721 h 1570776"/>
              <a:gd name="connsiteX66" fmla="*/ 1104523 w 1492313"/>
              <a:gd name="connsiteY66" fmla="*/ 946087 h 1570776"/>
              <a:gd name="connsiteX67" fmla="*/ 1090943 w 1492313"/>
              <a:gd name="connsiteY67" fmla="*/ 941560 h 1570776"/>
              <a:gd name="connsiteX68" fmla="*/ 1104523 w 1492313"/>
              <a:gd name="connsiteY68" fmla="*/ 914400 h 1570776"/>
              <a:gd name="connsiteX69" fmla="*/ 1122630 w 1492313"/>
              <a:gd name="connsiteY69" fmla="*/ 864606 h 1570776"/>
              <a:gd name="connsiteX70" fmla="*/ 1136210 w 1492313"/>
              <a:gd name="connsiteY70" fmla="*/ 814812 h 1570776"/>
              <a:gd name="connsiteX71" fmla="*/ 1149790 w 1492313"/>
              <a:gd name="connsiteY71" fmla="*/ 774071 h 1570776"/>
              <a:gd name="connsiteX72" fmla="*/ 1149790 w 1492313"/>
              <a:gd name="connsiteY72" fmla="*/ 774071 h 1570776"/>
              <a:gd name="connsiteX73" fmla="*/ 1154317 w 1492313"/>
              <a:gd name="connsiteY73" fmla="*/ 751438 h 1570776"/>
              <a:gd name="connsiteX74" fmla="*/ 1131683 w 1492313"/>
              <a:gd name="connsiteY74" fmla="*/ 792178 h 1570776"/>
              <a:gd name="connsiteX75" fmla="*/ 1113576 w 1492313"/>
              <a:gd name="connsiteY75" fmla="*/ 851026 h 1570776"/>
              <a:gd name="connsiteX76" fmla="*/ 1081889 w 1492313"/>
              <a:gd name="connsiteY76" fmla="*/ 882713 h 1570776"/>
              <a:gd name="connsiteX77" fmla="*/ 1077363 w 1492313"/>
              <a:gd name="connsiteY77" fmla="*/ 900820 h 1570776"/>
              <a:gd name="connsiteX78" fmla="*/ 1081889 w 1492313"/>
              <a:gd name="connsiteY78" fmla="*/ 932507 h 1570776"/>
              <a:gd name="connsiteX79" fmla="*/ 1072836 w 1492313"/>
              <a:gd name="connsiteY79" fmla="*/ 955141 h 1570776"/>
              <a:gd name="connsiteX80" fmla="*/ 1054729 w 1492313"/>
              <a:gd name="connsiteY80" fmla="*/ 973248 h 1570776"/>
              <a:gd name="connsiteX81" fmla="*/ 1050202 w 1492313"/>
              <a:gd name="connsiteY81" fmla="*/ 982301 h 1570776"/>
              <a:gd name="connsiteX82" fmla="*/ 1009462 w 1492313"/>
              <a:gd name="connsiteY82" fmla="*/ 959667 h 1570776"/>
              <a:gd name="connsiteX83" fmla="*/ 986828 w 1492313"/>
              <a:gd name="connsiteY83" fmla="*/ 914400 h 1570776"/>
              <a:gd name="connsiteX84" fmla="*/ 968721 w 1492313"/>
              <a:gd name="connsiteY84" fmla="*/ 873659 h 1570776"/>
              <a:gd name="connsiteX85" fmla="*/ 946087 w 1492313"/>
              <a:gd name="connsiteY85" fmla="*/ 855552 h 1570776"/>
              <a:gd name="connsiteX86" fmla="*/ 937034 w 1492313"/>
              <a:gd name="connsiteY86" fmla="*/ 846499 h 1570776"/>
              <a:gd name="connsiteX87" fmla="*/ 937034 w 1492313"/>
              <a:gd name="connsiteY87" fmla="*/ 846499 h 1570776"/>
              <a:gd name="connsiteX88" fmla="*/ 937034 w 1492313"/>
              <a:gd name="connsiteY88" fmla="*/ 787651 h 1570776"/>
              <a:gd name="connsiteX89" fmla="*/ 937034 w 1492313"/>
              <a:gd name="connsiteY89" fmla="*/ 769545 h 1570776"/>
              <a:gd name="connsiteX90" fmla="*/ 909873 w 1492313"/>
              <a:gd name="connsiteY90" fmla="*/ 746911 h 1570776"/>
              <a:gd name="connsiteX91" fmla="*/ 891766 w 1492313"/>
              <a:gd name="connsiteY91" fmla="*/ 701644 h 1570776"/>
              <a:gd name="connsiteX92" fmla="*/ 891766 w 1492313"/>
              <a:gd name="connsiteY92" fmla="*/ 701644 h 1570776"/>
              <a:gd name="connsiteX93" fmla="*/ 891766 w 1492313"/>
              <a:gd name="connsiteY93" fmla="*/ 647323 h 1570776"/>
              <a:gd name="connsiteX94" fmla="*/ 891766 w 1492313"/>
              <a:gd name="connsiteY94" fmla="*/ 647323 h 1570776"/>
              <a:gd name="connsiteX95" fmla="*/ 864606 w 1492313"/>
              <a:gd name="connsiteY95" fmla="*/ 683537 h 1570776"/>
              <a:gd name="connsiteX96" fmla="*/ 860079 w 1492313"/>
              <a:gd name="connsiteY96" fmla="*/ 706170 h 1570776"/>
              <a:gd name="connsiteX97" fmla="*/ 878186 w 1492313"/>
              <a:gd name="connsiteY97" fmla="*/ 746911 h 1570776"/>
              <a:gd name="connsiteX98" fmla="*/ 878186 w 1492313"/>
              <a:gd name="connsiteY98" fmla="*/ 765018 h 1570776"/>
              <a:gd name="connsiteX99" fmla="*/ 891766 w 1492313"/>
              <a:gd name="connsiteY99" fmla="*/ 819339 h 1570776"/>
              <a:gd name="connsiteX100" fmla="*/ 909873 w 1492313"/>
              <a:gd name="connsiteY100" fmla="*/ 860079 h 1570776"/>
              <a:gd name="connsiteX101" fmla="*/ 941561 w 1492313"/>
              <a:gd name="connsiteY101" fmla="*/ 914400 h 1570776"/>
              <a:gd name="connsiteX102" fmla="*/ 959667 w 1492313"/>
              <a:gd name="connsiteY102" fmla="*/ 950614 h 1570776"/>
              <a:gd name="connsiteX103" fmla="*/ 964194 w 1492313"/>
              <a:gd name="connsiteY103" fmla="*/ 1000408 h 1570776"/>
              <a:gd name="connsiteX104" fmla="*/ 982301 w 1492313"/>
              <a:gd name="connsiteY104" fmla="*/ 1023042 h 1570776"/>
              <a:gd name="connsiteX105" fmla="*/ 1000408 w 1492313"/>
              <a:gd name="connsiteY105" fmla="*/ 1068309 h 1570776"/>
              <a:gd name="connsiteX106" fmla="*/ 1000408 w 1492313"/>
              <a:gd name="connsiteY106" fmla="*/ 1113576 h 1570776"/>
              <a:gd name="connsiteX107" fmla="*/ 1027568 w 1492313"/>
              <a:gd name="connsiteY107" fmla="*/ 1199584 h 1570776"/>
              <a:gd name="connsiteX108" fmla="*/ 1050202 w 1492313"/>
              <a:gd name="connsiteY108" fmla="*/ 1253905 h 1570776"/>
              <a:gd name="connsiteX109" fmla="*/ 1099996 w 1492313"/>
              <a:gd name="connsiteY109" fmla="*/ 1389707 h 1570776"/>
              <a:gd name="connsiteX110" fmla="*/ 1127157 w 1492313"/>
              <a:gd name="connsiteY110" fmla="*/ 1462135 h 1570776"/>
              <a:gd name="connsiteX111" fmla="*/ 1149790 w 1492313"/>
              <a:gd name="connsiteY111" fmla="*/ 1507402 h 1570776"/>
              <a:gd name="connsiteX112" fmla="*/ 1176951 w 1492313"/>
              <a:gd name="connsiteY112" fmla="*/ 1520982 h 1570776"/>
              <a:gd name="connsiteX113" fmla="*/ 1154317 w 1492313"/>
              <a:gd name="connsiteY113" fmla="*/ 1530036 h 1570776"/>
              <a:gd name="connsiteX114" fmla="*/ 1149790 w 1492313"/>
              <a:gd name="connsiteY114" fmla="*/ 1570776 h 1570776"/>
              <a:gd name="connsiteX115" fmla="*/ 823865 w 1492313"/>
              <a:gd name="connsiteY115" fmla="*/ 1480242 h 1570776"/>
              <a:gd name="connsiteX116" fmla="*/ 565842 w 1492313"/>
              <a:gd name="connsiteY116" fmla="*/ 1367073 h 1570776"/>
              <a:gd name="connsiteX117" fmla="*/ 430040 w 1492313"/>
              <a:gd name="connsiteY117" fmla="*/ 1032095 h 1570776"/>
              <a:gd name="connsiteX118" fmla="*/ 298764 w 1492313"/>
              <a:gd name="connsiteY118" fmla="*/ 733331 h 1570776"/>
              <a:gd name="connsiteX119" fmla="*/ 135802 w 1492313"/>
              <a:gd name="connsiteY119" fmla="*/ 534154 h 1570776"/>
              <a:gd name="connsiteX120" fmla="*/ 18107 w 1492313"/>
              <a:gd name="connsiteY120" fmla="*/ 448147 h 1570776"/>
              <a:gd name="connsiteX121" fmla="*/ 0 w 1492313"/>
              <a:gd name="connsiteY121" fmla="*/ 262550 h 1570776"/>
              <a:gd name="connsiteX122" fmla="*/ 27161 w 1492313"/>
              <a:gd name="connsiteY122" fmla="*/ 95061 h 1570776"/>
              <a:gd name="connsiteX0" fmla="*/ 27161 w 1492313"/>
              <a:gd name="connsiteY0" fmla="*/ 95061 h 1570776"/>
              <a:gd name="connsiteX1" fmla="*/ 95062 w 1492313"/>
              <a:gd name="connsiteY1" fmla="*/ 108642 h 1570776"/>
              <a:gd name="connsiteX2" fmla="*/ 104115 w 1492313"/>
              <a:gd name="connsiteY2" fmla="*/ 117695 h 1570776"/>
              <a:gd name="connsiteX3" fmla="*/ 104115 w 1492313"/>
              <a:gd name="connsiteY3" fmla="*/ 153909 h 1570776"/>
              <a:gd name="connsiteX4" fmla="*/ 113168 w 1492313"/>
              <a:gd name="connsiteY4" fmla="*/ 181069 h 1570776"/>
              <a:gd name="connsiteX5" fmla="*/ 131275 w 1492313"/>
              <a:gd name="connsiteY5" fmla="*/ 194649 h 1570776"/>
              <a:gd name="connsiteX6" fmla="*/ 162963 w 1492313"/>
              <a:gd name="connsiteY6" fmla="*/ 199176 h 1570776"/>
              <a:gd name="connsiteX7" fmla="*/ 176543 w 1492313"/>
              <a:gd name="connsiteY7" fmla="*/ 194649 h 1570776"/>
              <a:gd name="connsiteX8" fmla="*/ 235390 w 1492313"/>
              <a:gd name="connsiteY8" fmla="*/ 217283 h 1570776"/>
              <a:gd name="connsiteX9" fmla="*/ 276131 w 1492313"/>
              <a:gd name="connsiteY9" fmla="*/ 248970 h 1570776"/>
              <a:gd name="connsiteX10" fmla="*/ 312345 w 1492313"/>
              <a:gd name="connsiteY10" fmla="*/ 267077 h 1570776"/>
              <a:gd name="connsiteX11" fmla="*/ 312345 w 1492313"/>
              <a:gd name="connsiteY11" fmla="*/ 267077 h 1570776"/>
              <a:gd name="connsiteX12" fmla="*/ 339505 w 1492313"/>
              <a:gd name="connsiteY12" fmla="*/ 298764 h 1570776"/>
              <a:gd name="connsiteX13" fmla="*/ 357612 w 1492313"/>
              <a:gd name="connsiteY13" fmla="*/ 321398 h 1570776"/>
              <a:gd name="connsiteX14" fmla="*/ 357612 w 1492313"/>
              <a:gd name="connsiteY14" fmla="*/ 321398 h 1570776"/>
              <a:gd name="connsiteX15" fmla="*/ 393826 w 1492313"/>
              <a:gd name="connsiteY15" fmla="*/ 330451 h 1570776"/>
              <a:gd name="connsiteX16" fmla="*/ 420986 w 1492313"/>
              <a:gd name="connsiteY16" fmla="*/ 339505 h 1570776"/>
              <a:gd name="connsiteX17" fmla="*/ 420986 w 1492313"/>
              <a:gd name="connsiteY17" fmla="*/ 339505 h 1570776"/>
              <a:gd name="connsiteX18" fmla="*/ 461727 w 1492313"/>
              <a:gd name="connsiteY18" fmla="*/ 366665 h 1570776"/>
              <a:gd name="connsiteX19" fmla="*/ 493414 w 1492313"/>
              <a:gd name="connsiteY19" fmla="*/ 389299 h 1570776"/>
              <a:gd name="connsiteX20" fmla="*/ 516048 w 1492313"/>
              <a:gd name="connsiteY20" fmla="*/ 407406 h 1570776"/>
              <a:gd name="connsiteX21" fmla="*/ 547735 w 1492313"/>
              <a:gd name="connsiteY21" fmla="*/ 407406 h 1570776"/>
              <a:gd name="connsiteX22" fmla="*/ 579422 w 1492313"/>
              <a:gd name="connsiteY22" fmla="*/ 389299 h 1570776"/>
              <a:gd name="connsiteX23" fmla="*/ 620163 w 1492313"/>
              <a:gd name="connsiteY23" fmla="*/ 375719 h 1570776"/>
              <a:gd name="connsiteX24" fmla="*/ 633743 w 1492313"/>
              <a:gd name="connsiteY24" fmla="*/ 375719 h 1570776"/>
              <a:gd name="connsiteX25" fmla="*/ 633743 w 1492313"/>
              <a:gd name="connsiteY25" fmla="*/ 375719 h 1570776"/>
              <a:gd name="connsiteX26" fmla="*/ 679010 w 1492313"/>
              <a:gd name="connsiteY26" fmla="*/ 357612 h 1570776"/>
              <a:gd name="connsiteX27" fmla="*/ 719751 w 1492313"/>
              <a:gd name="connsiteY27" fmla="*/ 353085 h 1570776"/>
              <a:gd name="connsiteX28" fmla="*/ 755964 w 1492313"/>
              <a:gd name="connsiteY28" fmla="*/ 353085 h 1570776"/>
              <a:gd name="connsiteX29" fmla="*/ 778598 w 1492313"/>
              <a:gd name="connsiteY29" fmla="*/ 380246 h 1570776"/>
              <a:gd name="connsiteX30" fmla="*/ 810285 w 1492313"/>
              <a:gd name="connsiteY30" fmla="*/ 389299 h 1570776"/>
              <a:gd name="connsiteX31" fmla="*/ 810285 w 1492313"/>
              <a:gd name="connsiteY31" fmla="*/ 389299 h 1570776"/>
              <a:gd name="connsiteX32" fmla="*/ 873660 w 1492313"/>
              <a:gd name="connsiteY32" fmla="*/ 430040 h 1570776"/>
              <a:gd name="connsiteX33" fmla="*/ 896293 w 1492313"/>
              <a:gd name="connsiteY33" fmla="*/ 457200 h 1570776"/>
              <a:gd name="connsiteX34" fmla="*/ 923454 w 1492313"/>
              <a:gd name="connsiteY34" fmla="*/ 470780 h 1570776"/>
              <a:gd name="connsiteX35" fmla="*/ 923454 w 1492313"/>
              <a:gd name="connsiteY35" fmla="*/ 470780 h 1570776"/>
              <a:gd name="connsiteX36" fmla="*/ 959667 w 1492313"/>
              <a:gd name="connsiteY36" fmla="*/ 461727 h 1570776"/>
              <a:gd name="connsiteX37" fmla="*/ 973248 w 1492313"/>
              <a:gd name="connsiteY37" fmla="*/ 479834 h 1570776"/>
              <a:gd name="connsiteX38" fmla="*/ 1013988 w 1492313"/>
              <a:gd name="connsiteY38" fmla="*/ 488887 h 1570776"/>
              <a:gd name="connsiteX39" fmla="*/ 1059256 w 1492313"/>
              <a:gd name="connsiteY39" fmla="*/ 488887 h 1570776"/>
              <a:gd name="connsiteX40" fmla="*/ 1113576 w 1492313"/>
              <a:gd name="connsiteY40" fmla="*/ 466253 h 1570776"/>
              <a:gd name="connsiteX41" fmla="*/ 1149790 w 1492313"/>
              <a:gd name="connsiteY41" fmla="*/ 434566 h 1570776"/>
              <a:gd name="connsiteX42" fmla="*/ 1181477 w 1492313"/>
              <a:gd name="connsiteY42" fmla="*/ 380246 h 1570776"/>
              <a:gd name="connsiteX43" fmla="*/ 1213164 w 1492313"/>
              <a:gd name="connsiteY43" fmla="*/ 353085 h 1570776"/>
              <a:gd name="connsiteX44" fmla="*/ 1222218 w 1492313"/>
              <a:gd name="connsiteY44" fmla="*/ 307818 h 1570776"/>
              <a:gd name="connsiteX45" fmla="*/ 1244852 w 1492313"/>
              <a:gd name="connsiteY45" fmla="*/ 258024 h 1570776"/>
              <a:gd name="connsiteX46" fmla="*/ 1267485 w 1492313"/>
              <a:gd name="connsiteY46" fmla="*/ 208230 h 1570776"/>
              <a:gd name="connsiteX47" fmla="*/ 1285592 w 1492313"/>
              <a:gd name="connsiteY47" fmla="*/ 172016 h 1570776"/>
              <a:gd name="connsiteX48" fmla="*/ 1285592 w 1492313"/>
              <a:gd name="connsiteY48" fmla="*/ 172016 h 1570776"/>
              <a:gd name="connsiteX49" fmla="*/ 1317279 w 1492313"/>
              <a:gd name="connsiteY49" fmla="*/ 108642 h 1570776"/>
              <a:gd name="connsiteX50" fmla="*/ 1330860 w 1492313"/>
              <a:gd name="connsiteY50" fmla="*/ 72428 h 1570776"/>
              <a:gd name="connsiteX51" fmla="*/ 1362547 w 1492313"/>
              <a:gd name="connsiteY51" fmla="*/ 67901 h 1570776"/>
              <a:gd name="connsiteX52" fmla="*/ 1362547 w 1492313"/>
              <a:gd name="connsiteY52" fmla="*/ 67901 h 1570776"/>
              <a:gd name="connsiteX53" fmla="*/ 1367073 w 1492313"/>
              <a:gd name="connsiteY53" fmla="*/ 0 h 1570776"/>
              <a:gd name="connsiteX54" fmla="*/ 1416113 w 1492313"/>
              <a:gd name="connsiteY54" fmla="*/ 92798 h 1570776"/>
              <a:gd name="connsiteX55" fmla="*/ 1492313 w 1492313"/>
              <a:gd name="connsiteY55" fmla="*/ 245198 h 1570776"/>
              <a:gd name="connsiteX56" fmla="*/ 1398761 w 1492313"/>
              <a:gd name="connsiteY56" fmla="*/ 380246 h 1570776"/>
              <a:gd name="connsiteX57" fmla="*/ 1376127 w 1492313"/>
              <a:gd name="connsiteY57" fmla="*/ 556788 h 1570776"/>
              <a:gd name="connsiteX58" fmla="*/ 1407814 w 1492313"/>
              <a:gd name="connsiteY58" fmla="*/ 656376 h 1570776"/>
              <a:gd name="connsiteX59" fmla="*/ 1444028 w 1492313"/>
              <a:gd name="connsiteY59" fmla="*/ 715224 h 1570776"/>
              <a:gd name="connsiteX60" fmla="*/ 1471188 w 1492313"/>
              <a:gd name="connsiteY60" fmla="*/ 810285 h 1570776"/>
              <a:gd name="connsiteX61" fmla="*/ 1457608 w 1492313"/>
              <a:gd name="connsiteY61" fmla="*/ 914400 h 1570776"/>
              <a:gd name="connsiteX62" fmla="*/ 1353493 w 1492313"/>
              <a:gd name="connsiteY62" fmla="*/ 959667 h 1570776"/>
              <a:gd name="connsiteX63" fmla="*/ 1244852 w 1492313"/>
              <a:gd name="connsiteY63" fmla="*/ 968721 h 1570776"/>
              <a:gd name="connsiteX64" fmla="*/ 1167897 w 1492313"/>
              <a:gd name="connsiteY64" fmla="*/ 968721 h 1570776"/>
              <a:gd name="connsiteX65" fmla="*/ 1167897 w 1492313"/>
              <a:gd name="connsiteY65" fmla="*/ 968721 h 1570776"/>
              <a:gd name="connsiteX66" fmla="*/ 1104523 w 1492313"/>
              <a:gd name="connsiteY66" fmla="*/ 946087 h 1570776"/>
              <a:gd name="connsiteX67" fmla="*/ 1090943 w 1492313"/>
              <a:gd name="connsiteY67" fmla="*/ 941560 h 1570776"/>
              <a:gd name="connsiteX68" fmla="*/ 1104523 w 1492313"/>
              <a:gd name="connsiteY68" fmla="*/ 914400 h 1570776"/>
              <a:gd name="connsiteX69" fmla="*/ 1122630 w 1492313"/>
              <a:gd name="connsiteY69" fmla="*/ 864606 h 1570776"/>
              <a:gd name="connsiteX70" fmla="*/ 1136210 w 1492313"/>
              <a:gd name="connsiteY70" fmla="*/ 814812 h 1570776"/>
              <a:gd name="connsiteX71" fmla="*/ 1149790 w 1492313"/>
              <a:gd name="connsiteY71" fmla="*/ 774071 h 1570776"/>
              <a:gd name="connsiteX72" fmla="*/ 1149790 w 1492313"/>
              <a:gd name="connsiteY72" fmla="*/ 774071 h 1570776"/>
              <a:gd name="connsiteX73" fmla="*/ 1154317 w 1492313"/>
              <a:gd name="connsiteY73" fmla="*/ 751438 h 1570776"/>
              <a:gd name="connsiteX74" fmla="*/ 1131683 w 1492313"/>
              <a:gd name="connsiteY74" fmla="*/ 792178 h 1570776"/>
              <a:gd name="connsiteX75" fmla="*/ 1113576 w 1492313"/>
              <a:gd name="connsiteY75" fmla="*/ 851026 h 1570776"/>
              <a:gd name="connsiteX76" fmla="*/ 1081889 w 1492313"/>
              <a:gd name="connsiteY76" fmla="*/ 882713 h 1570776"/>
              <a:gd name="connsiteX77" fmla="*/ 1077363 w 1492313"/>
              <a:gd name="connsiteY77" fmla="*/ 900820 h 1570776"/>
              <a:gd name="connsiteX78" fmla="*/ 1081889 w 1492313"/>
              <a:gd name="connsiteY78" fmla="*/ 932507 h 1570776"/>
              <a:gd name="connsiteX79" fmla="*/ 1072836 w 1492313"/>
              <a:gd name="connsiteY79" fmla="*/ 955141 h 1570776"/>
              <a:gd name="connsiteX80" fmla="*/ 1054729 w 1492313"/>
              <a:gd name="connsiteY80" fmla="*/ 973248 h 1570776"/>
              <a:gd name="connsiteX81" fmla="*/ 1050202 w 1492313"/>
              <a:gd name="connsiteY81" fmla="*/ 982301 h 1570776"/>
              <a:gd name="connsiteX82" fmla="*/ 1009462 w 1492313"/>
              <a:gd name="connsiteY82" fmla="*/ 959667 h 1570776"/>
              <a:gd name="connsiteX83" fmla="*/ 986828 w 1492313"/>
              <a:gd name="connsiteY83" fmla="*/ 914400 h 1570776"/>
              <a:gd name="connsiteX84" fmla="*/ 968721 w 1492313"/>
              <a:gd name="connsiteY84" fmla="*/ 873659 h 1570776"/>
              <a:gd name="connsiteX85" fmla="*/ 946087 w 1492313"/>
              <a:gd name="connsiteY85" fmla="*/ 855552 h 1570776"/>
              <a:gd name="connsiteX86" fmla="*/ 937034 w 1492313"/>
              <a:gd name="connsiteY86" fmla="*/ 846499 h 1570776"/>
              <a:gd name="connsiteX87" fmla="*/ 937034 w 1492313"/>
              <a:gd name="connsiteY87" fmla="*/ 846499 h 1570776"/>
              <a:gd name="connsiteX88" fmla="*/ 937034 w 1492313"/>
              <a:gd name="connsiteY88" fmla="*/ 787651 h 1570776"/>
              <a:gd name="connsiteX89" fmla="*/ 937034 w 1492313"/>
              <a:gd name="connsiteY89" fmla="*/ 769545 h 1570776"/>
              <a:gd name="connsiteX90" fmla="*/ 909873 w 1492313"/>
              <a:gd name="connsiteY90" fmla="*/ 746911 h 1570776"/>
              <a:gd name="connsiteX91" fmla="*/ 891766 w 1492313"/>
              <a:gd name="connsiteY91" fmla="*/ 701644 h 1570776"/>
              <a:gd name="connsiteX92" fmla="*/ 891766 w 1492313"/>
              <a:gd name="connsiteY92" fmla="*/ 701644 h 1570776"/>
              <a:gd name="connsiteX93" fmla="*/ 891766 w 1492313"/>
              <a:gd name="connsiteY93" fmla="*/ 647323 h 1570776"/>
              <a:gd name="connsiteX94" fmla="*/ 891766 w 1492313"/>
              <a:gd name="connsiteY94" fmla="*/ 647323 h 1570776"/>
              <a:gd name="connsiteX95" fmla="*/ 864606 w 1492313"/>
              <a:gd name="connsiteY95" fmla="*/ 683537 h 1570776"/>
              <a:gd name="connsiteX96" fmla="*/ 860079 w 1492313"/>
              <a:gd name="connsiteY96" fmla="*/ 706170 h 1570776"/>
              <a:gd name="connsiteX97" fmla="*/ 878186 w 1492313"/>
              <a:gd name="connsiteY97" fmla="*/ 746911 h 1570776"/>
              <a:gd name="connsiteX98" fmla="*/ 878186 w 1492313"/>
              <a:gd name="connsiteY98" fmla="*/ 765018 h 1570776"/>
              <a:gd name="connsiteX99" fmla="*/ 891766 w 1492313"/>
              <a:gd name="connsiteY99" fmla="*/ 819339 h 1570776"/>
              <a:gd name="connsiteX100" fmla="*/ 909873 w 1492313"/>
              <a:gd name="connsiteY100" fmla="*/ 860079 h 1570776"/>
              <a:gd name="connsiteX101" fmla="*/ 941561 w 1492313"/>
              <a:gd name="connsiteY101" fmla="*/ 914400 h 1570776"/>
              <a:gd name="connsiteX102" fmla="*/ 959667 w 1492313"/>
              <a:gd name="connsiteY102" fmla="*/ 950614 h 1570776"/>
              <a:gd name="connsiteX103" fmla="*/ 964194 w 1492313"/>
              <a:gd name="connsiteY103" fmla="*/ 1000408 h 1570776"/>
              <a:gd name="connsiteX104" fmla="*/ 982301 w 1492313"/>
              <a:gd name="connsiteY104" fmla="*/ 1023042 h 1570776"/>
              <a:gd name="connsiteX105" fmla="*/ 1000408 w 1492313"/>
              <a:gd name="connsiteY105" fmla="*/ 1068309 h 1570776"/>
              <a:gd name="connsiteX106" fmla="*/ 1000408 w 1492313"/>
              <a:gd name="connsiteY106" fmla="*/ 1113576 h 1570776"/>
              <a:gd name="connsiteX107" fmla="*/ 1027568 w 1492313"/>
              <a:gd name="connsiteY107" fmla="*/ 1199584 h 1570776"/>
              <a:gd name="connsiteX108" fmla="*/ 1050202 w 1492313"/>
              <a:gd name="connsiteY108" fmla="*/ 1253905 h 1570776"/>
              <a:gd name="connsiteX109" fmla="*/ 1099996 w 1492313"/>
              <a:gd name="connsiteY109" fmla="*/ 1389707 h 1570776"/>
              <a:gd name="connsiteX110" fmla="*/ 1127157 w 1492313"/>
              <a:gd name="connsiteY110" fmla="*/ 1462135 h 1570776"/>
              <a:gd name="connsiteX111" fmla="*/ 1149790 w 1492313"/>
              <a:gd name="connsiteY111" fmla="*/ 1507402 h 1570776"/>
              <a:gd name="connsiteX112" fmla="*/ 1176951 w 1492313"/>
              <a:gd name="connsiteY112" fmla="*/ 1520982 h 1570776"/>
              <a:gd name="connsiteX113" fmla="*/ 1154317 w 1492313"/>
              <a:gd name="connsiteY113" fmla="*/ 1530036 h 1570776"/>
              <a:gd name="connsiteX114" fmla="*/ 1149790 w 1492313"/>
              <a:gd name="connsiteY114" fmla="*/ 1570776 h 1570776"/>
              <a:gd name="connsiteX115" fmla="*/ 823865 w 1492313"/>
              <a:gd name="connsiteY115" fmla="*/ 1480242 h 1570776"/>
              <a:gd name="connsiteX116" fmla="*/ 565842 w 1492313"/>
              <a:gd name="connsiteY116" fmla="*/ 1367073 h 1570776"/>
              <a:gd name="connsiteX117" fmla="*/ 430040 w 1492313"/>
              <a:gd name="connsiteY117" fmla="*/ 1032095 h 1570776"/>
              <a:gd name="connsiteX118" fmla="*/ 298764 w 1492313"/>
              <a:gd name="connsiteY118" fmla="*/ 733331 h 1570776"/>
              <a:gd name="connsiteX119" fmla="*/ 135802 w 1492313"/>
              <a:gd name="connsiteY119" fmla="*/ 534154 h 1570776"/>
              <a:gd name="connsiteX120" fmla="*/ 18107 w 1492313"/>
              <a:gd name="connsiteY120" fmla="*/ 448147 h 1570776"/>
              <a:gd name="connsiteX121" fmla="*/ 0 w 1492313"/>
              <a:gd name="connsiteY121" fmla="*/ 262550 h 1570776"/>
              <a:gd name="connsiteX122" fmla="*/ 27161 w 1492313"/>
              <a:gd name="connsiteY122" fmla="*/ 95061 h 157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92313" h="1570776">
                <a:moveTo>
                  <a:pt x="27161" y="95061"/>
                </a:moveTo>
                <a:lnTo>
                  <a:pt x="95062" y="108642"/>
                </a:lnTo>
                <a:lnTo>
                  <a:pt x="104115" y="117695"/>
                </a:lnTo>
                <a:lnTo>
                  <a:pt x="104115" y="153909"/>
                </a:lnTo>
                <a:lnTo>
                  <a:pt x="113168" y="181069"/>
                </a:lnTo>
                <a:lnTo>
                  <a:pt x="131275" y="194649"/>
                </a:lnTo>
                <a:lnTo>
                  <a:pt x="162963" y="199176"/>
                </a:lnTo>
                <a:lnTo>
                  <a:pt x="176543" y="194649"/>
                </a:lnTo>
                <a:lnTo>
                  <a:pt x="235390" y="217283"/>
                </a:lnTo>
                <a:lnTo>
                  <a:pt x="276131" y="248970"/>
                </a:lnTo>
                <a:lnTo>
                  <a:pt x="312345" y="267077"/>
                </a:lnTo>
                <a:lnTo>
                  <a:pt x="312345" y="267077"/>
                </a:lnTo>
                <a:lnTo>
                  <a:pt x="339505" y="298764"/>
                </a:lnTo>
                <a:lnTo>
                  <a:pt x="357612" y="321398"/>
                </a:lnTo>
                <a:lnTo>
                  <a:pt x="357612" y="321398"/>
                </a:lnTo>
                <a:lnTo>
                  <a:pt x="393826" y="330451"/>
                </a:lnTo>
                <a:lnTo>
                  <a:pt x="420986" y="339505"/>
                </a:lnTo>
                <a:lnTo>
                  <a:pt x="420986" y="339505"/>
                </a:lnTo>
                <a:lnTo>
                  <a:pt x="461727" y="366665"/>
                </a:lnTo>
                <a:lnTo>
                  <a:pt x="493414" y="389299"/>
                </a:lnTo>
                <a:lnTo>
                  <a:pt x="516048" y="407406"/>
                </a:lnTo>
                <a:lnTo>
                  <a:pt x="547735" y="407406"/>
                </a:lnTo>
                <a:lnTo>
                  <a:pt x="579422" y="389299"/>
                </a:lnTo>
                <a:lnTo>
                  <a:pt x="620163" y="375719"/>
                </a:lnTo>
                <a:lnTo>
                  <a:pt x="633743" y="375719"/>
                </a:lnTo>
                <a:lnTo>
                  <a:pt x="633743" y="375719"/>
                </a:lnTo>
                <a:lnTo>
                  <a:pt x="679010" y="357612"/>
                </a:lnTo>
                <a:lnTo>
                  <a:pt x="719751" y="353085"/>
                </a:lnTo>
                <a:lnTo>
                  <a:pt x="755964" y="353085"/>
                </a:lnTo>
                <a:lnTo>
                  <a:pt x="778598" y="380246"/>
                </a:lnTo>
                <a:lnTo>
                  <a:pt x="810285" y="389299"/>
                </a:lnTo>
                <a:lnTo>
                  <a:pt x="810285" y="389299"/>
                </a:lnTo>
                <a:lnTo>
                  <a:pt x="873660" y="430040"/>
                </a:lnTo>
                <a:lnTo>
                  <a:pt x="896293" y="457200"/>
                </a:lnTo>
                <a:lnTo>
                  <a:pt x="923454" y="470780"/>
                </a:lnTo>
                <a:lnTo>
                  <a:pt x="923454" y="470780"/>
                </a:lnTo>
                <a:lnTo>
                  <a:pt x="959667" y="461727"/>
                </a:lnTo>
                <a:lnTo>
                  <a:pt x="973248" y="479834"/>
                </a:lnTo>
                <a:lnTo>
                  <a:pt x="1013988" y="488887"/>
                </a:lnTo>
                <a:lnTo>
                  <a:pt x="1059256" y="488887"/>
                </a:lnTo>
                <a:lnTo>
                  <a:pt x="1113576" y="466253"/>
                </a:lnTo>
                <a:lnTo>
                  <a:pt x="1149790" y="434566"/>
                </a:lnTo>
                <a:lnTo>
                  <a:pt x="1181477" y="380246"/>
                </a:lnTo>
                <a:lnTo>
                  <a:pt x="1213164" y="353085"/>
                </a:lnTo>
                <a:lnTo>
                  <a:pt x="1222218" y="307818"/>
                </a:lnTo>
                <a:lnTo>
                  <a:pt x="1244852" y="258024"/>
                </a:lnTo>
                <a:lnTo>
                  <a:pt x="1267485" y="208230"/>
                </a:lnTo>
                <a:lnTo>
                  <a:pt x="1285592" y="172016"/>
                </a:lnTo>
                <a:lnTo>
                  <a:pt x="1285592" y="172016"/>
                </a:lnTo>
                <a:lnTo>
                  <a:pt x="1317279" y="108642"/>
                </a:lnTo>
                <a:lnTo>
                  <a:pt x="1330860" y="72428"/>
                </a:lnTo>
                <a:lnTo>
                  <a:pt x="1362547" y="67901"/>
                </a:lnTo>
                <a:lnTo>
                  <a:pt x="1362547" y="67901"/>
                </a:lnTo>
                <a:lnTo>
                  <a:pt x="1367073" y="0"/>
                </a:lnTo>
                <a:lnTo>
                  <a:pt x="1416113" y="92798"/>
                </a:lnTo>
                <a:lnTo>
                  <a:pt x="1492313" y="245198"/>
                </a:lnTo>
                <a:lnTo>
                  <a:pt x="1398761" y="380246"/>
                </a:lnTo>
                <a:lnTo>
                  <a:pt x="1376127" y="556788"/>
                </a:lnTo>
                <a:lnTo>
                  <a:pt x="1407814" y="656376"/>
                </a:lnTo>
                <a:lnTo>
                  <a:pt x="1444028" y="715224"/>
                </a:lnTo>
                <a:lnTo>
                  <a:pt x="1471188" y="810285"/>
                </a:lnTo>
                <a:lnTo>
                  <a:pt x="1457608" y="914400"/>
                </a:lnTo>
                <a:lnTo>
                  <a:pt x="1353493" y="959667"/>
                </a:lnTo>
                <a:lnTo>
                  <a:pt x="1244852" y="968721"/>
                </a:lnTo>
                <a:lnTo>
                  <a:pt x="1167897" y="968721"/>
                </a:lnTo>
                <a:lnTo>
                  <a:pt x="1167897" y="968721"/>
                </a:lnTo>
                <a:lnTo>
                  <a:pt x="1104523" y="946087"/>
                </a:lnTo>
                <a:lnTo>
                  <a:pt x="1090943" y="941560"/>
                </a:lnTo>
                <a:lnTo>
                  <a:pt x="1104523" y="914400"/>
                </a:lnTo>
                <a:lnTo>
                  <a:pt x="1122630" y="864606"/>
                </a:lnTo>
                <a:lnTo>
                  <a:pt x="1136210" y="814812"/>
                </a:lnTo>
                <a:lnTo>
                  <a:pt x="1149790" y="774071"/>
                </a:lnTo>
                <a:lnTo>
                  <a:pt x="1149790" y="774071"/>
                </a:lnTo>
                <a:lnTo>
                  <a:pt x="1154317" y="751438"/>
                </a:lnTo>
                <a:lnTo>
                  <a:pt x="1131683" y="792178"/>
                </a:lnTo>
                <a:lnTo>
                  <a:pt x="1113576" y="851026"/>
                </a:lnTo>
                <a:lnTo>
                  <a:pt x="1081889" y="882713"/>
                </a:lnTo>
                <a:lnTo>
                  <a:pt x="1077363" y="900820"/>
                </a:lnTo>
                <a:lnTo>
                  <a:pt x="1081889" y="932507"/>
                </a:lnTo>
                <a:lnTo>
                  <a:pt x="1072836" y="955141"/>
                </a:lnTo>
                <a:lnTo>
                  <a:pt x="1054729" y="973248"/>
                </a:lnTo>
                <a:lnTo>
                  <a:pt x="1050202" y="982301"/>
                </a:lnTo>
                <a:lnTo>
                  <a:pt x="1009462" y="959667"/>
                </a:lnTo>
                <a:lnTo>
                  <a:pt x="986828" y="914400"/>
                </a:lnTo>
                <a:lnTo>
                  <a:pt x="968721" y="873659"/>
                </a:lnTo>
                <a:lnTo>
                  <a:pt x="946087" y="855552"/>
                </a:lnTo>
                <a:lnTo>
                  <a:pt x="937034" y="846499"/>
                </a:lnTo>
                <a:lnTo>
                  <a:pt x="937034" y="846499"/>
                </a:lnTo>
                <a:lnTo>
                  <a:pt x="937034" y="787651"/>
                </a:lnTo>
                <a:lnTo>
                  <a:pt x="937034" y="769545"/>
                </a:lnTo>
                <a:lnTo>
                  <a:pt x="909873" y="746911"/>
                </a:lnTo>
                <a:lnTo>
                  <a:pt x="891766" y="701644"/>
                </a:lnTo>
                <a:lnTo>
                  <a:pt x="891766" y="701644"/>
                </a:lnTo>
                <a:lnTo>
                  <a:pt x="891766" y="647323"/>
                </a:lnTo>
                <a:lnTo>
                  <a:pt x="891766" y="647323"/>
                </a:lnTo>
                <a:lnTo>
                  <a:pt x="864606" y="683537"/>
                </a:lnTo>
                <a:lnTo>
                  <a:pt x="860079" y="706170"/>
                </a:lnTo>
                <a:lnTo>
                  <a:pt x="878186" y="746911"/>
                </a:lnTo>
                <a:lnTo>
                  <a:pt x="878186" y="765018"/>
                </a:lnTo>
                <a:lnTo>
                  <a:pt x="891766" y="819339"/>
                </a:lnTo>
                <a:lnTo>
                  <a:pt x="909873" y="860079"/>
                </a:lnTo>
                <a:lnTo>
                  <a:pt x="941561" y="914400"/>
                </a:lnTo>
                <a:lnTo>
                  <a:pt x="959667" y="950614"/>
                </a:lnTo>
                <a:lnTo>
                  <a:pt x="964194" y="1000408"/>
                </a:lnTo>
                <a:lnTo>
                  <a:pt x="982301" y="1023042"/>
                </a:lnTo>
                <a:lnTo>
                  <a:pt x="1000408" y="1068309"/>
                </a:lnTo>
                <a:lnTo>
                  <a:pt x="1000408" y="1113576"/>
                </a:lnTo>
                <a:lnTo>
                  <a:pt x="1027568" y="1199584"/>
                </a:lnTo>
                <a:lnTo>
                  <a:pt x="1050202" y="1253905"/>
                </a:lnTo>
                <a:lnTo>
                  <a:pt x="1099996" y="1389707"/>
                </a:lnTo>
                <a:lnTo>
                  <a:pt x="1127157" y="1462135"/>
                </a:lnTo>
                <a:lnTo>
                  <a:pt x="1149790" y="1507402"/>
                </a:lnTo>
                <a:lnTo>
                  <a:pt x="1176951" y="1520982"/>
                </a:lnTo>
                <a:lnTo>
                  <a:pt x="1154317" y="1530036"/>
                </a:lnTo>
                <a:lnTo>
                  <a:pt x="1149790" y="1570776"/>
                </a:lnTo>
                <a:lnTo>
                  <a:pt x="823865" y="1480242"/>
                </a:lnTo>
                <a:lnTo>
                  <a:pt x="565842" y="1367073"/>
                </a:lnTo>
                <a:lnTo>
                  <a:pt x="430040" y="1032095"/>
                </a:lnTo>
                <a:lnTo>
                  <a:pt x="298764" y="733331"/>
                </a:lnTo>
                <a:lnTo>
                  <a:pt x="135802" y="534154"/>
                </a:lnTo>
                <a:lnTo>
                  <a:pt x="18107" y="448147"/>
                </a:lnTo>
                <a:lnTo>
                  <a:pt x="0" y="262550"/>
                </a:lnTo>
                <a:lnTo>
                  <a:pt x="27161" y="95061"/>
                </a:lnTo>
                <a:close/>
              </a:path>
            </a:pathLst>
          </a:custGeom>
          <a:solidFill>
            <a:srgbClr val="E46C0A">
              <a:alpha val="50196"/>
            </a:srgbClr>
          </a:solidFill>
          <a:ln w="6350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9546197">
            <a:off x="1222464" y="4577433"/>
            <a:ext cx="1461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Ptolemy</a:t>
            </a:r>
          </a:p>
        </p:txBody>
      </p:sp>
      <p:sp>
        <p:nvSpPr>
          <p:cNvPr id="15" name="Freeform 14"/>
          <p:cNvSpPr/>
          <p:nvPr/>
        </p:nvSpPr>
        <p:spPr>
          <a:xfrm>
            <a:off x="1327484" y="2840196"/>
            <a:ext cx="565484" cy="288758"/>
          </a:xfrm>
          <a:custGeom>
            <a:avLst/>
            <a:gdLst>
              <a:gd name="connsiteX0" fmla="*/ 0 w 565484"/>
              <a:gd name="connsiteY0" fmla="*/ 116305 h 288758"/>
              <a:gd name="connsiteX1" fmla="*/ 168442 w 565484"/>
              <a:gd name="connsiteY1" fmla="*/ 68179 h 288758"/>
              <a:gd name="connsiteX2" fmla="*/ 312821 w 565484"/>
              <a:gd name="connsiteY2" fmla="*/ 16042 h 288758"/>
              <a:gd name="connsiteX3" fmla="*/ 393032 w 565484"/>
              <a:gd name="connsiteY3" fmla="*/ 0 h 288758"/>
              <a:gd name="connsiteX4" fmla="*/ 413084 w 565484"/>
              <a:gd name="connsiteY4" fmla="*/ 0 h 288758"/>
              <a:gd name="connsiteX5" fmla="*/ 421105 w 565484"/>
              <a:gd name="connsiteY5" fmla="*/ 28074 h 288758"/>
              <a:gd name="connsiteX6" fmla="*/ 425116 w 565484"/>
              <a:gd name="connsiteY6" fmla="*/ 64168 h 288758"/>
              <a:gd name="connsiteX7" fmla="*/ 421105 w 565484"/>
              <a:gd name="connsiteY7" fmla="*/ 108284 h 288758"/>
              <a:gd name="connsiteX8" fmla="*/ 425116 w 565484"/>
              <a:gd name="connsiteY8" fmla="*/ 160421 h 288758"/>
              <a:gd name="connsiteX9" fmla="*/ 465221 w 565484"/>
              <a:gd name="connsiteY9" fmla="*/ 196516 h 288758"/>
              <a:gd name="connsiteX10" fmla="*/ 509337 w 565484"/>
              <a:gd name="connsiteY10" fmla="*/ 212558 h 288758"/>
              <a:gd name="connsiteX11" fmla="*/ 553453 w 565484"/>
              <a:gd name="connsiteY11" fmla="*/ 248653 h 288758"/>
              <a:gd name="connsiteX12" fmla="*/ 565484 w 565484"/>
              <a:gd name="connsiteY12" fmla="*/ 256674 h 288758"/>
              <a:gd name="connsiteX13" fmla="*/ 521369 w 565484"/>
              <a:gd name="connsiteY13" fmla="*/ 288758 h 288758"/>
              <a:gd name="connsiteX14" fmla="*/ 505327 w 565484"/>
              <a:gd name="connsiteY14" fmla="*/ 284747 h 288758"/>
              <a:gd name="connsiteX15" fmla="*/ 469232 w 565484"/>
              <a:gd name="connsiteY15" fmla="*/ 252663 h 288758"/>
              <a:gd name="connsiteX16" fmla="*/ 405063 w 565484"/>
              <a:gd name="connsiteY16" fmla="*/ 220579 h 288758"/>
              <a:gd name="connsiteX17" fmla="*/ 385011 w 565484"/>
              <a:gd name="connsiteY17" fmla="*/ 236621 h 288758"/>
              <a:gd name="connsiteX18" fmla="*/ 356937 w 565484"/>
              <a:gd name="connsiteY18" fmla="*/ 220579 h 288758"/>
              <a:gd name="connsiteX19" fmla="*/ 304800 w 565484"/>
              <a:gd name="connsiteY19" fmla="*/ 224590 h 288758"/>
              <a:gd name="connsiteX20" fmla="*/ 284748 w 565484"/>
              <a:gd name="connsiteY20" fmla="*/ 244642 h 288758"/>
              <a:gd name="connsiteX21" fmla="*/ 256674 w 565484"/>
              <a:gd name="connsiteY21" fmla="*/ 264695 h 288758"/>
              <a:gd name="connsiteX22" fmla="*/ 232611 w 565484"/>
              <a:gd name="connsiteY22" fmla="*/ 272716 h 288758"/>
              <a:gd name="connsiteX23" fmla="*/ 240632 w 565484"/>
              <a:gd name="connsiteY23" fmla="*/ 240632 h 288758"/>
              <a:gd name="connsiteX24" fmla="*/ 212558 w 565484"/>
              <a:gd name="connsiteY24" fmla="*/ 228600 h 288758"/>
              <a:gd name="connsiteX25" fmla="*/ 212558 w 565484"/>
              <a:gd name="connsiteY25" fmla="*/ 228600 h 288758"/>
              <a:gd name="connsiteX26" fmla="*/ 180474 w 565484"/>
              <a:gd name="connsiteY26" fmla="*/ 200526 h 288758"/>
              <a:gd name="connsiteX27" fmla="*/ 148390 w 565484"/>
              <a:gd name="connsiteY27" fmla="*/ 168442 h 288758"/>
              <a:gd name="connsiteX28" fmla="*/ 80211 w 565484"/>
              <a:gd name="connsiteY28" fmla="*/ 156411 h 288758"/>
              <a:gd name="connsiteX29" fmla="*/ 68179 w 565484"/>
              <a:gd name="connsiteY29" fmla="*/ 136358 h 288758"/>
              <a:gd name="connsiteX30" fmla="*/ 48127 w 565484"/>
              <a:gd name="connsiteY30" fmla="*/ 136358 h 288758"/>
              <a:gd name="connsiteX31" fmla="*/ 0 w 565484"/>
              <a:gd name="connsiteY31" fmla="*/ 116305 h 28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5484" h="288758">
                <a:moveTo>
                  <a:pt x="0" y="116305"/>
                </a:moveTo>
                <a:lnTo>
                  <a:pt x="168442" y="68179"/>
                </a:lnTo>
                <a:lnTo>
                  <a:pt x="312821" y="16042"/>
                </a:lnTo>
                <a:lnTo>
                  <a:pt x="393032" y="0"/>
                </a:lnTo>
                <a:lnTo>
                  <a:pt x="413084" y="0"/>
                </a:lnTo>
                <a:lnTo>
                  <a:pt x="421105" y="28074"/>
                </a:lnTo>
                <a:lnTo>
                  <a:pt x="425116" y="64168"/>
                </a:lnTo>
                <a:lnTo>
                  <a:pt x="421105" y="108284"/>
                </a:lnTo>
                <a:lnTo>
                  <a:pt x="425116" y="160421"/>
                </a:lnTo>
                <a:lnTo>
                  <a:pt x="465221" y="196516"/>
                </a:lnTo>
                <a:lnTo>
                  <a:pt x="509337" y="212558"/>
                </a:lnTo>
                <a:lnTo>
                  <a:pt x="553453" y="248653"/>
                </a:lnTo>
                <a:lnTo>
                  <a:pt x="565484" y="256674"/>
                </a:lnTo>
                <a:lnTo>
                  <a:pt x="521369" y="288758"/>
                </a:lnTo>
                <a:lnTo>
                  <a:pt x="505327" y="284747"/>
                </a:lnTo>
                <a:lnTo>
                  <a:pt x="469232" y="252663"/>
                </a:lnTo>
                <a:lnTo>
                  <a:pt x="405063" y="220579"/>
                </a:lnTo>
                <a:lnTo>
                  <a:pt x="385011" y="236621"/>
                </a:lnTo>
                <a:lnTo>
                  <a:pt x="356937" y="220579"/>
                </a:lnTo>
                <a:lnTo>
                  <a:pt x="304800" y="224590"/>
                </a:lnTo>
                <a:lnTo>
                  <a:pt x="284748" y="244642"/>
                </a:lnTo>
                <a:lnTo>
                  <a:pt x="256674" y="264695"/>
                </a:lnTo>
                <a:lnTo>
                  <a:pt x="232611" y="272716"/>
                </a:lnTo>
                <a:lnTo>
                  <a:pt x="240632" y="240632"/>
                </a:lnTo>
                <a:lnTo>
                  <a:pt x="212558" y="228600"/>
                </a:lnTo>
                <a:lnTo>
                  <a:pt x="212558" y="228600"/>
                </a:lnTo>
                <a:lnTo>
                  <a:pt x="180474" y="200526"/>
                </a:lnTo>
                <a:lnTo>
                  <a:pt x="148390" y="168442"/>
                </a:lnTo>
                <a:lnTo>
                  <a:pt x="80211" y="156411"/>
                </a:lnTo>
                <a:lnTo>
                  <a:pt x="68179" y="136358"/>
                </a:lnTo>
                <a:lnTo>
                  <a:pt x="48127" y="136358"/>
                </a:lnTo>
                <a:lnTo>
                  <a:pt x="0" y="116305"/>
                </a:lnTo>
                <a:close/>
              </a:path>
            </a:pathLst>
          </a:custGeom>
          <a:solidFill>
            <a:srgbClr val="9BBB59">
              <a:alpha val="50196"/>
            </a:srgbClr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47738" y="3113163"/>
            <a:ext cx="357187" cy="431006"/>
          </a:xfrm>
          <a:custGeom>
            <a:avLst/>
            <a:gdLst>
              <a:gd name="connsiteX0" fmla="*/ 9525 w 357187"/>
              <a:gd name="connsiteY0" fmla="*/ 28575 h 431006"/>
              <a:gd name="connsiteX1" fmla="*/ 235743 w 357187"/>
              <a:gd name="connsiteY1" fmla="*/ 0 h 431006"/>
              <a:gd name="connsiteX2" fmla="*/ 245268 w 357187"/>
              <a:gd name="connsiteY2" fmla="*/ 16668 h 431006"/>
              <a:gd name="connsiteX3" fmla="*/ 230981 w 357187"/>
              <a:gd name="connsiteY3" fmla="*/ 30956 h 431006"/>
              <a:gd name="connsiteX4" fmla="*/ 214312 w 357187"/>
              <a:gd name="connsiteY4" fmla="*/ 47625 h 431006"/>
              <a:gd name="connsiteX5" fmla="*/ 211931 w 357187"/>
              <a:gd name="connsiteY5" fmla="*/ 59531 h 431006"/>
              <a:gd name="connsiteX6" fmla="*/ 216693 w 357187"/>
              <a:gd name="connsiteY6" fmla="*/ 73818 h 431006"/>
              <a:gd name="connsiteX7" fmla="*/ 233362 w 357187"/>
              <a:gd name="connsiteY7" fmla="*/ 95250 h 431006"/>
              <a:gd name="connsiteX8" fmla="*/ 250031 w 357187"/>
              <a:gd name="connsiteY8" fmla="*/ 102393 h 431006"/>
              <a:gd name="connsiteX9" fmla="*/ 259556 w 357187"/>
              <a:gd name="connsiteY9" fmla="*/ 123825 h 431006"/>
              <a:gd name="connsiteX10" fmla="*/ 271462 w 357187"/>
              <a:gd name="connsiteY10" fmla="*/ 152400 h 431006"/>
              <a:gd name="connsiteX11" fmla="*/ 297656 w 357187"/>
              <a:gd name="connsiteY11" fmla="*/ 164306 h 431006"/>
              <a:gd name="connsiteX12" fmla="*/ 309562 w 357187"/>
              <a:gd name="connsiteY12" fmla="*/ 188118 h 431006"/>
              <a:gd name="connsiteX13" fmla="*/ 309562 w 357187"/>
              <a:gd name="connsiteY13" fmla="*/ 214312 h 431006"/>
              <a:gd name="connsiteX14" fmla="*/ 314325 w 357187"/>
              <a:gd name="connsiteY14" fmla="*/ 235743 h 431006"/>
              <a:gd name="connsiteX15" fmla="*/ 330993 w 357187"/>
              <a:gd name="connsiteY15" fmla="*/ 264318 h 431006"/>
              <a:gd name="connsiteX16" fmla="*/ 347662 w 357187"/>
              <a:gd name="connsiteY16" fmla="*/ 288131 h 431006"/>
              <a:gd name="connsiteX17" fmla="*/ 354806 w 357187"/>
              <a:gd name="connsiteY17" fmla="*/ 304800 h 431006"/>
              <a:gd name="connsiteX18" fmla="*/ 357187 w 357187"/>
              <a:gd name="connsiteY18" fmla="*/ 319087 h 431006"/>
              <a:gd name="connsiteX19" fmla="*/ 335756 w 357187"/>
              <a:gd name="connsiteY19" fmla="*/ 290512 h 431006"/>
              <a:gd name="connsiteX20" fmla="*/ 314325 w 357187"/>
              <a:gd name="connsiteY20" fmla="*/ 273843 h 431006"/>
              <a:gd name="connsiteX21" fmla="*/ 302418 w 357187"/>
              <a:gd name="connsiteY21" fmla="*/ 250031 h 431006"/>
              <a:gd name="connsiteX22" fmla="*/ 297656 w 357187"/>
              <a:gd name="connsiteY22" fmla="*/ 230981 h 431006"/>
              <a:gd name="connsiteX23" fmla="*/ 297656 w 357187"/>
              <a:gd name="connsiteY23" fmla="*/ 230981 h 431006"/>
              <a:gd name="connsiteX24" fmla="*/ 276225 w 357187"/>
              <a:gd name="connsiteY24" fmla="*/ 200025 h 431006"/>
              <a:gd name="connsiteX25" fmla="*/ 257175 w 357187"/>
              <a:gd name="connsiteY25" fmla="*/ 192881 h 431006"/>
              <a:gd name="connsiteX26" fmla="*/ 264318 w 357187"/>
              <a:gd name="connsiteY26" fmla="*/ 211931 h 431006"/>
              <a:gd name="connsiteX27" fmla="*/ 285750 w 357187"/>
              <a:gd name="connsiteY27" fmla="*/ 235743 h 431006"/>
              <a:gd name="connsiteX28" fmla="*/ 269081 w 357187"/>
              <a:gd name="connsiteY28" fmla="*/ 285750 h 431006"/>
              <a:gd name="connsiteX29" fmla="*/ 266700 w 357187"/>
              <a:gd name="connsiteY29" fmla="*/ 297656 h 431006"/>
              <a:gd name="connsiteX30" fmla="*/ 238125 w 357187"/>
              <a:gd name="connsiteY30" fmla="*/ 259556 h 431006"/>
              <a:gd name="connsiteX31" fmla="*/ 214312 w 357187"/>
              <a:gd name="connsiteY31" fmla="*/ 245268 h 431006"/>
              <a:gd name="connsiteX32" fmla="*/ 195262 w 357187"/>
              <a:gd name="connsiteY32" fmla="*/ 242887 h 431006"/>
              <a:gd name="connsiteX33" fmla="*/ 185737 w 357187"/>
              <a:gd name="connsiteY33" fmla="*/ 245268 h 431006"/>
              <a:gd name="connsiteX34" fmla="*/ 183356 w 357187"/>
              <a:gd name="connsiteY34" fmla="*/ 264318 h 431006"/>
              <a:gd name="connsiteX35" fmla="*/ 180975 w 357187"/>
              <a:gd name="connsiteY35" fmla="*/ 280987 h 431006"/>
              <a:gd name="connsiteX36" fmla="*/ 207168 w 357187"/>
              <a:gd name="connsiteY36" fmla="*/ 297656 h 431006"/>
              <a:gd name="connsiteX37" fmla="*/ 204787 w 357187"/>
              <a:gd name="connsiteY37" fmla="*/ 309562 h 431006"/>
              <a:gd name="connsiteX38" fmla="*/ 200025 w 357187"/>
              <a:gd name="connsiteY38" fmla="*/ 330993 h 431006"/>
              <a:gd name="connsiteX39" fmla="*/ 188118 w 357187"/>
              <a:gd name="connsiteY39" fmla="*/ 319087 h 431006"/>
              <a:gd name="connsiteX40" fmla="*/ 176212 w 357187"/>
              <a:gd name="connsiteY40" fmla="*/ 319087 h 431006"/>
              <a:gd name="connsiteX41" fmla="*/ 166687 w 357187"/>
              <a:gd name="connsiteY41" fmla="*/ 321468 h 431006"/>
              <a:gd name="connsiteX42" fmla="*/ 161925 w 357187"/>
              <a:gd name="connsiteY42" fmla="*/ 316706 h 431006"/>
              <a:gd name="connsiteX43" fmla="*/ 164306 w 357187"/>
              <a:gd name="connsiteY43" fmla="*/ 304800 h 431006"/>
              <a:gd name="connsiteX44" fmla="*/ 150018 w 357187"/>
              <a:gd name="connsiteY44" fmla="*/ 288131 h 431006"/>
              <a:gd name="connsiteX45" fmla="*/ 145256 w 357187"/>
              <a:gd name="connsiteY45" fmla="*/ 280987 h 431006"/>
              <a:gd name="connsiteX46" fmla="*/ 138112 w 357187"/>
              <a:gd name="connsiteY46" fmla="*/ 316706 h 431006"/>
              <a:gd name="connsiteX47" fmla="*/ 142875 w 357187"/>
              <a:gd name="connsiteY47" fmla="*/ 345281 h 431006"/>
              <a:gd name="connsiteX48" fmla="*/ 140493 w 357187"/>
              <a:gd name="connsiteY48" fmla="*/ 378618 h 431006"/>
              <a:gd name="connsiteX49" fmla="*/ 128587 w 357187"/>
              <a:gd name="connsiteY49" fmla="*/ 404812 h 431006"/>
              <a:gd name="connsiteX50" fmla="*/ 133350 w 357187"/>
              <a:gd name="connsiteY50" fmla="*/ 431006 h 431006"/>
              <a:gd name="connsiteX51" fmla="*/ 114300 w 357187"/>
              <a:gd name="connsiteY51" fmla="*/ 409575 h 431006"/>
              <a:gd name="connsiteX52" fmla="*/ 107156 w 357187"/>
              <a:gd name="connsiteY52" fmla="*/ 388143 h 431006"/>
              <a:gd name="connsiteX53" fmla="*/ 107156 w 357187"/>
              <a:gd name="connsiteY53" fmla="*/ 388143 h 431006"/>
              <a:gd name="connsiteX54" fmla="*/ 90487 w 357187"/>
              <a:gd name="connsiteY54" fmla="*/ 407193 h 431006"/>
              <a:gd name="connsiteX55" fmla="*/ 83343 w 357187"/>
              <a:gd name="connsiteY55" fmla="*/ 423862 h 431006"/>
              <a:gd name="connsiteX56" fmla="*/ 61912 w 357187"/>
              <a:gd name="connsiteY56" fmla="*/ 416718 h 431006"/>
              <a:gd name="connsiteX57" fmla="*/ 61912 w 357187"/>
              <a:gd name="connsiteY57" fmla="*/ 392906 h 431006"/>
              <a:gd name="connsiteX58" fmla="*/ 59531 w 357187"/>
              <a:gd name="connsiteY58" fmla="*/ 369093 h 431006"/>
              <a:gd name="connsiteX59" fmla="*/ 59531 w 357187"/>
              <a:gd name="connsiteY59" fmla="*/ 345281 h 431006"/>
              <a:gd name="connsiteX60" fmla="*/ 57150 w 357187"/>
              <a:gd name="connsiteY60" fmla="*/ 330993 h 431006"/>
              <a:gd name="connsiteX61" fmla="*/ 50006 w 357187"/>
              <a:gd name="connsiteY61" fmla="*/ 328612 h 431006"/>
              <a:gd name="connsiteX62" fmla="*/ 45243 w 357187"/>
              <a:gd name="connsiteY62" fmla="*/ 350043 h 431006"/>
              <a:gd name="connsiteX63" fmla="*/ 28575 w 357187"/>
              <a:gd name="connsiteY63" fmla="*/ 371475 h 431006"/>
              <a:gd name="connsiteX64" fmla="*/ 16668 w 357187"/>
              <a:gd name="connsiteY64" fmla="*/ 359568 h 431006"/>
              <a:gd name="connsiteX65" fmla="*/ 7143 w 357187"/>
              <a:gd name="connsiteY65" fmla="*/ 345281 h 431006"/>
              <a:gd name="connsiteX66" fmla="*/ 9525 w 357187"/>
              <a:gd name="connsiteY66" fmla="*/ 326231 h 431006"/>
              <a:gd name="connsiteX67" fmla="*/ 7143 w 357187"/>
              <a:gd name="connsiteY67" fmla="*/ 302418 h 431006"/>
              <a:gd name="connsiteX68" fmla="*/ 7143 w 357187"/>
              <a:gd name="connsiteY68" fmla="*/ 283368 h 431006"/>
              <a:gd name="connsiteX69" fmla="*/ 21431 w 357187"/>
              <a:gd name="connsiteY69" fmla="*/ 266700 h 431006"/>
              <a:gd name="connsiteX70" fmla="*/ 35718 w 357187"/>
              <a:gd name="connsiteY70" fmla="*/ 264318 h 431006"/>
              <a:gd name="connsiteX71" fmla="*/ 38100 w 357187"/>
              <a:gd name="connsiteY71" fmla="*/ 252412 h 431006"/>
              <a:gd name="connsiteX72" fmla="*/ 21431 w 357187"/>
              <a:gd name="connsiteY72" fmla="*/ 230981 h 431006"/>
              <a:gd name="connsiteX73" fmla="*/ 7143 w 357187"/>
              <a:gd name="connsiteY73" fmla="*/ 200025 h 431006"/>
              <a:gd name="connsiteX74" fmla="*/ 0 w 357187"/>
              <a:gd name="connsiteY74" fmla="*/ 176212 h 431006"/>
              <a:gd name="connsiteX75" fmla="*/ 23812 w 357187"/>
              <a:gd name="connsiteY75" fmla="*/ 164306 h 431006"/>
              <a:gd name="connsiteX76" fmla="*/ 42862 w 357187"/>
              <a:gd name="connsiteY76" fmla="*/ 152400 h 431006"/>
              <a:gd name="connsiteX77" fmla="*/ 42862 w 357187"/>
              <a:gd name="connsiteY77" fmla="*/ 152400 h 431006"/>
              <a:gd name="connsiteX78" fmla="*/ 66675 w 357187"/>
              <a:gd name="connsiteY78" fmla="*/ 150018 h 431006"/>
              <a:gd name="connsiteX79" fmla="*/ 76200 w 357187"/>
              <a:gd name="connsiteY79" fmla="*/ 138112 h 431006"/>
              <a:gd name="connsiteX80" fmla="*/ 97631 w 357187"/>
              <a:gd name="connsiteY80" fmla="*/ 152400 h 431006"/>
              <a:gd name="connsiteX81" fmla="*/ 116681 w 357187"/>
              <a:gd name="connsiteY81" fmla="*/ 173831 h 431006"/>
              <a:gd name="connsiteX82" fmla="*/ 150018 w 357187"/>
              <a:gd name="connsiteY82" fmla="*/ 204787 h 431006"/>
              <a:gd name="connsiteX83" fmla="*/ 176212 w 357187"/>
              <a:gd name="connsiteY83" fmla="*/ 211931 h 431006"/>
              <a:gd name="connsiteX84" fmla="*/ 197643 w 357187"/>
              <a:gd name="connsiteY84" fmla="*/ 211931 h 431006"/>
              <a:gd name="connsiteX85" fmla="*/ 202406 w 357187"/>
              <a:gd name="connsiteY85" fmla="*/ 209550 h 431006"/>
              <a:gd name="connsiteX86" fmla="*/ 166687 w 357187"/>
              <a:gd name="connsiteY86" fmla="*/ 173831 h 431006"/>
              <a:gd name="connsiteX87" fmla="*/ 138112 w 357187"/>
              <a:gd name="connsiteY87" fmla="*/ 150018 h 431006"/>
              <a:gd name="connsiteX88" fmla="*/ 138112 w 357187"/>
              <a:gd name="connsiteY88" fmla="*/ 150018 h 431006"/>
              <a:gd name="connsiteX89" fmla="*/ 109537 w 357187"/>
              <a:gd name="connsiteY89" fmla="*/ 145256 h 431006"/>
              <a:gd name="connsiteX90" fmla="*/ 90487 w 357187"/>
              <a:gd name="connsiteY90" fmla="*/ 138112 h 431006"/>
              <a:gd name="connsiteX91" fmla="*/ 69056 w 357187"/>
              <a:gd name="connsiteY91" fmla="*/ 133350 h 431006"/>
              <a:gd name="connsiteX92" fmla="*/ 52387 w 357187"/>
              <a:gd name="connsiteY92" fmla="*/ 123825 h 431006"/>
              <a:gd name="connsiteX93" fmla="*/ 45243 w 357187"/>
              <a:gd name="connsiteY93" fmla="*/ 116681 h 431006"/>
              <a:gd name="connsiteX94" fmla="*/ 26193 w 357187"/>
              <a:gd name="connsiteY94" fmla="*/ 119062 h 431006"/>
              <a:gd name="connsiteX95" fmla="*/ 23812 w 357187"/>
              <a:gd name="connsiteY95" fmla="*/ 121443 h 431006"/>
              <a:gd name="connsiteX96" fmla="*/ 19050 w 357187"/>
              <a:gd name="connsiteY96" fmla="*/ 114300 h 431006"/>
              <a:gd name="connsiteX97" fmla="*/ 19050 w 357187"/>
              <a:gd name="connsiteY97" fmla="*/ 114300 h 431006"/>
              <a:gd name="connsiteX98" fmla="*/ 28575 w 357187"/>
              <a:gd name="connsiteY98" fmla="*/ 92868 h 431006"/>
              <a:gd name="connsiteX99" fmla="*/ 9525 w 357187"/>
              <a:gd name="connsiteY99" fmla="*/ 28575 h 43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57187" h="431006">
                <a:moveTo>
                  <a:pt x="9525" y="28575"/>
                </a:moveTo>
                <a:lnTo>
                  <a:pt x="235743" y="0"/>
                </a:lnTo>
                <a:lnTo>
                  <a:pt x="245268" y="16668"/>
                </a:lnTo>
                <a:lnTo>
                  <a:pt x="230981" y="30956"/>
                </a:lnTo>
                <a:lnTo>
                  <a:pt x="214312" y="47625"/>
                </a:lnTo>
                <a:lnTo>
                  <a:pt x="211931" y="59531"/>
                </a:lnTo>
                <a:lnTo>
                  <a:pt x="216693" y="73818"/>
                </a:lnTo>
                <a:lnTo>
                  <a:pt x="233362" y="95250"/>
                </a:lnTo>
                <a:lnTo>
                  <a:pt x="250031" y="102393"/>
                </a:lnTo>
                <a:lnTo>
                  <a:pt x="259556" y="123825"/>
                </a:lnTo>
                <a:lnTo>
                  <a:pt x="271462" y="152400"/>
                </a:lnTo>
                <a:lnTo>
                  <a:pt x="297656" y="164306"/>
                </a:lnTo>
                <a:lnTo>
                  <a:pt x="309562" y="188118"/>
                </a:lnTo>
                <a:lnTo>
                  <a:pt x="309562" y="214312"/>
                </a:lnTo>
                <a:lnTo>
                  <a:pt x="314325" y="235743"/>
                </a:lnTo>
                <a:lnTo>
                  <a:pt x="330993" y="264318"/>
                </a:lnTo>
                <a:lnTo>
                  <a:pt x="347662" y="288131"/>
                </a:lnTo>
                <a:lnTo>
                  <a:pt x="354806" y="304800"/>
                </a:lnTo>
                <a:lnTo>
                  <a:pt x="357187" y="319087"/>
                </a:lnTo>
                <a:lnTo>
                  <a:pt x="335756" y="290512"/>
                </a:lnTo>
                <a:lnTo>
                  <a:pt x="314325" y="273843"/>
                </a:lnTo>
                <a:lnTo>
                  <a:pt x="302418" y="250031"/>
                </a:lnTo>
                <a:lnTo>
                  <a:pt x="297656" y="230981"/>
                </a:lnTo>
                <a:lnTo>
                  <a:pt x="297656" y="230981"/>
                </a:lnTo>
                <a:lnTo>
                  <a:pt x="276225" y="200025"/>
                </a:lnTo>
                <a:lnTo>
                  <a:pt x="257175" y="192881"/>
                </a:lnTo>
                <a:lnTo>
                  <a:pt x="264318" y="211931"/>
                </a:lnTo>
                <a:lnTo>
                  <a:pt x="285750" y="235743"/>
                </a:lnTo>
                <a:lnTo>
                  <a:pt x="269081" y="285750"/>
                </a:lnTo>
                <a:lnTo>
                  <a:pt x="266700" y="297656"/>
                </a:lnTo>
                <a:lnTo>
                  <a:pt x="238125" y="259556"/>
                </a:lnTo>
                <a:lnTo>
                  <a:pt x="214312" y="245268"/>
                </a:lnTo>
                <a:lnTo>
                  <a:pt x="195262" y="242887"/>
                </a:lnTo>
                <a:lnTo>
                  <a:pt x="185737" y="245268"/>
                </a:lnTo>
                <a:lnTo>
                  <a:pt x="183356" y="264318"/>
                </a:lnTo>
                <a:lnTo>
                  <a:pt x="180975" y="280987"/>
                </a:lnTo>
                <a:lnTo>
                  <a:pt x="207168" y="297656"/>
                </a:lnTo>
                <a:lnTo>
                  <a:pt x="204787" y="309562"/>
                </a:lnTo>
                <a:lnTo>
                  <a:pt x="200025" y="330993"/>
                </a:lnTo>
                <a:lnTo>
                  <a:pt x="188118" y="319087"/>
                </a:lnTo>
                <a:lnTo>
                  <a:pt x="176212" y="319087"/>
                </a:lnTo>
                <a:lnTo>
                  <a:pt x="166687" y="321468"/>
                </a:lnTo>
                <a:lnTo>
                  <a:pt x="161925" y="316706"/>
                </a:lnTo>
                <a:lnTo>
                  <a:pt x="164306" y="304800"/>
                </a:lnTo>
                <a:lnTo>
                  <a:pt x="150018" y="288131"/>
                </a:lnTo>
                <a:lnTo>
                  <a:pt x="145256" y="280987"/>
                </a:lnTo>
                <a:lnTo>
                  <a:pt x="138112" y="316706"/>
                </a:lnTo>
                <a:lnTo>
                  <a:pt x="142875" y="345281"/>
                </a:lnTo>
                <a:lnTo>
                  <a:pt x="140493" y="378618"/>
                </a:lnTo>
                <a:lnTo>
                  <a:pt x="128587" y="404812"/>
                </a:lnTo>
                <a:lnTo>
                  <a:pt x="133350" y="431006"/>
                </a:lnTo>
                <a:lnTo>
                  <a:pt x="114300" y="409575"/>
                </a:lnTo>
                <a:lnTo>
                  <a:pt x="107156" y="388143"/>
                </a:lnTo>
                <a:lnTo>
                  <a:pt x="107156" y="388143"/>
                </a:lnTo>
                <a:lnTo>
                  <a:pt x="90487" y="407193"/>
                </a:lnTo>
                <a:lnTo>
                  <a:pt x="83343" y="423862"/>
                </a:lnTo>
                <a:lnTo>
                  <a:pt x="61912" y="416718"/>
                </a:lnTo>
                <a:lnTo>
                  <a:pt x="61912" y="392906"/>
                </a:lnTo>
                <a:lnTo>
                  <a:pt x="59531" y="369093"/>
                </a:lnTo>
                <a:lnTo>
                  <a:pt x="59531" y="345281"/>
                </a:lnTo>
                <a:lnTo>
                  <a:pt x="57150" y="330993"/>
                </a:lnTo>
                <a:lnTo>
                  <a:pt x="50006" y="328612"/>
                </a:lnTo>
                <a:lnTo>
                  <a:pt x="45243" y="350043"/>
                </a:lnTo>
                <a:lnTo>
                  <a:pt x="28575" y="371475"/>
                </a:lnTo>
                <a:lnTo>
                  <a:pt x="16668" y="359568"/>
                </a:lnTo>
                <a:lnTo>
                  <a:pt x="7143" y="345281"/>
                </a:lnTo>
                <a:lnTo>
                  <a:pt x="9525" y="326231"/>
                </a:lnTo>
                <a:lnTo>
                  <a:pt x="7143" y="302418"/>
                </a:lnTo>
                <a:lnTo>
                  <a:pt x="7143" y="283368"/>
                </a:lnTo>
                <a:lnTo>
                  <a:pt x="21431" y="266700"/>
                </a:lnTo>
                <a:lnTo>
                  <a:pt x="35718" y="264318"/>
                </a:lnTo>
                <a:lnTo>
                  <a:pt x="38100" y="252412"/>
                </a:lnTo>
                <a:lnTo>
                  <a:pt x="21431" y="230981"/>
                </a:lnTo>
                <a:lnTo>
                  <a:pt x="7143" y="200025"/>
                </a:lnTo>
                <a:lnTo>
                  <a:pt x="0" y="176212"/>
                </a:lnTo>
                <a:lnTo>
                  <a:pt x="23812" y="164306"/>
                </a:lnTo>
                <a:lnTo>
                  <a:pt x="42862" y="152400"/>
                </a:lnTo>
                <a:lnTo>
                  <a:pt x="42862" y="152400"/>
                </a:lnTo>
                <a:lnTo>
                  <a:pt x="66675" y="150018"/>
                </a:lnTo>
                <a:lnTo>
                  <a:pt x="76200" y="138112"/>
                </a:lnTo>
                <a:lnTo>
                  <a:pt x="97631" y="152400"/>
                </a:lnTo>
                <a:lnTo>
                  <a:pt x="116681" y="173831"/>
                </a:lnTo>
                <a:lnTo>
                  <a:pt x="150018" y="204787"/>
                </a:lnTo>
                <a:lnTo>
                  <a:pt x="176212" y="211931"/>
                </a:lnTo>
                <a:lnTo>
                  <a:pt x="197643" y="211931"/>
                </a:lnTo>
                <a:lnTo>
                  <a:pt x="202406" y="209550"/>
                </a:lnTo>
                <a:lnTo>
                  <a:pt x="166687" y="173831"/>
                </a:lnTo>
                <a:lnTo>
                  <a:pt x="138112" y="150018"/>
                </a:lnTo>
                <a:lnTo>
                  <a:pt x="138112" y="150018"/>
                </a:lnTo>
                <a:lnTo>
                  <a:pt x="109537" y="145256"/>
                </a:lnTo>
                <a:lnTo>
                  <a:pt x="90487" y="138112"/>
                </a:lnTo>
                <a:lnTo>
                  <a:pt x="69056" y="133350"/>
                </a:lnTo>
                <a:lnTo>
                  <a:pt x="52387" y="123825"/>
                </a:lnTo>
                <a:lnTo>
                  <a:pt x="45243" y="116681"/>
                </a:lnTo>
                <a:lnTo>
                  <a:pt x="26193" y="119062"/>
                </a:lnTo>
                <a:lnTo>
                  <a:pt x="23812" y="121443"/>
                </a:lnTo>
                <a:lnTo>
                  <a:pt x="19050" y="114300"/>
                </a:lnTo>
                <a:lnTo>
                  <a:pt x="19050" y="114300"/>
                </a:lnTo>
                <a:lnTo>
                  <a:pt x="28575" y="92868"/>
                </a:lnTo>
                <a:lnTo>
                  <a:pt x="9525" y="28575"/>
                </a:lnTo>
                <a:close/>
              </a:path>
            </a:pathLst>
          </a:custGeom>
          <a:solidFill>
            <a:srgbClr val="9BBB59">
              <a:alpha val="50196"/>
            </a:srgbClr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72269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/>
      <p:bldP spid="8" grpId="1"/>
      <p:bldP spid="10" grpId="0"/>
      <p:bldP spid="10" grpId="1"/>
      <p:bldP spid="12" grpId="0"/>
      <p:bldP spid="12" grpId="1"/>
      <p:bldP spid="13" grpId="0" animBg="1"/>
      <p:bldP spid="13" grpId="1" animBg="1"/>
      <p:bldP spid="14" grpId="0"/>
      <p:bldP spid="14" grpId="1"/>
      <p:bldP spid="15" grpId="0" animBg="1"/>
      <p:bldP spid="15" grpId="1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28600" y="4429358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Tevet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91150" y="1051113"/>
            <a:ext cx="19574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Ref.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67400" y="1696338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Jer. 52:6-30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67400" y="272474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Kg. 25:2-10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7400" y="366289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Jer. 4:1-10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7400" y="4515738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Kg. 25:1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274849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63338" y="1051113"/>
            <a:ext cx="38278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Zechariah 8-9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71731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Tammuz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364606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Tishri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8500" y="1051113"/>
            <a:ext cx="1818900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63338" y="1582886"/>
            <a:ext cx="380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Mourning the capture of Jerusalem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63338" y="2455083"/>
            <a:ext cx="38040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Burning of Jerusalem and the destruction of Solomon’s Temple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63338" y="3507517"/>
            <a:ext cx="380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Assassination of Gedaliah and the massacre of 80 men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63338" y="4276511"/>
            <a:ext cx="38040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 of Nebuchadnezzar’s siege against Jerusalem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28600" y="1027363"/>
            <a:ext cx="7620000" cy="4316395"/>
            <a:chOff x="228600" y="2236805"/>
            <a:chExt cx="7620000" cy="43163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" name="Straight Connector 3"/>
            <p:cNvCxnSpPr/>
            <p:nvPr/>
          </p:nvCxnSpPr>
          <p:spPr>
            <a:xfrm>
              <a:off x="2063338" y="2236805"/>
              <a:ext cx="0" cy="4286071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891150" y="2267128"/>
              <a:ext cx="0" cy="4286071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228600" y="2267129"/>
              <a:ext cx="7620000" cy="4286071"/>
              <a:chOff x="457200" y="2267129"/>
              <a:chExt cx="7239000" cy="4286071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457200" y="2267129"/>
                <a:ext cx="7239000" cy="4286071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457200" y="2743200"/>
                <a:ext cx="7239000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57200" y="3586350"/>
                <a:ext cx="7239000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57200" y="4724400"/>
                <a:ext cx="7239000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57200" y="5494325"/>
                <a:ext cx="7239000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7462461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18" grpId="0"/>
      <p:bldP spid="18" grpId="1"/>
      <p:bldP spid="22" grpId="0"/>
      <p:bldP spid="22" grpId="1"/>
      <p:bldP spid="11" grpId="0"/>
      <p:bldP spid="11" grpId="1"/>
      <p:bldP spid="19" grpId="0"/>
      <p:bldP spid="19" grpId="1"/>
      <p:bldP spid="21" grpId="0" animBg="1"/>
      <p:bldP spid="21" grpId="1" animBg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Zechariah 8-9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Zechariah means "Jehovah remembers"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5398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Zechariah 8-9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066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Shalmanezer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laid siege for 5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477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Nebuchadnezzar laid siege for 13 years</a:t>
            </a:r>
            <a:endParaRPr lang="en-US" sz="3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71834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the Great took 7 months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3151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5" grpId="0"/>
      <p:bldP spid="5" grpId="1"/>
      <p:bldP spid="5" grpId="2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 cstate="print">
            <a:lum bright="2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3" r="2425"/>
          <a:stretch/>
        </p:blipFill>
        <p:spPr bwMode="auto">
          <a:xfrm>
            <a:off x="362200" y="3942356"/>
            <a:ext cx="3781300" cy="529694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lum bright="2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3" r="2425"/>
          <a:stretch/>
        </p:blipFill>
        <p:spPr bwMode="auto">
          <a:xfrm>
            <a:off x="381000" y="4347106"/>
            <a:ext cx="2514600" cy="529694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Zechariah 8-9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066800"/>
            <a:ext cx="40386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Zech. 9:9 ~ </a:t>
            </a:r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Rejoice greatly, O daughter of Zion! </a:t>
            </a:r>
          </a:p>
          <a:p>
            <a:r>
              <a:rPr lang="en-US" sz="2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Shout</a:t>
            </a:r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 daughter of Jerusalem! </a:t>
            </a:r>
          </a:p>
          <a:p>
            <a:r>
              <a:rPr lang="en-US" sz="2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Behold</a:t>
            </a:r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your King is coming to you; </a:t>
            </a:r>
          </a:p>
          <a:p>
            <a:r>
              <a:rPr lang="en-US" sz="2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27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just and having salvation, </a:t>
            </a:r>
          </a:p>
          <a:p>
            <a:r>
              <a:rPr lang="en-US" sz="2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Lowly </a:t>
            </a:r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riding on a donkey, </a:t>
            </a:r>
          </a:p>
          <a:p>
            <a:r>
              <a:rPr lang="en-US" sz="2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colt, the foal of a donkey.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1066800"/>
            <a:ext cx="411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21:5 ~ </a:t>
            </a:r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 the daughter of Zion, </a:t>
            </a:r>
          </a:p>
          <a:p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"Behold, your King is coming to you, </a:t>
            </a:r>
          </a:p>
          <a:p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Lowly, and sitting on a donkey, </a:t>
            </a:r>
          </a:p>
          <a:p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colt, the foal of a donkey."</a:t>
            </a:r>
          </a:p>
        </p:txBody>
      </p:sp>
    </p:spTree>
    <p:extLst>
      <p:ext uri="{BB962C8B-B14F-4D97-AF65-F5344CB8AC3E}">
        <p14:creationId xmlns:p14="http://schemas.microsoft.com/office/powerpoint/2010/main" xmlns="" val="24630498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Zechariah 8-9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996956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Lowly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`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aniy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80x in Scripture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555078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58xs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2117075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15x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afflicted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6670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Gordon MacDonald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 think we need to be constantly reminded that Jesus, by the standards of cultural success models, was a miserable failure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9001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lum bright="2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3" r="2425"/>
          <a:stretch/>
        </p:blipFill>
        <p:spPr bwMode="auto">
          <a:xfrm>
            <a:off x="1371600" y="5385206"/>
            <a:ext cx="2514600" cy="529694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lum bright="2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3" r="2425"/>
          <a:stretch/>
        </p:blipFill>
        <p:spPr bwMode="auto">
          <a:xfrm>
            <a:off x="352300" y="5730581"/>
            <a:ext cx="3762500" cy="529694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Zechariah 8-9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066800"/>
            <a:ext cx="403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Is. 61:1-2 ~ 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Spirit of the Lord GOD </a:t>
            </a:r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upon Me, Because the LORD has anointed Me To preach good tidings to the poor; He has sent Me to heal the brokenhearted, To proclaim liberty to the captives, And the opening of the prison to </a:t>
            </a:r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who are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bound; </a:t>
            </a:r>
            <a:r>
              <a:rPr lang="en-US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proclaim the acceptable year of the LORD, And the day of vengeance of our God; To comfort all who mourn,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1066800"/>
            <a:ext cx="4114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Lu. 4:18-19 ~ </a:t>
            </a:r>
            <a:r>
              <a:rPr lang="en-US" sz="2400" baseline="30000" dirty="0"/>
              <a:t>18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FFFF00"/>
                </a:solidFill>
              </a:rPr>
              <a:t>The Spirit of the LORD </a:t>
            </a:r>
            <a:r>
              <a:rPr lang="en-US" sz="2400" i="1" dirty="0">
                <a:solidFill>
                  <a:srgbClr val="FFFF00"/>
                </a:solidFill>
              </a:rPr>
              <a:t>is</a:t>
            </a:r>
            <a:r>
              <a:rPr lang="en-US" sz="2400" dirty="0">
                <a:solidFill>
                  <a:srgbClr val="FFFF00"/>
                </a:solidFill>
              </a:rPr>
              <a:t> upon Me, Because He has anointed Me To preach the gospel to </a:t>
            </a:r>
            <a:r>
              <a:rPr lang="en-US" sz="2400" i="1" dirty="0">
                <a:solidFill>
                  <a:srgbClr val="FFFF00"/>
                </a:solidFill>
              </a:rPr>
              <a:t>the</a:t>
            </a:r>
            <a:r>
              <a:rPr lang="en-US" sz="2400" dirty="0">
                <a:solidFill>
                  <a:srgbClr val="FFFF00"/>
                </a:solidFill>
              </a:rPr>
              <a:t> poor; He has sent Me to heal the brokenhearted, To proclaim liberty to </a:t>
            </a:r>
            <a:r>
              <a:rPr lang="en-US" sz="2400" i="1" dirty="0">
                <a:solidFill>
                  <a:srgbClr val="FFFF00"/>
                </a:solidFill>
              </a:rPr>
              <a:t>the</a:t>
            </a:r>
            <a:r>
              <a:rPr lang="en-US" sz="2400" dirty="0">
                <a:solidFill>
                  <a:srgbClr val="FFFF00"/>
                </a:solidFill>
              </a:rPr>
              <a:t> captives And recovery of sight to </a:t>
            </a:r>
            <a:r>
              <a:rPr lang="en-US" sz="2400" i="1" dirty="0">
                <a:solidFill>
                  <a:srgbClr val="FFFF00"/>
                </a:solidFill>
              </a:rPr>
              <a:t>the</a:t>
            </a:r>
            <a:r>
              <a:rPr lang="en-US" sz="2400" dirty="0">
                <a:solidFill>
                  <a:srgbClr val="FFFF00"/>
                </a:solidFill>
              </a:rPr>
              <a:t> blind, To set at liberty those who are oppressed; </a:t>
            </a:r>
            <a:r>
              <a:rPr lang="en-US" sz="2400" baseline="30000" dirty="0"/>
              <a:t>19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FFFF00"/>
                </a:solidFill>
              </a:rPr>
              <a:t>To proclaim the acceptable year </a:t>
            </a:r>
            <a:r>
              <a:rPr lang="en-US" sz="2400" dirty="0" smtClean="0">
                <a:solidFill>
                  <a:srgbClr val="FFFF00"/>
                </a:solidFill>
              </a:rPr>
              <a:t>of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the </a:t>
            </a:r>
            <a:r>
              <a:rPr lang="en-US" sz="2400" dirty="0">
                <a:solidFill>
                  <a:srgbClr val="FFFF00"/>
                </a:solidFill>
              </a:rPr>
              <a:t>LORD.</a:t>
            </a:r>
          </a:p>
        </p:txBody>
      </p:sp>
    </p:spTree>
    <p:extLst>
      <p:ext uri="{BB962C8B-B14F-4D97-AF65-F5344CB8AC3E}">
        <p14:creationId xmlns:p14="http://schemas.microsoft.com/office/powerpoint/2010/main" xmlns="" val="21965561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Zechariah 8-9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51262" y="2729364"/>
            <a:ext cx="3788229" cy="702605"/>
          </a:xfrm>
          <a:custGeom>
            <a:avLst/>
            <a:gdLst>
              <a:gd name="connsiteX0" fmla="*/ 3681351 w 3788229"/>
              <a:gd name="connsiteY0" fmla="*/ 11875 h 688769"/>
              <a:gd name="connsiteX1" fmla="*/ 11876 w 3788229"/>
              <a:gd name="connsiteY1" fmla="*/ 0 h 688769"/>
              <a:gd name="connsiteX2" fmla="*/ 0 w 3788229"/>
              <a:gd name="connsiteY2" fmla="*/ 688769 h 688769"/>
              <a:gd name="connsiteX3" fmla="*/ 3705102 w 3788229"/>
              <a:gd name="connsiteY3" fmla="*/ 676894 h 688769"/>
              <a:gd name="connsiteX4" fmla="*/ 3467595 w 3788229"/>
              <a:gd name="connsiteY4" fmla="*/ 463138 h 688769"/>
              <a:gd name="connsiteX5" fmla="*/ 3788229 w 3788229"/>
              <a:gd name="connsiteY5" fmla="*/ 368135 h 688769"/>
              <a:gd name="connsiteX6" fmla="*/ 3491346 w 3788229"/>
              <a:gd name="connsiteY6" fmla="*/ 225631 h 688769"/>
              <a:gd name="connsiteX7" fmla="*/ 3764478 w 3788229"/>
              <a:gd name="connsiteY7" fmla="*/ 154379 h 688769"/>
              <a:gd name="connsiteX8" fmla="*/ 3550722 w 3788229"/>
              <a:gd name="connsiteY8" fmla="*/ 23751 h 688769"/>
              <a:gd name="connsiteX9" fmla="*/ 3550722 w 3788229"/>
              <a:gd name="connsiteY9" fmla="*/ 0 h 688769"/>
              <a:gd name="connsiteX0" fmla="*/ 3552325 w 3788229"/>
              <a:gd name="connsiteY0" fmla="*/ 11875 h 688769"/>
              <a:gd name="connsiteX1" fmla="*/ 11876 w 3788229"/>
              <a:gd name="connsiteY1" fmla="*/ 0 h 688769"/>
              <a:gd name="connsiteX2" fmla="*/ 0 w 3788229"/>
              <a:gd name="connsiteY2" fmla="*/ 688769 h 688769"/>
              <a:gd name="connsiteX3" fmla="*/ 3705102 w 3788229"/>
              <a:gd name="connsiteY3" fmla="*/ 676894 h 688769"/>
              <a:gd name="connsiteX4" fmla="*/ 3467595 w 3788229"/>
              <a:gd name="connsiteY4" fmla="*/ 463138 h 688769"/>
              <a:gd name="connsiteX5" fmla="*/ 3788229 w 3788229"/>
              <a:gd name="connsiteY5" fmla="*/ 368135 h 688769"/>
              <a:gd name="connsiteX6" fmla="*/ 3491346 w 3788229"/>
              <a:gd name="connsiteY6" fmla="*/ 225631 h 688769"/>
              <a:gd name="connsiteX7" fmla="*/ 3764478 w 3788229"/>
              <a:gd name="connsiteY7" fmla="*/ 154379 h 688769"/>
              <a:gd name="connsiteX8" fmla="*/ 3550722 w 3788229"/>
              <a:gd name="connsiteY8" fmla="*/ 23751 h 688769"/>
              <a:gd name="connsiteX9" fmla="*/ 3550722 w 3788229"/>
              <a:gd name="connsiteY9" fmla="*/ 0 h 688769"/>
              <a:gd name="connsiteX0" fmla="*/ 3552325 w 3788229"/>
              <a:gd name="connsiteY0" fmla="*/ 27393 h 704287"/>
              <a:gd name="connsiteX1" fmla="*/ 11876 w 3788229"/>
              <a:gd name="connsiteY1" fmla="*/ 15518 h 704287"/>
              <a:gd name="connsiteX2" fmla="*/ 0 w 3788229"/>
              <a:gd name="connsiteY2" fmla="*/ 704287 h 704287"/>
              <a:gd name="connsiteX3" fmla="*/ 3705102 w 3788229"/>
              <a:gd name="connsiteY3" fmla="*/ 692412 h 704287"/>
              <a:gd name="connsiteX4" fmla="*/ 3467595 w 3788229"/>
              <a:gd name="connsiteY4" fmla="*/ 478656 h 704287"/>
              <a:gd name="connsiteX5" fmla="*/ 3788229 w 3788229"/>
              <a:gd name="connsiteY5" fmla="*/ 383653 h 704287"/>
              <a:gd name="connsiteX6" fmla="*/ 3491346 w 3788229"/>
              <a:gd name="connsiteY6" fmla="*/ 241149 h 704287"/>
              <a:gd name="connsiteX7" fmla="*/ 3764478 w 3788229"/>
              <a:gd name="connsiteY7" fmla="*/ 169897 h 704287"/>
              <a:gd name="connsiteX8" fmla="*/ 3550722 w 3788229"/>
              <a:gd name="connsiteY8" fmla="*/ 0 h 704287"/>
              <a:gd name="connsiteX9" fmla="*/ 3550722 w 3788229"/>
              <a:gd name="connsiteY9" fmla="*/ 15518 h 704287"/>
              <a:gd name="connsiteX0" fmla="*/ 3552325 w 3788229"/>
              <a:gd name="connsiteY0" fmla="*/ 11875 h 688769"/>
              <a:gd name="connsiteX1" fmla="*/ 11876 w 3788229"/>
              <a:gd name="connsiteY1" fmla="*/ 0 h 688769"/>
              <a:gd name="connsiteX2" fmla="*/ 0 w 3788229"/>
              <a:gd name="connsiteY2" fmla="*/ 688769 h 688769"/>
              <a:gd name="connsiteX3" fmla="*/ 3705102 w 3788229"/>
              <a:gd name="connsiteY3" fmla="*/ 676894 h 688769"/>
              <a:gd name="connsiteX4" fmla="*/ 3467595 w 3788229"/>
              <a:gd name="connsiteY4" fmla="*/ 463138 h 688769"/>
              <a:gd name="connsiteX5" fmla="*/ 3788229 w 3788229"/>
              <a:gd name="connsiteY5" fmla="*/ 368135 h 688769"/>
              <a:gd name="connsiteX6" fmla="*/ 3491346 w 3788229"/>
              <a:gd name="connsiteY6" fmla="*/ 225631 h 688769"/>
              <a:gd name="connsiteX7" fmla="*/ 3764478 w 3788229"/>
              <a:gd name="connsiteY7" fmla="*/ 154379 h 688769"/>
              <a:gd name="connsiteX8" fmla="*/ 3640479 w 3788229"/>
              <a:gd name="connsiteY8" fmla="*/ 4116 h 688769"/>
              <a:gd name="connsiteX9" fmla="*/ 3550722 w 3788229"/>
              <a:gd name="connsiteY9" fmla="*/ 0 h 688769"/>
              <a:gd name="connsiteX0" fmla="*/ 3552325 w 3788229"/>
              <a:gd name="connsiteY0" fmla="*/ 11875 h 688769"/>
              <a:gd name="connsiteX1" fmla="*/ 11876 w 3788229"/>
              <a:gd name="connsiteY1" fmla="*/ 0 h 688769"/>
              <a:gd name="connsiteX2" fmla="*/ 0 w 3788229"/>
              <a:gd name="connsiteY2" fmla="*/ 688769 h 688769"/>
              <a:gd name="connsiteX3" fmla="*/ 3705102 w 3788229"/>
              <a:gd name="connsiteY3" fmla="*/ 676894 h 688769"/>
              <a:gd name="connsiteX4" fmla="*/ 3467595 w 3788229"/>
              <a:gd name="connsiteY4" fmla="*/ 463138 h 688769"/>
              <a:gd name="connsiteX5" fmla="*/ 3788229 w 3788229"/>
              <a:gd name="connsiteY5" fmla="*/ 368135 h 688769"/>
              <a:gd name="connsiteX6" fmla="*/ 3491346 w 3788229"/>
              <a:gd name="connsiteY6" fmla="*/ 225631 h 688769"/>
              <a:gd name="connsiteX7" fmla="*/ 3764478 w 3788229"/>
              <a:gd name="connsiteY7" fmla="*/ 154379 h 688769"/>
              <a:gd name="connsiteX8" fmla="*/ 3640479 w 3788229"/>
              <a:gd name="connsiteY8" fmla="*/ 4116 h 688769"/>
              <a:gd name="connsiteX9" fmla="*/ 3582196 w 3788229"/>
              <a:gd name="connsiteY9" fmla="*/ 2805 h 688769"/>
              <a:gd name="connsiteX10" fmla="*/ 3550722 w 3788229"/>
              <a:gd name="connsiteY10" fmla="*/ 0 h 688769"/>
              <a:gd name="connsiteX0" fmla="*/ 3552325 w 3788229"/>
              <a:gd name="connsiteY0" fmla="*/ 11875 h 688769"/>
              <a:gd name="connsiteX1" fmla="*/ 11876 w 3788229"/>
              <a:gd name="connsiteY1" fmla="*/ 0 h 688769"/>
              <a:gd name="connsiteX2" fmla="*/ 0 w 3788229"/>
              <a:gd name="connsiteY2" fmla="*/ 688769 h 688769"/>
              <a:gd name="connsiteX3" fmla="*/ 3705102 w 3788229"/>
              <a:gd name="connsiteY3" fmla="*/ 676894 h 688769"/>
              <a:gd name="connsiteX4" fmla="*/ 3467595 w 3788229"/>
              <a:gd name="connsiteY4" fmla="*/ 463138 h 688769"/>
              <a:gd name="connsiteX5" fmla="*/ 3788229 w 3788229"/>
              <a:gd name="connsiteY5" fmla="*/ 368135 h 688769"/>
              <a:gd name="connsiteX6" fmla="*/ 3491346 w 3788229"/>
              <a:gd name="connsiteY6" fmla="*/ 225631 h 688769"/>
              <a:gd name="connsiteX7" fmla="*/ 3764478 w 3788229"/>
              <a:gd name="connsiteY7" fmla="*/ 154379 h 688769"/>
              <a:gd name="connsiteX8" fmla="*/ 3640479 w 3788229"/>
              <a:gd name="connsiteY8" fmla="*/ 4116 h 688769"/>
              <a:gd name="connsiteX9" fmla="*/ 3582196 w 3788229"/>
              <a:gd name="connsiteY9" fmla="*/ 2805 h 688769"/>
              <a:gd name="connsiteX10" fmla="*/ 3550722 w 3788229"/>
              <a:gd name="connsiteY10" fmla="*/ 0 h 688769"/>
              <a:gd name="connsiteX0" fmla="*/ 3552325 w 3788229"/>
              <a:gd name="connsiteY0" fmla="*/ 11875 h 688769"/>
              <a:gd name="connsiteX1" fmla="*/ 11876 w 3788229"/>
              <a:gd name="connsiteY1" fmla="*/ 0 h 688769"/>
              <a:gd name="connsiteX2" fmla="*/ 0 w 3788229"/>
              <a:gd name="connsiteY2" fmla="*/ 688769 h 688769"/>
              <a:gd name="connsiteX3" fmla="*/ 3705102 w 3788229"/>
              <a:gd name="connsiteY3" fmla="*/ 676894 h 688769"/>
              <a:gd name="connsiteX4" fmla="*/ 3467595 w 3788229"/>
              <a:gd name="connsiteY4" fmla="*/ 463138 h 688769"/>
              <a:gd name="connsiteX5" fmla="*/ 3788229 w 3788229"/>
              <a:gd name="connsiteY5" fmla="*/ 368135 h 688769"/>
              <a:gd name="connsiteX6" fmla="*/ 3491346 w 3788229"/>
              <a:gd name="connsiteY6" fmla="*/ 225631 h 688769"/>
              <a:gd name="connsiteX7" fmla="*/ 3764478 w 3788229"/>
              <a:gd name="connsiteY7" fmla="*/ 154379 h 688769"/>
              <a:gd name="connsiteX8" fmla="*/ 3640479 w 3788229"/>
              <a:gd name="connsiteY8" fmla="*/ 4116 h 688769"/>
              <a:gd name="connsiteX9" fmla="*/ 3550722 w 3788229"/>
              <a:gd name="connsiteY9" fmla="*/ 0 h 688769"/>
              <a:gd name="connsiteX0" fmla="*/ 3552325 w 3788229"/>
              <a:gd name="connsiteY0" fmla="*/ 11875 h 688769"/>
              <a:gd name="connsiteX1" fmla="*/ 11876 w 3788229"/>
              <a:gd name="connsiteY1" fmla="*/ 0 h 688769"/>
              <a:gd name="connsiteX2" fmla="*/ 0 w 3788229"/>
              <a:gd name="connsiteY2" fmla="*/ 688769 h 688769"/>
              <a:gd name="connsiteX3" fmla="*/ 3705102 w 3788229"/>
              <a:gd name="connsiteY3" fmla="*/ 676894 h 688769"/>
              <a:gd name="connsiteX4" fmla="*/ 3467595 w 3788229"/>
              <a:gd name="connsiteY4" fmla="*/ 463138 h 688769"/>
              <a:gd name="connsiteX5" fmla="*/ 3788229 w 3788229"/>
              <a:gd name="connsiteY5" fmla="*/ 368135 h 688769"/>
              <a:gd name="connsiteX6" fmla="*/ 3491346 w 3788229"/>
              <a:gd name="connsiteY6" fmla="*/ 225631 h 688769"/>
              <a:gd name="connsiteX7" fmla="*/ 3764478 w 3788229"/>
              <a:gd name="connsiteY7" fmla="*/ 154379 h 688769"/>
              <a:gd name="connsiteX8" fmla="*/ 3640479 w 3788229"/>
              <a:gd name="connsiteY8" fmla="*/ 4116 h 688769"/>
              <a:gd name="connsiteX9" fmla="*/ 3550722 w 3788229"/>
              <a:gd name="connsiteY9" fmla="*/ 0 h 688769"/>
              <a:gd name="connsiteX10" fmla="*/ 3552325 w 3788229"/>
              <a:gd name="connsiteY10" fmla="*/ 11875 h 688769"/>
              <a:gd name="connsiteX0" fmla="*/ 3550722 w 3788229"/>
              <a:gd name="connsiteY0" fmla="*/ 0 h 688769"/>
              <a:gd name="connsiteX1" fmla="*/ 3552325 w 3788229"/>
              <a:gd name="connsiteY1" fmla="*/ 11875 h 688769"/>
              <a:gd name="connsiteX2" fmla="*/ 11876 w 3788229"/>
              <a:gd name="connsiteY2" fmla="*/ 0 h 688769"/>
              <a:gd name="connsiteX3" fmla="*/ 0 w 3788229"/>
              <a:gd name="connsiteY3" fmla="*/ 688769 h 688769"/>
              <a:gd name="connsiteX4" fmla="*/ 3705102 w 3788229"/>
              <a:gd name="connsiteY4" fmla="*/ 676894 h 688769"/>
              <a:gd name="connsiteX5" fmla="*/ 3467595 w 3788229"/>
              <a:gd name="connsiteY5" fmla="*/ 463138 h 688769"/>
              <a:gd name="connsiteX6" fmla="*/ 3788229 w 3788229"/>
              <a:gd name="connsiteY6" fmla="*/ 368135 h 688769"/>
              <a:gd name="connsiteX7" fmla="*/ 3491346 w 3788229"/>
              <a:gd name="connsiteY7" fmla="*/ 225631 h 688769"/>
              <a:gd name="connsiteX8" fmla="*/ 3764478 w 3788229"/>
              <a:gd name="connsiteY8" fmla="*/ 154379 h 688769"/>
              <a:gd name="connsiteX9" fmla="*/ 3731919 w 3788229"/>
              <a:gd name="connsiteY9" fmla="*/ 95556 h 688769"/>
              <a:gd name="connsiteX0" fmla="*/ 3552325 w 3788229"/>
              <a:gd name="connsiteY0" fmla="*/ 11875 h 688769"/>
              <a:gd name="connsiteX1" fmla="*/ 11876 w 3788229"/>
              <a:gd name="connsiteY1" fmla="*/ 0 h 688769"/>
              <a:gd name="connsiteX2" fmla="*/ 0 w 3788229"/>
              <a:gd name="connsiteY2" fmla="*/ 688769 h 688769"/>
              <a:gd name="connsiteX3" fmla="*/ 3705102 w 3788229"/>
              <a:gd name="connsiteY3" fmla="*/ 676894 h 688769"/>
              <a:gd name="connsiteX4" fmla="*/ 3467595 w 3788229"/>
              <a:gd name="connsiteY4" fmla="*/ 463138 h 688769"/>
              <a:gd name="connsiteX5" fmla="*/ 3788229 w 3788229"/>
              <a:gd name="connsiteY5" fmla="*/ 368135 h 688769"/>
              <a:gd name="connsiteX6" fmla="*/ 3491346 w 3788229"/>
              <a:gd name="connsiteY6" fmla="*/ 225631 h 688769"/>
              <a:gd name="connsiteX7" fmla="*/ 3764478 w 3788229"/>
              <a:gd name="connsiteY7" fmla="*/ 154379 h 688769"/>
              <a:gd name="connsiteX8" fmla="*/ 3731919 w 3788229"/>
              <a:gd name="connsiteY8" fmla="*/ 95556 h 688769"/>
              <a:gd name="connsiteX0" fmla="*/ 3552325 w 3788229"/>
              <a:gd name="connsiteY0" fmla="*/ 0 h 696529"/>
              <a:gd name="connsiteX1" fmla="*/ 11876 w 3788229"/>
              <a:gd name="connsiteY1" fmla="*/ 7760 h 696529"/>
              <a:gd name="connsiteX2" fmla="*/ 0 w 3788229"/>
              <a:gd name="connsiteY2" fmla="*/ 696529 h 696529"/>
              <a:gd name="connsiteX3" fmla="*/ 3705102 w 3788229"/>
              <a:gd name="connsiteY3" fmla="*/ 684654 h 696529"/>
              <a:gd name="connsiteX4" fmla="*/ 3467595 w 3788229"/>
              <a:gd name="connsiteY4" fmla="*/ 470898 h 696529"/>
              <a:gd name="connsiteX5" fmla="*/ 3788229 w 3788229"/>
              <a:gd name="connsiteY5" fmla="*/ 375895 h 696529"/>
              <a:gd name="connsiteX6" fmla="*/ 3491346 w 3788229"/>
              <a:gd name="connsiteY6" fmla="*/ 233391 h 696529"/>
              <a:gd name="connsiteX7" fmla="*/ 3764478 w 3788229"/>
              <a:gd name="connsiteY7" fmla="*/ 162139 h 696529"/>
              <a:gd name="connsiteX8" fmla="*/ 3731919 w 3788229"/>
              <a:gd name="connsiteY8" fmla="*/ 103316 h 696529"/>
              <a:gd name="connsiteX0" fmla="*/ 3552325 w 3788229"/>
              <a:gd name="connsiteY0" fmla="*/ 6076 h 702605"/>
              <a:gd name="connsiteX1" fmla="*/ 11876 w 3788229"/>
              <a:gd name="connsiteY1" fmla="*/ 13836 h 702605"/>
              <a:gd name="connsiteX2" fmla="*/ 0 w 3788229"/>
              <a:gd name="connsiteY2" fmla="*/ 702605 h 702605"/>
              <a:gd name="connsiteX3" fmla="*/ 3705102 w 3788229"/>
              <a:gd name="connsiteY3" fmla="*/ 690730 h 702605"/>
              <a:gd name="connsiteX4" fmla="*/ 3467595 w 3788229"/>
              <a:gd name="connsiteY4" fmla="*/ 476974 h 702605"/>
              <a:gd name="connsiteX5" fmla="*/ 3788229 w 3788229"/>
              <a:gd name="connsiteY5" fmla="*/ 381971 h 702605"/>
              <a:gd name="connsiteX6" fmla="*/ 3491346 w 3788229"/>
              <a:gd name="connsiteY6" fmla="*/ 239467 h 702605"/>
              <a:gd name="connsiteX7" fmla="*/ 3764478 w 3788229"/>
              <a:gd name="connsiteY7" fmla="*/ 168215 h 702605"/>
              <a:gd name="connsiteX8" fmla="*/ 3555210 w 3788229"/>
              <a:gd name="connsiteY8" fmla="*/ 0 h 70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8229" h="702605">
                <a:moveTo>
                  <a:pt x="3552325" y="6076"/>
                </a:moveTo>
                <a:lnTo>
                  <a:pt x="11876" y="13836"/>
                </a:lnTo>
                <a:lnTo>
                  <a:pt x="0" y="702605"/>
                </a:lnTo>
                <a:lnTo>
                  <a:pt x="3705102" y="690730"/>
                </a:lnTo>
                <a:lnTo>
                  <a:pt x="3467595" y="476974"/>
                </a:lnTo>
                <a:lnTo>
                  <a:pt x="3788229" y="381971"/>
                </a:lnTo>
                <a:lnTo>
                  <a:pt x="3491346" y="239467"/>
                </a:lnTo>
                <a:lnTo>
                  <a:pt x="3764478" y="168215"/>
                </a:lnTo>
                <a:cubicBezTo>
                  <a:pt x="3723145" y="118127"/>
                  <a:pt x="3555210" y="0"/>
                  <a:pt x="3555210" y="0"/>
                </a:cubicBezTo>
              </a:path>
            </a:pathLst>
          </a:cu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152900" y="2736850"/>
            <a:ext cx="4533900" cy="698500"/>
          </a:xfrm>
          <a:custGeom>
            <a:avLst/>
            <a:gdLst>
              <a:gd name="connsiteX0" fmla="*/ 114300 w 4775200"/>
              <a:gd name="connsiteY0" fmla="*/ 0 h 698500"/>
              <a:gd name="connsiteX1" fmla="*/ 4768850 w 4775200"/>
              <a:gd name="connsiteY1" fmla="*/ 12700 h 698500"/>
              <a:gd name="connsiteX2" fmla="*/ 4775200 w 4775200"/>
              <a:gd name="connsiteY2" fmla="*/ 692150 h 698500"/>
              <a:gd name="connsiteX3" fmla="*/ 247650 w 4775200"/>
              <a:gd name="connsiteY3" fmla="*/ 698500 h 698500"/>
              <a:gd name="connsiteX4" fmla="*/ 0 w 4775200"/>
              <a:gd name="connsiteY4" fmla="*/ 463550 h 698500"/>
              <a:gd name="connsiteX5" fmla="*/ 311150 w 4775200"/>
              <a:gd name="connsiteY5" fmla="*/ 381000 h 698500"/>
              <a:gd name="connsiteX6" fmla="*/ 31750 w 4775200"/>
              <a:gd name="connsiteY6" fmla="*/ 228600 h 698500"/>
              <a:gd name="connsiteX7" fmla="*/ 304800 w 4775200"/>
              <a:gd name="connsiteY7" fmla="*/ 158750 h 698500"/>
              <a:gd name="connsiteX8" fmla="*/ 114300 w 4775200"/>
              <a:gd name="connsiteY8" fmla="*/ 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5200" h="698500">
                <a:moveTo>
                  <a:pt x="114300" y="0"/>
                </a:moveTo>
                <a:lnTo>
                  <a:pt x="4768850" y="12700"/>
                </a:lnTo>
                <a:cubicBezTo>
                  <a:pt x="4770967" y="239183"/>
                  <a:pt x="4773083" y="465667"/>
                  <a:pt x="4775200" y="692150"/>
                </a:cubicBezTo>
                <a:lnTo>
                  <a:pt x="247650" y="698500"/>
                </a:lnTo>
                <a:lnTo>
                  <a:pt x="0" y="463550"/>
                </a:lnTo>
                <a:lnTo>
                  <a:pt x="311150" y="381000"/>
                </a:lnTo>
                <a:lnTo>
                  <a:pt x="31750" y="228600"/>
                </a:lnTo>
                <a:lnTo>
                  <a:pt x="304800" y="158750"/>
                </a:lnTo>
                <a:lnTo>
                  <a:pt x="114300" y="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916875" y="2729364"/>
            <a:ext cx="0" cy="702605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382000" y="2729363"/>
            <a:ext cx="0" cy="702605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 flipV="1">
            <a:off x="465798" y="1785443"/>
            <a:ext cx="1447519" cy="875975"/>
          </a:xfrm>
          <a:custGeom>
            <a:avLst/>
            <a:gdLst>
              <a:gd name="connsiteX0" fmla="*/ 0 w 3184635"/>
              <a:gd name="connsiteY0" fmla="*/ 0 h 1671144"/>
              <a:gd name="connsiteX1" fmla="*/ 3184635 w 3184635"/>
              <a:gd name="connsiteY1" fmla="*/ 31531 h 1671144"/>
              <a:gd name="connsiteX2" fmla="*/ 1876097 w 3184635"/>
              <a:gd name="connsiteY2" fmla="*/ 1671144 h 1671144"/>
              <a:gd name="connsiteX3" fmla="*/ 15766 w 3184635"/>
              <a:gd name="connsiteY3" fmla="*/ 63062 h 1671144"/>
              <a:gd name="connsiteX4" fmla="*/ 0 w 3184635"/>
              <a:gd name="connsiteY4" fmla="*/ 0 h 1671144"/>
              <a:gd name="connsiteX0" fmla="*/ 0 w 3184635"/>
              <a:gd name="connsiteY0" fmla="*/ 15765 h 1686909"/>
              <a:gd name="connsiteX1" fmla="*/ 3184635 w 3184635"/>
              <a:gd name="connsiteY1" fmla="*/ 0 h 1686909"/>
              <a:gd name="connsiteX2" fmla="*/ 1876097 w 3184635"/>
              <a:gd name="connsiteY2" fmla="*/ 1686909 h 1686909"/>
              <a:gd name="connsiteX3" fmla="*/ 15766 w 3184635"/>
              <a:gd name="connsiteY3" fmla="*/ 78827 h 1686909"/>
              <a:gd name="connsiteX4" fmla="*/ 0 w 3184635"/>
              <a:gd name="connsiteY4" fmla="*/ 15765 h 1686909"/>
              <a:gd name="connsiteX0" fmla="*/ 0 w 3184635"/>
              <a:gd name="connsiteY0" fmla="*/ 15765 h 1744089"/>
              <a:gd name="connsiteX1" fmla="*/ 3184635 w 3184635"/>
              <a:gd name="connsiteY1" fmla="*/ 0 h 1744089"/>
              <a:gd name="connsiteX2" fmla="*/ 174395 w 3184635"/>
              <a:gd name="connsiteY2" fmla="*/ 1744089 h 1744089"/>
              <a:gd name="connsiteX3" fmla="*/ 15766 w 3184635"/>
              <a:gd name="connsiteY3" fmla="*/ 78827 h 1744089"/>
              <a:gd name="connsiteX4" fmla="*/ 0 w 3184635"/>
              <a:gd name="connsiteY4" fmla="*/ 15765 h 1744089"/>
              <a:gd name="connsiteX0" fmla="*/ 0 w 3184635"/>
              <a:gd name="connsiteY0" fmla="*/ 15765 h 1744089"/>
              <a:gd name="connsiteX1" fmla="*/ 3184635 w 3184635"/>
              <a:gd name="connsiteY1" fmla="*/ 0 h 1744089"/>
              <a:gd name="connsiteX2" fmla="*/ 1383941 w 3184635"/>
              <a:gd name="connsiteY2" fmla="*/ 1744089 h 1744089"/>
              <a:gd name="connsiteX3" fmla="*/ 15766 w 3184635"/>
              <a:gd name="connsiteY3" fmla="*/ 78827 h 1744089"/>
              <a:gd name="connsiteX4" fmla="*/ 0 w 3184635"/>
              <a:gd name="connsiteY4" fmla="*/ 15765 h 1744089"/>
              <a:gd name="connsiteX0" fmla="*/ 0 w 3184635"/>
              <a:gd name="connsiteY0" fmla="*/ 15765 h 1744089"/>
              <a:gd name="connsiteX1" fmla="*/ 3184635 w 3184635"/>
              <a:gd name="connsiteY1" fmla="*/ 0 h 1744089"/>
              <a:gd name="connsiteX2" fmla="*/ 1383941 w 3184635"/>
              <a:gd name="connsiteY2" fmla="*/ 1744089 h 1744089"/>
              <a:gd name="connsiteX3" fmla="*/ 0 w 3184635"/>
              <a:gd name="connsiteY3" fmla="*/ 15765 h 1744089"/>
              <a:gd name="connsiteX0" fmla="*/ 0 w 3340249"/>
              <a:gd name="connsiteY0" fmla="*/ 0 h 1793075"/>
              <a:gd name="connsiteX1" fmla="*/ 3340249 w 3340249"/>
              <a:gd name="connsiteY1" fmla="*/ 48986 h 1793075"/>
              <a:gd name="connsiteX2" fmla="*/ 1539555 w 3340249"/>
              <a:gd name="connsiteY2" fmla="*/ 1793075 h 1793075"/>
              <a:gd name="connsiteX3" fmla="*/ 0 w 3340249"/>
              <a:gd name="connsiteY3" fmla="*/ 0 h 1793075"/>
              <a:gd name="connsiteX0" fmla="*/ 0 w 3332059"/>
              <a:gd name="connsiteY0" fmla="*/ 0 h 1793075"/>
              <a:gd name="connsiteX1" fmla="*/ 3332059 w 3332059"/>
              <a:gd name="connsiteY1" fmla="*/ 13012 h 1793075"/>
              <a:gd name="connsiteX2" fmla="*/ 1539555 w 3332059"/>
              <a:gd name="connsiteY2" fmla="*/ 1793075 h 1793075"/>
              <a:gd name="connsiteX3" fmla="*/ 0 w 3332059"/>
              <a:gd name="connsiteY3" fmla="*/ 0 h 1793075"/>
              <a:gd name="connsiteX0" fmla="*/ 0 w 3332059"/>
              <a:gd name="connsiteY0" fmla="*/ 0 h 1771321"/>
              <a:gd name="connsiteX1" fmla="*/ 3332059 w 3332059"/>
              <a:gd name="connsiteY1" fmla="*/ 13012 h 1771321"/>
              <a:gd name="connsiteX2" fmla="*/ 1886238 w 3332059"/>
              <a:gd name="connsiteY2" fmla="*/ 1771321 h 1771321"/>
              <a:gd name="connsiteX3" fmla="*/ 0 w 3332059"/>
              <a:gd name="connsiteY3" fmla="*/ 0 h 177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2059" h="1771321">
                <a:moveTo>
                  <a:pt x="0" y="0"/>
                </a:moveTo>
                <a:lnTo>
                  <a:pt x="3332059" y="13012"/>
                </a:lnTo>
                <a:lnTo>
                  <a:pt x="1886238" y="177132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25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tx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81000" y="1031175"/>
            <a:ext cx="1752600" cy="707886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Jesus’ life and ministry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Freeform 37"/>
          <p:cNvSpPr/>
          <p:nvPr/>
        </p:nvSpPr>
        <p:spPr>
          <a:xfrm flipV="1">
            <a:off x="7873502" y="1756520"/>
            <a:ext cx="788447" cy="908248"/>
          </a:xfrm>
          <a:custGeom>
            <a:avLst/>
            <a:gdLst>
              <a:gd name="connsiteX0" fmla="*/ 0 w 3184635"/>
              <a:gd name="connsiteY0" fmla="*/ 0 h 1671144"/>
              <a:gd name="connsiteX1" fmla="*/ 3184635 w 3184635"/>
              <a:gd name="connsiteY1" fmla="*/ 31531 h 1671144"/>
              <a:gd name="connsiteX2" fmla="*/ 1876097 w 3184635"/>
              <a:gd name="connsiteY2" fmla="*/ 1671144 h 1671144"/>
              <a:gd name="connsiteX3" fmla="*/ 15766 w 3184635"/>
              <a:gd name="connsiteY3" fmla="*/ 63062 h 1671144"/>
              <a:gd name="connsiteX4" fmla="*/ 0 w 3184635"/>
              <a:gd name="connsiteY4" fmla="*/ 0 h 1671144"/>
              <a:gd name="connsiteX0" fmla="*/ 0 w 3184635"/>
              <a:gd name="connsiteY0" fmla="*/ 15765 h 1686909"/>
              <a:gd name="connsiteX1" fmla="*/ 3184635 w 3184635"/>
              <a:gd name="connsiteY1" fmla="*/ 0 h 1686909"/>
              <a:gd name="connsiteX2" fmla="*/ 1876097 w 3184635"/>
              <a:gd name="connsiteY2" fmla="*/ 1686909 h 1686909"/>
              <a:gd name="connsiteX3" fmla="*/ 15766 w 3184635"/>
              <a:gd name="connsiteY3" fmla="*/ 78827 h 1686909"/>
              <a:gd name="connsiteX4" fmla="*/ 0 w 3184635"/>
              <a:gd name="connsiteY4" fmla="*/ 15765 h 1686909"/>
              <a:gd name="connsiteX0" fmla="*/ 0 w 3184635"/>
              <a:gd name="connsiteY0" fmla="*/ 15765 h 1744089"/>
              <a:gd name="connsiteX1" fmla="*/ 3184635 w 3184635"/>
              <a:gd name="connsiteY1" fmla="*/ 0 h 1744089"/>
              <a:gd name="connsiteX2" fmla="*/ 174395 w 3184635"/>
              <a:gd name="connsiteY2" fmla="*/ 1744089 h 1744089"/>
              <a:gd name="connsiteX3" fmla="*/ 15766 w 3184635"/>
              <a:gd name="connsiteY3" fmla="*/ 78827 h 1744089"/>
              <a:gd name="connsiteX4" fmla="*/ 0 w 3184635"/>
              <a:gd name="connsiteY4" fmla="*/ 15765 h 1744089"/>
              <a:gd name="connsiteX0" fmla="*/ 0 w 3184635"/>
              <a:gd name="connsiteY0" fmla="*/ 15765 h 1744089"/>
              <a:gd name="connsiteX1" fmla="*/ 3184635 w 3184635"/>
              <a:gd name="connsiteY1" fmla="*/ 0 h 1744089"/>
              <a:gd name="connsiteX2" fmla="*/ 1383941 w 3184635"/>
              <a:gd name="connsiteY2" fmla="*/ 1744089 h 1744089"/>
              <a:gd name="connsiteX3" fmla="*/ 15766 w 3184635"/>
              <a:gd name="connsiteY3" fmla="*/ 78827 h 1744089"/>
              <a:gd name="connsiteX4" fmla="*/ 0 w 3184635"/>
              <a:gd name="connsiteY4" fmla="*/ 15765 h 1744089"/>
              <a:gd name="connsiteX0" fmla="*/ 0 w 3184635"/>
              <a:gd name="connsiteY0" fmla="*/ 15765 h 1744089"/>
              <a:gd name="connsiteX1" fmla="*/ 3184635 w 3184635"/>
              <a:gd name="connsiteY1" fmla="*/ 0 h 1744089"/>
              <a:gd name="connsiteX2" fmla="*/ 1383941 w 3184635"/>
              <a:gd name="connsiteY2" fmla="*/ 1744089 h 1744089"/>
              <a:gd name="connsiteX3" fmla="*/ 0 w 3184635"/>
              <a:gd name="connsiteY3" fmla="*/ 15765 h 1744089"/>
              <a:gd name="connsiteX0" fmla="*/ 0 w 3340249"/>
              <a:gd name="connsiteY0" fmla="*/ 0 h 1793075"/>
              <a:gd name="connsiteX1" fmla="*/ 3340249 w 3340249"/>
              <a:gd name="connsiteY1" fmla="*/ 48986 h 1793075"/>
              <a:gd name="connsiteX2" fmla="*/ 1539555 w 3340249"/>
              <a:gd name="connsiteY2" fmla="*/ 1793075 h 1793075"/>
              <a:gd name="connsiteX3" fmla="*/ 0 w 3340249"/>
              <a:gd name="connsiteY3" fmla="*/ 0 h 1793075"/>
              <a:gd name="connsiteX0" fmla="*/ 0 w 3332059"/>
              <a:gd name="connsiteY0" fmla="*/ 0 h 1793075"/>
              <a:gd name="connsiteX1" fmla="*/ 3332059 w 3332059"/>
              <a:gd name="connsiteY1" fmla="*/ 13012 h 1793075"/>
              <a:gd name="connsiteX2" fmla="*/ 1539555 w 3332059"/>
              <a:gd name="connsiteY2" fmla="*/ 1793075 h 1793075"/>
              <a:gd name="connsiteX3" fmla="*/ 0 w 3332059"/>
              <a:gd name="connsiteY3" fmla="*/ 0 h 1793075"/>
              <a:gd name="connsiteX0" fmla="*/ 0 w 3332059"/>
              <a:gd name="connsiteY0" fmla="*/ 0 h 1771321"/>
              <a:gd name="connsiteX1" fmla="*/ 3332059 w 3332059"/>
              <a:gd name="connsiteY1" fmla="*/ 13012 h 1771321"/>
              <a:gd name="connsiteX2" fmla="*/ 1886238 w 3332059"/>
              <a:gd name="connsiteY2" fmla="*/ 1771321 h 1771321"/>
              <a:gd name="connsiteX3" fmla="*/ 0 w 3332059"/>
              <a:gd name="connsiteY3" fmla="*/ 0 h 1771321"/>
              <a:gd name="connsiteX0" fmla="*/ 6052336 w 9384395"/>
              <a:gd name="connsiteY0" fmla="*/ 0 h 1836581"/>
              <a:gd name="connsiteX1" fmla="*/ 9384395 w 9384395"/>
              <a:gd name="connsiteY1" fmla="*/ 13012 h 1836581"/>
              <a:gd name="connsiteX2" fmla="*/ 0 w 9384395"/>
              <a:gd name="connsiteY2" fmla="*/ 1836581 h 1836581"/>
              <a:gd name="connsiteX3" fmla="*/ 6052336 w 9384395"/>
              <a:gd name="connsiteY3" fmla="*/ 0 h 183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4395" h="1836581">
                <a:moveTo>
                  <a:pt x="6052336" y="0"/>
                </a:moveTo>
                <a:lnTo>
                  <a:pt x="9384395" y="13012"/>
                </a:lnTo>
                <a:lnTo>
                  <a:pt x="0" y="1836581"/>
                </a:lnTo>
                <a:lnTo>
                  <a:pt x="605233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25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tx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944958" y="1034526"/>
            <a:ext cx="1752600" cy="707886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year Tribulation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74382" y="4019490"/>
            <a:ext cx="1752600" cy="400110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Church Age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ight Brace 32"/>
          <p:cNvSpPr/>
          <p:nvPr/>
        </p:nvSpPr>
        <p:spPr>
          <a:xfrm rot="5400000">
            <a:off x="4958935" y="539337"/>
            <a:ext cx="381001" cy="6465125"/>
          </a:xfrm>
          <a:prstGeom prst="righ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33400" y="4648200"/>
            <a:ext cx="1493430" cy="400110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Zech. 9:9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69570" y="4648200"/>
            <a:ext cx="1493430" cy="400110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Zech. 9:10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Arrow Connector 45"/>
          <p:cNvCxnSpPr>
            <a:stCxn id="44" idx="0"/>
          </p:cNvCxnSpPr>
          <p:nvPr/>
        </p:nvCxnSpPr>
        <p:spPr>
          <a:xfrm flipV="1">
            <a:off x="1280115" y="3581399"/>
            <a:ext cx="633202" cy="1066801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8028747" y="3581398"/>
            <a:ext cx="633202" cy="1066801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30202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1" grpId="0" animBg="1"/>
      <p:bldP spid="41" grpId="1" animBg="1"/>
      <p:bldP spid="42" grpId="0" animBg="1"/>
      <p:bldP spid="42" grpId="1" animBg="1"/>
      <p:bldP spid="33" grpId="0" animBg="1"/>
      <p:bldP spid="3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Zechariah 8-9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996956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Is. 9:6-7 ~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unto us a Child is born,</a:t>
            </a:r>
          </a:p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Unto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a Son is given;</a:t>
            </a:r>
          </a:p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government will be upon His shoulder.</a:t>
            </a:r>
          </a:p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name will be called</a:t>
            </a:r>
          </a:p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Wonderful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Counselor, Mighty God,</a:t>
            </a:r>
          </a:p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Everlasting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Father, Prince of Peace.</a:t>
            </a:r>
          </a:p>
          <a:p>
            <a:r>
              <a:rPr lang="en-US" sz="36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increase of </a:t>
            </a:r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government and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96956"/>
            <a:ext cx="822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will be no end,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Upon the throne of David and over His kingdom,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order it and establish it with judgment and justice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that time forward, even forever.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zeal of the Lord of hosts will perform this.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6774347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2"/>
      <p:bldP spid="2" grpId="0"/>
      <p:bldP spid="2" grpId="1"/>
    </p:bldLst>
  </p:timing>
</p:sld>
</file>

<file path=ppt/theme/theme1.xml><?xml version="1.0" encoding="utf-8"?>
<a:theme xmlns:a="http://schemas.openxmlformats.org/drawingml/2006/main" name="Minor Prophets">
  <a:themeElements>
    <a:clrScheme name="Minor Prophets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or Prophets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Minor Prophets</Template>
  <TotalTime>6801</TotalTime>
  <Words>546</Words>
  <Application>Microsoft Office PowerPoint</Application>
  <PresentationFormat>On-screen Show (4:3)</PresentationFormat>
  <Paragraphs>77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Minor Prophets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Kathy</cp:lastModifiedBy>
  <cp:revision>70</cp:revision>
  <dcterms:created xsi:type="dcterms:W3CDTF">2012-07-31T12:29:31Z</dcterms:created>
  <dcterms:modified xsi:type="dcterms:W3CDTF">2012-09-06T15:33:03Z</dcterms:modified>
</cp:coreProperties>
</file>