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57" r:id="rId6"/>
    <p:sldId id="261" r:id="rId7"/>
    <p:sldId id="262" r:id="rId8"/>
    <p:sldId id="260" r:id="rId9"/>
    <p:sldId id="263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120"/>
    <a:srgbClr val="624120"/>
    <a:srgbClr val="774F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18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9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1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13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90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5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754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1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4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0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5CF49-FF96-47FA-8AEF-374F23A67646}" type="datetimeFigureOut">
              <a:rPr lang="en-US" smtClean="0"/>
              <a:pPr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D09C-0FFB-4C4B-B07E-88D24BA69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6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799" y="304800"/>
            <a:ext cx="5562601" cy="3153228"/>
          </a:xfrm>
          <a:prstGeom prst="rect">
            <a:avLst/>
          </a:prstGeom>
          <a:noFill/>
          <a:ln>
            <a:noFill/>
          </a:ln>
          <a:effectLst>
            <a:outerShdw blurRad="76200" dist="254000" dir="2700000" algn="ctr" rotWithShape="0">
              <a:srgbClr val="7D4120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57600" y="533400"/>
            <a:ext cx="5043353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4800" dirty="0" smtClean="0">
                <a:solidFill>
                  <a:srgbClr val="4B2215"/>
                </a:solidFill>
                <a:latin typeface="Mitzvah" pitchFamily="2" charset="0"/>
              </a:rPr>
              <a:t>Minor Prophets … Major Message:</a:t>
            </a:r>
          </a:p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27002" y="3828144"/>
            <a:ext cx="6096000" cy="2842984"/>
            <a:chOff x="-127002" y="3828144"/>
            <a:chExt cx="6096000" cy="284298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2" y="3828144"/>
              <a:ext cx="6096000" cy="2842984"/>
            </a:xfrm>
            <a:prstGeom prst="rect">
              <a:avLst/>
            </a:prstGeom>
            <a:noFill/>
            <a:ln>
              <a:noFill/>
            </a:ln>
            <a:effectLst>
              <a:outerShdw blurRad="76200" dist="254000" dir="2700000" algn="ctr" rotWithShape="0">
                <a:srgbClr val="7D4120">
                  <a:alpha val="9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371600" y="4213109"/>
              <a:ext cx="4329246" cy="923330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A CD of this message will be available (free of charge) immediately following today's message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5"/>
            <p:cNvGrpSpPr>
              <a:grpSpLocks noChangeAspect="1"/>
            </p:cNvGrpSpPr>
            <p:nvPr/>
          </p:nvGrpSpPr>
          <p:grpSpPr bwMode="auto">
            <a:xfrm>
              <a:off x="389744" y="4161972"/>
              <a:ext cx="981856" cy="1100298"/>
              <a:chOff x="2093" y="1203"/>
              <a:chExt cx="1658" cy="1858"/>
            </a:xfrm>
          </p:grpSpPr>
          <p:sp>
            <p:nvSpPr>
              <p:cNvPr id="1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4" name="Picture 13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719" y="5381172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371600" y="5381172"/>
              <a:ext cx="4329246" cy="923330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effectLst>
                    <a:glow rad="381000">
                      <a:srgbClr val="4B2215">
                        <a:alpha val="40000"/>
                      </a:srgbClr>
                    </a:glow>
                    <a:outerShdw blurRad="50800" dist="38100" dir="2700000" algn="tl" rotWithShape="0">
                      <a:schemeClr val="bg1">
                        <a:alpha val="40000"/>
                      </a:schemeClr>
                    </a:outerShdw>
                  </a:effectLst>
                  <a:latin typeface="Arial" pitchFamily="34" charset="0"/>
                  <a:cs typeface="Arial" pitchFamily="34" charset="0"/>
                </a:rPr>
                <a:t>This message will be available via podcast later this week at calvaryokc.com</a:t>
              </a:r>
              <a:endParaRPr lang="en-US" b="1" dirty="0">
                <a:solidFill>
                  <a:schemeClr val="bg1"/>
                </a:solidFill>
                <a:effectLst>
                  <a:glow rad="381000">
                    <a:srgbClr val="4B2215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2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1" y="1107996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Horns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1" y="172105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1" y="2328923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-Persia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1" y="2936796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1" y="3544669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1111468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Craftsmen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1" y="1724522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Medo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-Persia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1" y="2332395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1" y="2940268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1" y="3548141"/>
            <a:ext cx="327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57600" y="2047687"/>
            <a:ext cx="914401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72623" y="2652088"/>
            <a:ext cx="1975577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71800" y="3243530"/>
            <a:ext cx="1837426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8" idx="1"/>
          </p:cNvCxnSpPr>
          <p:nvPr/>
        </p:nvCxnSpPr>
        <p:spPr>
          <a:xfrm flipV="1">
            <a:off x="2505974" y="3867835"/>
            <a:ext cx="2675627" cy="18365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8830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9" grpId="0"/>
      <p:bldP spid="9" grpId="1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man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na’ar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youth, lad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768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170311" y="4271364"/>
            <a:ext cx="340886" cy="517947"/>
            <a:chOff x="5170311" y="4271364"/>
            <a:chExt cx="340886" cy="517947"/>
          </a:xfrm>
        </p:grpSpPr>
        <p:sp>
          <p:nvSpPr>
            <p:cNvPr id="6" name="Freeform 5"/>
            <p:cNvSpPr/>
            <p:nvPr/>
          </p:nvSpPr>
          <p:spPr>
            <a:xfrm>
              <a:off x="5177752" y="4302745"/>
              <a:ext cx="332759" cy="486490"/>
            </a:xfrm>
            <a:custGeom>
              <a:avLst/>
              <a:gdLst>
                <a:gd name="connsiteX0" fmla="*/ 1735015 w 2087651"/>
                <a:gd name="connsiteY0" fmla="*/ 0 h 2930769"/>
                <a:gd name="connsiteX1" fmla="*/ 1043353 w 2087651"/>
                <a:gd name="connsiteY1" fmla="*/ 117231 h 2930769"/>
                <a:gd name="connsiteX2" fmla="*/ 433753 w 2087651"/>
                <a:gd name="connsiteY2" fmla="*/ 363415 h 2930769"/>
                <a:gd name="connsiteX3" fmla="*/ 644769 w 2087651"/>
                <a:gd name="connsiteY3" fmla="*/ 1219200 h 2930769"/>
                <a:gd name="connsiteX4" fmla="*/ 0 w 2087651"/>
                <a:gd name="connsiteY4" fmla="*/ 1336431 h 2930769"/>
                <a:gd name="connsiteX5" fmla="*/ 46892 w 2087651"/>
                <a:gd name="connsiteY5" fmla="*/ 1582615 h 2930769"/>
                <a:gd name="connsiteX6" fmla="*/ 199292 w 2087651"/>
                <a:gd name="connsiteY6" fmla="*/ 1910862 h 2930769"/>
                <a:gd name="connsiteX7" fmla="*/ 468923 w 2087651"/>
                <a:gd name="connsiteY7" fmla="*/ 2203938 h 2930769"/>
                <a:gd name="connsiteX8" fmla="*/ 844061 w 2087651"/>
                <a:gd name="connsiteY8" fmla="*/ 2438400 h 2930769"/>
                <a:gd name="connsiteX9" fmla="*/ 1043353 w 2087651"/>
                <a:gd name="connsiteY9" fmla="*/ 2579077 h 2930769"/>
                <a:gd name="connsiteX10" fmla="*/ 1242646 w 2087651"/>
                <a:gd name="connsiteY10" fmla="*/ 2672862 h 2930769"/>
                <a:gd name="connsiteX11" fmla="*/ 1406769 w 2087651"/>
                <a:gd name="connsiteY11" fmla="*/ 2743200 h 2930769"/>
                <a:gd name="connsiteX12" fmla="*/ 1606061 w 2087651"/>
                <a:gd name="connsiteY12" fmla="*/ 2860431 h 2930769"/>
                <a:gd name="connsiteX13" fmla="*/ 1770184 w 2087651"/>
                <a:gd name="connsiteY13" fmla="*/ 2930769 h 2930769"/>
                <a:gd name="connsiteX14" fmla="*/ 1840523 w 2087651"/>
                <a:gd name="connsiteY14" fmla="*/ 2708031 h 2930769"/>
                <a:gd name="connsiteX15" fmla="*/ 1863969 w 2087651"/>
                <a:gd name="connsiteY15" fmla="*/ 2508738 h 2930769"/>
                <a:gd name="connsiteX16" fmla="*/ 1875692 w 2087651"/>
                <a:gd name="connsiteY16" fmla="*/ 2438400 h 2930769"/>
                <a:gd name="connsiteX17" fmla="*/ 1817077 w 2087651"/>
                <a:gd name="connsiteY17" fmla="*/ 2063262 h 2930769"/>
                <a:gd name="connsiteX18" fmla="*/ 1781907 w 2087651"/>
                <a:gd name="connsiteY18" fmla="*/ 2004646 h 2930769"/>
                <a:gd name="connsiteX19" fmla="*/ 1922584 w 2087651"/>
                <a:gd name="connsiteY19" fmla="*/ 1535723 h 2930769"/>
                <a:gd name="connsiteX20" fmla="*/ 1946030 w 2087651"/>
                <a:gd name="connsiteY20" fmla="*/ 1430215 h 2930769"/>
                <a:gd name="connsiteX21" fmla="*/ 2004646 w 2087651"/>
                <a:gd name="connsiteY21" fmla="*/ 1301262 h 2930769"/>
                <a:gd name="connsiteX22" fmla="*/ 1946030 w 2087651"/>
                <a:gd name="connsiteY22" fmla="*/ 914400 h 2930769"/>
                <a:gd name="connsiteX23" fmla="*/ 1934307 w 2087651"/>
                <a:gd name="connsiteY23" fmla="*/ 726831 h 2930769"/>
                <a:gd name="connsiteX24" fmla="*/ 1887415 w 2087651"/>
                <a:gd name="connsiteY24" fmla="*/ 515815 h 2930769"/>
                <a:gd name="connsiteX25" fmla="*/ 1922584 w 2087651"/>
                <a:gd name="connsiteY25" fmla="*/ 375138 h 2930769"/>
                <a:gd name="connsiteX26" fmla="*/ 1735015 w 2087651"/>
                <a:gd name="connsiteY26" fmla="*/ 0 h 2930769"/>
                <a:gd name="connsiteX0" fmla="*/ 1735015 w 2004646"/>
                <a:gd name="connsiteY0" fmla="*/ 0 h 2930769"/>
                <a:gd name="connsiteX1" fmla="*/ 1043353 w 2004646"/>
                <a:gd name="connsiteY1" fmla="*/ 117231 h 2930769"/>
                <a:gd name="connsiteX2" fmla="*/ 433753 w 2004646"/>
                <a:gd name="connsiteY2" fmla="*/ 363415 h 2930769"/>
                <a:gd name="connsiteX3" fmla="*/ 644769 w 2004646"/>
                <a:gd name="connsiteY3" fmla="*/ 1219200 h 2930769"/>
                <a:gd name="connsiteX4" fmla="*/ 0 w 2004646"/>
                <a:gd name="connsiteY4" fmla="*/ 1336431 h 2930769"/>
                <a:gd name="connsiteX5" fmla="*/ 46892 w 2004646"/>
                <a:gd name="connsiteY5" fmla="*/ 1582615 h 2930769"/>
                <a:gd name="connsiteX6" fmla="*/ 199292 w 2004646"/>
                <a:gd name="connsiteY6" fmla="*/ 1910862 h 2930769"/>
                <a:gd name="connsiteX7" fmla="*/ 468923 w 2004646"/>
                <a:gd name="connsiteY7" fmla="*/ 2203938 h 2930769"/>
                <a:gd name="connsiteX8" fmla="*/ 844061 w 2004646"/>
                <a:gd name="connsiteY8" fmla="*/ 2438400 h 2930769"/>
                <a:gd name="connsiteX9" fmla="*/ 1043353 w 2004646"/>
                <a:gd name="connsiteY9" fmla="*/ 2579077 h 2930769"/>
                <a:gd name="connsiteX10" fmla="*/ 1242646 w 2004646"/>
                <a:gd name="connsiteY10" fmla="*/ 2672862 h 2930769"/>
                <a:gd name="connsiteX11" fmla="*/ 1406769 w 2004646"/>
                <a:gd name="connsiteY11" fmla="*/ 2743200 h 2930769"/>
                <a:gd name="connsiteX12" fmla="*/ 1606061 w 2004646"/>
                <a:gd name="connsiteY12" fmla="*/ 2860431 h 2930769"/>
                <a:gd name="connsiteX13" fmla="*/ 1770184 w 2004646"/>
                <a:gd name="connsiteY13" fmla="*/ 2930769 h 2930769"/>
                <a:gd name="connsiteX14" fmla="*/ 1840523 w 2004646"/>
                <a:gd name="connsiteY14" fmla="*/ 2708031 h 2930769"/>
                <a:gd name="connsiteX15" fmla="*/ 1863969 w 2004646"/>
                <a:gd name="connsiteY15" fmla="*/ 2508738 h 2930769"/>
                <a:gd name="connsiteX16" fmla="*/ 1875692 w 2004646"/>
                <a:gd name="connsiteY16" fmla="*/ 2438400 h 2930769"/>
                <a:gd name="connsiteX17" fmla="*/ 1817077 w 2004646"/>
                <a:gd name="connsiteY17" fmla="*/ 2063262 h 2930769"/>
                <a:gd name="connsiteX18" fmla="*/ 1781907 w 2004646"/>
                <a:gd name="connsiteY18" fmla="*/ 2004646 h 2930769"/>
                <a:gd name="connsiteX19" fmla="*/ 1922584 w 2004646"/>
                <a:gd name="connsiteY19" fmla="*/ 1535723 h 2930769"/>
                <a:gd name="connsiteX20" fmla="*/ 1946030 w 2004646"/>
                <a:gd name="connsiteY20" fmla="*/ 1430215 h 2930769"/>
                <a:gd name="connsiteX21" fmla="*/ 2004646 w 2004646"/>
                <a:gd name="connsiteY21" fmla="*/ 1301262 h 2930769"/>
                <a:gd name="connsiteX22" fmla="*/ 1946030 w 2004646"/>
                <a:gd name="connsiteY22" fmla="*/ 914400 h 2930769"/>
                <a:gd name="connsiteX23" fmla="*/ 1934307 w 2004646"/>
                <a:gd name="connsiteY23" fmla="*/ 726831 h 2930769"/>
                <a:gd name="connsiteX24" fmla="*/ 1887415 w 2004646"/>
                <a:gd name="connsiteY24" fmla="*/ 515815 h 2930769"/>
                <a:gd name="connsiteX25" fmla="*/ 1922584 w 2004646"/>
                <a:gd name="connsiteY25" fmla="*/ 375138 h 2930769"/>
                <a:gd name="connsiteX26" fmla="*/ 1735015 w 2004646"/>
                <a:gd name="connsiteY26" fmla="*/ 0 h 2930769"/>
                <a:gd name="connsiteX0" fmla="*/ 1735015 w 2004646"/>
                <a:gd name="connsiteY0" fmla="*/ 0 h 2930769"/>
                <a:gd name="connsiteX1" fmla="*/ 1043353 w 2004646"/>
                <a:gd name="connsiteY1" fmla="*/ 117231 h 2930769"/>
                <a:gd name="connsiteX2" fmla="*/ 433753 w 2004646"/>
                <a:gd name="connsiteY2" fmla="*/ 363415 h 2930769"/>
                <a:gd name="connsiteX3" fmla="*/ 644769 w 2004646"/>
                <a:gd name="connsiteY3" fmla="*/ 1219200 h 2930769"/>
                <a:gd name="connsiteX4" fmla="*/ 0 w 2004646"/>
                <a:gd name="connsiteY4" fmla="*/ 1336431 h 2930769"/>
                <a:gd name="connsiteX5" fmla="*/ 46892 w 2004646"/>
                <a:gd name="connsiteY5" fmla="*/ 1582615 h 2930769"/>
                <a:gd name="connsiteX6" fmla="*/ 199292 w 2004646"/>
                <a:gd name="connsiteY6" fmla="*/ 1910862 h 2930769"/>
                <a:gd name="connsiteX7" fmla="*/ 468923 w 2004646"/>
                <a:gd name="connsiteY7" fmla="*/ 2203938 h 2930769"/>
                <a:gd name="connsiteX8" fmla="*/ 844061 w 2004646"/>
                <a:gd name="connsiteY8" fmla="*/ 2438400 h 2930769"/>
                <a:gd name="connsiteX9" fmla="*/ 1043353 w 2004646"/>
                <a:gd name="connsiteY9" fmla="*/ 2579077 h 2930769"/>
                <a:gd name="connsiteX10" fmla="*/ 1242646 w 2004646"/>
                <a:gd name="connsiteY10" fmla="*/ 2672862 h 2930769"/>
                <a:gd name="connsiteX11" fmla="*/ 1406769 w 2004646"/>
                <a:gd name="connsiteY11" fmla="*/ 2743200 h 2930769"/>
                <a:gd name="connsiteX12" fmla="*/ 1606061 w 2004646"/>
                <a:gd name="connsiteY12" fmla="*/ 2860431 h 2930769"/>
                <a:gd name="connsiteX13" fmla="*/ 1770184 w 2004646"/>
                <a:gd name="connsiteY13" fmla="*/ 2930769 h 2930769"/>
                <a:gd name="connsiteX14" fmla="*/ 1840523 w 2004646"/>
                <a:gd name="connsiteY14" fmla="*/ 2708031 h 2930769"/>
                <a:gd name="connsiteX15" fmla="*/ 1863969 w 2004646"/>
                <a:gd name="connsiteY15" fmla="*/ 2508738 h 2930769"/>
                <a:gd name="connsiteX16" fmla="*/ 1875692 w 2004646"/>
                <a:gd name="connsiteY16" fmla="*/ 2438400 h 2930769"/>
                <a:gd name="connsiteX17" fmla="*/ 1817077 w 2004646"/>
                <a:gd name="connsiteY17" fmla="*/ 2063262 h 2930769"/>
                <a:gd name="connsiteX18" fmla="*/ 1781907 w 2004646"/>
                <a:gd name="connsiteY18" fmla="*/ 2004646 h 2930769"/>
                <a:gd name="connsiteX19" fmla="*/ 1922584 w 2004646"/>
                <a:gd name="connsiteY19" fmla="*/ 1535723 h 2930769"/>
                <a:gd name="connsiteX20" fmla="*/ 1946030 w 2004646"/>
                <a:gd name="connsiteY20" fmla="*/ 1430215 h 2930769"/>
                <a:gd name="connsiteX21" fmla="*/ 2004646 w 2004646"/>
                <a:gd name="connsiteY21" fmla="*/ 1301262 h 2930769"/>
                <a:gd name="connsiteX22" fmla="*/ 1946030 w 2004646"/>
                <a:gd name="connsiteY22" fmla="*/ 914400 h 2930769"/>
                <a:gd name="connsiteX23" fmla="*/ 1934307 w 2004646"/>
                <a:gd name="connsiteY23" fmla="*/ 726831 h 2930769"/>
                <a:gd name="connsiteX24" fmla="*/ 1887415 w 2004646"/>
                <a:gd name="connsiteY24" fmla="*/ 515815 h 2930769"/>
                <a:gd name="connsiteX25" fmla="*/ 1922584 w 2004646"/>
                <a:gd name="connsiteY25" fmla="*/ 375138 h 2930769"/>
                <a:gd name="connsiteX26" fmla="*/ 1735015 w 2004646"/>
                <a:gd name="connsiteY26" fmla="*/ 0 h 293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4646" h="2930769">
                  <a:moveTo>
                    <a:pt x="1735015" y="0"/>
                  </a:moveTo>
                  <a:lnTo>
                    <a:pt x="1043353" y="117231"/>
                  </a:lnTo>
                  <a:lnTo>
                    <a:pt x="433753" y="363415"/>
                  </a:lnTo>
                  <a:lnTo>
                    <a:pt x="644769" y="1219200"/>
                  </a:lnTo>
                  <a:lnTo>
                    <a:pt x="0" y="1336431"/>
                  </a:lnTo>
                  <a:lnTo>
                    <a:pt x="46892" y="1582615"/>
                  </a:lnTo>
                  <a:lnTo>
                    <a:pt x="199292" y="1910862"/>
                  </a:lnTo>
                  <a:cubicBezTo>
                    <a:pt x="471627" y="2195036"/>
                    <a:pt x="468923" y="2062317"/>
                    <a:pt x="468923" y="2203938"/>
                  </a:cubicBezTo>
                  <a:lnTo>
                    <a:pt x="844061" y="2438400"/>
                  </a:lnTo>
                  <a:lnTo>
                    <a:pt x="1043353" y="2579077"/>
                  </a:lnTo>
                  <a:lnTo>
                    <a:pt x="1242646" y="2672862"/>
                  </a:lnTo>
                  <a:lnTo>
                    <a:pt x="1406769" y="2743200"/>
                  </a:lnTo>
                  <a:lnTo>
                    <a:pt x="1606061" y="2860431"/>
                  </a:lnTo>
                  <a:lnTo>
                    <a:pt x="1770184" y="2930769"/>
                  </a:lnTo>
                  <a:lnTo>
                    <a:pt x="1840523" y="2708031"/>
                  </a:lnTo>
                  <a:lnTo>
                    <a:pt x="1863969" y="2508738"/>
                  </a:lnTo>
                  <a:cubicBezTo>
                    <a:pt x="1876458" y="2446291"/>
                    <a:pt x="1875692" y="2470048"/>
                    <a:pt x="1875692" y="2438400"/>
                  </a:cubicBezTo>
                  <a:lnTo>
                    <a:pt x="1817077" y="2063262"/>
                  </a:lnTo>
                  <a:lnTo>
                    <a:pt x="1781907" y="2004646"/>
                  </a:lnTo>
                  <a:lnTo>
                    <a:pt x="1922584" y="1535723"/>
                  </a:lnTo>
                  <a:lnTo>
                    <a:pt x="1946030" y="1430215"/>
                  </a:lnTo>
                  <a:lnTo>
                    <a:pt x="2004646" y="1301262"/>
                  </a:lnTo>
                  <a:lnTo>
                    <a:pt x="1946030" y="914400"/>
                  </a:lnTo>
                  <a:lnTo>
                    <a:pt x="1934307" y="726831"/>
                  </a:lnTo>
                  <a:lnTo>
                    <a:pt x="1887415" y="515815"/>
                  </a:lnTo>
                  <a:cubicBezTo>
                    <a:pt x="1911503" y="371284"/>
                    <a:pt x="1863322" y="375138"/>
                    <a:pt x="1922584" y="375138"/>
                  </a:cubicBezTo>
                  <a:lnTo>
                    <a:pt x="1735015" y="0"/>
                  </a:lnTo>
                  <a:close/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5475419" y="4517774"/>
              <a:ext cx="35778" cy="114923"/>
            </a:xfrm>
            <a:custGeom>
              <a:avLst/>
              <a:gdLst>
                <a:gd name="connsiteX0" fmla="*/ 0 w 215537"/>
                <a:gd name="connsiteY0" fmla="*/ 692331 h 692331"/>
                <a:gd name="connsiteX1" fmla="*/ 94706 w 215537"/>
                <a:gd name="connsiteY1" fmla="*/ 378823 h 692331"/>
                <a:gd name="connsiteX2" fmla="*/ 156754 w 215537"/>
                <a:gd name="connsiteY2" fmla="*/ 163286 h 692331"/>
                <a:gd name="connsiteX3" fmla="*/ 215537 w 215537"/>
                <a:gd name="connsiteY3" fmla="*/ 0 h 692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537" h="692331">
                  <a:moveTo>
                    <a:pt x="0" y="692331"/>
                  </a:moveTo>
                  <a:lnTo>
                    <a:pt x="94706" y="378823"/>
                  </a:lnTo>
                  <a:lnTo>
                    <a:pt x="156754" y="163286"/>
                  </a:lnTo>
                  <a:lnTo>
                    <a:pt x="215537" y="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331581" y="4271364"/>
              <a:ext cx="172920" cy="245930"/>
            </a:xfrm>
            <a:custGeom>
              <a:avLst/>
              <a:gdLst>
                <a:gd name="connsiteX0" fmla="*/ 914400 w 1041722"/>
                <a:gd name="connsiteY0" fmla="*/ 0 h 1481559"/>
                <a:gd name="connsiteX1" fmla="*/ 0 w 1041722"/>
                <a:gd name="connsiteY1" fmla="*/ 115747 h 1481559"/>
                <a:gd name="connsiteX2" fmla="*/ 254643 w 1041722"/>
                <a:gd name="connsiteY2" fmla="*/ 1481559 h 1481559"/>
                <a:gd name="connsiteX3" fmla="*/ 1041722 w 1041722"/>
                <a:gd name="connsiteY3" fmla="*/ 1331088 h 1481559"/>
                <a:gd name="connsiteX4" fmla="*/ 1030147 w 1041722"/>
                <a:gd name="connsiteY4" fmla="*/ 1111169 h 1481559"/>
                <a:gd name="connsiteX5" fmla="*/ 1006998 w 1041722"/>
                <a:gd name="connsiteY5" fmla="*/ 1030147 h 1481559"/>
                <a:gd name="connsiteX6" fmla="*/ 1006998 w 1041722"/>
                <a:gd name="connsiteY6" fmla="*/ 914400 h 1481559"/>
                <a:gd name="connsiteX7" fmla="*/ 960699 w 1041722"/>
                <a:gd name="connsiteY7" fmla="*/ 729205 h 1481559"/>
                <a:gd name="connsiteX8" fmla="*/ 983848 w 1041722"/>
                <a:gd name="connsiteY8" fmla="*/ 590309 h 1481559"/>
                <a:gd name="connsiteX9" fmla="*/ 960699 w 1041722"/>
                <a:gd name="connsiteY9" fmla="*/ 544010 h 1481559"/>
                <a:gd name="connsiteX10" fmla="*/ 949124 w 1041722"/>
                <a:gd name="connsiteY10" fmla="*/ 439838 h 1481559"/>
                <a:gd name="connsiteX11" fmla="*/ 914400 w 1041722"/>
                <a:gd name="connsiteY11" fmla="*/ 0 h 148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1722" h="1481559">
                  <a:moveTo>
                    <a:pt x="914400" y="0"/>
                  </a:moveTo>
                  <a:lnTo>
                    <a:pt x="0" y="115747"/>
                  </a:lnTo>
                  <a:lnTo>
                    <a:pt x="254643" y="1481559"/>
                  </a:lnTo>
                  <a:lnTo>
                    <a:pt x="1041722" y="1331088"/>
                  </a:lnTo>
                  <a:lnTo>
                    <a:pt x="1030147" y="1111169"/>
                  </a:lnTo>
                  <a:lnTo>
                    <a:pt x="1006998" y="1030147"/>
                  </a:lnTo>
                  <a:lnTo>
                    <a:pt x="1006998" y="914400"/>
                  </a:lnTo>
                  <a:lnTo>
                    <a:pt x="960699" y="729205"/>
                  </a:lnTo>
                  <a:lnTo>
                    <a:pt x="983848" y="590309"/>
                  </a:lnTo>
                  <a:lnTo>
                    <a:pt x="960699" y="544010"/>
                  </a:lnTo>
                  <a:cubicBezTo>
                    <a:pt x="948645" y="447584"/>
                    <a:pt x="949124" y="482518"/>
                    <a:pt x="949124" y="439838"/>
                  </a:cubicBezTo>
                  <a:lnTo>
                    <a:pt x="914400" y="0"/>
                  </a:lnTo>
                  <a:close/>
                </a:path>
              </a:pathLst>
            </a:cu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44970" y="4299978"/>
              <a:ext cx="120163" cy="22926"/>
            </a:xfrm>
            <a:custGeom>
              <a:avLst/>
              <a:gdLst>
                <a:gd name="connsiteX0" fmla="*/ 703385 w 703385"/>
                <a:gd name="connsiteY0" fmla="*/ 0 h 117231"/>
                <a:gd name="connsiteX1" fmla="*/ 445477 w 703385"/>
                <a:gd name="connsiteY1" fmla="*/ 58615 h 117231"/>
                <a:gd name="connsiteX2" fmla="*/ 199293 w 703385"/>
                <a:gd name="connsiteY2" fmla="*/ 93785 h 117231"/>
                <a:gd name="connsiteX3" fmla="*/ 0 w 703385"/>
                <a:gd name="connsiteY3" fmla="*/ 117231 h 117231"/>
                <a:gd name="connsiteX4" fmla="*/ 0 w 703385"/>
                <a:gd name="connsiteY4" fmla="*/ 117231 h 11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385" h="117231">
                  <a:moveTo>
                    <a:pt x="703385" y="0"/>
                  </a:moveTo>
                  <a:lnTo>
                    <a:pt x="445477" y="58615"/>
                  </a:lnTo>
                  <a:lnTo>
                    <a:pt x="199293" y="93785"/>
                  </a:lnTo>
                  <a:lnTo>
                    <a:pt x="0" y="117231"/>
                  </a:lnTo>
                  <a:lnTo>
                    <a:pt x="0" y="117231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21480000">
              <a:off x="5246910" y="4324326"/>
              <a:ext cx="102134" cy="39010"/>
            </a:xfrm>
            <a:custGeom>
              <a:avLst/>
              <a:gdLst>
                <a:gd name="connsiteX0" fmla="*/ 597877 w 597877"/>
                <a:gd name="connsiteY0" fmla="*/ 0 h 246184"/>
                <a:gd name="connsiteX1" fmla="*/ 0 w 597877"/>
                <a:gd name="connsiteY1" fmla="*/ 246184 h 246184"/>
                <a:gd name="connsiteX2" fmla="*/ 0 w 597877"/>
                <a:gd name="connsiteY2" fmla="*/ 246184 h 24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7877" h="246184">
                  <a:moveTo>
                    <a:pt x="597877" y="0"/>
                  </a:moveTo>
                  <a:lnTo>
                    <a:pt x="0" y="246184"/>
                  </a:lnTo>
                  <a:lnTo>
                    <a:pt x="0" y="246184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49121" y="4358597"/>
              <a:ext cx="37453" cy="146857"/>
            </a:xfrm>
            <a:custGeom>
              <a:avLst/>
              <a:gdLst>
                <a:gd name="connsiteX0" fmla="*/ 0 w 225631"/>
                <a:gd name="connsiteY0" fmla="*/ 0 h 884711"/>
                <a:gd name="connsiteX1" fmla="*/ 225631 w 225631"/>
                <a:gd name="connsiteY1" fmla="*/ 884711 h 884711"/>
                <a:gd name="connsiteX2" fmla="*/ 225631 w 225631"/>
                <a:gd name="connsiteY2" fmla="*/ 884711 h 88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631" h="884711">
                  <a:moveTo>
                    <a:pt x="0" y="0"/>
                  </a:moveTo>
                  <a:lnTo>
                    <a:pt x="225631" y="884711"/>
                  </a:lnTo>
                  <a:lnTo>
                    <a:pt x="225631" y="884711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170311" y="4505454"/>
              <a:ext cx="120753" cy="19146"/>
            </a:xfrm>
            <a:custGeom>
              <a:avLst/>
              <a:gdLst>
                <a:gd name="connsiteX0" fmla="*/ 659080 w 659080"/>
                <a:gd name="connsiteY0" fmla="*/ 0 h 118753"/>
                <a:gd name="connsiteX1" fmla="*/ 0 w 659080"/>
                <a:gd name="connsiteY1" fmla="*/ 118753 h 118753"/>
                <a:gd name="connsiteX2" fmla="*/ 0 w 659080"/>
                <a:gd name="connsiteY2" fmla="*/ 118753 h 118753"/>
                <a:gd name="connsiteX3" fmla="*/ 0 w 659080"/>
                <a:gd name="connsiteY3" fmla="*/ 118753 h 118753"/>
                <a:gd name="connsiteX0" fmla="*/ 683927 w 683927"/>
                <a:gd name="connsiteY0" fmla="*/ 0 h 130735"/>
                <a:gd name="connsiteX1" fmla="*/ 24847 w 683927"/>
                <a:gd name="connsiteY1" fmla="*/ 118753 h 130735"/>
                <a:gd name="connsiteX2" fmla="*/ 24847 w 683927"/>
                <a:gd name="connsiteY2" fmla="*/ 118753 h 130735"/>
                <a:gd name="connsiteX3" fmla="*/ 0 w 683927"/>
                <a:gd name="connsiteY3" fmla="*/ 130735 h 1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927" h="130735">
                  <a:moveTo>
                    <a:pt x="683927" y="0"/>
                  </a:moveTo>
                  <a:lnTo>
                    <a:pt x="24847" y="118753"/>
                  </a:lnTo>
                  <a:lnTo>
                    <a:pt x="24847" y="118753"/>
                  </a:lnTo>
                  <a:lnTo>
                    <a:pt x="0" y="130735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173700" y="4520015"/>
              <a:ext cx="81335" cy="147410"/>
            </a:xfrm>
            <a:custGeom>
              <a:avLst/>
              <a:gdLst>
                <a:gd name="connsiteX0" fmla="*/ 0 w 475013"/>
                <a:gd name="connsiteY0" fmla="*/ 0 h 878774"/>
                <a:gd name="connsiteX1" fmla="*/ 59376 w 475013"/>
                <a:gd name="connsiteY1" fmla="*/ 296883 h 878774"/>
                <a:gd name="connsiteX2" fmla="*/ 201880 w 475013"/>
                <a:gd name="connsiteY2" fmla="*/ 605642 h 878774"/>
                <a:gd name="connsiteX3" fmla="*/ 380010 w 475013"/>
                <a:gd name="connsiteY3" fmla="*/ 771896 h 878774"/>
                <a:gd name="connsiteX4" fmla="*/ 475013 w 475013"/>
                <a:gd name="connsiteY4" fmla="*/ 807522 h 878774"/>
                <a:gd name="connsiteX5" fmla="*/ 475013 w 475013"/>
                <a:gd name="connsiteY5" fmla="*/ 843148 h 878774"/>
                <a:gd name="connsiteX6" fmla="*/ 475013 w 475013"/>
                <a:gd name="connsiteY6" fmla="*/ 878774 h 8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5013" h="878774">
                  <a:moveTo>
                    <a:pt x="0" y="0"/>
                  </a:moveTo>
                  <a:lnTo>
                    <a:pt x="59376" y="296883"/>
                  </a:lnTo>
                  <a:lnTo>
                    <a:pt x="201880" y="605642"/>
                  </a:lnTo>
                  <a:lnTo>
                    <a:pt x="380010" y="771896"/>
                  </a:lnTo>
                  <a:cubicBezTo>
                    <a:pt x="470913" y="808257"/>
                    <a:pt x="437100" y="807522"/>
                    <a:pt x="475013" y="807522"/>
                  </a:cubicBezTo>
                  <a:lnTo>
                    <a:pt x="475013" y="843148"/>
                  </a:lnTo>
                  <a:lnTo>
                    <a:pt x="475013" y="878774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252078" y="4664137"/>
              <a:ext cx="34497" cy="21684"/>
            </a:xfrm>
            <a:custGeom>
              <a:avLst/>
              <a:gdLst>
                <a:gd name="connsiteX0" fmla="*/ 0 w 207819"/>
                <a:gd name="connsiteY0" fmla="*/ 0 h 130629"/>
                <a:gd name="connsiteX1" fmla="*/ 207819 w 207819"/>
                <a:gd name="connsiteY1" fmla="*/ 130629 h 13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7819" h="130629">
                  <a:moveTo>
                    <a:pt x="0" y="0"/>
                  </a:moveTo>
                  <a:lnTo>
                    <a:pt x="207819" y="130629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288002" y="4686807"/>
              <a:ext cx="134044" cy="76878"/>
            </a:xfrm>
            <a:custGeom>
              <a:avLst/>
              <a:gdLst>
                <a:gd name="connsiteX0" fmla="*/ 0 w 807522"/>
                <a:gd name="connsiteY0" fmla="*/ 0 h 463138"/>
                <a:gd name="connsiteX1" fmla="*/ 273132 w 807522"/>
                <a:gd name="connsiteY1" fmla="*/ 172192 h 463138"/>
                <a:gd name="connsiteX2" fmla="*/ 391885 w 807522"/>
                <a:gd name="connsiteY2" fmla="*/ 273133 h 463138"/>
                <a:gd name="connsiteX3" fmla="*/ 659080 w 807522"/>
                <a:gd name="connsiteY3" fmla="*/ 397823 h 463138"/>
                <a:gd name="connsiteX4" fmla="*/ 807522 w 807522"/>
                <a:gd name="connsiteY4" fmla="*/ 463138 h 4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7522" h="463138">
                  <a:moveTo>
                    <a:pt x="0" y="0"/>
                  </a:moveTo>
                  <a:lnTo>
                    <a:pt x="273132" y="172192"/>
                  </a:lnTo>
                  <a:lnTo>
                    <a:pt x="391885" y="273133"/>
                  </a:lnTo>
                  <a:lnTo>
                    <a:pt x="659080" y="397823"/>
                  </a:lnTo>
                  <a:lnTo>
                    <a:pt x="807522" y="463138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416417" y="4762094"/>
              <a:ext cx="60468" cy="25246"/>
            </a:xfrm>
            <a:custGeom>
              <a:avLst/>
              <a:gdLst>
                <a:gd name="connsiteX0" fmla="*/ 0 w 338447"/>
                <a:gd name="connsiteY0" fmla="*/ 0 h 154380"/>
                <a:gd name="connsiteX1" fmla="*/ 130629 w 338447"/>
                <a:gd name="connsiteY1" fmla="*/ 71252 h 154380"/>
                <a:gd name="connsiteX2" fmla="*/ 237506 w 338447"/>
                <a:gd name="connsiteY2" fmla="*/ 130629 h 154380"/>
                <a:gd name="connsiteX3" fmla="*/ 279070 w 338447"/>
                <a:gd name="connsiteY3" fmla="*/ 154380 h 154380"/>
                <a:gd name="connsiteX4" fmla="*/ 338447 w 338447"/>
                <a:gd name="connsiteY4" fmla="*/ 154380 h 1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447" h="154380">
                  <a:moveTo>
                    <a:pt x="0" y="0"/>
                  </a:moveTo>
                  <a:lnTo>
                    <a:pt x="130629" y="71252"/>
                  </a:lnTo>
                  <a:lnTo>
                    <a:pt x="237506" y="130629"/>
                  </a:lnTo>
                  <a:lnTo>
                    <a:pt x="279070" y="154380"/>
                  </a:lnTo>
                  <a:lnTo>
                    <a:pt x="338447" y="15438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73842" y="4760763"/>
              <a:ext cx="8101" cy="28548"/>
            </a:xfrm>
            <a:custGeom>
              <a:avLst/>
              <a:gdLst>
                <a:gd name="connsiteX0" fmla="*/ 0 w 36195"/>
                <a:gd name="connsiteY0" fmla="*/ 160080 h 160080"/>
                <a:gd name="connsiteX1" fmla="*/ 35626 w 36195"/>
                <a:gd name="connsiteY1" fmla="*/ 47265 h 1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195" h="160080">
                  <a:moveTo>
                    <a:pt x="0" y="160080"/>
                  </a:moveTo>
                  <a:cubicBezTo>
                    <a:pt x="36195" y="39431"/>
                    <a:pt x="35626" y="0"/>
                    <a:pt x="35626" y="47265"/>
                  </a:cubicBez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475813" y="4631612"/>
              <a:ext cx="13799" cy="133058"/>
            </a:xfrm>
            <a:custGeom>
              <a:avLst/>
              <a:gdLst>
                <a:gd name="connsiteX0" fmla="*/ 29688 w 83127"/>
                <a:gd name="connsiteY0" fmla="*/ 801584 h 801584"/>
                <a:gd name="connsiteX1" fmla="*/ 83127 w 83127"/>
                <a:gd name="connsiteY1" fmla="*/ 469075 h 801584"/>
                <a:gd name="connsiteX2" fmla="*/ 0 w 83127"/>
                <a:gd name="connsiteY2" fmla="*/ 0 h 801584"/>
                <a:gd name="connsiteX3" fmla="*/ 0 w 83127"/>
                <a:gd name="connsiteY3" fmla="*/ 0 h 80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127" h="801584">
                  <a:moveTo>
                    <a:pt x="29688" y="801584"/>
                  </a:moveTo>
                  <a:lnTo>
                    <a:pt x="83127" y="46907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492224" y="4379541"/>
              <a:ext cx="10842" cy="87276"/>
            </a:xfrm>
            <a:custGeom>
              <a:avLst/>
              <a:gdLst>
                <a:gd name="connsiteX0" fmla="*/ 65314 w 65314"/>
                <a:gd name="connsiteY0" fmla="*/ 525780 h 525780"/>
                <a:gd name="connsiteX1" fmla="*/ 58783 w 65314"/>
                <a:gd name="connsiteY1" fmla="*/ 440871 h 525780"/>
                <a:gd name="connsiteX2" fmla="*/ 52251 w 65314"/>
                <a:gd name="connsiteY2" fmla="*/ 257991 h 525780"/>
                <a:gd name="connsiteX3" fmla="*/ 0 w 65314"/>
                <a:gd name="connsiteY3" fmla="*/ 55517 h 525780"/>
                <a:gd name="connsiteX4" fmla="*/ 0 w 65314"/>
                <a:gd name="connsiteY4" fmla="*/ 0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14" h="525780">
                  <a:moveTo>
                    <a:pt x="65314" y="525780"/>
                  </a:moveTo>
                  <a:lnTo>
                    <a:pt x="58783" y="440871"/>
                  </a:lnTo>
                  <a:cubicBezTo>
                    <a:pt x="56644" y="379910"/>
                    <a:pt x="52251" y="196992"/>
                    <a:pt x="52251" y="257991"/>
                  </a:cubicBezTo>
                  <a:lnTo>
                    <a:pt x="0" y="55517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503066" y="4466817"/>
              <a:ext cx="7589" cy="53125"/>
            </a:xfrm>
            <a:custGeom>
              <a:avLst/>
              <a:gdLst>
                <a:gd name="connsiteX0" fmla="*/ 45720 w 45720"/>
                <a:gd name="connsiteY0" fmla="*/ 320040 h 320040"/>
                <a:gd name="connsiteX1" fmla="*/ 0 w 45720"/>
                <a:gd name="connsiteY1" fmla="*/ 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720" h="320040">
                  <a:moveTo>
                    <a:pt x="45720" y="32004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483878" y="4339519"/>
              <a:ext cx="15020" cy="43071"/>
            </a:xfrm>
            <a:custGeom>
              <a:avLst/>
              <a:gdLst>
                <a:gd name="connsiteX0" fmla="*/ 26763 w 62447"/>
                <a:gd name="connsiteY0" fmla="*/ 231945 h 231945"/>
                <a:gd name="connsiteX1" fmla="*/ 62447 w 62447"/>
                <a:gd name="connsiteY1" fmla="*/ 133815 h 231945"/>
                <a:gd name="connsiteX2" fmla="*/ 0 w 62447"/>
                <a:gd name="connsiteY2" fmla="*/ 0 h 23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447" h="231945">
                  <a:moveTo>
                    <a:pt x="26763" y="231945"/>
                  </a:moveTo>
                  <a:lnTo>
                    <a:pt x="62447" y="133815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5459665" y="4297782"/>
              <a:ext cx="23693" cy="41463"/>
            </a:xfrm>
            <a:custGeom>
              <a:avLst/>
              <a:gdLst>
                <a:gd name="connsiteX0" fmla="*/ 124894 w 124894"/>
                <a:gd name="connsiteY0" fmla="*/ 245327 h 245327"/>
                <a:gd name="connsiteX1" fmla="*/ 0 w 124894"/>
                <a:gd name="connsiteY1" fmla="*/ 0 h 245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894" h="245327">
                  <a:moveTo>
                    <a:pt x="124894" y="245327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2814452" y="1128156"/>
            <a:ext cx="3396343" cy="5450774"/>
          </a:xfrm>
          <a:custGeom>
            <a:avLst/>
            <a:gdLst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58836 w 3396343"/>
              <a:gd name="connsiteY13" fmla="*/ 3241963 h 5450774"/>
              <a:gd name="connsiteX14" fmla="*/ 3158836 w 3396343"/>
              <a:gd name="connsiteY14" fmla="*/ 3016332 h 5450774"/>
              <a:gd name="connsiteX15" fmla="*/ 3241964 w 3396343"/>
              <a:gd name="connsiteY15" fmla="*/ 2992582 h 5450774"/>
              <a:gd name="connsiteX16" fmla="*/ 3301340 w 3396343"/>
              <a:gd name="connsiteY16" fmla="*/ 2897579 h 5450774"/>
              <a:gd name="connsiteX17" fmla="*/ 3241964 w 3396343"/>
              <a:gd name="connsiteY17" fmla="*/ 2790701 h 5450774"/>
              <a:gd name="connsiteX18" fmla="*/ 3218213 w 3396343"/>
              <a:gd name="connsiteY18" fmla="*/ 2671948 h 5450774"/>
              <a:gd name="connsiteX19" fmla="*/ 3218213 w 3396343"/>
              <a:gd name="connsiteY19" fmla="*/ 2553195 h 5450774"/>
              <a:gd name="connsiteX20" fmla="*/ 3123210 w 3396343"/>
              <a:gd name="connsiteY20" fmla="*/ 2410691 h 5450774"/>
              <a:gd name="connsiteX21" fmla="*/ 3123210 w 3396343"/>
              <a:gd name="connsiteY21" fmla="*/ 2303813 h 5450774"/>
              <a:gd name="connsiteX22" fmla="*/ 3087584 w 3396343"/>
              <a:gd name="connsiteY22" fmla="*/ 2173184 h 5450774"/>
              <a:gd name="connsiteX23" fmla="*/ 3182587 w 3396343"/>
              <a:gd name="connsiteY23" fmla="*/ 1911927 h 5450774"/>
              <a:gd name="connsiteX24" fmla="*/ 3230088 w 3396343"/>
              <a:gd name="connsiteY24" fmla="*/ 1781299 h 5450774"/>
              <a:gd name="connsiteX25" fmla="*/ 3241964 w 3396343"/>
              <a:gd name="connsiteY25" fmla="*/ 1721922 h 5450774"/>
              <a:gd name="connsiteX26" fmla="*/ 3135086 w 3396343"/>
              <a:gd name="connsiteY26" fmla="*/ 1638795 h 5450774"/>
              <a:gd name="connsiteX27" fmla="*/ 2992582 w 3396343"/>
              <a:gd name="connsiteY27" fmla="*/ 1579418 h 5450774"/>
              <a:gd name="connsiteX28" fmla="*/ 2933205 w 3396343"/>
              <a:gd name="connsiteY28" fmla="*/ 1603169 h 5450774"/>
              <a:gd name="connsiteX29" fmla="*/ 2956956 w 3396343"/>
              <a:gd name="connsiteY29" fmla="*/ 1531917 h 5450774"/>
              <a:gd name="connsiteX30" fmla="*/ 2968831 w 3396343"/>
              <a:gd name="connsiteY30" fmla="*/ 1436914 h 5450774"/>
              <a:gd name="connsiteX31" fmla="*/ 3040083 w 3396343"/>
              <a:gd name="connsiteY31" fmla="*/ 1365662 h 5450774"/>
              <a:gd name="connsiteX32" fmla="*/ 3063834 w 3396343"/>
              <a:gd name="connsiteY32" fmla="*/ 1318161 h 5450774"/>
              <a:gd name="connsiteX33" fmla="*/ 2861953 w 3396343"/>
              <a:gd name="connsiteY33" fmla="*/ 1199408 h 5450774"/>
              <a:gd name="connsiteX34" fmla="*/ 2731325 w 3396343"/>
              <a:gd name="connsiteY34" fmla="*/ 1140031 h 5450774"/>
              <a:gd name="connsiteX35" fmla="*/ 2600696 w 3396343"/>
              <a:gd name="connsiteY35" fmla="*/ 1163782 h 5450774"/>
              <a:gd name="connsiteX36" fmla="*/ 2481943 w 3396343"/>
              <a:gd name="connsiteY36" fmla="*/ 1223158 h 5450774"/>
              <a:gd name="connsiteX37" fmla="*/ 2410691 w 3396343"/>
              <a:gd name="connsiteY37" fmla="*/ 1258784 h 5450774"/>
              <a:gd name="connsiteX38" fmla="*/ 2351314 w 3396343"/>
              <a:gd name="connsiteY38" fmla="*/ 1270660 h 5450774"/>
              <a:gd name="connsiteX39" fmla="*/ 2315688 w 3396343"/>
              <a:gd name="connsiteY39" fmla="*/ 1151906 h 5450774"/>
              <a:gd name="connsiteX40" fmla="*/ 2244436 w 3396343"/>
              <a:gd name="connsiteY40" fmla="*/ 1033153 h 5450774"/>
              <a:gd name="connsiteX41" fmla="*/ 2208810 w 3396343"/>
              <a:gd name="connsiteY41" fmla="*/ 985652 h 5450774"/>
              <a:gd name="connsiteX42" fmla="*/ 2208810 w 3396343"/>
              <a:gd name="connsiteY42" fmla="*/ 783771 h 5450774"/>
              <a:gd name="connsiteX43" fmla="*/ 2208810 w 3396343"/>
              <a:gd name="connsiteY43" fmla="*/ 748145 h 5450774"/>
              <a:gd name="connsiteX44" fmla="*/ 2208810 w 3396343"/>
              <a:gd name="connsiteY44" fmla="*/ 748145 h 5450774"/>
              <a:gd name="connsiteX45" fmla="*/ 2303813 w 3396343"/>
              <a:gd name="connsiteY45" fmla="*/ 617517 h 5450774"/>
              <a:gd name="connsiteX46" fmla="*/ 2185060 w 3396343"/>
              <a:gd name="connsiteY46" fmla="*/ 451262 h 5450774"/>
              <a:gd name="connsiteX47" fmla="*/ 2149434 w 3396343"/>
              <a:gd name="connsiteY47" fmla="*/ 273132 h 5450774"/>
              <a:gd name="connsiteX48" fmla="*/ 2054431 w 3396343"/>
              <a:gd name="connsiteY48" fmla="*/ 118753 h 5450774"/>
              <a:gd name="connsiteX49" fmla="*/ 1995054 w 3396343"/>
              <a:gd name="connsiteY49" fmla="*/ 35626 h 5450774"/>
              <a:gd name="connsiteX50" fmla="*/ 1959429 w 3396343"/>
              <a:gd name="connsiteY50" fmla="*/ 0 h 5450774"/>
              <a:gd name="connsiteX51" fmla="*/ 1959429 w 3396343"/>
              <a:gd name="connsiteY51" fmla="*/ 0 h 5450774"/>
              <a:gd name="connsiteX52" fmla="*/ 1793174 w 3396343"/>
              <a:gd name="connsiteY52" fmla="*/ 11875 h 5450774"/>
              <a:gd name="connsiteX53" fmla="*/ 1662545 w 3396343"/>
              <a:gd name="connsiteY53" fmla="*/ 59376 h 5450774"/>
              <a:gd name="connsiteX54" fmla="*/ 1579418 w 3396343"/>
              <a:gd name="connsiteY54" fmla="*/ 380010 h 5450774"/>
              <a:gd name="connsiteX55" fmla="*/ 1567543 w 3396343"/>
              <a:gd name="connsiteY55" fmla="*/ 403761 h 5450774"/>
              <a:gd name="connsiteX56" fmla="*/ 1650670 w 3396343"/>
              <a:gd name="connsiteY56" fmla="*/ 522514 h 5450774"/>
              <a:gd name="connsiteX57" fmla="*/ 1698171 w 3396343"/>
              <a:gd name="connsiteY57" fmla="*/ 617517 h 5450774"/>
              <a:gd name="connsiteX58" fmla="*/ 1805049 w 3396343"/>
              <a:gd name="connsiteY58" fmla="*/ 676893 h 5450774"/>
              <a:gd name="connsiteX59" fmla="*/ 1876301 w 3396343"/>
              <a:gd name="connsiteY59" fmla="*/ 961901 h 5450774"/>
              <a:gd name="connsiteX60" fmla="*/ 1911927 w 3396343"/>
              <a:gd name="connsiteY60" fmla="*/ 1175657 h 5450774"/>
              <a:gd name="connsiteX61" fmla="*/ 1959429 w 3396343"/>
              <a:gd name="connsiteY61" fmla="*/ 1330036 h 5450774"/>
              <a:gd name="connsiteX62" fmla="*/ 1983179 w 3396343"/>
              <a:gd name="connsiteY62" fmla="*/ 1662545 h 5450774"/>
              <a:gd name="connsiteX63" fmla="*/ 1983179 w 3396343"/>
              <a:gd name="connsiteY63" fmla="*/ 1698171 h 5450774"/>
              <a:gd name="connsiteX64" fmla="*/ 1959429 w 3396343"/>
              <a:gd name="connsiteY64" fmla="*/ 1793174 h 5450774"/>
              <a:gd name="connsiteX65" fmla="*/ 1959429 w 3396343"/>
              <a:gd name="connsiteY65" fmla="*/ 1888176 h 5450774"/>
              <a:gd name="connsiteX66" fmla="*/ 1911927 w 3396343"/>
              <a:gd name="connsiteY66" fmla="*/ 2018805 h 5450774"/>
              <a:gd name="connsiteX67" fmla="*/ 1888177 w 3396343"/>
              <a:gd name="connsiteY67" fmla="*/ 2090057 h 5450774"/>
              <a:gd name="connsiteX68" fmla="*/ 1816925 w 3396343"/>
              <a:gd name="connsiteY68" fmla="*/ 1983179 h 5450774"/>
              <a:gd name="connsiteX69" fmla="*/ 1733797 w 3396343"/>
              <a:gd name="connsiteY69" fmla="*/ 1876301 h 5450774"/>
              <a:gd name="connsiteX70" fmla="*/ 1591293 w 3396343"/>
              <a:gd name="connsiteY70" fmla="*/ 1876301 h 5450774"/>
              <a:gd name="connsiteX71" fmla="*/ 1436914 w 3396343"/>
              <a:gd name="connsiteY71" fmla="*/ 1828800 h 5450774"/>
              <a:gd name="connsiteX72" fmla="*/ 1270660 w 3396343"/>
              <a:gd name="connsiteY72" fmla="*/ 1852550 h 5450774"/>
              <a:gd name="connsiteX73" fmla="*/ 1163782 w 3396343"/>
              <a:gd name="connsiteY73" fmla="*/ 1864426 h 5450774"/>
              <a:gd name="connsiteX74" fmla="*/ 1163782 w 3396343"/>
              <a:gd name="connsiteY74" fmla="*/ 1864426 h 5450774"/>
              <a:gd name="connsiteX75" fmla="*/ 1175657 w 3396343"/>
              <a:gd name="connsiteY75" fmla="*/ 2173184 h 5450774"/>
              <a:gd name="connsiteX76" fmla="*/ 1258784 w 3396343"/>
              <a:gd name="connsiteY76" fmla="*/ 2363189 h 5450774"/>
              <a:gd name="connsiteX77" fmla="*/ 1436914 w 3396343"/>
              <a:gd name="connsiteY77" fmla="*/ 2315688 h 5450774"/>
              <a:gd name="connsiteX78" fmla="*/ 1591293 w 3396343"/>
              <a:gd name="connsiteY78" fmla="*/ 2375065 h 5450774"/>
              <a:gd name="connsiteX79" fmla="*/ 1686296 w 3396343"/>
              <a:gd name="connsiteY79" fmla="*/ 2339439 h 5450774"/>
              <a:gd name="connsiteX80" fmla="*/ 1781299 w 3396343"/>
              <a:gd name="connsiteY80" fmla="*/ 2398815 h 5450774"/>
              <a:gd name="connsiteX81" fmla="*/ 1876301 w 3396343"/>
              <a:gd name="connsiteY81" fmla="*/ 2458192 h 5450774"/>
              <a:gd name="connsiteX82" fmla="*/ 1983179 w 3396343"/>
              <a:gd name="connsiteY82" fmla="*/ 2458192 h 5450774"/>
              <a:gd name="connsiteX83" fmla="*/ 1983179 w 3396343"/>
              <a:gd name="connsiteY83" fmla="*/ 2458192 h 5450774"/>
              <a:gd name="connsiteX84" fmla="*/ 1769423 w 3396343"/>
              <a:gd name="connsiteY84" fmla="*/ 2481943 h 5450774"/>
              <a:gd name="connsiteX85" fmla="*/ 1721922 w 3396343"/>
              <a:gd name="connsiteY85" fmla="*/ 2458192 h 5450774"/>
              <a:gd name="connsiteX86" fmla="*/ 1662545 w 3396343"/>
              <a:gd name="connsiteY86" fmla="*/ 2565070 h 5450774"/>
              <a:gd name="connsiteX87" fmla="*/ 1615044 w 3396343"/>
              <a:gd name="connsiteY87" fmla="*/ 2636322 h 5450774"/>
              <a:gd name="connsiteX88" fmla="*/ 1567543 w 3396343"/>
              <a:gd name="connsiteY88" fmla="*/ 2612571 h 5450774"/>
              <a:gd name="connsiteX89" fmla="*/ 1496291 w 3396343"/>
              <a:gd name="connsiteY89" fmla="*/ 2660073 h 5450774"/>
              <a:gd name="connsiteX90" fmla="*/ 1472540 w 3396343"/>
              <a:gd name="connsiteY90" fmla="*/ 2731325 h 5450774"/>
              <a:gd name="connsiteX91" fmla="*/ 1425039 w 3396343"/>
              <a:gd name="connsiteY91" fmla="*/ 2755075 h 5450774"/>
              <a:gd name="connsiteX92" fmla="*/ 1353787 w 3396343"/>
              <a:gd name="connsiteY92" fmla="*/ 2802576 h 5450774"/>
              <a:gd name="connsiteX93" fmla="*/ 1306286 w 3396343"/>
              <a:gd name="connsiteY93" fmla="*/ 2695699 h 5450774"/>
              <a:gd name="connsiteX94" fmla="*/ 1258784 w 3396343"/>
              <a:gd name="connsiteY94" fmla="*/ 2695699 h 5450774"/>
              <a:gd name="connsiteX95" fmla="*/ 1163782 w 3396343"/>
              <a:gd name="connsiteY95" fmla="*/ 2600696 h 5450774"/>
              <a:gd name="connsiteX96" fmla="*/ 1056904 w 3396343"/>
              <a:gd name="connsiteY96" fmla="*/ 2636322 h 5450774"/>
              <a:gd name="connsiteX97" fmla="*/ 997527 w 3396343"/>
              <a:gd name="connsiteY97" fmla="*/ 2648197 h 5450774"/>
              <a:gd name="connsiteX98" fmla="*/ 902525 w 3396343"/>
              <a:gd name="connsiteY98" fmla="*/ 2648197 h 5450774"/>
              <a:gd name="connsiteX99" fmla="*/ 831273 w 3396343"/>
              <a:gd name="connsiteY99" fmla="*/ 2707574 h 5450774"/>
              <a:gd name="connsiteX100" fmla="*/ 831273 w 3396343"/>
              <a:gd name="connsiteY100" fmla="*/ 2766950 h 5450774"/>
              <a:gd name="connsiteX101" fmla="*/ 831273 w 3396343"/>
              <a:gd name="connsiteY101" fmla="*/ 2838202 h 5450774"/>
              <a:gd name="connsiteX102" fmla="*/ 748145 w 3396343"/>
              <a:gd name="connsiteY102" fmla="*/ 2873828 h 5450774"/>
              <a:gd name="connsiteX103" fmla="*/ 748145 w 3396343"/>
              <a:gd name="connsiteY103" fmla="*/ 2968831 h 5450774"/>
              <a:gd name="connsiteX104" fmla="*/ 771896 w 3396343"/>
              <a:gd name="connsiteY104" fmla="*/ 3111335 h 5450774"/>
              <a:gd name="connsiteX105" fmla="*/ 819397 w 3396343"/>
              <a:gd name="connsiteY105" fmla="*/ 3241963 h 5450774"/>
              <a:gd name="connsiteX106" fmla="*/ 878774 w 3396343"/>
              <a:gd name="connsiteY106" fmla="*/ 3336966 h 5450774"/>
              <a:gd name="connsiteX107" fmla="*/ 771896 w 3396343"/>
              <a:gd name="connsiteY107" fmla="*/ 3384467 h 5450774"/>
              <a:gd name="connsiteX108" fmla="*/ 676893 w 3396343"/>
              <a:gd name="connsiteY108" fmla="*/ 3431969 h 5450774"/>
              <a:gd name="connsiteX109" fmla="*/ 629392 w 3396343"/>
              <a:gd name="connsiteY109" fmla="*/ 3503221 h 5450774"/>
              <a:gd name="connsiteX110" fmla="*/ 570016 w 3396343"/>
              <a:gd name="connsiteY110" fmla="*/ 3562597 h 5450774"/>
              <a:gd name="connsiteX111" fmla="*/ 570016 w 3396343"/>
              <a:gd name="connsiteY111" fmla="*/ 3645725 h 5450774"/>
              <a:gd name="connsiteX112" fmla="*/ 522514 w 3396343"/>
              <a:gd name="connsiteY112" fmla="*/ 3693226 h 5450774"/>
              <a:gd name="connsiteX113" fmla="*/ 522514 w 3396343"/>
              <a:gd name="connsiteY113" fmla="*/ 3693226 h 5450774"/>
              <a:gd name="connsiteX114" fmla="*/ 439387 w 3396343"/>
              <a:gd name="connsiteY114" fmla="*/ 3681350 h 5450774"/>
              <a:gd name="connsiteX115" fmla="*/ 475013 w 3396343"/>
              <a:gd name="connsiteY115" fmla="*/ 3621974 h 5450774"/>
              <a:gd name="connsiteX116" fmla="*/ 475013 w 3396343"/>
              <a:gd name="connsiteY116" fmla="*/ 3574473 h 5450774"/>
              <a:gd name="connsiteX117" fmla="*/ 451262 w 3396343"/>
              <a:gd name="connsiteY117" fmla="*/ 3562597 h 5450774"/>
              <a:gd name="connsiteX118" fmla="*/ 451262 w 3396343"/>
              <a:gd name="connsiteY118" fmla="*/ 3562597 h 5450774"/>
              <a:gd name="connsiteX119" fmla="*/ 380010 w 3396343"/>
              <a:gd name="connsiteY119" fmla="*/ 3633849 h 5450774"/>
              <a:gd name="connsiteX120" fmla="*/ 356260 w 3396343"/>
              <a:gd name="connsiteY120" fmla="*/ 3574473 h 5450774"/>
              <a:gd name="connsiteX121" fmla="*/ 285008 w 3396343"/>
              <a:gd name="connsiteY121" fmla="*/ 3610099 h 5450774"/>
              <a:gd name="connsiteX122" fmla="*/ 285008 w 3396343"/>
              <a:gd name="connsiteY122" fmla="*/ 3645725 h 5450774"/>
              <a:gd name="connsiteX123" fmla="*/ 201880 w 3396343"/>
              <a:gd name="connsiteY123" fmla="*/ 3669475 h 5450774"/>
              <a:gd name="connsiteX124" fmla="*/ 178130 w 3396343"/>
              <a:gd name="connsiteY124" fmla="*/ 3728852 h 5450774"/>
              <a:gd name="connsiteX125" fmla="*/ 178130 w 3396343"/>
              <a:gd name="connsiteY125" fmla="*/ 3728852 h 5450774"/>
              <a:gd name="connsiteX126" fmla="*/ 35626 w 3396343"/>
              <a:gd name="connsiteY126" fmla="*/ 3823854 h 5450774"/>
              <a:gd name="connsiteX127" fmla="*/ 35626 w 3396343"/>
              <a:gd name="connsiteY127" fmla="*/ 3823854 h 5450774"/>
              <a:gd name="connsiteX128" fmla="*/ 0 w 3396343"/>
              <a:gd name="connsiteY128" fmla="*/ 3978234 h 5450774"/>
              <a:gd name="connsiteX129" fmla="*/ 130629 w 3396343"/>
              <a:gd name="connsiteY129" fmla="*/ 3954483 h 5450774"/>
              <a:gd name="connsiteX130" fmla="*/ 201880 w 3396343"/>
              <a:gd name="connsiteY130" fmla="*/ 3954483 h 5450774"/>
              <a:gd name="connsiteX131" fmla="*/ 332509 w 3396343"/>
              <a:gd name="connsiteY131" fmla="*/ 3918857 h 5450774"/>
              <a:gd name="connsiteX132" fmla="*/ 368135 w 3396343"/>
              <a:gd name="connsiteY132" fmla="*/ 3883231 h 5450774"/>
              <a:gd name="connsiteX133" fmla="*/ 380010 w 3396343"/>
              <a:gd name="connsiteY133" fmla="*/ 3859480 h 5450774"/>
              <a:gd name="connsiteX134" fmla="*/ 427512 w 3396343"/>
              <a:gd name="connsiteY134" fmla="*/ 3883231 h 5450774"/>
              <a:gd name="connsiteX135" fmla="*/ 391886 w 3396343"/>
              <a:gd name="connsiteY135" fmla="*/ 3990109 h 5450774"/>
              <a:gd name="connsiteX136" fmla="*/ 486888 w 3396343"/>
              <a:gd name="connsiteY136" fmla="*/ 4120738 h 5450774"/>
              <a:gd name="connsiteX137" fmla="*/ 570016 w 3396343"/>
              <a:gd name="connsiteY137" fmla="*/ 4073236 h 5450774"/>
              <a:gd name="connsiteX138" fmla="*/ 570016 w 3396343"/>
              <a:gd name="connsiteY138" fmla="*/ 4073236 h 5450774"/>
              <a:gd name="connsiteX139" fmla="*/ 665018 w 3396343"/>
              <a:gd name="connsiteY139" fmla="*/ 4073236 h 5450774"/>
              <a:gd name="connsiteX140" fmla="*/ 712519 w 3396343"/>
              <a:gd name="connsiteY140" fmla="*/ 4132613 h 5450774"/>
              <a:gd name="connsiteX141" fmla="*/ 688769 w 3396343"/>
              <a:gd name="connsiteY141" fmla="*/ 4251366 h 5450774"/>
              <a:gd name="connsiteX142" fmla="*/ 831273 w 3396343"/>
              <a:gd name="connsiteY142" fmla="*/ 4417621 h 5450774"/>
              <a:gd name="connsiteX143" fmla="*/ 843148 w 3396343"/>
              <a:gd name="connsiteY143" fmla="*/ 4500748 h 5450774"/>
              <a:gd name="connsiteX144" fmla="*/ 843148 w 3396343"/>
              <a:gd name="connsiteY144" fmla="*/ 4560125 h 5450774"/>
              <a:gd name="connsiteX145" fmla="*/ 748145 w 3396343"/>
              <a:gd name="connsiteY145" fmla="*/ 4560125 h 5450774"/>
              <a:gd name="connsiteX146" fmla="*/ 641267 w 3396343"/>
              <a:gd name="connsiteY146" fmla="*/ 4476997 h 5450774"/>
              <a:gd name="connsiteX147" fmla="*/ 581891 w 3396343"/>
              <a:gd name="connsiteY147" fmla="*/ 4500748 h 5450774"/>
              <a:gd name="connsiteX148" fmla="*/ 534390 w 3396343"/>
              <a:gd name="connsiteY148" fmla="*/ 4583875 h 5450774"/>
              <a:gd name="connsiteX149" fmla="*/ 451262 w 3396343"/>
              <a:gd name="connsiteY149" fmla="*/ 4690753 h 5450774"/>
              <a:gd name="connsiteX150" fmla="*/ 415636 w 3396343"/>
              <a:gd name="connsiteY150" fmla="*/ 4726379 h 5450774"/>
              <a:gd name="connsiteX151" fmla="*/ 498764 w 3396343"/>
              <a:gd name="connsiteY151" fmla="*/ 4845132 h 5450774"/>
              <a:gd name="connsiteX152" fmla="*/ 783771 w 3396343"/>
              <a:gd name="connsiteY152" fmla="*/ 4821382 h 5450774"/>
              <a:gd name="connsiteX153" fmla="*/ 1199408 w 3396343"/>
              <a:gd name="connsiteY153" fmla="*/ 5213267 h 5450774"/>
              <a:gd name="connsiteX154" fmla="*/ 1864426 w 3396343"/>
              <a:gd name="connsiteY154" fmla="*/ 5035138 h 5450774"/>
              <a:gd name="connsiteX155" fmla="*/ 2244436 w 3396343"/>
              <a:gd name="connsiteY155" fmla="*/ 5296395 h 5450774"/>
              <a:gd name="connsiteX156" fmla="*/ 2363190 w 3396343"/>
              <a:gd name="connsiteY156" fmla="*/ 5165766 h 5450774"/>
              <a:gd name="connsiteX157" fmla="*/ 2493818 w 3396343"/>
              <a:gd name="connsiteY157" fmla="*/ 5213267 h 5450774"/>
              <a:gd name="connsiteX158" fmla="*/ 2529444 w 3396343"/>
              <a:gd name="connsiteY158" fmla="*/ 5296395 h 5450774"/>
              <a:gd name="connsiteX159" fmla="*/ 2778826 w 3396343"/>
              <a:gd name="connsiteY159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58836 w 3396343"/>
              <a:gd name="connsiteY13" fmla="*/ 3241963 h 5450774"/>
              <a:gd name="connsiteX14" fmla="*/ 3158836 w 3396343"/>
              <a:gd name="connsiteY14" fmla="*/ 3016332 h 5450774"/>
              <a:gd name="connsiteX15" fmla="*/ 3241964 w 3396343"/>
              <a:gd name="connsiteY15" fmla="*/ 2992582 h 5450774"/>
              <a:gd name="connsiteX16" fmla="*/ 3301340 w 3396343"/>
              <a:gd name="connsiteY16" fmla="*/ 2897579 h 5450774"/>
              <a:gd name="connsiteX17" fmla="*/ 3241964 w 3396343"/>
              <a:gd name="connsiteY17" fmla="*/ 2790701 h 5450774"/>
              <a:gd name="connsiteX18" fmla="*/ 3218213 w 3396343"/>
              <a:gd name="connsiteY18" fmla="*/ 2671948 h 5450774"/>
              <a:gd name="connsiteX19" fmla="*/ 3218213 w 3396343"/>
              <a:gd name="connsiteY19" fmla="*/ 2553195 h 5450774"/>
              <a:gd name="connsiteX20" fmla="*/ 3123210 w 3396343"/>
              <a:gd name="connsiteY20" fmla="*/ 2410691 h 5450774"/>
              <a:gd name="connsiteX21" fmla="*/ 3123210 w 3396343"/>
              <a:gd name="connsiteY21" fmla="*/ 2303813 h 5450774"/>
              <a:gd name="connsiteX22" fmla="*/ 3087584 w 3396343"/>
              <a:gd name="connsiteY22" fmla="*/ 2173184 h 5450774"/>
              <a:gd name="connsiteX23" fmla="*/ 3182587 w 3396343"/>
              <a:gd name="connsiteY23" fmla="*/ 1911927 h 5450774"/>
              <a:gd name="connsiteX24" fmla="*/ 3230088 w 3396343"/>
              <a:gd name="connsiteY24" fmla="*/ 1781299 h 5450774"/>
              <a:gd name="connsiteX25" fmla="*/ 3241964 w 3396343"/>
              <a:gd name="connsiteY25" fmla="*/ 1721922 h 5450774"/>
              <a:gd name="connsiteX26" fmla="*/ 3135086 w 3396343"/>
              <a:gd name="connsiteY26" fmla="*/ 1638795 h 5450774"/>
              <a:gd name="connsiteX27" fmla="*/ 2992582 w 3396343"/>
              <a:gd name="connsiteY27" fmla="*/ 1579418 h 5450774"/>
              <a:gd name="connsiteX28" fmla="*/ 2933205 w 3396343"/>
              <a:gd name="connsiteY28" fmla="*/ 1603169 h 5450774"/>
              <a:gd name="connsiteX29" fmla="*/ 2956956 w 3396343"/>
              <a:gd name="connsiteY29" fmla="*/ 1531917 h 5450774"/>
              <a:gd name="connsiteX30" fmla="*/ 2968831 w 3396343"/>
              <a:gd name="connsiteY30" fmla="*/ 1436914 h 5450774"/>
              <a:gd name="connsiteX31" fmla="*/ 3040083 w 3396343"/>
              <a:gd name="connsiteY31" fmla="*/ 1365662 h 5450774"/>
              <a:gd name="connsiteX32" fmla="*/ 3063834 w 3396343"/>
              <a:gd name="connsiteY32" fmla="*/ 1318161 h 5450774"/>
              <a:gd name="connsiteX33" fmla="*/ 2861953 w 3396343"/>
              <a:gd name="connsiteY33" fmla="*/ 1199408 h 5450774"/>
              <a:gd name="connsiteX34" fmla="*/ 2731325 w 3396343"/>
              <a:gd name="connsiteY34" fmla="*/ 1140031 h 5450774"/>
              <a:gd name="connsiteX35" fmla="*/ 2600696 w 3396343"/>
              <a:gd name="connsiteY35" fmla="*/ 1163782 h 5450774"/>
              <a:gd name="connsiteX36" fmla="*/ 2481943 w 3396343"/>
              <a:gd name="connsiteY36" fmla="*/ 1223158 h 5450774"/>
              <a:gd name="connsiteX37" fmla="*/ 2410691 w 3396343"/>
              <a:gd name="connsiteY37" fmla="*/ 1258784 h 5450774"/>
              <a:gd name="connsiteX38" fmla="*/ 2351314 w 3396343"/>
              <a:gd name="connsiteY38" fmla="*/ 1270660 h 5450774"/>
              <a:gd name="connsiteX39" fmla="*/ 2315688 w 3396343"/>
              <a:gd name="connsiteY39" fmla="*/ 1151906 h 5450774"/>
              <a:gd name="connsiteX40" fmla="*/ 2244436 w 3396343"/>
              <a:gd name="connsiteY40" fmla="*/ 1033153 h 5450774"/>
              <a:gd name="connsiteX41" fmla="*/ 2208810 w 3396343"/>
              <a:gd name="connsiteY41" fmla="*/ 985652 h 5450774"/>
              <a:gd name="connsiteX42" fmla="*/ 2208810 w 3396343"/>
              <a:gd name="connsiteY42" fmla="*/ 783771 h 5450774"/>
              <a:gd name="connsiteX43" fmla="*/ 2208810 w 3396343"/>
              <a:gd name="connsiteY43" fmla="*/ 748145 h 5450774"/>
              <a:gd name="connsiteX44" fmla="*/ 2208810 w 3396343"/>
              <a:gd name="connsiteY44" fmla="*/ 748145 h 5450774"/>
              <a:gd name="connsiteX45" fmla="*/ 2303813 w 3396343"/>
              <a:gd name="connsiteY45" fmla="*/ 617517 h 5450774"/>
              <a:gd name="connsiteX46" fmla="*/ 2185060 w 3396343"/>
              <a:gd name="connsiteY46" fmla="*/ 451262 h 5450774"/>
              <a:gd name="connsiteX47" fmla="*/ 2149434 w 3396343"/>
              <a:gd name="connsiteY47" fmla="*/ 273132 h 5450774"/>
              <a:gd name="connsiteX48" fmla="*/ 2054431 w 3396343"/>
              <a:gd name="connsiteY48" fmla="*/ 118753 h 5450774"/>
              <a:gd name="connsiteX49" fmla="*/ 1995054 w 3396343"/>
              <a:gd name="connsiteY49" fmla="*/ 35626 h 5450774"/>
              <a:gd name="connsiteX50" fmla="*/ 1959429 w 3396343"/>
              <a:gd name="connsiteY50" fmla="*/ 0 h 5450774"/>
              <a:gd name="connsiteX51" fmla="*/ 1959429 w 3396343"/>
              <a:gd name="connsiteY51" fmla="*/ 0 h 5450774"/>
              <a:gd name="connsiteX52" fmla="*/ 1793174 w 3396343"/>
              <a:gd name="connsiteY52" fmla="*/ 11875 h 5450774"/>
              <a:gd name="connsiteX53" fmla="*/ 1662545 w 3396343"/>
              <a:gd name="connsiteY53" fmla="*/ 59376 h 5450774"/>
              <a:gd name="connsiteX54" fmla="*/ 1579418 w 3396343"/>
              <a:gd name="connsiteY54" fmla="*/ 380010 h 5450774"/>
              <a:gd name="connsiteX55" fmla="*/ 1567543 w 3396343"/>
              <a:gd name="connsiteY55" fmla="*/ 403761 h 5450774"/>
              <a:gd name="connsiteX56" fmla="*/ 1650670 w 3396343"/>
              <a:gd name="connsiteY56" fmla="*/ 522514 h 5450774"/>
              <a:gd name="connsiteX57" fmla="*/ 1698171 w 3396343"/>
              <a:gd name="connsiteY57" fmla="*/ 617517 h 5450774"/>
              <a:gd name="connsiteX58" fmla="*/ 1805049 w 3396343"/>
              <a:gd name="connsiteY58" fmla="*/ 676893 h 5450774"/>
              <a:gd name="connsiteX59" fmla="*/ 1876301 w 3396343"/>
              <a:gd name="connsiteY59" fmla="*/ 961901 h 5450774"/>
              <a:gd name="connsiteX60" fmla="*/ 1911927 w 3396343"/>
              <a:gd name="connsiteY60" fmla="*/ 1175657 h 5450774"/>
              <a:gd name="connsiteX61" fmla="*/ 1959429 w 3396343"/>
              <a:gd name="connsiteY61" fmla="*/ 1330036 h 5450774"/>
              <a:gd name="connsiteX62" fmla="*/ 1983179 w 3396343"/>
              <a:gd name="connsiteY62" fmla="*/ 1662545 h 5450774"/>
              <a:gd name="connsiteX63" fmla="*/ 1983179 w 3396343"/>
              <a:gd name="connsiteY63" fmla="*/ 1698171 h 5450774"/>
              <a:gd name="connsiteX64" fmla="*/ 1959429 w 3396343"/>
              <a:gd name="connsiteY64" fmla="*/ 1793174 h 5450774"/>
              <a:gd name="connsiteX65" fmla="*/ 1959429 w 3396343"/>
              <a:gd name="connsiteY65" fmla="*/ 1888176 h 5450774"/>
              <a:gd name="connsiteX66" fmla="*/ 1911927 w 3396343"/>
              <a:gd name="connsiteY66" fmla="*/ 2018805 h 5450774"/>
              <a:gd name="connsiteX67" fmla="*/ 1888177 w 3396343"/>
              <a:gd name="connsiteY67" fmla="*/ 2090057 h 5450774"/>
              <a:gd name="connsiteX68" fmla="*/ 1816925 w 3396343"/>
              <a:gd name="connsiteY68" fmla="*/ 1983179 h 5450774"/>
              <a:gd name="connsiteX69" fmla="*/ 1733797 w 3396343"/>
              <a:gd name="connsiteY69" fmla="*/ 1876301 h 5450774"/>
              <a:gd name="connsiteX70" fmla="*/ 1591293 w 3396343"/>
              <a:gd name="connsiteY70" fmla="*/ 1876301 h 5450774"/>
              <a:gd name="connsiteX71" fmla="*/ 1436914 w 3396343"/>
              <a:gd name="connsiteY71" fmla="*/ 1828800 h 5450774"/>
              <a:gd name="connsiteX72" fmla="*/ 1270660 w 3396343"/>
              <a:gd name="connsiteY72" fmla="*/ 1852550 h 5450774"/>
              <a:gd name="connsiteX73" fmla="*/ 1163782 w 3396343"/>
              <a:gd name="connsiteY73" fmla="*/ 1864426 h 5450774"/>
              <a:gd name="connsiteX74" fmla="*/ 1163782 w 3396343"/>
              <a:gd name="connsiteY74" fmla="*/ 1864426 h 5450774"/>
              <a:gd name="connsiteX75" fmla="*/ 1099626 w 3396343"/>
              <a:gd name="connsiteY75" fmla="*/ 2087112 h 5450774"/>
              <a:gd name="connsiteX76" fmla="*/ 1175657 w 3396343"/>
              <a:gd name="connsiteY76" fmla="*/ 2173184 h 5450774"/>
              <a:gd name="connsiteX77" fmla="*/ 1258784 w 3396343"/>
              <a:gd name="connsiteY77" fmla="*/ 2363189 h 5450774"/>
              <a:gd name="connsiteX78" fmla="*/ 1436914 w 3396343"/>
              <a:gd name="connsiteY78" fmla="*/ 2315688 h 5450774"/>
              <a:gd name="connsiteX79" fmla="*/ 1591293 w 3396343"/>
              <a:gd name="connsiteY79" fmla="*/ 2375065 h 5450774"/>
              <a:gd name="connsiteX80" fmla="*/ 1686296 w 3396343"/>
              <a:gd name="connsiteY80" fmla="*/ 2339439 h 5450774"/>
              <a:gd name="connsiteX81" fmla="*/ 1781299 w 3396343"/>
              <a:gd name="connsiteY81" fmla="*/ 2398815 h 5450774"/>
              <a:gd name="connsiteX82" fmla="*/ 1876301 w 3396343"/>
              <a:gd name="connsiteY82" fmla="*/ 2458192 h 5450774"/>
              <a:gd name="connsiteX83" fmla="*/ 1983179 w 3396343"/>
              <a:gd name="connsiteY83" fmla="*/ 2458192 h 5450774"/>
              <a:gd name="connsiteX84" fmla="*/ 1983179 w 3396343"/>
              <a:gd name="connsiteY84" fmla="*/ 2458192 h 5450774"/>
              <a:gd name="connsiteX85" fmla="*/ 1769423 w 3396343"/>
              <a:gd name="connsiteY85" fmla="*/ 2481943 h 5450774"/>
              <a:gd name="connsiteX86" fmla="*/ 1721922 w 3396343"/>
              <a:gd name="connsiteY86" fmla="*/ 2458192 h 5450774"/>
              <a:gd name="connsiteX87" fmla="*/ 1662545 w 3396343"/>
              <a:gd name="connsiteY87" fmla="*/ 2565070 h 5450774"/>
              <a:gd name="connsiteX88" fmla="*/ 1615044 w 3396343"/>
              <a:gd name="connsiteY88" fmla="*/ 2636322 h 5450774"/>
              <a:gd name="connsiteX89" fmla="*/ 1567543 w 3396343"/>
              <a:gd name="connsiteY89" fmla="*/ 2612571 h 5450774"/>
              <a:gd name="connsiteX90" fmla="*/ 1496291 w 3396343"/>
              <a:gd name="connsiteY90" fmla="*/ 2660073 h 5450774"/>
              <a:gd name="connsiteX91" fmla="*/ 1472540 w 3396343"/>
              <a:gd name="connsiteY91" fmla="*/ 2731325 h 5450774"/>
              <a:gd name="connsiteX92" fmla="*/ 1425039 w 3396343"/>
              <a:gd name="connsiteY92" fmla="*/ 2755075 h 5450774"/>
              <a:gd name="connsiteX93" fmla="*/ 1353787 w 3396343"/>
              <a:gd name="connsiteY93" fmla="*/ 2802576 h 5450774"/>
              <a:gd name="connsiteX94" fmla="*/ 1306286 w 3396343"/>
              <a:gd name="connsiteY94" fmla="*/ 2695699 h 5450774"/>
              <a:gd name="connsiteX95" fmla="*/ 1258784 w 3396343"/>
              <a:gd name="connsiteY95" fmla="*/ 2695699 h 5450774"/>
              <a:gd name="connsiteX96" fmla="*/ 1163782 w 3396343"/>
              <a:gd name="connsiteY96" fmla="*/ 2600696 h 5450774"/>
              <a:gd name="connsiteX97" fmla="*/ 1056904 w 3396343"/>
              <a:gd name="connsiteY97" fmla="*/ 2636322 h 5450774"/>
              <a:gd name="connsiteX98" fmla="*/ 997527 w 3396343"/>
              <a:gd name="connsiteY98" fmla="*/ 2648197 h 5450774"/>
              <a:gd name="connsiteX99" fmla="*/ 902525 w 3396343"/>
              <a:gd name="connsiteY99" fmla="*/ 2648197 h 5450774"/>
              <a:gd name="connsiteX100" fmla="*/ 831273 w 3396343"/>
              <a:gd name="connsiteY100" fmla="*/ 2707574 h 5450774"/>
              <a:gd name="connsiteX101" fmla="*/ 831273 w 3396343"/>
              <a:gd name="connsiteY101" fmla="*/ 2766950 h 5450774"/>
              <a:gd name="connsiteX102" fmla="*/ 831273 w 3396343"/>
              <a:gd name="connsiteY102" fmla="*/ 2838202 h 5450774"/>
              <a:gd name="connsiteX103" fmla="*/ 748145 w 3396343"/>
              <a:gd name="connsiteY103" fmla="*/ 2873828 h 5450774"/>
              <a:gd name="connsiteX104" fmla="*/ 748145 w 3396343"/>
              <a:gd name="connsiteY104" fmla="*/ 2968831 h 5450774"/>
              <a:gd name="connsiteX105" fmla="*/ 771896 w 3396343"/>
              <a:gd name="connsiteY105" fmla="*/ 3111335 h 5450774"/>
              <a:gd name="connsiteX106" fmla="*/ 819397 w 3396343"/>
              <a:gd name="connsiteY106" fmla="*/ 3241963 h 5450774"/>
              <a:gd name="connsiteX107" fmla="*/ 878774 w 3396343"/>
              <a:gd name="connsiteY107" fmla="*/ 3336966 h 5450774"/>
              <a:gd name="connsiteX108" fmla="*/ 771896 w 3396343"/>
              <a:gd name="connsiteY108" fmla="*/ 3384467 h 5450774"/>
              <a:gd name="connsiteX109" fmla="*/ 676893 w 3396343"/>
              <a:gd name="connsiteY109" fmla="*/ 3431969 h 5450774"/>
              <a:gd name="connsiteX110" fmla="*/ 629392 w 3396343"/>
              <a:gd name="connsiteY110" fmla="*/ 3503221 h 5450774"/>
              <a:gd name="connsiteX111" fmla="*/ 570016 w 3396343"/>
              <a:gd name="connsiteY111" fmla="*/ 3562597 h 5450774"/>
              <a:gd name="connsiteX112" fmla="*/ 570016 w 3396343"/>
              <a:gd name="connsiteY112" fmla="*/ 3645725 h 5450774"/>
              <a:gd name="connsiteX113" fmla="*/ 522514 w 3396343"/>
              <a:gd name="connsiteY113" fmla="*/ 3693226 h 5450774"/>
              <a:gd name="connsiteX114" fmla="*/ 522514 w 3396343"/>
              <a:gd name="connsiteY114" fmla="*/ 3693226 h 5450774"/>
              <a:gd name="connsiteX115" fmla="*/ 439387 w 3396343"/>
              <a:gd name="connsiteY115" fmla="*/ 3681350 h 5450774"/>
              <a:gd name="connsiteX116" fmla="*/ 475013 w 3396343"/>
              <a:gd name="connsiteY116" fmla="*/ 3621974 h 5450774"/>
              <a:gd name="connsiteX117" fmla="*/ 475013 w 3396343"/>
              <a:gd name="connsiteY117" fmla="*/ 3574473 h 5450774"/>
              <a:gd name="connsiteX118" fmla="*/ 451262 w 3396343"/>
              <a:gd name="connsiteY118" fmla="*/ 3562597 h 5450774"/>
              <a:gd name="connsiteX119" fmla="*/ 451262 w 3396343"/>
              <a:gd name="connsiteY119" fmla="*/ 3562597 h 5450774"/>
              <a:gd name="connsiteX120" fmla="*/ 380010 w 3396343"/>
              <a:gd name="connsiteY120" fmla="*/ 3633849 h 5450774"/>
              <a:gd name="connsiteX121" fmla="*/ 356260 w 3396343"/>
              <a:gd name="connsiteY121" fmla="*/ 3574473 h 5450774"/>
              <a:gd name="connsiteX122" fmla="*/ 285008 w 3396343"/>
              <a:gd name="connsiteY122" fmla="*/ 3610099 h 5450774"/>
              <a:gd name="connsiteX123" fmla="*/ 285008 w 3396343"/>
              <a:gd name="connsiteY123" fmla="*/ 3645725 h 5450774"/>
              <a:gd name="connsiteX124" fmla="*/ 201880 w 3396343"/>
              <a:gd name="connsiteY124" fmla="*/ 3669475 h 5450774"/>
              <a:gd name="connsiteX125" fmla="*/ 178130 w 3396343"/>
              <a:gd name="connsiteY125" fmla="*/ 3728852 h 5450774"/>
              <a:gd name="connsiteX126" fmla="*/ 178130 w 3396343"/>
              <a:gd name="connsiteY126" fmla="*/ 3728852 h 5450774"/>
              <a:gd name="connsiteX127" fmla="*/ 35626 w 3396343"/>
              <a:gd name="connsiteY127" fmla="*/ 3823854 h 5450774"/>
              <a:gd name="connsiteX128" fmla="*/ 35626 w 3396343"/>
              <a:gd name="connsiteY128" fmla="*/ 3823854 h 5450774"/>
              <a:gd name="connsiteX129" fmla="*/ 0 w 3396343"/>
              <a:gd name="connsiteY129" fmla="*/ 3978234 h 5450774"/>
              <a:gd name="connsiteX130" fmla="*/ 130629 w 3396343"/>
              <a:gd name="connsiteY130" fmla="*/ 3954483 h 5450774"/>
              <a:gd name="connsiteX131" fmla="*/ 201880 w 3396343"/>
              <a:gd name="connsiteY131" fmla="*/ 3954483 h 5450774"/>
              <a:gd name="connsiteX132" fmla="*/ 332509 w 3396343"/>
              <a:gd name="connsiteY132" fmla="*/ 3918857 h 5450774"/>
              <a:gd name="connsiteX133" fmla="*/ 368135 w 3396343"/>
              <a:gd name="connsiteY133" fmla="*/ 3883231 h 5450774"/>
              <a:gd name="connsiteX134" fmla="*/ 380010 w 3396343"/>
              <a:gd name="connsiteY134" fmla="*/ 3859480 h 5450774"/>
              <a:gd name="connsiteX135" fmla="*/ 427512 w 3396343"/>
              <a:gd name="connsiteY135" fmla="*/ 3883231 h 5450774"/>
              <a:gd name="connsiteX136" fmla="*/ 391886 w 3396343"/>
              <a:gd name="connsiteY136" fmla="*/ 3990109 h 5450774"/>
              <a:gd name="connsiteX137" fmla="*/ 486888 w 3396343"/>
              <a:gd name="connsiteY137" fmla="*/ 4120738 h 5450774"/>
              <a:gd name="connsiteX138" fmla="*/ 570016 w 3396343"/>
              <a:gd name="connsiteY138" fmla="*/ 4073236 h 5450774"/>
              <a:gd name="connsiteX139" fmla="*/ 570016 w 3396343"/>
              <a:gd name="connsiteY139" fmla="*/ 4073236 h 5450774"/>
              <a:gd name="connsiteX140" fmla="*/ 665018 w 3396343"/>
              <a:gd name="connsiteY140" fmla="*/ 4073236 h 5450774"/>
              <a:gd name="connsiteX141" fmla="*/ 712519 w 3396343"/>
              <a:gd name="connsiteY141" fmla="*/ 4132613 h 5450774"/>
              <a:gd name="connsiteX142" fmla="*/ 688769 w 3396343"/>
              <a:gd name="connsiteY142" fmla="*/ 4251366 h 5450774"/>
              <a:gd name="connsiteX143" fmla="*/ 831273 w 3396343"/>
              <a:gd name="connsiteY143" fmla="*/ 4417621 h 5450774"/>
              <a:gd name="connsiteX144" fmla="*/ 843148 w 3396343"/>
              <a:gd name="connsiteY144" fmla="*/ 4500748 h 5450774"/>
              <a:gd name="connsiteX145" fmla="*/ 843148 w 3396343"/>
              <a:gd name="connsiteY145" fmla="*/ 4560125 h 5450774"/>
              <a:gd name="connsiteX146" fmla="*/ 748145 w 3396343"/>
              <a:gd name="connsiteY146" fmla="*/ 4560125 h 5450774"/>
              <a:gd name="connsiteX147" fmla="*/ 641267 w 3396343"/>
              <a:gd name="connsiteY147" fmla="*/ 4476997 h 5450774"/>
              <a:gd name="connsiteX148" fmla="*/ 581891 w 3396343"/>
              <a:gd name="connsiteY148" fmla="*/ 4500748 h 5450774"/>
              <a:gd name="connsiteX149" fmla="*/ 534390 w 3396343"/>
              <a:gd name="connsiteY149" fmla="*/ 4583875 h 5450774"/>
              <a:gd name="connsiteX150" fmla="*/ 451262 w 3396343"/>
              <a:gd name="connsiteY150" fmla="*/ 4690753 h 5450774"/>
              <a:gd name="connsiteX151" fmla="*/ 415636 w 3396343"/>
              <a:gd name="connsiteY151" fmla="*/ 4726379 h 5450774"/>
              <a:gd name="connsiteX152" fmla="*/ 498764 w 3396343"/>
              <a:gd name="connsiteY152" fmla="*/ 4845132 h 5450774"/>
              <a:gd name="connsiteX153" fmla="*/ 783771 w 3396343"/>
              <a:gd name="connsiteY153" fmla="*/ 4821382 h 5450774"/>
              <a:gd name="connsiteX154" fmla="*/ 1199408 w 3396343"/>
              <a:gd name="connsiteY154" fmla="*/ 5213267 h 5450774"/>
              <a:gd name="connsiteX155" fmla="*/ 1864426 w 3396343"/>
              <a:gd name="connsiteY155" fmla="*/ 5035138 h 5450774"/>
              <a:gd name="connsiteX156" fmla="*/ 2244436 w 3396343"/>
              <a:gd name="connsiteY156" fmla="*/ 5296395 h 5450774"/>
              <a:gd name="connsiteX157" fmla="*/ 2363190 w 3396343"/>
              <a:gd name="connsiteY157" fmla="*/ 5165766 h 5450774"/>
              <a:gd name="connsiteX158" fmla="*/ 2493818 w 3396343"/>
              <a:gd name="connsiteY158" fmla="*/ 5213267 h 5450774"/>
              <a:gd name="connsiteX159" fmla="*/ 2529444 w 3396343"/>
              <a:gd name="connsiteY159" fmla="*/ 5296395 h 5450774"/>
              <a:gd name="connsiteX160" fmla="*/ 2778826 w 3396343"/>
              <a:gd name="connsiteY160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58836 w 3396343"/>
              <a:gd name="connsiteY13" fmla="*/ 3241963 h 5450774"/>
              <a:gd name="connsiteX14" fmla="*/ 3158836 w 3396343"/>
              <a:gd name="connsiteY14" fmla="*/ 3016332 h 5450774"/>
              <a:gd name="connsiteX15" fmla="*/ 3241964 w 3396343"/>
              <a:gd name="connsiteY15" fmla="*/ 2992582 h 5450774"/>
              <a:gd name="connsiteX16" fmla="*/ 3301340 w 3396343"/>
              <a:gd name="connsiteY16" fmla="*/ 2897579 h 5450774"/>
              <a:gd name="connsiteX17" fmla="*/ 3241964 w 3396343"/>
              <a:gd name="connsiteY17" fmla="*/ 2790701 h 5450774"/>
              <a:gd name="connsiteX18" fmla="*/ 3218213 w 3396343"/>
              <a:gd name="connsiteY18" fmla="*/ 2671948 h 5450774"/>
              <a:gd name="connsiteX19" fmla="*/ 3218213 w 3396343"/>
              <a:gd name="connsiteY19" fmla="*/ 2553195 h 5450774"/>
              <a:gd name="connsiteX20" fmla="*/ 3123210 w 3396343"/>
              <a:gd name="connsiteY20" fmla="*/ 2410691 h 5450774"/>
              <a:gd name="connsiteX21" fmla="*/ 3123210 w 3396343"/>
              <a:gd name="connsiteY21" fmla="*/ 2303813 h 5450774"/>
              <a:gd name="connsiteX22" fmla="*/ 3087584 w 3396343"/>
              <a:gd name="connsiteY22" fmla="*/ 2173184 h 5450774"/>
              <a:gd name="connsiteX23" fmla="*/ 3182587 w 3396343"/>
              <a:gd name="connsiteY23" fmla="*/ 1911927 h 5450774"/>
              <a:gd name="connsiteX24" fmla="*/ 3230088 w 3396343"/>
              <a:gd name="connsiteY24" fmla="*/ 1781299 h 5450774"/>
              <a:gd name="connsiteX25" fmla="*/ 3241964 w 3396343"/>
              <a:gd name="connsiteY25" fmla="*/ 1721922 h 5450774"/>
              <a:gd name="connsiteX26" fmla="*/ 3135086 w 3396343"/>
              <a:gd name="connsiteY26" fmla="*/ 1638795 h 5450774"/>
              <a:gd name="connsiteX27" fmla="*/ 2992582 w 3396343"/>
              <a:gd name="connsiteY27" fmla="*/ 1579418 h 5450774"/>
              <a:gd name="connsiteX28" fmla="*/ 2933205 w 3396343"/>
              <a:gd name="connsiteY28" fmla="*/ 1603169 h 5450774"/>
              <a:gd name="connsiteX29" fmla="*/ 2956956 w 3396343"/>
              <a:gd name="connsiteY29" fmla="*/ 1531917 h 5450774"/>
              <a:gd name="connsiteX30" fmla="*/ 2968831 w 3396343"/>
              <a:gd name="connsiteY30" fmla="*/ 1436914 h 5450774"/>
              <a:gd name="connsiteX31" fmla="*/ 3040083 w 3396343"/>
              <a:gd name="connsiteY31" fmla="*/ 1365662 h 5450774"/>
              <a:gd name="connsiteX32" fmla="*/ 3063834 w 3396343"/>
              <a:gd name="connsiteY32" fmla="*/ 1318161 h 5450774"/>
              <a:gd name="connsiteX33" fmla="*/ 2861953 w 3396343"/>
              <a:gd name="connsiteY33" fmla="*/ 1199408 h 5450774"/>
              <a:gd name="connsiteX34" fmla="*/ 2731325 w 3396343"/>
              <a:gd name="connsiteY34" fmla="*/ 1140031 h 5450774"/>
              <a:gd name="connsiteX35" fmla="*/ 2600696 w 3396343"/>
              <a:gd name="connsiteY35" fmla="*/ 1163782 h 5450774"/>
              <a:gd name="connsiteX36" fmla="*/ 2481943 w 3396343"/>
              <a:gd name="connsiteY36" fmla="*/ 1223158 h 5450774"/>
              <a:gd name="connsiteX37" fmla="*/ 2410691 w 3396343"/>
              <a:gd name="connsiteY37" fmla="*/ 1258784 h 5450774"/>
              <a:gd name="connsiteX38" fmla="*/ 2351314 w 3396343"/>
              <a:gd name="connsiteY38" fmla="*/ 1270660 h 5450774"/>
              <a:gd name="connsiteX39" fmla="*/ 2315688 w 3396343"/>
              <a:gd name="connsiteY39" fmla="*/ 1151906 h 5450774"/>
              <a:gd name="connsiteX40" fmla="*/ 2244436 w 3396343"/>
              <a:gd name="connsiteY40" fmla="*/ 1033153 h 5450774"/>
              <a:gd name="connsiteX41" fmla="*/ 2208810 w 3396343"/>
              <a:gd name="connsiteY41" fmla="*/ 985652 h 5450774"/>
              <a:gd name="connsiteX42" fmla="*/ 2208810 w 3396343"/>
              <a:gd name="connsiteY42" fmla="*/ 783771 h 5450774"/>
              <a:gd name="connsiteX43" fmla="*/ 2208810 w 3396343"/>
              <a:gd name="connsiteY43" fmla="*/ 748145 h 5450774"/>
              <a:gd name="connsiteX44" fmla="*/ 2208810 w 3396343"/>
              <a:gd name="connsiteY44" fmla="*/ 748145 h 5450774"/>
              <a:gd name="connsiteX45" fmla="*/ 2303813 w 3396343"/>
              <a:gd name="connsiteY45" fmla="*/ 617517 h 5450774"/>
              <a:gd name="connsiteX46" fmla="*/ 2185060 w 3396343"/>
              <a:gd name="connsiteY46" fmla="*/ 451262 h 5450774"/>
              <a:gd name="connsiteX47" fmla="*/ 2149434 w 3396343"/>
              <a:gd name="connsiteY47" fmla="*/ 273132 h 5450774"/>
              <a:gd name="connsiteX48" fmla="*/ 2054431 w 3396343"/>
              <a:gd name="connsiteY48" fmla="*/ 118753 h 5450774"/>
              <a:gd name="connsiteX49" fmla="*/ 1995054 w 3396343"/>
              <a:gd name="connsiteY49" fmla="*/ 35626 h 5450774"/>
              <a:gd name="connsiteX50" fmla="*/ 1959429 w 3396343"/>
              <a:gd name="connsiteY50" fmla="*/ 0 h 5450774"/>
              <a:gd name="connsiteX51" fmla="*/ 1959429 w 3396343"/>
              <a:gd name="connsiteY51" fmla="*/ 0 h 5450774"/>
              <a:gd name="connsiteX52" fmla="*/ 1793174 w 3396343"/>
              <a:gd name="connsiteY52" fmla="*/ 11875 h 5450774"/>
              <a:gd name="connsiteX53" fmla="*/ 1662545 w 3396343"/>
              <a:gd name="connsiteY53" fmla="*/ 59376 h 5450774"/>
              <a:gd name="connsiteX54" fmla="*/ 1579418 w 3396343"/>
              <a:gd name="connsiteY54" fmla="*/ 380010 h 5450774"/>
              <a:gd name="connsiteX55" fmla="*/ 1567543 w 3396343"/>
              <a:gd name="connsiteY55" fmla="*/ 403761 h 5450774"/>
              <a:gd name="connsiteX56" fmla="*/ 1650670 w 3396343"/>
              <a:gd name="connsiteY56" fmla="*/ 522514 h 5450774"/>
              <a:gd name="connsiteX57" fmla="*/ 1698171 w 3396343"/>
              <a:gd name="connsiteY57" fmla="*/ 617517 h 5450774"/>
              <a:gd name="connsiteX58" fmla="*/ 1805049 w 3396343"/>
              <a:gd name="connsiteY58" fmla="*/ 676893 h 5450774"/>
              <a:gd name="connsiteX59" fmla="*/ 1876301 w 3396343"/>
              <a:gd name="connsiteY59" fmla="*/ 961901 h 5450774"/>
              <a:gd name="connsiteX60" fmla="*/ 1911927 w 3396343"/>
              <a:gd name="connsiteY60" fmla="*/ 1175657 h 5450774"/>
              <a:gd name="connsiteX61" fmla="*/ 1959429 w 3396343"/>
              <a:gd name="connsiteY61" fmla="*/ 1330036 h 5450774"/>
              <a:gd name="connsiteX62" fmla="*/ 1983179 w 3396343"/>
              <a:gd name="connsiteY62" fmla="*/ 1662545 h 5450774"/>
              <a:gd name="connsiteX63" fmla="*/ 1983179 w 3396343"/>
              <a:gd name="connsiteY63" fmla="*/ 1698171 h 5450774"/>
              <a:gd name="connsiteX64" fmla="*/ 1959429 w 3396343"/>
              <a:gd name="connsiteY64" fmla="*/ 1793174 h 5450774"/>
              <a:gd name="connsiteX65" fmla="*/ 1959429 w 3396343"/>
              <a:gd name="connsiteY65" fmla="*/ 1888176 h 5450774"/>
              <a:gd name="connsiteX66" fmla="*/ 1911927 w 3396343"/>
              <a:gd name="connsiteY66" fmla="*/ 2018805 h 5450774"/>
              <a:gd name="connsiteX67" fmla="*/ 1888177 w 3396343"/>
              <a:gd name="connsiteY67" fmla="*/ 2090057 h 5450774"/>
              <a:gd name="connsiteX68" fmla="*/ 1816925 w 3396343"/>
              <a:gd name="connsiteY68" fmla="*/ 1983179 h 5450774"/>
              <a:gd name="connsiteX69" fmla="*/ 1733797 w 3396343"/>
              <a:gd name="connsiteY69" fmla="*/ 1876301 h 5450774"/>
              <a:gd name="connsiteX70" fmla="*/ 1591293 w 3396343"/>
              <a:gd name="connsiteY70" fmla="*/ 1876301 h 5450774"/>
              <a:gd name="connsiteX71" fmla="*/ 1436914 w 3396343"/>
              <a:gd name="connsiteY71" fmla="*/ 1828800 h 5450774"/>
              <a:gd name="connsiteX72" fmla="*/ 1270660 w 3396343"/>
              <a:gd name="connsiteY72" fmla="*/ 1852550 h 5450774"/>
              <a:gd name="connsiteX73" fmla="*/ 1163782 w 3396343"/>
              <a:gd name="connsiteY73" fmla="*/ 1864426 h 5450774"/>
              <a:gd name="connsiteX74" fmla="*/ 1163782 w 3396343"/>
              <a:gd name="connsiteY74" fmla="*/ 1864426 h 5450774"/>
              <a:gd name="connsiteX75" fmla="*/ 1095909 w 3396343"/>
              <a:gd name="connsiteY75" fmla="*/ 1930995 h 5450774"/>
              <a:gd name="connsiteX76" fmla="*/ 1099626 w 3396343"/>
              <a:gd name="connsiteY76" fmla="*/ 2087112 h 5450774"/>
              <a:gd name="connsiteX77" fmla="*/ 1175657 w 3396343"/>
              <a:gd name="connsiteY77" fmla="*/ 2173184 h 5450774"/>
              <a:gd name="connsiteX78" fmla="*/ 1258784 w 3396343"/>
              <a:gd name="connsiteY78" fmla="*/ 2363189 h 5450774"/>
              <a:gd name="connsiteX79" fmla="*/ 1436914 w 3396343"/>
              <a:gd name="connsiteY79" fmla="*/ 2315688 h 5450774"/>
              <a:gd name="connsiteX80" fmla="*/ 1591293 w 3396343"/>
              <a:gd name="connsiteY80" fmla="*/ 2375065 h 5450774"/>
              <a:gd name="connsiteX81" fmla="*/ 1686296 w 3396343"/>
              <a:gd name="connsiteY81" fmla="*/ 2339439 h 5450774"/>
              <a:gd name="connsiteX82" fmla="*/ 1781299 w 3396343"/>
              <a:gd name="connsiteY82" fmla="*/ 2398815 h 5450774"/>
              <a:gd name="connsiteX83" fmla="*/ 1876301 w 3396343"/>
              <a:gd name="connsiteY83" fmla="*/ 2458192 h 5450774"/>
              <a:gd name="connsiteX84" fmla="*/ 1983179 w 3396343"/>
              <a:gd name="connsiteY84" fmla="*/ 2458192 h 5450774"/>
              <a:gd name="connsiteX85" fmla="*/ 1983179 w 3396343"/>
              <a:gd name="connsiteY85" fmla="*/ 2458192 h 5450774"/>
              <a:gd name="connsiteX86" fmla="*/ 1769423 w 3396343"/>
              <a:gd name="connsiteY86" fmla="*/ 2481943 h 5450774"/>
              <a:gd name="connsiteX87" fmla="*/ 1721922 w 3396343"/>
              <a:gd name="connsiteY87" fmla="*/ 2458192 h 5450774"/>
              <a:gd name="connsiteX88" fmla="*/ 1662545 w 3396343"/>
              <a:gd name="connsiteY88" fmla="*/ 2565070 h 5450774"/>
              <a:gd name="connsiteX89" fmla="*/ 1615044 w 3396343"/>
              <a:gd name="connsiteY89" fmla="*/ 2636322 h 5450774"/>
              <a:gd name="connsiteX90" fmla="*/ 1567543 w 3396343"/>
              <a:gd name="connsiteY90" fmla="*/ 2612571 h 5450774"/>
              <a:gd name="connsiteX91" fmla="*/ 1496291 w 3396343"/>
              <a:gd name="connsiteY91" fmla="*/ 2660073 h 5450774"/>
              <a:gd name="connsiteX92" fmla="*/ 1472540 w 3396343"/>
              <a:gd name="connsiteY92" fmla="*/ 2731325 h 5450774"/>
              <a:gd name="connsiteX93" fmla="*/ 1425039 w 3396343"/>
              <a:gd name="connsiteY93" fmla="*/ 2755075 h 5450774"/>
              <a:gd name="connsiteX94" fmla="*/ 1353787 w 3396343"/>
              <a:gd name="connsiteY94" fmla="*/ 2802576 h 5450774"/>
              <a:gd name="connsiteX95" fmla="*/ 1306286 w 3396343"/>
              <a:gd name="connsiteY95" fmla="*/ 2695699 h 5450774"/>
              <a:gd name="connsiteX96" fmla="*/ 1258784 w 3396343"/>
              <a:gd name="connsiteY96" fmla="*/ 2695699 h 5450774"/>
              <a:gd name="connsiteX97" fmla="*/ 1163782 w 3396343"/>
              <a:gd name="connsiteY97" fmla="*/ 2600696 h 5450774"/>
              <a:gd name="connsiteX98" fmla="*/ 1056904 w 3396343"/>
              <a:gd name="connsiteY98" fmla="*/ 2636322 h 5450774"/>
              <a:gd name="connsiteX99" fmla="*/ 997527 w 3396343"/>
              <a:gd name="connsiteY99" fmla="*/ 2648197 h 5450774"/>
              <a:gd name="connsiteX100" fmla="*/ 902525 w 3396343"/>
              <a:gd name="connsiteY100" fmla="*/ 2648197 h 5450774"/>
              <a:gd name="connsiteX101" fmla="*/ 831273 w 3396343"/>
              <a:gd name="connsiteY101" fmla="*/ 2707574 h 5450774"/>
              <a:gd name="connsiteX102" fmla="*/ 831273 w 3396343"/>
              <a:gd name="connsiteY102" fmla="*/ 2766950 h 5450774"/>
              <a:gd name="connsiteX103" fmla="*/ 831273 w 3396343"/>
              <a:gd name="connsiteY103" fmla="*/ 2838202 h 5450774"/>
              <a:gd name="connsiteX104" fmla="*/ 748145 w 3396343"/>
              <a:gd name="connsiteY104" fmla="*/ 2873828 h 5450774"/>
              <a:gd name="connsiteX105" fmla="*/ 748145 w 3396343"/>
              <a:gd name="connsiteY105" fmla="*/ 2968831 h 5450774"/>
              <a:gd name="connsiteX106" fmla="*/ 771896 w 3396343"/>
              <a:gd name="connsiteY106" fmla="*/ 3111335 h 5450774"/>
              <a:gd name="connsiteX107" fmla="*/ 819397 w 3396343"/>
              <a:gd name="connsiteY107" fmla="*/ 3241963 h 5450774"/>
              <a:gd name="connsiteX108" fmla="*/ 878774 w 3396343"/>
              <a:gd name="connsiteY108" fmla="*/ 3336966 h 5450774"/>
              <a:gd name="connsiteX109" fmla="*/ 771896 w 3396343"/>
              <a:gd name="connsiteY109" fmla="*/ 3384467 h 5450774"/>
              <a:gd name="connsiteX110" fmla="*/ 676893 w 3396343"/>
              <a:gd name="connsiteY110" fmla="*/ 3431969 h 5450774"/>
              <a:gd name="connsiteX111" fmla="*/ 629392 w 3396343"/>
              <a:gd name="connsiteY111" fmla="*/ 3503221 h 5450774"/>
              <a:gd name="connsiteX112" fmla="*/ 570016 w 3396343"/>
              <a:gd name="connsiteY112" fmla="*/ 3562597 h 5450774"/>
              <a:gd name="connsiteX113" fmla="*/ 570016 w 3396343"/>
              <a:gd name="connsiteY113" fmla="*/ 3645725 h 5450774"/>
              <a:gd name="connsiteX114" fmla="*/ 522514 w 3396343"/>
              <a:gd name="connsiteY114" fmla="*/ 3693226 h 5450774"/>
              <a:gd name="connsiteX115" fmla="*/ 522514 w 3396343"/>
              <a:gd name="connsiteY115" fmla="*/ 3693226 h 5450774"/>
              <a:gd name="connsiteX116" fmla="*/ 439387 w 3396343"/>
              <a:gd name="connsiteY116" fmla="*/ 3681350 h 5450774"/>
              <a:gd name="connsiteX117" fmla="*/ 475013 w 3396343"/>
              <a:gd name="connsiteY117" fmla="*/ 3621974 h 5450774"/>
              <a:gd name="connsiteX118" fmla="*/ 475013 w 3396343"/>
              <a:gd name="connsiteY118" fmla="*/ 3574473 h 5450774"/>
              <a:gd name="connsiteX119" fmla="*/ 451262 w 3396343"/>
              <a:gd name="connsiteY119" fmla="*/ 3562597 h 5450774"/>
              <a:gd name="connsiteX120" fmla="*/ 451262 w 3396343"/>
              <a:gd name="connsiteY120" fmla="*/ 3562597 h 5450774"/>
              <a:gd name="connsiteX121" fmla="*/ 380010 w 3396343"/>
              <a:gd name="connsiteY121" fmla="*/ 3633849 h 5450774"/>
              <a:gd name="connsiteX122" fmla="*/ 356260 w 3396343"/>
              <a:gd name="connsiteY122" fmla="*/ 3574473 h 5450774"/>
              <a:gd name="connsiteX123" fmla="*/ 285008 w 3396343"/>
              <a:gd name="connsiteY123" fmla="*/ 3610099 h 5450774"/>
              <a:gd name="connsiteX124" fmla="*/ 285008 w 3396343"/>
              <a:gd name="connsiteY124" fmla="*/ 3645725 h 5450774"/>
              <a:gd name="connsiteX125" fmla="*/ 201880 w 3396343"/>
              <a:gd name="connsiteY125" fmla="*/ 3669475 h 5450774"/>
              <a:gd name="connsiteX126" fmla="*/ 178130 w 3396343"/>
              <a:gd name="connsiteY126" fmla="*/ 3728852 h 5450774"/>
              <a:gd name="connsiteX127" fmla="*/ 178130 w 3396343"/>
              <a:gd name="connsiteY127" fmla="*/ 3728852 h 5450774"/>
              <a:gd name="connsiteX128" fmla="*/ 35626 w 3396343"/>
              <a:gd name="connsiteY128" fmla="*/ 3823854 h 5450774"/>
              <a:gd name="connsiteX129" fmla="*/ 35626 w 3396343"/>
              <a:gd name="connsiteY129" fmla="*/ 3823854 h 5450774"/>
              <a:gd name="connsiteX130" fmla="*/ 0 w 3396343"/>
              <a:gd name="connsiteY130" fmla="*/ 3978234 h 5450774"/>
              <a:gd name="connsiteX131" fmla="*/ 130629 w 3396343"/>
              <a:gd name="connsiteY131" fmla="*/ 3954483 h 5450774"/>
              <a:gd name="connsiteX132" fmla="*/ 201880 w 3396343"/>
              <a:gd name="connsiteY132" fmla="*/ 3954483 h 5450774"/>
              <a:gd name="connsiteX133" fmla="*/ 332509 w 3396343"/>
              <a:gd name="connsiteY133" fmla="*/ 3918857 h 5450774"/>
              <a:gd name="connsiteX134" fmla="*/ 368135 w 3396343"/>
              <a:gd name="connsiteY134" fmla="*/ 3883231 h 5450774"/>
              <a:gd name="connsiteX135" fmla="*/ 380010 w 3396343"/>
              <a:gd name="connsiteY135" fmla="*/ 3859480 h 5450774"/>
              <a:gd name="connsiteX136" fmla="*/ 427512 w 3396343"/>
              <a:gd name="connsiteY136" fmla="*/ 3883231 h 5450774"/>
              <a:gd name="connsiteX137" fmla="*/ 391886 w 3396343"/>
              <a:gd name="connsiteY137" fmla="*/ 3990109 h 5450774"/>
              <a:gd name="connsiteX138" fmla="*/ 486888 w 3396343"/>
              <a:gd name="connsiteY138" fmla="*/ 4120738 h 5450774"/>
              <a:gd name="connsiteX139" fmla="*/ 570016 w 3396343"/>
              <a:gd name="connsiteY139" fmla="*/ 4073236 h 5450774"/>
              <a:gd name="connsiteX140" fmla="*/ 570016 w 3396343"/>
              <a:gd name="connsiteY140" fmla="*/ 4073236 h 5450774"/>
              <a:gd name="connsiteX141" fmla="*/ 665018 w 3396343"/>
              <a:gd name="connsiteY141" fmla="*/ 4073236 h 5450774"/>
              <a:gd name="connsiteX142" fmla="*/ 712519 w 3396343"/>
              <a:gd name="connsiteY142" fmla="*/ 4132613 h 5450774"/>
              <a:gd name="connsiteX143" fmla="*/ 688769 w 3396343"/>
              <a:gd name="connsiteY143" fmla="*/ 4251366 h 5450774"/>
              <a:gd name="connsiteX144" fmla="*/ 831273 w 3396343"/>
              <a:gd name="connsiteY144" fmla="*/ 4417621 h 5450774"/>
              <a:gd name="connsiteX145" fmla="*/ 843148 w 3396343"/>
              <a:gd name="connsiteY145" fmla="*/ 4500748 h 5450774"/>
              <a:gd name="connsiteX146" fmla="*/ 843148 w 3396343"/>
              <a:gd name="connsiteY146" fmla="*/ 4560125 h 5450774"/>
              <a:gd name="connsiteX147" fmla="*/ 748145 w 3396343"/>
              <a:gd name="connsiteY147" fmla="*/ 4560125 h 5450774"/>
              <a:gd name="connsiteX148" fmla="*/ 641267 w 3396343"/>
              <a:gd name="connsiteY148" fmla="*/ 4476997 h 5450774"/>
              <a:gd name="connsiteX149" fmla="*/ 581891 w 3396343"/>
              <a:gd name="connsiteY149" fmla="*/ 4500748 h 5450774"/>
              <a:gd name="connsiteX150" fmla="*/ 534390 w 3396343"/>
              <a:gd name="connsiteY150" fmla="*/ 4583875 h 5450774"/>
              <a:gd name="connsiteX151" fmla="*/ 451262 w 3396343"/>
              <a:gd name="connsiteY151" fmla="*/ 4690753 h 5450774"/>
              <a:gd name="connsiteX152" fmla="*/ 415636 w 3396343"/>
              <a:gd name="connsiteY152" fmla="*/ 4726379 h 5450774"/>
              <a:gd name="connsiteX153" fmla="*/ 498764 w 3396343"/>
              <a:gd name="connsiteY153" fmla="*/ 4845132 h 5450774"/>
              <a:gd name="connsiteX154" fmla="*/ 783771 w 3396343"/>
              <a:gd name="connsiteY154" fmla="*/ 4821382 h 5450774"/>
              <a:gd name="connsiteX155" fmla="*/ 1199408 w 3396343"/>
              <a:gd name="connsiteY155" fmla="*/ 5213267 h 5450774"/>
              <a:gd name="connsiteX156" fmla="*/ 1864426 w 3396343"/>
              <a:gd name="connsiteY156" fmla="*/ 5035138 h 5450774"/>
              <a:gd name="connsiteX157" fmla="*/ 2244436 w 3396343"/>
              <a:gd name="connsiteY157" fmla="*/ 5296395 h 5450774"/>
              <a:gd name="connsiteX158" fmla="*/ 2363190 w 3396343"/>
              <a:gd name="connsiteY158" fmla="*/ 5165766 h 5450774"/>
              <a:gd name="connsiteX159" fmla="*/ 2493818 w 3396343"/>
              <a:gd name="connsiteY159" fmla="*/ 5213267 h 5450774"/>
              <a:gd name="connsiteX160" fmla="*/ 2529444 w 3396343"/>
              <a:gd name="connsiteY160" fmla="*/ 5296395 h 5450774"/>
              <a:gd name="connsiteX161" fmla="*/ 2778826 w 3396343"/>
              <a:gd name="connsiteY161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58836 w 3396343"/>
              <a:gd name="connsiteY13" fmla="*/ 3241963 h 5450774"/>
              <a:gd name="connsiteX14" fmla="*/ 3158836 w 3396343"/>
              <a:gd name="connsiteY14" fmla="*/ 3016332 h 5450774"/>
              <a:gd name="connsiteX15" fmla="*/ 3241964 w 3396343"/>
              <a:gd name="connsiteY15" fmla="*/ 2992582 h 5450774"/>
              <a:gd name="connsiteX16" fmla="*/ 3301340 w 3396343"/>
              <a:gd name="connsiteY16" fmla="*/ 2897579 h 5450774"/>
              <a:gd name="connsiteX17" fmla="*/ 3241964 w 3396343"/>
              <a:gd name="connsiteY17" fmla="*/ 2790701 h 5450774"/>
              <a:gd name="connsiteX18" fmla="*/ 3218213 w 3396343"/>
              <a:gd name="connsiteY18" fmla="*/ 2671948 h 5450774"/>
              <a:gd name="connsiteX19" fmla="*/ 3218213 w 3396343"/>
              <a:gd name="connsiteY19" fmla="*/ 2553195 h 5450774"/>
              <a:gd name="connsiteX20" fmla="*/ 3123210 w 3396343"/>
              <a:gd name="connsiteY20" fmla="*/ 2410691 h 5450774"/>
              <a:gd name="connsiteX21" fmla="*/ 3123210 w 3396343"/>
              <a:gd name="connsiteY21" fmla="*/ 2303813 h 5450774"/>
              <a:gd name="connsiteX22" fmla="*/ 3087584 w 3396343"/>
              <a:gd name="connsiteY22" fmla="*/ 2173184 h 5450774"/>
              <a:gd name="connsiteX23" fmla="*/ 3182587 w 3396343"/>
              <a:gd name="connsiteY23" fmla="*/ 1911927 h 5450774"/>
              <a:gd name="connsiteX24" fmla="*/ 3230088 w 3396343"/>
              <a:gd name="connsiteY24" fmla="*/ 1781299 h 5450774"/>
              <a:gd name="connsiteX25" fmla="*/ 3241964 w 3396343"/>
              <a:gd name="connsiteY25" fmla="*/ 1721922 h 5450774"/>
              <a:gd name="connsiteX26" fmla="*/ 3135086 w 3396343"/>
              <a:gd name="connsiteY26" fmla="*/ 1638795 h 5450774"/>
              <a:gd name="connsiteX27" fmla="*/ 2992582 w 3396343"/>
              <a:gd name="connsiteY27" fmla="*/ 1579418 h 5450774"/>
              <a:gd name="connsiteX28" fmla="*/ 2933205 w 3396343"/>
              <a:gd name="connsiteY28" fmla="*/ 1603169 h 5450774"/>
              <a:gd name="connsiteX29" fmla="*/ 2956956 w 3396343"/>
              <a:gd name="connsiteY29" fmla="*/ 1531917 h 5450774"/>
              <a:gd name="connsiteX30" fmla="*/ 2968831 w 3396343"/>
              <a:gd name="connsiteY30" fmla="*/ 1436914 h 5450774"/>
              <a:gd name="connsiteX31" fmla="*/ 3040083 w 3396343"/>
              <a:gd name="connsiteY31" fmla="*/ 1365662 h 5450774"/>
              <a:gd name="connsiteX32" fmla="*/ 3063834 w 3396343"/>
              <a:gd name="connsiteY32" fmla="*/ 1318161 h 5450774"/>
              <a:gd name="connsiteX33" fmla="*/ 2861953 w 3396343"/>
              <a:gd name="connsiteY33" fmla="*/ 1199408 h 5450774"/>
              <a:gd name="connsiteX34" fmla="*/ 2731325 w 3396343"/>
              <a:gd name="connsiteY34" fmla="*/ 1140031 h 5450774"/>
              <a:gd name="connsiteX35" fmla="*/ 2600696 w 3396343"/>
              <a:gd name="connsiteY35" fmla="*/ 1163782 h 5450774"/>
              <a:gd name="connsiteX36" fmla="*/ 2481943 w 3396343"/>
              <a:gd name="connsiteY36" fmla="*/ 1223158 h 5450774"/>
              <a:gd name="connsiteX37" fmla="*/ 2410691 w 3396343"/>
              <a:gd name="connsiteY37" fmla="*/ 1258784 h 5450774"/>
              <a:gd name="connsiteX38" fmla="*/ 2351314 w 3396343"/>
              <a:gd name="connsiteY38" fmla="*/ 1270660 h 5450774"/>
              <a:gd name="connsiteX39" fmla="*/ 2315688 w 3396343"/>
              <a:gd name="connsiteY39" fmla="*/ 1151906 h 5450774"/>
              <a:gd name="connsiteX40" fmla="*/ 2244436 w 3396343"/>
              <a:gd name="connsiteY40" fmla="*/ 1033153 h 5450774"/>
              <a:gd name="connsiteX41" fmla="*/ 2208810 w 3396343"/>
              <a:gd name="connsiteY41" fmla="*/ 985652 h 5450774"/>
              <a:gd name="connsiteX42" fmla="*/ 2208810 w 3396343"/>
              <a:gd name="connsiteY42" fmla="*/ 783771 h 5450774"/>
              <a:gd name="connsiteX43" fmla="*/ 2208810 w 3396343"/>
              <a:gd name="connsiteY43" fmla="*/ 748145 h 5450774"/>
              <a:gd name="connsiteX44" fmla="*/ 2208810 w 3396343"/>
              <a:gd name="connsiteY44" fmla="*/ 748145 h 5450774"/>
              <a:gd name="connsiteX45" fmla="*/ 2303813 w 3396343"/>
              <a:gd name="connsiteY45" fmla="*/ 617517 h 5450774"/>
              <a:gd name="connsiteX46" fmla="*/ 2185060 w 3396343"/>
              <a:gd name="connsiteY46" fmla="*/ 451262 h 5450774"/>
              <a:gd name="connsiteX47" fmla="*/ 2149434 w 3396343"/>
              <a:gd name="connsiteY47" fmla="*/ 273132 h 5450774"/>
              <a:gd name="connsiteX48" fmla="*/ 2054431 w 3396343"/>
              <a:gd name="connsiteY48" fmla="*/ 118753 h 5450774"/>
              <a:gd name="connsiteX49" fmla="*/ 1995054 w 3396343"/>
              <a:gd name="connsiteY49" fmla="*/ 35626 h 5450774"/>
              <a:gd name="connsiteX50" fmla="*/ 1959429 w 3396343"/>
              <a:gd name="connsiteY50" fmla="*/ 0 h 5450774"/>
              <a:gd name="connsiteX51" fmla="*/ 1959429 w 3396343"/>
              <a:gd name="connsiteY51" fmla="*/ 0 h 5450774"/>
              <a:gd name="connsiteX52" fmla="*/ 1793174 w 3396343"/>
              <a:gd name="connsiteY52" fmla="*/ 11875 h 5450774"/>
              <a:gd name="connsiteX53" fmla="*/ 1662545 w 3396343"/>
              <a:gd name="connsiteY53" fmla="*/ 59376 h 5450774"/>
              <a:gd name="connsiteX54" fmla="*/ 1579418 w 3396343"/>
              <a:gd name="connsiteY54" fmla="*/ 380010 h 5450774"/>
              <a:gd name="connsiteX55" fmla="*/ 1567543 w 3396343"/>
              <a:gd name="connsiteY55" fmla="*/ 403761 h 5450774"/>
              <a:gd name="connsiteX56" fmla="*/ 1650670 w 3396343"/>
              <a:gd name="connsiteY56" fmla="*/ 522514 h 5450774"/>
              <a:gd name="connsiteX57" fmla="*/ 1698171 w 3396343"/>
              <a:gd name="connsiteY57" fmla="*/ 617517 h 5450774"/>
              <a:gd name="connsiteX58" fmla="*/ 1805049 w 3396343"/>
              <a:gd name="connsiteY58" fmla="*/ 676893 h 5450774"/>
              <a:gd name="connsiteX59" fmla="*/ 1876301 w 3396343"/>
              <a:gd name="connsiteY59" fmla="*/ 961901 h 5450774"/>
              <a:gd name="connsiteX60" fmla="*/ 1911927 w 3396343"/>
              <a:gd name="connsiteY60" fmla="*/ 1175657 h 5450774"/>
              <a:gd name="connsiteX61" fmla="*/ 1959429 w 3396343"/>
              <a:gd name="connsiteY61" fmla="*/ 1330036 h 5450774"/>
              <a:gd name="connsiteX62" fmla="*/ 1983179 w 3396343"/>
              <a:gd name="connsiteY62" fmla="*/ 1662545 h 5450774"/>
              <a:gd name="connsiteX63" fmla="*/ 1983179 w 3396343"/>
              <a:gd name="connsiteY63" fmla="*/ 1698171 h 5450774"/>
              <a:gd name="connsiteX64" fmla="*/ 1959429 w 3396343"/>
              <a:gd name="connsiteY64" fmla="*/ 1793174 h 5450774"/>
              <a:gd name="connsiteX65" fmla="*/ 1959429 w 3396343"/>
              <a:gd name="connsiteY65" fmla="*/ 1888176 h 5450774"/>
              <a:gd name="connsiteX66" fmla="*/ 1911927 w 3396343"/>
              <a:gd name="connsiteY66" fmla="*/ 2018805 h 5450774"/>
              <a:gd name="connsiteX67" fmla="*/ 1888177 w 3396343"/>
              <a:gd name="connsiteY67" fmla="*/ 2090057 h 5450774"/>
              <a:gd name="connsiteX68" fmla="*/ 1816925 w 3396343"/>
              <a:gd name="connsiteY68" fmla="*/ 1983179 h 5450774"/>
              <a:gd name="connsiteX69" fmla="*/ 1733797 w 3396343"/>
              <a:gd name="connsiteY69" fmla="*/ 1876301 h 5450774"/>
              <a:gd name="connsiteX70" fmla="*/ 1591293 w 3396343"/>
              <a:gd name="connsiteY70" fmla="*/ 1876301 h 5450774"/>
              <a:gd name="connsiteX71" fmla="*/ 1436914 w 3396343"/>
              <a:gd name="connsiteY71" fmla="*/ 1828800 h 5450774"/>
              <a:gd name="connsiteX72" fmla="*/ 1270660 w 3396343"/>
              <a:gd name="connsiteY72" fmla="*/ 1852550 h 5450774"/>
              <a:gd name="connsiteX73" fmla="*/ 1163782 w 3396343"/>
              <a:gd name="connsiteY73" fmla="*/ 1864426 h 5450774"/>
              <a:gd name="connsiteX74" fmla="*/ 1163782 w 3396343"/>
              <a:gd name="connsiteY74" fmla="*/ 1864426 h 5450774"/>
              <a:gd name="connsiteX75" fmla="*/ 1095909 w 3396343"/>
              <a:gd name="connsiteY75" fmla="*/ 1930995 h 5450774"/>
              <a:gd name="connsiteX76" fmla="*/ 1099626 w 3396343"/>
              <a:gd name="connsiteY76" fmla="*/ 2087112 h 5450774"/>
              <a:gd name="connsiteX77" fmla="*/ 1160789 w 3396343"/>
              <a:gd name="connsiteY77" fmla="*/ 2210355 h 5450774"/>
              <a:gd name="connsiteX78" fmla="*/ 1258784 w 3396343"/>
              <a:gd name="connsiteY78" fmla="*/ 2363189 h 5450774"/>
              <a:gd name="connsiteX79" fmla="*/ 1436914 w 3396343"/>
              <a:gd name="connsiteY79" fmla="*/ 2315688 h 5450774"/>
              <a:gd name="connsiteX80" fmla="*/ 1591293 w 3396343"/>
              <a:gd name="connsiteY80" fmla="*/ 2375065 h 5450774"/>
              <a:gd name="connsiteX81" fmla="*/ 1686296 w 3396343"/>
              <a:gd name="connsiteY81" fmla="*/ 2339439 h 5450774"/>
              <a:gd name="connsiteX82" fmla="*/ 1781299 w 3396343"/>
              <a:gd name="connsiteY82" fmla="*/ 2398815 h 5450774"/>
              <a:gd name="connsiteX83" fmla="*/ 1876301 w 3396343"/>
              <a:gd name="connsiteY83" fmla="*/ 2458192 h 5450774"/>
              <a:gd name="connsiteX84" fmla="*/ 1983179 w 3396343"/>
              <a:gd name="connsiteY84" fmla="*/ 2458192 h 5450774"/>
              <a:gd name="connsiteX85" fmla="*/ 1983179 w 3396343"/>
              <a:gd name="connsiteY85" fmla="*/ 2458192 h 5450774"/>
              <a:gd name="connsiteX86" fmla="*/ 1769423 w 3396343"/>
              <a:gd name="connsiteY86" fmla="*/ 2481943 h 5450774"/>
              <a:gd name="connsiteX87" fmla="*/ 1721922 w 3396343"/>
              <a:gd name="connsiteY87" fmla="*/ 2458192 h 5450774"/>
              <a:gd name="connsiteX88" fmla="*/ 1662545 w 3396343"/>
              <a:gd name="connsiteY88" fmla="*/ 2565070 h 5450774"/>
              <a:gd name="connsiteX89" fmla="*/ 1615044 w 3396343"/>
              <a:gd name="connsiteY89" fmla="*/ 2636322 h 5450774"/>
              <a:gd name="connsiteX90" fmla="*/ 1567543 w 3396343"/>
              <a:gd name="connsiteY90" fmla="*/ 2612571 h 5450774"/>
              <a:gd name="connsiteX91" fmla="*/ 1496291 w 3396343"/>
              <a:gd name="connsiteY91" fmla="*/ 2660073 h 5450774"/>
              <a:gd name="connsiteX92" fmla="*/ 1472540 w 3396343"/>
              <a:gd name="connsiteY92" fmla="*/ 2731325 h 5450774"/>
              <a:gd name="connsiteX93" fmla="*/ 1425039 w 3396343"/>
              <a:gd name="connsiteY93" fmla="*/ 2755075 h 5450774"/>
              <a:gd name="connsiteX94" fmla="*/ 1353787 w 3396343"/>
              <a:gd name="connsiteY94" fmla="*/ 2802576 h 5450774"/>
              <a:gd name="connsiteX95" fmla="*/ 1306286 w 3396343"/>
              <a:gd name="connsiteY95" fmla="*/ 2695699 h 5450774"/>
              <a:gd name="connsiteX96" fmla="*/ 1258784 w 3396343"/>
              <a:gd name="connsiteY96" fmla="*/ 2695699 h 5450774"/>
              <a:gd name="connsiteX97" fmla="*/ 1163782 w 3396343"/>
              <a:gd name="connsiteY97" fmla="*/ 2600696 h 5450774"/>
              <a:gd name="connsiteX98" fmla="*/ 1056904 w 3396343"/>
              <a:gd name="connsiteY98" fmla="*/ 2636322 h 5450774"/>
              <a:gd name="connsiteX99" fmla="*/ 997527 w 3396343"/>
              <a:gd name="connsiteY99" fmla="*/ 2648197 h 5450774"/>
              <a:gd name="connsiteX100" fmla="*/ 902525 w 3396343"/>
              <a:gd name="connsiteY100" fmla="*/ 2648197 h 5450774"/>
              <a:gd name="connsiteX101" fmla="*/ 831273 w 3396343"/>
              <a:gd name="connsiteY101" fmla="*/ 2707574 h 5450774"/>
              <a:gd name="connsiteX102" fmla="*/ 831273 w 3396343"/>
              <a:gd name="connsiteY102" fmla="*/ 2766950 h 5450774"/>
              <a:gd name="connsiteX103" fmla="*/ 831273 w 3396343"/>
              <a:gd name="connsiteY103" fmla="*/ 2838202 h 5450774"/>
              <a:gd name="connsiteX104" fmla="*/ 748145 w 3396343"/>
              <a:gd name="connsiteY104" fmla="*/ 2873828 h 5450774"/>
              <a:gd name="connsiteX105" fmla="*/ 748145 w 3396343"/>
              <a:gd name="connsiteY105" fmla="*/ 2968831 h 5450774"/>
              <a:gd name="connsiteX106" fmla="*/ 771896 w 3396343"/>
              <a:gd name="connsiteY106" fmla="*/ 3111335 h 5450774"/>
              <a:gd name="connsiteX107" fmla="*/ 819397 w 3396343"/>
              <a:gd name="connsiteY107" fmla="*/ 3241963 h 5450774"/>
              <a:gd name="connsiteX108" fmla="*/ 878774 w 3396343"/>
              <a:gd name="connsiteY108" fmla="*/ 3336966 h 5450774"/>
              <a:gd name="connsiteX109" fmla="*/ 771896 w 3396343"/>
              <a:gd name="connsiteY109" fmla="*/ 3384467 h 5450774"/>
              <a:gd name="connsiteX110" fmla="*/ 676893 w 3396343"/>
              <a:gd name="connsiteY110" fmla="*/ 3431969 h 5450774"/>
              <a:gd name="connsiteX111" fmla="*/ 629392 w 3396343"/>
              <a:gd name="connsiteY111" fmla="*/ 3503221 h 5450774"/>
              <a:gd name="connsiteX112" fmla="*/ 570016 w 3396343"/>
              <a:gd name="connsiteY112" fmla="*/ 3562597 h 5450774"/>
              <a:gd name="connsiteX113" fmla="*/ 570016 w 3396343"/>
              <a:gd name="connsiteY113" fmla="*/ 3645725 h 5450774"/>
              <a:gd name="connsiteX114" fmla="*/ 522514 w 3396343"/>
              <a:gd name="connsiteY114" fmla="*/ 3693226 h 5450774"/>
              <a:gd name="connsiteX115" fmla="*/ 522514 w 3396343"/>
              <a:gd name="connsiteY115" fmla="*/ 3693226 h 5450774"/>
              <a:gd name="connsiteX116" fmla="*/ 439387 w 3396343"/>
              <a:gd name="connsiteY116" fmla="*/ 3681350 h 5450774"/>
              <a:gd name="connsiteX117" fmla="*/ 475013 w 3396343"/>
              <a:gd name="connsiteY117" fmla="*/ 3621974 h 5450774"/>
              <a:gd name="connsiteX118" fmla="*/ 475013 w 3396343"/>
              <a:gd name="connsiteY118" fmla="*/ 3574473 h 5450774"/>
              <a:gd name="connsiteX119" fmla="*/ 451262 w 3396343"/>
              <a:gd name="connsiteY119" fmla="*/ 3562597 h 5450774"/>
              <a:gd name="connsiteX120" fmla="*/ 451262 w 3396343"/>
              <a:gd name="connsiteY120" fmla="*/ 3562597 h 5450774"/>
              <a:gd name="connsiteX121" fmla="*/ 380010 w 3396343"/>
              <a:gd name="connsiteY121" fmla="*/ 3633849 h 5450774"/>
              <a:gd name="connsiteX122" fmla="*/ 356260 w 3396343"/>
              <a:gd name="connsiteY122" fmla="*/ 3574473 h 5450774"/>
              <a:gd name="connsiteX123" fmla="*/ 285008 w 3396343"/>
              <a:gd name="connsiteY123" fmla="*/ 3610099 h 5450774"/>
              <a:gd name="connsiteX124" fmla="*/ 285008 w 3396343"/>
              <a:gd name="connsiteY124" fmla="*/ 3645725 h 5450774"/>
              <a:gd name="connsiteX125" fmla="*/ 201880 w 3396343"/>
              <a:gd name="connsiteY125" fmla="*/ 3669475 h 5450774"/>
              <a:gd name="connsiteX126" fmla="*/ 178130 w 3396343"/>
              <a:gd name="connsiteY126" fmla="*/ 3728852 h 5450774"/>
              <a:gd name="connsiteX127" fmla="*/ 178130 w 3396343"/>
              <a:gd name="connsiteY127" fmla="*/ 3728852 h 5450774"/>
              <a:gd name="connsiteX128" fmla="*/ 35626 w 3396343"/>
              <a:gd name="connsiteY128" fmla="*/ 3823854 h 5450774"/>
              <a:gd name="connsiteX129" fmla="*/ 35626 w 3396343"/>
              <a:gd name="connsiteY129" fmla="*/ 3823854 h 5450774"/>
              <a:gd name="connsiteX130" fmla="*/ 0 w 3396343"/>
              <a:gd name="connsiteY130" fmla="*/ 3978234 h 5450774"/>
              <a:gd name="connsiteX131" fmla="*/ 130629 w 3396343"/>
              <a:gd name="connsiteY131" fmla="*/ 3954483 h 5450774"/>
              <a:gd name="connsiteX132" fmla="*/ 201880 w 3396343"/>
              <a:gd name="connsiteY132" fmla="*/ 3954483 h 5450774"/>
              <a:gd name="connsiteX133" fmla="*/ 332509 w 3396343"/>
              <a:gd name="connsiteY133" fmla="*/ 3918857 h 5450774"/>
              <a:gd name="connsiteX134" fmla="*/ 368135 w 3396343"/>
              <a:gd name="connsiteY134" fmla="*/ 3883231 h 5450774"/>
              <a:gd name="connsiteX135" fmla="*/ 380010 w 3396343"/>
              <a:gd name="connsiteY135" fmla="*/ 3859480 h 5450774"/>
              <a:gd name="connsiteX136" fmla="*/ 427512 w 3396343"/>
              <a:gd name="connsiteY136" fmla="*/ 3883231 h 5450774"/>
              <a:gd name="connsiteX137" fmla="*/ 391886 w 3396343"/>
              <a:gd name="connsiteY137" fmla="*/ 3990109 h 5450774"/>
              <a:gd name="connsiteX138" fmla="*/ 486888 w 3396343"/>
              <a:gd name="connsiteY138" fmla="*/ 4120738 h 5450774"/>
              <a:gd name="connsiteX139" fmla="*/ 570016 w 3396343"/>
              <a:gd name="connsiteY139" fmla="*/ 4073236 h 5450774"/>
              <a:gd name="connsiteX140" fmla="*/ 570016 w 3396343"/>
              <a:gd name="connsiteY140" fmla="*/ 4073236 h 5450774"/>
              <a:gd name="connsiteX141" fmla="*/ 665018 w 3396343"/>
              <a:gd name="connsiteY141" fmla="*/ 4073236 h 5450774"/>
              <a:gd name="connsiteX142" fmla="*/ 712519 w 3396343"/>
              <a:gd name="connsiteY142" fmla="*/ 4132613 h 5450774"/>
              <a:gd name="connsiteX143" fmla="*/ 688769 w 3396343"/>
              <a:gd name="connsiteY143" fmla="*/ 4251366 h 5450774"/>
              <a:gd name="connsiteX144" fmla="*/ 831273 w 3396343"/>
              <a:gd name="connsiteY144" fmla="*/ 4417621 h 5450774"/>
              <a:gd name="connsiteX145" fmla="*/ 843148 w 3396343"/>
              <a:gd name="connsiteY145" fmla="*/ 4500748 h 5450774"/>
              <a:gd name="connsiteX146" fmla="*/ 843148 w 3396343"/>
              <a:gd name="connsiteY146" fmla="*/ 4560125 h 5450774"/>
              <a:gd name="connsiteX147" fmla="*/ 748145 w 3396343"/>
              <a:gd name="connsiteY147" fmla="*/ 4560125 h 5450774"/>
              <a:gd name="connsiteX148" fmla="*/ 641267 w 3396343"/>
              <a:gd name="connsiteY148" fmla="*/ 4476997 h 5450774"/>
              <a:gd name="connsiteX149" fmla="*/ 581891 w 3396343"/>
              <a:gd name="connsiteY149" fmla="*/ 4500748 h 5450774"/>
              <a:gd name="connsiteX150" fmla="*/ 534390 w 3396343"/>
              <a:gd name="connsiteY150" fmla="*/ 4583875 h 5450774"/>
              <a:gd name="connsiteX151" fmla="*/ 451262 w 3396343"/>
              <a:gd name="connsiteY151" fmla="*/ 4690753 h 5450774"/>
              <a:gd name="connsiteX152" fmla="*/ 415636 w 3396343"/>
              <a:gd name="connsiteY152" fmla="*/ 4726379 h 5450774"/>
              <a:gd name="connsiteX153" fmla="*/ 498764 w 3396343"/>
              <a:gd name="connsiteY153" fmla="*/ 4845132 h 5450774"/>
              <a:gd name="connsiteX154" fmla="*/ 783771 w 3396343"/>
              <a:gd name="connsiteY154" fmla="*/ 4821382 h 5450774"/>
              <a:gd name="connsiteX155" fmla="*/ 1199408 w 3396343"/>
              <a:gd name="connsiteY155" fmla="*/ 5213267 h 5450774"/>
              <a:gd name="connsiteX156" fmla="*/ 1864426 w 3396343"/>
              <a:gd name="connsiteY156" fmla="*/ 5035138 h 5450774"/>
              <a:gd name="connsiteX157" fmla="*/ 2244436 w 3396343"/>
              <a:gd name="connsiteY157" fmla="*/ 5296395 h 5450774"/>
              <a:gd name="connsiteX158" fmla="*/ 2363190 w 3396343"/>
              <a:gd name="connsiteY158" fmla="*/ 5165766 h 5450774"/>
              <a:gd name="connsiteX159" fmla="*/ 2493818 w 3396343"/>
              <a:gd name="connsiteY159" fmla="*/ 5213267 h 5450774"/>
              <a:gd name="connsiteX160" fmla="*/ 2529444 w 3396343"/>
              <a:gd name="connsiteY160" fmla="*/ 5296395 h 5450774"/>
              <a:gd name="connsiteX161" fmla="*/ 2778826 w 3396343"/>
              <a:gd name="connsiteY161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58836 w 3396343"/>
              <a:gd name="connsiteY13" fmla="*/ 3241963 h 5450774"/>
              <a:gd name="connsiteX14" fmla="*/ 3158836 w 3396343"/>
              <a:gd name="connsiteY14" fmla="*/ 3016332 h 5450774"/>
              <a:gd name="connsiteX15" fmla="*/ 3241964 w 3396343"/>
              <a:gd name="connsiteY15" fmla="*/ 2992582 h 5450774"/>
              <a:gd name="connsiteX16" fmla="*/ 3301340 w 3396343"/>
              <a:gd name="connsiteY16" fmla="*/ 2897579 h 5450774"/>
              <a:gd name="connsiteX17" fmla="*/ 3241964 w 3396343"/>
              <a:gd name="connsiteY17" fmla="*/ 2790701 h 5450774"/>
              <a:gd name="connsiteX18" fmla="*/ 3218213 w 3396343"/>
              <a:gd name="connsiteY18" fmla="*/ 2671948 h 5450774"/>
              <a:gd name="connsiteX19" fmla="*/ 3218213 w 3396343"/>
              <a:gd name="connsiteY19" fmla="*/ 2553195 h 5450774"/>
              <a:gd name="connsiteX20" fmla="*/ 3123210 w 3396343"/>
              <a:gd name="connsiteY20" fmla="*/ 2410691 h 5450774"/>
              <a:gd name="connsiteX21" fmla="*/ 3123210 w 3396343"/>
              <a:gd name="connsiteY21" fmla="*/ 2303813 h 5450774"/>
              <a:gd name="connsiteX22" fmla="*/ 3087584 w 3396343"/>
              <a:gd name="connsiteY22" fmla="*/ 2173184 h 5450774"/>
              <a:gd name="connsiteX23" fmla="*/ 3182587 w 3396343"/>
              <a:gd name="connsiteY23" fmla="*/ 1911927 h 5450774"/>
              <a:gd name="connsiteX24" fmla="*/ 3230088 w 3396343"/>
              <a:gd name="connsiteY24" fmla="*/ 1781299 h 5450774"/>
              <a:gd name="connsiteX25" fmla="*/ 3241964 w 3396343"/>
              <a:gd name="connsiteY25" fmla="*/ 1721922 h 5450774"/>
              <a:gd name="connsiteX26" fmla="*/ 3135086 w 3396343"/>
              <a:gd name="connsiteY26" fmla="*/ 1638795 h 5450774"/>
              <a:gd name="connsiteX27" fmla="*/ 2992582 w 3396343"/>
              <a:gd name="connsiteY27" fmla="*/ 1579418 h 5450774"/>
              <a:gd name="connsiteX28" fmla="*/ 2933205 w 3396343"/>
              <a:gd name="connsiteY28" fmla="*/ 1603169 h 5450774"/>
              <a:gd name="connsiteX29" fmla="*/ 2956956 w 3396343"/>
              <a:gd name="connsiteY29" fmla="*/ 1531917 h 5450774"/>
              <a:gd name="connsiteX30" fmla="*/ 2968831 w 3396343"/>
              <a:gd name="connsiteY30" fmla="*/ 1436914 h 5450774"/>
              <a:gd name="connsiteX31" fmla="*/ 3040083 w 3396343"/>
              <a:gd name="connsiteY31" fmla="*/ 1365662 h 5450774"/>
              <a:gd name="connsiteX32" fmla="*/ 3063834 w 3396343"/>
              <a:gd name="connsiteY32" fmla="*/ 1318161 h 5450774"/>
              <a:gd name="connsiteX33" fmla="*/ 2861953 w 3396343"/>
              <a:gd name="connsiteY33" fmla="*/ 1199408 h 5450774"/>
              <a:gd name="connsiteX34" fmla="*/ 2731325 w 3396343"/>
              <a:gd name="connsiteY34" fmla="*/ 1140031 h 5450774"/>
              <a:gd name="connsiteX35" fmla="*/ 2600696 w 3396343"/>
              <a:gd name="connsiteY35" fmla="*/ 1163782 h 5450774"/>
              <a:gd name="connsiteX36" fmla="*/ 2481943 w 3396343"/>
              <a:gd name="connsiteY36" fmla="*/ 1223158 h 5450774"/>
              <a:gd name="connsiteX37" fmla="*/ 2410691 w 3396343"/>
              <a:gd name="connsiteY37" fmla="*/ 1258784 h 5450774"/>
              <a:gd name="connsiteX38" fmla="*/ 2351314 w 3396343"/>
              <a:gd name="connsiteY38" fmla="*/ 1270660 h 5450774"/>
              <a:gd name="connsiteX39" fmla="*/ 2315688 w 3396343"/>
              <a:gd name="connsiteY39" fmla="*/ 1151906 h 5450774"/>
              <a:gd name="connsiteX40" fmla="*/ 2244436 w 3396343"/>
              <a:gd name="connsiteY40" fmla="*/ 1033153 h 5450774"/>
              <a:gd name="connsiteX41" fmla="*/ 2208810 w 3396343"/>
              <a:gd name="connsiteY41" fmla="*/ 985652 h 5450774"/>
              <a:gd name="connsiteX42" fmla="*/ 2208810 w 3396343"/>
              <a:gd name="connsiteY42" fmla="*/ 783771 h 5450774"/>
              <a:gd name="connsiteX43" fmla="*/ 2208810 w 3396343"/>
              <a:gd name="connsiteY43" fmla="*/ 748145 h 5450774"/>
              <a:gd name="connsiteX44" fmla="*/ 2208810 w 3396343"/>
              <a:gd name="connsiteY44" fmla="*/ 748145 h 5450774"/>
              <a:gd name="connsiteX45" fmla="*/ 2303813 w 3396343"/>
              <a:gd name="connsiteY45" fmla="*/ 617517 h 5450774"/>
              <a:gd name="connsiteX46" fmla="*/ 2185060 w 3396343"/>
              <a:gd name="connsiteY46" fmla="*/ 451262 h 5450774"/>
              <a:gd name="connsiteX47" fmla="*/ 2149434 w 3396343"/>
              <a:gd name="connsiteY47" fmla="*/ 273132 h 5450774"/>
              <a:gd name="connsiteX48" fmla="*/ 2054431 w 3396343"/>
              <a:gd name="connsiteY48" fmla="*/ 118753 h 5450774"/>
              <a:gd name="connsiteX49" fmla="*/ 1995054 w 3396343"/>
              <a:gd name="connsiteY49" fmla="*/ 35626 h 5450774"/>
              <a:gd name="connsiteX50" fmla="*/ 1959429 w 3396343"/>
              <a:gd name="connsiteY50" fmla="*/ 0 h 5450774"/>
              <a:gd name="connsiteX51" fmla="*/ 1959429 w 3396343"/>
              <a:gd name="connsiteY51" fmla="*/ 0 h 5450774"/>
              <a:gd name="connsiteX52" fmla="*/ 1793174 w 3396343"/>
              <a:gd name="connsiteY52" fmla="*/ 11875 h 5450774"/>
              <a:gd name="connsiteX53" fmla="*/ 1662545 w 3396343"/>
              <a:gd name="connsiteY53" fmla="*/ 59376 h 5450774"/>
              <a:gd name="connsiteX54" fmla="*/ 1579418 w 3396343"/>
              <a:gd name="connsiteY54" fmla="*/ 380010 h 5450774"/>
              <a:gd name="connsiteX55" fmla="*/ 1567543 w 3396343"/>
              <a:gd name="connsiteY55" fmla="*/ 403761 h 5450774"/>
              <a:gd name="connsiteX56" fmla="*/ 1650670 w 3396343"/>
              <a:gd name="connsiteY56" fmla="*/ 522514 h 5450774"/>
              <a:gd name="connsiteX57" fmla="*/ 1698171 w 3396343"/>
              <a:gd name="connsiteY57" fmla="*/ 617517 h 5450774"/>
              <a:gd name="connsiteX58" fmla="*/ 1805049 w 3396343"/>
              <a:gd name="connsiteY58" fmla="*/ 676893 h 5450774"/>
              <a:gd name="connsiteX59" fmla="*/ 1876301 w 3396343"/>
              <a:gd name="connsiteY59" fmla="*/ 961901 h 5450774"/>
              <a:gd name="connsiteX60" fmla="*/ 1911927 w 3396343"/>
              <a:gd name="connsiteY60" fmla="*/ 1175657 h 5450774"/>
              <a:gd name="connsiteX61" fmla="*/ 1959429 w 3396343"/>
              <a:gd name="connsiteY61" fmla="*/ 1330036 h 5450774"/>
              <a:gd name="connsiteX62" fmla="*/ 1983179 w 3396343"/>
              <a:gd name="connsiteY62" fmla="*/ 1662545 h 5450774"/>
              <a:gd name="connsiteX63" fmla="*/ 1983179 w 3396343"/>
              <a:gd name="connsiteY63" fmla="*/ 1698171 h 5450774"/>
              <a:gd name="connsiteX64" fmla="*/ 1959429 w 3396343"/>
              <a:gd name="connsiteY64" fmla="*/ 1793174 h 5450774"/>
              <a:gd name="connsiteX65" fmla="*/ 1959429 w 3396343"/>
              <a:gd name="connsiteY65" fmla="*/ 1888176 h 5450774"/>
              <a:gd name="connsiteX66" fmla="*/ 1911927 w 3396343"/>
              <a:gd name="connsiteY66" fmla="*/ 2018805 h 5450774"/>
              <a:gd name="connsiteX67" fmla="*/ 1888177 w 3396343"/>
              <a:gd name="connsiteY67" fmla="*/ 2090057 h 5450774"/>
              <a:gd name="connsiteX68" fmla="*/ 1816925 w 3396343"/>
              <a:gd name="connsiteY68" fmla="*/ 1983179 h 5450774"/>
              <a:gd name="connsiteX69" fmla="*/ 1733797 w 3396343"/>
              <a:gd name="connsiteY69" fmla="*/ 1876301 h 5450774"/>
              <a:gd name="connsiteX70" fmla="*/ 1591293 w 3396343"/>
              <a:gd name="connsiteY70" fmla="*/ 1876301 h 5450774"/>
              <a:gd name="connsiteX71" fmla="*/ 1436914 w 3396343"/>
              <a:gd name="connsiteY71" fmla="*/ 1828800 h 5450774"/>
              <a:gd name="connsiteX72" fmla="*/ 1270660 w 3396343"/>
              <a:gd name="connsiteY72" fmla="*/ 1852550 h 5450774"/>
              <a:gd name="connsiteX73" fmla="*/ 1163782 w 3396343"/>
              <a:gd name="connsiteY73" fmla="*/ 1864426 h 5450774"/>
              <a:gd name="connsiteX74" fmla="*/ 1163782 w 3396343"/>
              <a:gd name="connsiteY74" fmla="*/ 1864426 h 5450774"/>
              <a:gd name="connsiteX75" fmla="*/ 1095909 w 3396343"/>
              <a:gd name="connsiteY75" fmla="*/ 1930995 h 5450774"/>
              <a:gd name="connsiteX76" fmla="*/ 1099626 w 3396343"/>
              <a:gd name="connsiteY76" fmla="*/ 2087112 h 5450774"/>
              <a:gd name="connsiteX77" fmla="*/ 1160789 w 3396343"/>
              <a:gd name="connsiteY77" fmla="*/ 2210355 h 5450774"/>
              <a:gd name="connsiteX78" fmla="*/ 1258784 w 3396343"/>
              <a:gd name="connsiteY78" fmla="*/ 2363189 h 5450774"/>
              <a:gd name="connsiteX79" fmla="*/ 1436914 w 3396343"/>
              <a:gd name="connsiteY79" fmla="*/ 2315688 h 5450774"/>
              <a:gd name="connsiteX80" fmla="*/ 1591293 w 3396343"/>
              <a:gd name="connsiteY80" fmla="*/ 2375065 h 5450774"/>
              <a:gd name="connsiteX81" fmla="*/ 1693731 w 3396343"/>
              <a:gd name="connsiteY81" fmla="*/ 2380327 h 5450774"/>
              <a:gd name="connsiteX82" fmla="*/ 1781299 w 3396343"/>
              <a:gd name="connsiteY82" fmla="*/ 2398815 h 5450774"/>
              <a:gd name="connsiteX83" fmla="*/ 1876301 w 3396343"/>
              <a:gd name="connsiteY83" fmla="*/ 2458192 h 5450774"/>
              <a:gd name="connsiteX84" fmla="*/ 1983179 w 3396343"/>
              <a:gd name="connsiteY84" fmla="*/ 2458192 h 5450774"/>
              <a:gd name="connsiteX85" fmla="*/ 1983179 w 3396343"/>
              <a:gd name="connsiteY85" fmla="*/ 2458192 h 5450774"/>
              <a:gd name="connsiteX86" fmla="*/ 1769423 w 3396343"/>
              <a:gd name="connsiteY86" fmla="*/ 2481943 h 5450774"/>
              <a:gd name="connsiteX87" fmla="*/ 1721922 w 3396343"/>
              <a:gd name="connsiteY87" fmla="*/ 2458192 h 5450774"/>
              <a:gd name="connsiteX88" fmla="*/ 1662545 w 3396343"/>
              <a:gd name="connsiteY88" fmla="*/ 2565070 h 5450774"/>
              <a:gd name="connsiteX89" fmla="*/ 1615044 w 3396343"/>
              <a:gd name="connsiteY89" fmla="*/ 2636322 h 5450774"/>
              <a:gd name="connsiteX90" fmla="*/ 1567543 w 3396343"/>
              <a:gd name="connsiteY90" fmla="*/ 2612571 h 5450774"/>
              <a:gd name="connsiteX91" fmla="*/ 1496291 w 3396343"/>
              <a:gd name="connsiteY91" fmla="*/ 2660073 h 5450774"/>
              <a:gd name="connsiteX92" fmla="*/ 1472540 w 3396343"/>
              <a:gd name="connsiteY92" fmla="*/ 2731325 h 5450774"/>
              <a:gd name="connsiteX93" fmla="*/ 1425039 w 3396343"/>
              <a:gd name="connsiteY93" fmla="*/ 2755075 h 5450774"/>
              <a:gd name="connsiteX94" fmla="*/ 1353787 w 3396343"/>
              <a:gd name="connsiteY94" fmla="*/ 2802576 h 5450774"/>
              <a:gd name="connsiteX95" fmla="*/ 1306286 w 3396343"/>
              <a:gd name="connsiteY95" fmla="*/ 2695699 h 5450774"/>
              <a:gd name="connsiteX96" fmla="*/ 1258784 w 3396343"/>
              <a:gd name="connsiteY96" fmla="*/ 2695699 h 5450774"/>
              <a:gd name="connsiteX97" fmla="*/ 1163782 w 3396343"/>
              <a:gd name="connsiteY97" fmla="*/ 2600696 h 5450774"/>
              <a:gd name="connsiteX98" fmla="*/ 1056904 w 3396343"/>
              <a:gd name="connsiteY98" fmla="*/ 2636322 h 5450774"/>
              <a:gd name="connsiteX99" fmla="*/ 997527 w 3396343"/>
              <a:gd name="connsiteY99" fmla="*/ 2648197 h 5450774"/>
              <a:gd name="connsiteX100" fmla="*/ 902525 w 3396343"/>
              <a:gd name="connsiteY100" fmla="*/ 2648197 h 5450774"/>
              <a:gd name="connsiteX101" fmla="*/ 831273 w 3396343"/>
              <a:gd name="connsiteY101" fmla="*/ 2707574 h 5450774"/>
              <a:gd name="connsiteX102" fmla="*/ 831273 w 3396343"/>
              <a:gd name="connsiteY102" fmla="*/ 2766950 h 5450774"/>
              <a:gd name="connsiteX103" fmla="*/ 831273 w 3396343"/>
              <a:gd name="connsiteY103" fmla="*/ 2838202 h 5450774"/>
              <a:gd name="connsiteX104" fmla="*/ 748145 w 3396343"/>
              <a:gd name="connsiteY104" fmla="*/ 2873828 h 5450774"/>
              <a:gd name="connsiteX105" fmla="*/ 748145 w 3396343"/>
              <a:gd name="connsiteY105" fmla="*/ 2968831 h 5450774"/>
              <a:gd name="connsiteX106" fmla="*/ 771896 w 3396343"/>
              <a:gd name="connsiteY106" fmla="*/ 3111335 h 5450774"/>
              <a:gd name="connsiteX107" fmla="*/ 819397 w 3396343"/>
              <a:gd name="connsiteY107" fmla="*/ 3241963 h 5450774"/>
              <a:gd name="connsiteX108" fmla="*/ 878774 w 3396343"/>
              <a:gd name="connsiteY108" fmla="*/ 3336966 h 5450774"/>
              <a:gd name="connsiteX109" fmla="*/ 771896 w 3396343"/>
              <a:gd name="connsiteY109" fmla="*/ 3384467 h 5450774"/>
              <a:gd name="connsiteX110" fmla="*/ 676893 w 3396343"/>
              <a:gd name="connsiteY110" fmla="*/ 3431969 h 5450774"/>
              <a:gd name="connsiteX111" fmla="*/ 629392 w 3396343"/>
              <a:gd name="connsiteY111" fmla="*/ 3503221 h 5450774"/>
              <a:gd name="connsiteX112" fmla="*/ 570016 w 3396343"/>
              <a:gd name="connsiteY112" fmla="*/ 3562597 h 5450774"/>
              <a:gd name="connsiteX113" fmla="*/ 570016 w 3396343"/>
              <a:gd name="connsiteY113" fmla="*/ 3645725 h 5450774"/>
              <a:gd name="connsiteX114" fmla="*/ 522514 w 3396343"/>
              <a:gd name="connsiteY114" fmla="*/ 3693226 h 5450774"/>
              <a:gd name="connsiteX115" fmla="*/ 522514 w 3396343"/>
              <a:gd name="connsiteY115" fmla="*/ 3693226 h 5450774"/>
              <a:gd name="connsiteX116" fmla="*/ 439387 w 3396343"/>
              <a:gd name="connsiteY116" fmla="*/ 3681350 h 5450774"/>
              <a:gd name="connsiteX117" fmla="*/ 475013 w 3396343"/>
              <a:gd name="connsiteY117" fmla="*/ 3621974 h 5450774"/>
              <a:gd name="connsiteX118" fmla="*/ 475013 w 3396343"/>
              <a:gd name="connsiteY118" fmla="*/ 3574473 h 5450774"/>
              <a:gd name="connsiteX119" fmla="*/ 451262 w 3396343"/>
              <a:gd name="connsiteY119" fmla="*/ 3562597 h 5450774"/>
              <a:gd name="connsiteX120" fmla="*/ 451262 w 3396343"/>
              <a:gd name="connsiteY120" fmla="*/ 3562597 h 5450774"/>
              <a:gd name="connsiteX121" fmla="*/ 380010 w 3396343"/>
              <a:gd name="connsiteY121" fmla="*/ 3633849 h 5450774"/>
              <a:gd name="connsiteX122" fmla="*/ 356260 w 3396343"/>
              <a:gd name="connsiteY122" fmla="*/ 3574473 h 5450774"/>
              <a:gd name="connsiteX123" fmla="*/ 285008 w 3396343"/>
              <a:gd name="connsiteY123" fmla="*/ 3610099 h 5450774"/>
              <a:gd name="connsiteX124" fmla="*/ 285008 w 3396343"/>
              <a:gd name="connsiteY124" fmla="*/ 3645725 h 5450774"/>
              <a:gd name="connsiteX125" fmla="*/ 201880 w 3396343"/>
              <a:gd name="connsiteY125" fmla="*/ 3669475 h 5450774"/>
              <a:gd name="connsiteX126" fmla="*/ 178130 w 3396343"/>
              <a:gd name="connsiteY126" fmla="*/ 3728852 h 5450774"/>
              <a:gd name="connsiteX127" fmla="*/ 178130 w 3396343"/>
              <a:gd name="connsiteY127" fmla="*/ 3728852 h 5450774"/>
              <a:gd name="connsiteX128" fmla="*/ 35626 w 3396343"/>
              <a:gd name="connsiteY128" fmla="*/ 3823854 h 5450774"/>
              <a:gd name="connsiteX129" fmla="*/ 35626 w 3396343"/>
              <a:gd name="connsiteY129" fmla="*/ 3823854 h 5450774"/>
              <a:gd name="connsiteX130" fmla="*/ 0 w 3396343"/>
              <a:gd name="connsiteY130" fmla="*/ 3978234 h 5450774"/>
              <a:gd name="connsiteX131" fmla="*/ 130629 w 3396343"/>
              <a:gd name="connsiteY131" fmla="*/ 3954483 h 5450774"/>
              <a:gd name="connsiteX132" fmla="*/ 201880 w 3396343"/>
              <a:gd name="connsiteY132" fmla="*/ 3954483 h 5450774"/>
              <a:gd name="connsiteX133" fmla="*/ 332509 w 3396343"/>
              <a:gd name="connsiteY133" fmla="*/ 3918857 h 5450774"/>
              <a:gd name="connsiteX134" fmla="*/ 368135 w 3396343"/>
              <a:gd name="connsiteY134" fmla="*/ 3883231 h 5450774"/>
              <a:gd name="connsiteX135" fmla="*/ 380010 w 3396343"/>
              <a:gd name="connsiteY135" fmla="*/ 3859480 h 5450774"/>
              <a:gd name="connsiteX136" fmla="*/ 427512 w 3396343"/>
              <a:gd name="connsiteY136" fmla="*/ 3883231 h 5450774"/>
              <a:gd name="connsiteX137" fmla="*/ 391886 w 3396343"/>
              <a:gd name="connsiteY137" fmla="*/ 3990109 h 5450774"/>
              <a:gd name="connsiteX138" fmla="*/ 486888 w 3396343"/>
              <a:gd name="connsiteY138" fmla="*/ 4120738 h 5450774"/>
              <a:gd name="connsiteX139" fmla="*/ 570016 w 3396343"/>
              <a:gd name="connsiteY139" fmla="*/ 4073236 h 5450774"/>
              <a:gd name="connsiteX140" fmla="*/ 570016 w 3396343"/>
              <a:gd name="connsiteY140" fmla="*/ 4073236 h 5450774"/>
              <a:gd name="connsiteX141" fmla="*/ 665018 w 3396343"/>
              <a:gd name="connsiteY141" fmla="*/ 4073236 h 5450774"/>
              <a:gd name="connsiteX142" fmla="*/ 712519 w 3396343"/>
              <a:gd name="connsiteY142" fmla="*/ 4132613 h 5450774"/>
              <a:gd name="connsiteX143" fmla="*/ 688769 w 3396343"/>
              <a:gd name="connsiteY143" fmla="*/ 4251366 h 5450774"/>
              <a:gd name="connsiteX144" fmla="*/ 831273 w 3396343"/>
              <a:gd name="connsiteY144" fmla="*/ 4417621 h 5450774"/>
              <a:gd name="connsiteX145" fmla="*/ 843148 w 3396343"/>
              <a:gd name="connsiteY145" fmla="*/ 4500748 h 5450774"/>
              <a:gd name="connsiteX146" fmla="*/ 843148 w 3396343"/>
              <a:gd name="connsiteY146" fmla="*/ 4560125 h 5450774"/>
              <a:gd name="connsiteX147" fmla="*/ 748145 w 3396343"/>
              <a:gd name="connsiteY147" fmla="*/ 4560125 h 5450774"/>
              <a:gd name="connsiteX148" fmla="*/ 641267 w 3396343"/>
              <a:gd name="connsiteY148" fmla="*/ 4476997 h 5450774"/>
              <a:gd name="connsiteX149" fmla="*/ 581891 w 3396343"/>
              <a:gd name="connsiteY149" fmla="*/ 4500748 h 5450774"/>
              <a:gd name="connsiteX150" fmla="*/ 534390 w 3396343"/>
              <a:gd name="connsiteY150" fmla="*/ 4583875 h 5450774"/>
              <a:gd name="connsiteX151" fmla="*/ 451262 w 3396343"/>
              <a:gd name="connsiteY151" fmla="*/ 4690753 h 5450774"/>
              <a:gd name="connsiteX152" fmla="*/ 415636 w 3396343"/>
              <a:gd name="connsiteY152" fmla="*/ 4726379 h 5450774"/>
              <a:gd name="connsiteX153" fmla="*/ 498764 w 3396343"/>
              <a:gd name="connsiteY153" fmla="*/ 4845132 h 5450774"/>
              <a:gd name="connsiteX154" fmla="*/ 783771 w 3396343"/>
              <a:gd name="connsiteY154" fmla="*/ 4821382 h 5450774"/>
              <a:gd name="connsiteX155" fmla="*/ 1199408 w 3396343"/>
              <a:gd name="connsiteY155" fmla="*/ 5213267 h 5450774"/>
              <a:gd name="connsiteX156" fmla="*/ 1864426 w 3396343"/>
              <a:gd name="connsiteY156" fmla="*/ 5035138 h 5450774"/>
              <a:gd name="connsiteX157" fmla="*/ 2244436 w 3396343"/>
              <a:gd name="connsiteY157" fmla="*/ 5296395 h 5450774"/>
              <a:gd name="connsiteX158" fmla="*/ 2363190 w 3396343"/>
              <a:gd name="connsiteY158" fmla="*/ 5165766 h 5450774"/>
              <a:gd name="connsiteX159" fmla="*/ 2493818 w 3396343"/>
              <a:gd name="connsiteY159" fmla="*/ 5213267 h 5450774"/>
              <a:gd name="connsiteX160" fmla="*/ 2529444 w 3396343"/>
              <a:gd name="connsiteY160" fmla="*/ 5296395 h 5450774"/>
              <a:gd name="connsiteX161" fmla="*/ 2778826 w 3396343"/>
              <a:gd name="connsiteY161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58836 w 3396343"/>
              <a:gd name="connsiteY13" fmla="*/ 3241963 h 5450774"/>
              <a:gd name="connsiteX14" fmla="*/ 3158836 w 3396343"/>
              <a:gd name="connsiteY14" fmla="*/ 3016332 h 5450774"/>
              <a:gd name="connsiteX15" fmla="*/ 3241964 w 3396343"/>
              <a:gd name="connsiteY15" fmla="*/ 2992582 h 5450774"/>
              <a:gd name="connsiteX16" fmla="*/ 3301340 w 3396343"/>
              <a:gd name="connsiteY16" fmla="*/ 2897579 h 5450774"/>
              <a:gd name="connsiteX17" fmla="*/ 3241964 w 3396343"/>
              <a:gd name="connsiteY17" fmla="*/ 2790701 h 5450774"/>
              <a:gd name="connsiteX18" fmla="*/ 3218213 w 3396343"/>
              <a:gd name="connsiteY18" fmla="*/ 2671948 h 5450774"/>
              <a:gd name="connsiteX19" fmla="*/ 3218213 w 3396343"/>
              <a:gd name="connsiteY19" fmla="*/ 2553195 h 5450774"/>
              <a:gd name="connsiteX20" fmla="*/ 3123210 w 3396343"/>
              <a:gd name="connsiteY20" fmla="*/ 2410691 h 5450774"/>
              <a:gd name="connsiteX21" fmla="*/ 3123210 w 3396343"/>
              <a:gd name="connsiteY21" fmla="*/ 2303813 h 5450774"/>
              <a:gd name="connsiteX22" fmla="*/ 3087584 w 3396343"/>
              <a:gd name="connsiteY22" fmla="*/ 2173184 h 5450774"/>
              <a:gd name="connsiteX23" fmla="*/ 3182587 w 3396343"/>
              <a:gd name="connsiteY23" fmla="*/ 1911927 h 5450774"/>
              <a:gd name="connsiteX24" fmla="*/ 3230088 w 3396343"/>
              <a:gd name="connsiteY24" fmla="*/ 1781299 h 5450774"/>
              <a:gd name="connsiteX25" fmla="*/ 3241964 w 3396343"/>
              <a:gd name="connsiteY25" fmla="*/ 1721922 h 5450774"/>
              <a:gd name="connsiteX26" fmla="*/ 3135086 w 3396343"/>
              <a:gd name="connsiteY26" fmla="*/ 1638795 h 5450774"/>
              <a:gd name="connsiteX27" fmla="*/ 2992582 w 3396343"/>
              <a:gd name="connsiteY27" fmla="*/ 1579418 h 5450774"/>
              <a:gd name="connsiteX28" fmla="*/ 2933205 w 3396343"/>
              <a:gd name="connsiteY28" fmla="*/ 1603169 h 5450774"/>
              <a:gd name="connsiteX29" fmla="*/ 2956956 w 3396343"/>
              <a:gd name="connsiteY29" fmla="*/ 1531917 h 5450774"/>
              <a:gd name="connsiteX30" fmla="*/ 2968831 w 3396343"/>
              <a:gd name="connsiteY30" fmla="*/ 1436914 h 5450774"/>
              <a:gd name="connsiteX31" fmla="*/ 3040083 w 3396343"/>
              <a:gd name="connsiteY31" fmla="*/ 1365662 h 5450774"/>
              <a:gd name="connsiteX32" fmla="*/ 3063834 w 3396343"/>
              <a:gd name="connsiteY32" fmla="*/ 1318161 h 5450774"/>
              <a:gd name="connsiteX33" fmla="*/ 2861953 w 3396343"/>
              <a:gd name="connsiteY33" fmla="*/ 1199408 h 5450774"/>
              <a:gd name="connsiteX34" fmla="*/ 2731325 w 3396343"/>
              <a:gd name="connsiteY34" fmla="*/ 1140031 h 5450774"/>
              <a:gd name="connsiteX35" fmla="*/ 2600696 w 3396343"/>
              <a:gd name="connsiteY35" fmla="*/ 1163782 h 5450774"/>
              <a:gd name="connsiteX36" fmla="*/ 2481943 w 3396343"/>
              <a:gd name="connsiteY36" fmla="*/ 1223158 h 5450774"/>
              <a:gd name="connsiteX37" fmla="*/ 2410691 w 3396343"/>
              <a:gd name="connsiteY37" fmla="*/ 1258784 h 5450774"/>
              <a:gd name="connsiteX38" fmla="*/ 2351314 w 3396343"/>
              <a:gd name="connsiteY38" fmla="*/ 1270660 h 5450774"/>
              <a:gd name="connsiteX39" fmla="*/ 2315688 w 3396343"/>
              <a:gd name="connsiteY39" fmla="*/ 1151906 h 5450774"/>
              <a:gd name="connsiteX40" fmla="*/ 2244436 w 3396343"/>
              <a:gd name="connsiteY40" fmla="*/ 1033153 h 5450774"/>
              <a:gd name="connsiteX41" fmla="*/ 2208810 w 3396343"/>
              <a:gd name="connsiteY41" fmla="*/ 985652 h 5450774"/>
              <a:gd name="connsiteX42" fmla="*/ 2208810 w 3396343"/>
              <a:gd name="connsiteY42" fmla="*/ 783771 h 5450774"/>
              <a:gd name="connsiteX43" fmla="*/ 2208810 w 3396343"/>
              <a:gd name="connsiteY43" fmla="*/ 748145 h 5450774"/>
              <a:gd name="connsiteX44" fmla="*/ 2208810 w 3396343"/>
              <a:gd name="connsiteY44" fmla="*/ 748145 h 5450774"/>
              <a:gd name="connsiteX45" fmla="*/ 2303813 w 3396343"/>
              <a:gd name="connsiteY45" fmla="*/ 617517 h 5450774"/>
              <a:gd name="connsiteX46" fmla="*/ 2185060 w 3396343"/>
              <a:gd name="connsiteY46" fmla="*/ 451262 h 5450774"/>
              <a:gd name="connsiteX47" fmla="*/ 2149434 w 3396343"/>
              <a:gd name="connsiteY47" fmla="*/ 273132 h 5450774"/>
              <a:gd name="connsiteX48" fmla="*/ 2054431 w 3396343"/>
              <a:gd name="connsiteY48" fmla="*/ 118753 h 5450774"/>
              <a:gd name="connsiteX49" fmla="*/ 1995054 w 3396343"/>
              <a:gd name="connsiteY49" fmla="*/ 35626 h 5450774"/>
              <a:gd name="connsiteX50" fmla="*/ 1959429 w 3396343"/>
              <a:gd name="connsiteY50" fmla="*/ 0 h 5450774"/>
              <a:gd name="connsiteX51" fmla="*/ 1959429 w 3396343"/>
              <a:gd name="connsiteY51" fmla="*/ 0 h 5450774"/>
              <a:gd name="connsiteX52" fmla="*/ 1793174 w 3396343"/>
              <a:gd name="connsiteY52" fmla="*/ 11875 h 5450774"/>
              <a:gd name="connsiteX53" fmla="*/ 1662545 w 3396343"/>
              <a:gd name="connsiteY53" fmla="*/ 59376 h 5450774"/>
              <a:gd name="connsiteX54" fmla="*/ 1579418 w 3396343"/>
              <a:gd name="connsiteY54" fmla="*/ 380010 h 5450774"/>
              <a:gd name="connsiteX55" fmla="*/ 1567543 w 3396343"/>
              <a:gd name="connsiteY55" fmla="*/ 403761 h 5450774"/>
              <a:gd name="connsiteX56" fmla="*/ 1650670 w 3396343"/>
              <a:gd name="connsiteY56" fmla="*/ 522514 h 5450774"/>
              <a:gd name="connsiteX57" fmla="*/ 1698171 w 3396343"/>
              <a:gd name="connsiteY57" fmla="*/ 617517 h 5450774"/>
              <a:gd name="connsiteX58" fmla="*/ 1805049 w 3396343"/>
              <a:gd name="connsiteY58" fmla="*/ 676893 h 5450774"/>
              <a:gd name="connsiteX59" fmla="*/ 1876301 w 3396343"/>
              <a:gd name="connsiteY59" fmla="*/ 961901 h 5450774"/>
              <a:gd name="connsiteX60" fmla="*/ 1911927 w 3396343"/>
              <a:gd name="connsiteY60" fmla="*/ 1175657 h 5450774"/>
              <a:gd name="connsiteX61" fmla="*/ 1959429 w 3396343"/>
              <a:gd name="connsiteY61" fmla="*/ 1330036 h 5450774"/>
              <a:gd name="connsiteX62" fmla="*/ 1983179 w 3396343"/>
              <a:gd name="connsiteY62" fmla="*/ 1662545 h 5450774"/>
              <a:gd name="connsiteX63" fmla="*/ 1983179 w 3396343"/>
              <a:gd name="connsiteY63" fmla="*/ 1698171 h 5450774"/>
              <a:gd name="connsiteX64" fmla="*/ 1959429 w 3396343"/>
              <a:gd name="connsiteY64" fmla="*/ 1793174 h 5450774"/>
              <a:gd name="connsiteX65" fmla="*/ 1959429 w 3396343"/>
              <a:gd name="connsiteY65" fmla="*/ 1888176 h 5450774"/>
              <a:gd name="connsiteX66" fmla="*/ 1911927 w 3396343"/>
              <a:gd name="connsiteY66" fmla="*/ 2018805 h 5450774"/>
              <a:gd name="connsiteX67" fmla="*/ 1888177 w 3396343"/>
              <a:gd name="connsiteY67" fmla="*/ 2090057 h 5450774"/>
              <a:gd name="connsiteX68" fmla="*/ 1816925 w 3396343"/>
              <a:gd name="connsiteY68" fmla="*/ 1983179 h 5450774"/>
              <a:gd name="connsiteX69" fmla="*/ 1733797 w 3396343"/>
              <a:gd name="connsiteY69" fmla="*/ 1876301 h 5450774"/>
              <a:gd name="connsiteX70" fmla="*/ 1591293 w 3396343"/>
              <a:gd name="connsiteY70" fmla="*/ 1876301 h 5450774"/>
              <a:gd name="connsiteX71" fmla="*/ 1436914 w 3396343"/>
              <a:gd name="connsiteY71" fmla="*/ 1828800 h 5450774"/>
              <a:gd name="connsiteX72" fmla="*/ 1270660 w 3396343"/>
              <a:gd name="connsiteY72" fmla="*/ 1852550 h 5450774"/>
              <a:gd name="connsiteX73" fmla="*/ 1163782 w 3396343"/>
              <a:gd name="connsiteY73" fmla="*/ 1864426 h 5450774"/>
              <a:gd name="connsiteX74" fmla="*/ 1163782 w 3396343"/>
              <a:gd name="connsiteY74" fmla="*/ 1864426 h 5450774"/>
              <a:gd name="connsiteX75" fmla="*/ 1095909 w 3396343"/>
              <a:gd name="connsiteY75" fmla="*/ 1930995 h 5450774"/>
              <a:gd name="connsiteX76" fmla="*/ 1099626 w 3396343"/>
              <a:gd name="connsiteY76" fmla="*/ 2087112 h 5450774"/>
              <a:gd name="connsiteX77" fmla="*/ 1160789 w 3396343"/>
              <a:gd name="connsiteY77" fmla="*/ 2210355 h 5450774"/>
              <a:gd name="connsiteX78" fmla="*/ 1258784 w 3396343"/>
              <a:gd name="connsiteY78" fmla="*/ 2363189 h 5450774"/>
              <a:gd name="connsiteX79" fmla="*/ 1436914 w 3396343"/>
              <a:gd name="connsiteY79" fmla="*/ 2315688 h 5450774"/>
              <a:gd name="connsiteX80" fmla="*/ 1591293 w 3396343"/>
              <a:gd name="connsiteY80" fmla="*/ 2375065 h 5450774"/>
              <a:gd name="connsiteX81" fmla="*/ 1693731 w 3396343"/>
              <a:gd name="connsiteY81" fmla="*/ 2380327 h 5450774"/>
              <a:gd name="connsiteX82" fmla="*/ 1781299 w 3396343"/>
              <a:gd name="connsiteY82" fmla="*/ 2398815 h 5450774"/>
              <a:gd name="connsiteX83" fmla="*/ 1876301 w 3396343"/>
              <a:gd name="connsiteY83" fmla="*/ 2458192 h 5450774"/>
              <a:gd name="connsiteX84" fmla="*/ 1983179 w 3396343"/>
              <a:gd name="connsiteY84" fmla="*/ 2458192 h 5450774"/>
              <a:gd name="connsiteX85" fmla="*/ 1983179 w 3396343"/>
              <a:gd name="connsiteY85" fmla="*/ 2458192 h 5450774"/>
              <a:gd name="connsiteX86" fmla="*/ 1769423 w 3396343"/>
              <a:gd name="connsiteY86" fmla="*/ 2481943 h 5450774"/>
              <a:gd name="connsiteX87" fmla="*/ 1721922 w 3396343"/>
              <a:gd name="connsiteY87" fmla="*/ 2458192 h 5450774"/>
              <a:gd name="connsiteX88" fmla="*/ 1662545 w 3396343"/>
              <a:gd name="connsiteY88" fmla="*/ 2565070 h 5450774"/>
              <a:gd name="connsiteX89" fmla="*/ 1615044 w 3396343"/>
              <a:gd name="connsiteY89" fmla="*/ 2636322 h 5450774"/>
              <a:gd name="connsiteX90" fmla="*/ 1567543 w 3396343"/>
              <a:gd name="connsiteY90" fmla="*/ 2612571 h 5450774"/>
              <a:gd name="connsiteX91" fmla="*/ 1496291 w 3396343"/>
              <a:gd name="connsiteY91" fmla="*/ 2660073 h 5450774"/>
              <a:gd name="connsiteX92" fmla="*/ 1472540 w 3396343"/>
              <a:gd name="connsiteY92" fmla="*/ 2731325 h 5450774"/>
              <a:gd name="connsiteX93" fmla="*/ 1425039 w 3396343"/>
              <a:gd name="connsiteY93" fmla="*/ 2755075 h 5450774"/>
              <a:gd name="connsiteX94" fmla="*/ 1353787 w 3396343"/>
              <a:gd name="connsiteY94" fmla="*/ 2802576 h 5450774"/>
              <a:gd name="connsiteX95" fmla="*/ 1306286 w 3396343"/>
              <a:gd name="connsiteY95" fmla="*/ 2695699 h 5450774"/>
              <a:gd name="connsiteX96" fmla="*/ 1258784 w 3396343"/>
              <a:gd name="connsiteY96" fmla="*/ 2695699 h 5450774"/>
              <a:gd name="connsiteX97" fmla="*/ 1163782 w 3396343"/>
              <a:gd name="connsiteY97" fmla="*/ 2600696 h 5450774"/>
              <a:gd name="connsiteX98" fmla="*/ 1056904 w 3396343"/>
              <a:gd name="connsiteY98" fmla="*/ 2636322 h 5450774"/>
              <a:gd name="connsiteX99" fmla="*/ 997527 w 3396343"/>
              <a:gd name="connsiteY99" fmla="*/ 2648197 h 5450774"/>
              <a:gd name="connsiteX100" fmla="*/ 902525 w 3396343"/>
              <a:gd name="connsiteY100" fmla="*/ 2648197 h 5450774"/>
              <a:gd name="connsiteX101" fmla="*/ 831273 w 3396343"/>
              <a:gd name="connsiteY101" fmla="*/ 2707574 h 5450774"/>
              <a:gd name="connsiteX102" fmla="*/ 831273 w 3396343"/>
              <a:gd name="connsiteY102" fmla="*/ 2766950 h 5450774"/>
              <a:gd name="connsiteX103" fmla="*/ 831273 w 3396343"/>
              <a:gd name="connsiteY103" fmla="*/ 2838202 h 5450774"/>
              <a:gd name="connsiteX104" fmla="*/ 748145 w 3396343"/>
              <a:gd name="connsiteY104" fmla="*/ 2873828 h 5450774"/>
              <a:gd name="connsiteX105" fmla="*/ 699823 w 3396343"/>
              <a:gd name="connsiteY105" fmla="*/ 2968831 h 5450774"/>
              <a:gd name="connsiteX106" fmla="*/ 771896 w 3396343"/>
              <a:gd name="connsiteY106" fmla="*/ 3111335 h 5450774"/>
              <a:gd name="connsiteX107" fmla="*/ 819397 w 3396343"/>
              <a:gd name="connsiteY107" fmla="*/ 3241963 h 5450774"/>
              <a:gd name="connsiteX108" fmla="*/ 878774 w 3396343"/>
              <a:gd name="connsiteY108" fmla="*/ 3336966 h 5450774"/>
              <a:gd name="connsiteX109" fmla="*/ 771896 w 3396343"/>
              <a:gd name="connsiteY109" fmla="*/ 3384467 h 5450774"/>
              <a:gd name="connsiteX110" fmla="*/ 676893 w 3396343"/>
              <a:gd name="connsiteY110" fmla="*/ 3431969 h 5450774"/>
              <a:gd name="connsiteX111" fmla="*/ 629392 w 3396343"/>
              <a:gd name="connsiteY111" fmla="*/ 3503221 h 5450774"/>
              <a:gd name="connsiteX112" fmla="*/ 570016 w 3396343"/>
              <a:gd name="connsiteY112" fmla="*/ 3562597 h 5450774"/>
              <a:gd name="connsiteX113" fmla="*/ 570016 w 3396343"/>
              <a:gd name="connsiteY113" fmla="*/ 3645725 h 5450774"/>
              <a:gd name="connsiteX114" fmla="*/ 522514 w 3396343"/>
              <a:gd name="connsiteY114" fmla="*/ 3693226 h 5450774"/>
              <a:gd name="connsiteX115" fmla="*/ 522514 w 3396343"/>
              <a:gd name="connsiteY115" fmla="*/ 3693226 h 5450774"/>
              <a:gd name="connsiteX116" fmla="*/ 439387 w 3396343"/>
              <a:gd name="connsiteY116" fmla="*/ 3681350 h 5450774"/>
              <a:gd name="connsiteX117" fmla="*/ 475013 w 3396343"/>
              <a:gd name="connsiteY117" fmla="*/ 3621974 h 5450774"/>
              <a:gd name="connsiteX118" fmla="*/ 475013 w 3396343"/>
              <a:gd name="connsiteY118" fmla="*/ 3574473 h 5450774"/>
              <a:gd name="connsiteX119" fmla="*/ 451262 w 3396343"/>
              <a:gd name="connsiteY119" fmla="*/ 3562597 h 5450774"/>
              <a:gd name="connsiteX120" fmla="*/ 451262 w 3396343"/>
              <a:gd name="connsiteY120" fmla="*/ 3562597 h 5450774"/>
              <a:gd name="connsiteX121" fmla="*/ 380010 w 3396343"/>
              <a:gd name="connsiteY121" fmla="*/ 3633849 h 5450774"/>
              <a:gd name="connsiteX122" fmla="*/ 356260 w 3396343"/>
              <a:gd name="connsiteY122" fmla="*/ 3574473 h 5450774"/>
              <a:gd name="connsiteX123" fmla="*/ 285008 w 3396343"/>
              <a:gd name="connsiteY123" fmla="*/ 3610099 h 5450774"/>
              <a:gd name="connsiteX124" fmla="*/ 285008 w 3396343"/>
              <a:gd name="connsiteY124" fmla="*/ 3645725 h 5450774"/>
              <a:gd name="connsiteX125" fmla="*/ 201880 w 3396343"/>
              <a:gd name="connsiteY125" fmla="*/ 3669475 h 5450774"/>
              <a:gd name="connsiteX126" fmla="*/ 178130 w 3396343"/>
              <a:gd name="connsiteY126" fmla="*/ 3728852 h 5450774"/>
              <a:gd name="connsiteX127" fmla="*/ 178130 w 3396343"/>
              <a:gd name="connsiteY127" fmla="*/ 3728852 h 5450774"/>
              <a:gd name="connsiteX128" fmla="*/ 35626 w 3396343"/>
              <a:gd name="connsiteY128" fmla="*/ 3823854 h 5450774"/>
              <a:gd name="connsiteX129" fmla="*/ 35626 w 3396343"/>
              <a:gd name="connsiteY129" fmla="*/ 3823854 h 5450774"/>
              <a:gd name="connsiteX130" fmla="*/ 0 w 3396343"/>
              <a:gd name="connsiteY130" fmla="*/ 3978234 h 5450774"/>
              <a:gd name="connsiteX131" fmla="*/ 130629 w 3396343"/>
              <a:gd name="connsiteY131" fmla="*/ 3954483 h 5450774"/>
              <a:gd name="connsiteX132" fmla="*/ 201880 w 3396343"/>
              <a:gd name="connsiteY132" fmla="*/ 3954483 h 5450774"/>
              <a:gd name="connsiteX133" fmla="*/ 332509 w 3396343"/>
              <a:gd name="connsiteY133" fmla="*/ 3918857 h 5450774"/>
              <a:gd name="connsiteX134" fmla="*/ 368135 w 3396343"/>
              <a:gd name="connsiteY134" fmla="*/ 3883231 h 5450774"/>
              <a:gd name="connsiteX135" fmla="*/ 380010 w 3396343"/>
              <a:gd name="connsiteY135" fmla="*/ 3859480 h 5450774"/>
              <a:gd name="connsiteX136" fmla="*/ 427512 w 3396343"/>
              <a:gd name="connsiteY136" fmla="*/ 3883231 h 5450774"/>
              <a:gd name="connsiteX137" fmla="*/ 391886 w 3396343"/>
              <a:gd name="connsiteY137" fmla="*/ 3990109 h 5450774"/>
              <a:gd name="connsiteX138" fmla="*/ 486888 w 3396343"/>
              <a:gd name="connsiteY138" fmla="*/ 4120738 h 5450774"/>
              <a:gd name="connsiteX139" fmla="*/ 570016 w 3396343"/>
              <a:gd name="connsiteY139" fmla="*/ 4073236 h 5450774"/>
              <a:gd name="connsiteX140" fmla="*/ 570016 w 3396343"/>
              <a:gd name="connsiteY140" fmla="*/ 4073236 h 5450774"/>
              <a:gd name="connsiteX141" fmla="*/ 665018 w 3396343"/>
              <a:gd name="connsiteY141" fmla="*/ 4073236 h 5450774"/>
              <a:gd name="connsiteX142" fmla="*/ 712519 w 3396343"/>
              <a:gd name="connsiteY142" fmla="*/ 4132613 h 5450774"/>
              <a:gd name="connsiteX143" fmla="*/ 688769 w 3396343"/>
              <a:gd name="connsiteY143" fmla="*/ 4251366 h 5450774"/>
              <a:gd name="connsiteX144" fmla="*/ 831273 w 3396343"/>
              <a:gd name="connsiteY144" fmla="*/ 4417621 h 5450774"/>
              <a:gd name="connsiteX145" fmla="*/ 843148 w 3396343"/>
              <a:gd name="connsiteY145" fmla="*/ 4500748 h 5450774"/>
              <a:gd name="connsiteX146" fmla="*/ 843148 w 3396343"/>
              <a:gd name="connsiteY146" fmla="*/ 4560125 h 5450774"/>
              <a:gd name="connsiteX147" fmla="*/ 748145 w 3396343"/>
              <a:gd name="connsiteY147" fmla="*/ 4560125 h 5450774"/>
              <a:gd name="connsiteX148" fmla="*/ 641267 w 3396343"/>
              <a:gd name="connsiteY148" fmla="*/ 4476997 h 5450774"/>
              <a:gd name="connsiteX149" fmla="*/ 581891 w 3396343"/>
              <a:gd name="connsiteY149" fmla="*/ 4500748 h 5450774"/>
              <a:gd name="connsiteX150" fmla="*/ 534390 w 3396343"/>
              <a:gd name="connsiteY150" fmla="*/ 4583875 h 5450774"/>
              <a:gd name="connsiteX151" fmla="*/ 451262 w 3396343"/>
              <a:gd name="connsiteY151" fmla="*/ 4690753 h 5450774"/>
              <a:gd name="connsiteX152" fmla="*/ 415636 w 3396343"/>
              <a:gd name="connsiteY152" fmla="*/ 4726379 h 5450774"/>
              <a:gd name="connsiteX153" fmla="*/ 498764 w 3396343"/>
              <a:gd name="connsiteY153" fmla="*/ 4845132 h 5450774"/>
              <a:gd name="connsiteX154" fmla="*/ 783771 w 3396343"/>
              <a:gd name="connsiteY154" fmla="*/ 4821382 h 5450774"/>
              <a:gd name="connsiteX155" fmla="*/ 1199408 w 3396343"/>
              <a:gd name="connsiteY155" fmla="*/ 5213267 h 5450774"/>
              <a:gd name="connsiteX156" fmla="*/ 1864426 w 3396343"/>
              <a:gd name="connsiteY156" fmla="*/ 5035138 h 5450774"/>
              <a:gd name="connsiteX157" fmla="*/ 2244436 w 3396343"/>
              <a:gd name="connsiteY157" fmla="*/ 5296395 h 5450774"/>
              <a:gd name="connsiteX158" fmla="*/ 2363190 w 3396343"/>
              <a:gd name="connsiteY158" fmla="*/ 5165766 h 5450774"/>
              <a:gd name="connsiteX159" fmla="*/ 2493818 w 3396343"/>
              <a:gd name="connsiteY159" fmla="*/ 5213267 h 5450774"/>
              <a:gd name="connsiteX160" fmla="*/ 2529444 w 3396343"/>
              <a:gd name="connsiteY160" fmla="*/ 5296395 h 5450774"/>
              <a:gd name="connsiteX161" fmla="*/ 2778826 w 3396343"/>
              <a:gd name="connsiteY161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58836 w 3396343"/>
              <a:gd name="connsiteY13" fmla="*/ 3241963 h 5450774"/>
              <a:gd name="connsiteX14" fmla="*/ 3158836 w 3396343"/>
              <a:gd name="connsiteY14" fmla="*/ 3016332 h 5450774"/>
              <a:gd name="connsiteX15" fmla="*/ 3241964 w 3396343"/>
              <a:gd name="connsiteY15" fmla="*/ 2992582 h 5450774"/>
              <a:gd name="connsiteX16" fmla="*/ 3353379 w 3396343"/>
              <a:gd name="connsiteY16" fmla="*/ 2886428 h 5450774"/>
              <a:gd name="connsiteX17" fmla="*/ 3241964 w 3396343"/>
              <a:gd name="connsiteY17" fmla="*/ 2790701 h 5450774"/>
              <a:gd name="connsiteX18" fmla="*/ 3218213 w 3396343"/>
              <a:gd name="connsiteY18" fmla="*/ 2671948 h 5450774"/>
              <a:gd name="connsiteX19" fmla="*/ 3218213 w 3396343"/>
              <a:gd name="connsiteY19" fmla="*/ 2553195 h 5450774"/>
              <a:gd name="connsiteX20" fmla="*/ 3123210 w 3396343"/>
              <a:gd name="connsiteY20" fmla="*/ 2410691 h 5450774"/>
              <a:gd name="connsiteX21" fmla="*/ 3123210 w 3396343"/>
              <a:gd name="connsiteY21" fmla="*/ 2303813 h 5450774"/>
              <a:gd name="connsiteX22" fmla="*/ 3087584 w 3396343"/>
              <a:gd name="connsiteY22" fmla="*/ 2173184 h 5450774"/>
              <a:gd name="connsiteX23" fmla="*/ 3182587 w 3396343"/>
              <a:gd name="connsiteY23" fmla="*/ 1911927 h 5450774"/>
              <a:gd name="connsiteX24" fmla="*/ 3230088 w 3396343"/>
              <a:gd name="connsiteY24" fmla="*/ 1781299 h 5450774"/>
              <a:gd name="connsiteX25" fmla="*/ 3241964 w 3396343"/>
              <a:gd name="connsiteY25" fmla="*/ 1721922 h 5450774"/>
              <a:gd name="connsiteX26" fmla="*/ 3135086 w 3396343"/>
              <a:gd name="connsiteY26" fmla="*/ 1638795 h 5450774"/>
              <a:gd name="connsiteX27" fmla="*/ 2992582 w 3396343"/>
              <a:gd name="connsiteY27" fmla="*/ 1579418 h 5450774"/>
              <a:gd name="connsiteX28" fmla="*/ 2933205 w 3396343"/>
              <a:gd name="connsiteY28" fmla="*/ 1603169 h 5450774"/>
              <a:gd name="connsiteX29" fmla="*/ 2956956 w 3396343"/>
              <a:gd name="connsiteY29" fmla="*/ 1531917 h 5450774"/>
              <a:gd name="connsiteX30" fmla="*/ 2968831 w 3396343"/>
              <a:gd name="connsiteY30" fmla="*/ 1436914 h 5450774"/>
              <a:gd name="connsiteX31" fmla="*/ 3040083 w 3396343"/>
              <a:gd name="connsiteY31" fmla="*/ 1365662 h 5450774"/>
              <a:gd name="connsiteX32" fmla="*/ 3063834 w 3396343"/>
              <a:gd name="connsiteY32" fmla="*/ 1318161 h 5450774"/>
              <a:gd name="connsiteX33" fmla="*/ 2861953 w 3396343"/>
              <a:gd name="connsiteY33" fmla="*/ 1199408 h 5450774"/>
              <a:gd name="connsiteX34" fmla="*/ 2731325 w 3396343"/>
              <a:gd name="connsiteY34" fmla="*/ 1140031 h 5450774"/>
              <a:gd name="connsiteX35" fmla="*/ 2600696 w 3396343"/>
              <a:gd name="connsiteY35" fmla="*/ 1163782 h 5450774"/>
              <a:gd name="connsiteX36" fmla="*/ 2481943 w 3396343"/>
              <a:gd name="connsiteY36" fmla="*/ 1223158 h 5450774"/>
              <a:gd name="connsiteX37" fmla="*/ 2410691 w 3396343"/>
              <a:gd name="connsiteY37" fmla="*/ 1258784 h 5450774"/>
              <a:gd name="connsiteX38" fmla="*/ 2351314 w 3396343"/>
              <a:gd name="connsiteY38" fmla="*/ 1270660 h 5450774"/>
              <a:gd name="connsiteX39" fmla="*/ 2315688 w 3396343"/>
              <a:gd name="connsiteY39" fmla="*/ 1151906 h 5450774"/>
              <a:gd name="connsiteX40" fmla="*/ 2244436 w 3396343"/>
              <a:gd name="connsiteY40" fmla="*/ 1033153 h 5450774"/>
              <a:gd name="connsiteX41" fmla="*/ 2208810 w 3396343"/>
              <a:gd name="connsiteY41" fmla="*/ 985652 h 5450774"/>
              <a:gd name="connsiteX42" fmla="*/ 2208810 w 3396343"/>
              <a:gd name="connsiteY42" fmla="*/ 783771 h 5450774"/>
              <a:gd name="connsiteX43" fmla="*/ 2208810 w 3396343"/>
              <a:gd name="connsiteY43" fmla="*/ 748145 h 5450774"/>
              <a:gd name="connsiteX44" fmla="*/ 2208810 w 3396343"/>
              <a:gd name="connsiteY44" fmla="*/ 748145 h 5450774"/>
              <a:gd name="connsiteX45" fmla="*/ 2303813 w 3396343"/>
              <a:gd name="connsiteY45" fmla="*/ 617517 h 5450774"/>
              <a:gd name="connsiteX46" fmla="*/ 2185060 w 3396343"/>
              <a:gd name="connsiteY46" fmla="*/ 451262 h 5450774"/>
              <a:gd name="connsiteX47" fmla="*/ 2149434 w 3396343"/>
              <a:gd name="connsiteY47" fmla="*/ 273132 h 5450774"/>
              <a:gd name="connsiteX48" fmla="*/ 2054431 w 3396343"/>
              <a:gd name="connsiteY48" fmla="*/ 118753 h 5450774"/>
              <a:gd name="connsiteX49" fmla="*/ 1995054 w 3396343"/>
              <a:gd name="connsiteY49" fmla="*/ 35626 h 5450774"/>
              <a:gd name="connsiteX50" fmla="*/ 1959429 w 3396343"/>
              <a:gd name="connsiteY50" fmla="*/ 0 h 5450774"/>
              <a:gd name="connsiteX51" fmla="*/ 1959429 w 3396343"/>
              <a:gd name="connsiteY51" fmla="*/ 0 h 5450774"/>
              <a:gd name="connsiteX52" fmla="*/ 1793174 w 3396343"/>
              <a:gd name="connsiteY52" fmla="*/ 11875 h 5450774"/>
              <a:gd name="connsiteX53" fmla="*/ 1662545 w 3396343"/>
              <a:gd name="connsiteY53" fmla="*/ 59376 h 5450774"/>
              <a:gd name="connsiteX54" fmla="*/ 1579418 w 3396343"/>
              <a:gd name="connsiteY54" fmla="*/ 380010 h 5450774"/>
              <a:gd name="connsiteX55" fmla="*/ 1567543 w 3396343"/>
              <a:gd name="connsiteY55" fmla="*/ 403761 h 5450774"/>
              <a:gd name="connsiteX56" fmla="*/ 1650670 w 3396343"/>
              <a:gd name="connsiteY56" fmla="*/ 522514 h 5450774"/>
              <a:gd name="connsiteX57" fmla="*/ 1698171 w 3396343"/>
              <a:gd name="connsiteY57" fmla="*/ 617517 h 5450774"/>
              <a:gd name="connsiteX58" fmla="*/ 1805049 w 3396343"/>
              <a:gd name="connsiteY58" fmla="*/ 676893 h 5450774"/>
              <a:gd name="connsiteX59" fmla="*/ 1876301 w 3396343"/>
              <a:gd name="connsiteY59" fmla="*/ 961901 h 5450774"/>
              <a:gd name="connsiteX60" fmla="*/ 1911927 w 3396343"/>
              <a:gd name="connsiteY60" fmla="*/ 1175657 h 5450774"/>
              <a:gd name="connsiteX61" fmla="*/ 1959429 w 3396343"/>
              <a:gd name="connsiteY61" fmla="*/ 1330036 h 5450774"/>
              <a:gd name="connsiteX62" fmla="*/ 1983179 w 3396343"/>
              <a:gd name="connsiteY62" fmla="*/ 1662545 h 5450774"/>
              <a:gd name="connsiteX63" fmla="*/ 1983179 w 3396343"/>
              <a:gd name="connsiteY63" fmla="*/ 1698171 h 5450774"/>
              <a:gd name="connsiteX64" fmla="*/ 1959429 w 3396343"/>
              <a:gd name="connsiteY64" fmla="*/ 1793174 h 5450774"/>
              <a:gd name="connsiteX65" fmla="*/ 1959429 w 3396343"/>
              <a:gd name="connsiteY65" fmla="*/ 1888176 h 5450774"/>
              <a:gd name="connsiteX66" fmla="*/ 1911927 w 3396343"/>
              <a:gd name="connsiteY66" fmla="*/ 2018805 h 5450774"/>
              <a:gd name="connsiteX67" fmla="*/ 1888177 w 3396343"/>
              <a:gd name="connsiteY67" fmla="*/ 2090057 h 5450774"/>
              <a:gd name="connsiteX68" fmla="*/ 1816925 w 3396343"/>
              <a:gd name="connsiteY68" fmla="*/ 1983179 h 5450774"/>
              <a:gd name="connsiteX69" fmla="*/ 1733797 w 3396343"/>
              <a:gd name="connsiteY69" fmla="*/ 1876301 h 5450774"/>
              <a:gd name="connsiteX70" fmla="*/ 1591293 w 3396343"/>
              <a:gd name="connsiteY70" fmla="*/ 1876301 h 5450774"/>
              <a:gd name="connsiteX71" fmla="*/ 1436914 w 3396343"/>
              <a:gd name="connsiteY71" fmla="*/ 1828800 h 5450774"/>
              <a:gd name="connsiteX72" fmla="*/ 1270660 w 3396343"/>
              <a:gd name="connsiteY72" fmla="*/ 1852550 h 5450774"/>
              <a:gd name="connsiteX73" fmla="*/ 1163782 w 3396343"/>
              <a:gd name="connsiteY73" fmla="*/ 1864426 h 5450774"/>
              <a:gd name="connsiteX74" fmla="*/ 1163782 w 3396343"/>
              <a:gd name="connsiteY74" fmla="*/ 1864426 h 5450774"/>
              <a:gd name="connsiteX75" fmla="*/ 1095909 w 3396343"/>
              <a:gd name="connsiteY75" fmla="*/ 1930995 h 5450774"/>
              <a:gd name="connsiteX76" fmla="*/ 1099626 w 3396343"/>
              <a:gd name="connsiteY76" fmla="*/ 2087112 h 5450774"/>
              <a:gd name="connsiteX77" fmla="*/ 1160789 w 3396343"/>
              <a:gd name="connsiteY77" fmla="*/ 2210355 h 5450774"/>
              <a:gd name="connsiteX78" fmla="*/ 1258784 w 3396343"/>
              <a:gd name="connsiteY78" fmla="*/ 2363189 h 5450774"/>
              <a:gd name="connsiteX79" fmla="*/ 1436914 w 3396343"/>
              <a:gd name="connsiteY79" fmla="*/ 2315688 h 5450774"/>
              <a:gd name="connsiteX80" fmla="*/ 1591293 w 3396343"/>
              <a:gd name="connsiteY80" fmla="*/ 2375065 h 5450774"/>
              <a:gd name="connsiteX81" fmla="*/ 1693731 w 3396343"/>
              <a:gd name="connsiteY81" fmla="*/ 2380327 h 5450774"/>
              <a:gd name="connsiteX82" fmla="*/ 1781299 w 3396343"/>
              <a:gd name="connsiteY82" fmla="*/ 2398815 h 5450774"/>
              <a:gd name="connsiteX83" fmla="*/ 1876301 w 3396343"/>
              <a:gd name="connsiteY83" fmla="*/ 2458192 h 5450774"/>
              <a:gd name="connsiteX84" fmla="*/ 1983179 w 3396343"/>
              <a:gd name="connsiteY84" fmla="*/ 2458192 h 5450774"/>
              <a:gd name="connsiteX85" fmla="*/ 1983179 w 3396343"/>
              <a:gd name="connsiteY85" fmla="*/ 2458192 h 5450774"/>
              <a:gd name="connsiteX86" fmla="*/ 1769423 w 3396343"/>
              <a:gd name="connsiteY86" fmla="*/ 2481943 h 5450774"/>
              <a:gd name="connsiteX87" fmla="*/ 1721922 w 3396343"/>
              <a:gd name="connsiteY87" fmla="*/ 2458192 h 5450774"/>
              <a:gd name="connsiteX88" fmla="*/ 1662545 w 3396343"/>
              <a:gd name="connsiteY88" fmla="*/ 2565070 h 5450774"/>
              <a:gd name="connsiteX89" fmla="*/ 1615044 w 3396343"/>
              <a:gd name="connsiteY89" fmla="*/ 2636322 h 5450774"/>
              <a:gd name="connsiteX90" fmla="*/ 1567543 w 3396343"/>
              <a:gd name="connsiteY90" fmla="*/ 2612571 h 5450774"/>
              <a:gd name="connsiteX91" fmla="*/ 1496291 w 3396343"/>
              <a:gd name="connsiteY91" fmla="*/ 2660073 h 5450774"/>
              <a:gd name="connsiteX92" fmla="*/ 1472540 w 3396343"/>
              <a:gd name="connsiteY92" fmla="*/ 2731325 h 5450774"/>
              <a:gd name="connsiteX93" fmla="*/ 1425039 w 3396343"/>
              <a:gd name="connsiteY93" fmla="*/ 2755075 h 5450774"/>
              <a:gd name="connsiteX94" fmla="*/ 1353787 w 3396343"/>
              <a:gd name="connsiteY94" fmla="*/ 2802576 h 5450774"/>
              <a:gd name="connsiteX95" fmla="*/ 1306286 w 3396343"/>
              <a:gd name="connsiteY95" fmla="*/ 2695699 h 5450774"/>
              <a:gd name="connsiteX96" fmla="*/ 1258784 w 3396343"/>
              <a:gd name="connsiteY96" fmla="*/ 2695699 h 5450774"/>
              <a:gd name="connsiteX97" fmla="*/ 1163782 w 3396343"/>
              <a:gd name="connsiteY97" fmla="*/ 2600696 h 5450774"/>
              <a:gd name="connsiteX98" fmla="*/ 1056904 w 3396343"/>
              <a:gd name="connsiteY98" fmla="*/ 2636322 h 5450774"/>
              <a:gd name="connsiteX99" fmla="*/ 997527 w 3396343"/>
              <a:gd name="connsiteY99" fmla="*/ 2648197 h 5450774"/>
              <a:gd name="connsiteX100" fmla="*/ 902525 w 3396343"/>
              <a:gd name="connsiteY100" fmla="*/ 2648197 h 5450774"/>
              <a:gd name="connsiteX101" fmla="*/ 831273 w 3396343"/>
              <a:gd name="connsiteY101" fmla="*/ 2707574 h 5450774"/>
              <a:gd name="connsiteX102" fmla="*/ 831273 w 3396343"/>
              <a:gd name="connsiteY102" fmla="*/ 2766950 h 5450774"/>
              <a:gd name="connsiteX103" fmla="*/ 831273 w 3396343"/>
              <a:gd name="connsiteY103" fmla="*/ 2838202 h 5450774"/>
              <a:gd name="connsiteX104" fmla="*/ 748145 w 3396343"/>
              <a:gd name="connsiteY104" fmla="*/ 2873828 h 5450774"/>
              <a:gd name="connsiteX105" fmla="*/ 699823 w 3396343"/>
              <a:gd name="connsiteY105" fmla="*/ 2968831 h 5450774"/>
              <a:gd name="connsiteX106" fmla="*/ 771896 w 3396343"/>
              <a:gd name="connsiteY106" fmla="*/ 3111335 h 5450774"/>
              <a:gd name="connsiteX107" fmla="*/ 819397 w 3396343"/>
              <a:gd name="connsiteY107" fmla="*/ 3241963 h 5450774"/>
              <a:gd name="connsiteX108" fmla="*/ 878774 w 3396343"/>
              <a:gd name="connsiteY108" fmla="*/ 3336966 h 5450774"/>
              <a:gd name="connsiteX109" fmla="*/ 771896 w 3396343"/>
              <a:gd name="connsiteY109" fmla="*/ 3384467 h 5450774"/>
              <a:gd name="connsiteX110" fmla="*/ 676893 w 3396343"/>
              <a:gd name="connsiteY110" fmla="*/ 3431969 h 5450774"/>
              <a:gd name="connsiteX111" fmla="*/ 629392 w 3396343"/>
              <a:gd name="connsiteY111" fmla="*/ 3503221 h 5450774"/>
              <a:gd name="connsiteX112" fmla="*/ 570016 w 3396343"/>
              <a:gd name="connsiteY112" fmla="*/ 3562597 h 5450774"/>
              <a:gd name="connsiteX113" fmla="*/ 570016 w 3396343"/>
              <a:gd name="connsiteY113" fmla="*/ 3645725 h 5450774"/>
              <a:gd name="connsiteX114" fmla="*/ 522514 w 3396343"/>
              <a:gd name="connsiteY114" fmla="*/ 3693226 h 5450774"/>
              <a:gd name="connsiteX115" fmla="*/ 522514 w 3396343"/>
              <a:gd name="connsiteY115" fmla="*/ 3693226 h 5450774"/>
              <a:gd name="connsiteX116" fmla="*/ 439387 w 3396343"/>
              <a:gd name="connsiteY116" fmla="*/ 3681350 h 5450774"/>
              <a:gd name="connsiteX117" fmla="*/ 475013 w 3396343"/>
              <a:gd name="connsiteY117" fmla="*/ 3621974 h 5450774"/>
              <a:gd name="connsiteX118" fmla="*/ 475013 w 3396343"/>
              <a:gd name="connsiteY118" fmla="*/ 3574473 h 5450774"/>
              <a:gd name="connsiteX119" fmla="*/ 451262 w 3396343"/>
              <a:gd name="connsiteY119" fmla="*/ 3562597 h 5450774"/>
              <a:gd name="connsiteX120" fmla="*/ 451262 w 3396343"/>
              <a:gd name="connsiteY120" fmla="*/ 3562597 h 5450774"/>
              <a:gd name="connsiteX121" fmla="*/ 380010 w 3396343"/>
              <a:gd name="connsiteY121" fmla="*/ 3633849 h 5450774"/>
              <a:gd name="connsiteX122" fmla="*/ 356260 w 3396343"/>
              <a:gd name="connsiteY122" fmla="*/ 3574473 h 5450774"/>
              <a:gd name="connsiteX123" fmla="*/ 285008 w 3396343"/>
              <a:gd name="connsiteY123" fmla="*/ 3610099 h 5450774"/>
              <a:gd name="connsiteX124" fmla="*/ 285008 w 3396343"/>
              <a:gd name="connsiteY124" fmla="*/ 3645725 h 5450774"/>
              <a:gd name="connsiteX125" fmla="*/ 201880 w 3396343"/>
              <a:gd name="connsiteY125" fmla="*/ 3669475 h 5450774"/>
              <a:gd name="connsiteX126" fmla="*/ 178130 w 3396343"/>
              <a:gd name="connsiteY126" fmla="*/ 3728852 h 5450774"/>
              <a:gd name="connsiteX127" fmla="*/ 178130 w 3396343"/>
              <a:gd name="connsiteY127" fmla="*/ 3728852 h 5450774"/>
              <a:gd name="connsiteX128" fmla="*/ 35626 w 3396343"/>
              <a:gd name="connsiteY128" fmla="*/ 3823854 h 5450774"/>
              <a:gd name="connsiteX129" fmla="*/ 35626 w 3396343"/>
              <a:gd name="connsiteY129" fmla="*/ 3823854 h 5450774"/>
              <a:gd name="connsiteX130" fmla="*/ 0 w 3396343"/>
              <a:gd name="connsiteY130" fmla="*/ 3978234 h 5450774"/>
              <a:gd name="connsiteX131" fmla="*/ 130629 w 3396343"/>
              <a:gd name="connsiteY131" fmla="*/ 3954483 h 5450774"/>
              <a:gd name="connsiteX132" fmla="*/ 201880 w 3396343"/>
              <a:gd name="connsiteY132" fmla="*/ 3954483 h 5450774"/>
              <a:gd name="connsiteX133" fmla="*/ 332509 w 3396343"/>
              <a:gd name="connsiteY133" fmla="*/ 3918857 h 5450774"/>
              <a:gd name="connsiteX134" fmla="*/ 368135 w 3396343"/>
              <a:gd name="connsiteY134" fmla="*/ 3883231 h 5450774"/>
              <a:gd name="connsiteX135" fmla="*/ 380010 w 3396343"/>
              <a:gd name="connsiteY135" fmla="*/ 3859480 h 5450774"/>
              <a:gd name="connsiteX136" fmla="*/ 427512 w 3396343"/>
              <a:gd name="connsiteY136" fmla="*/ 3883231 h 5450774"/>
              <a:gd name="connsiteX137" fmla="*/ 391886 w 3396343"/>
              <a:gd name="connsiteY137" fmla="*/ 3990109 h 5450774"/>
              <a:gd name="connsiteX138" fmla="*/ 486888 w 3396343"/>
              <a:gd name="connsiteY138" fmla="*/ 4120738 h 5450774"/>
              <a:gd name="connsiteX139" fmla="*/ 570016 w 3396343"/>
              <a:gd name="connsiteY139" fmla="*/ 4073236 h 5450774"/>
              <a:gd name="connsiteX140" fmla="*/ 570016 w 3396343"/>
              <a:gd name="connsiteY140" fmla="*/ 4073236 h 5450774"/>
              <a:gd name="connsiteX141" fmla="*/ 665018 w 3396343"/>
              <a:gd name="connsiteY141" fmla="*/ 4073236 h 5450774"/>
              <a:gd name="connsiteX142" fmla="*/ 712519 w 3396343"/>
              <a:gd name="connsiteY142" fmla="*/ 4132613 h 5450774"/>
              <a:gd name="connsiteX143" fmla="*/ 688769 w 3396343"/>
              <a:gd name="connsiteY143" fmla="*/ 4251366 h 5450774"/>
              <a:gd name="connsiteX144" fmla="*/ 831273 w 3396343"/>
              <a:gd name="connsiteY144" fmla="*/ 4417621 h 5450774"/>
              <a:gd name="connsiteX145" fmla="*/ 843148 w 3396343"/>
              <a:gd name="connsiteY145" fmla="*/ 4500748 h 5450774"/>
              <a:gd name="connsiteX146" fmla="*/ 843148 w 3396343"/>
              <a:gd name="connsiteY146" fmla="*/ 4560125 h 5450774"/>
              <a:gd name="connsiteX147" fmla="*/ 748145 w 3396343"/>
              <a:gd name="connsiteY147" fmla="*/ 4560125 h 5450774"/>
              <a:gd name="connsiteX148" fmla="*/ 641267 w 3396343"/>
              <a:gd name="connsiteY148" fmla="*/ 4476997 h 5450774"/>
              <a:gd name="connsiteX149" fmla="*/ 581891 w 3396343"/>
              <a:gd name="connsiteY149" fmla="*/ 4500748 h 5450774"/>
              <a:gd name="connsiteX150" fmla="*/ 534390 w 3396343"/>
              <a:gd name="connsiteY150" fmla="*/ 4583875 h 5450774"/>
              <a:gd name="connsiteX151" fmla="*/ 451262 w 3396343"/>
              <a:gd name="connsiteY151" fmla="*/ 4690753 h 5450774"/>
              <a:gd name="connsiteX152" fmla="*/ 415636 w 3396343"/>
              <a:gd name="connsiteY152" fmla="*/ 4726379 h 5450774"/>
              <a:gd name="connsiteX153" fmla="*/ 498764 w 3396343"/>
              <a:gd name="connsiteY153" fmla="*/ 4845132 h 5450774"/>
              <a:gd name="connsiteX154" fmla="*/ 783771 w 3396343"/>
              <a:gd name="connsiteY154" fmla="*/ 4821382 h 5450774"/>
              <a:gd name="connsiteX155" fmla="*/ 1199408 w 3396343"/>
              <a:gd name="connsiteY155" fmla="*/ 5213267 h 5450774"/>
              <a:gd name="connsiteX156" fmla="*/ 1864426 w 3396343"/>
              <a:gd name="connsiteY156" fmla="*/ 5035138 h 5450774"/>
              <a:gd name="connsiteX157" fmla="*/ 2244436 w 3396343"/>
              <a:gd name="connsiteY157" fmla="*/ 5296395 h 5450774"/>
              <a:gd name="connsiteX158" fmla="*/ 2363190 w 3396343"/>
              <a:gd name="connsiteY158" fmla="*/ 5165766 h 5450774"/>
              <a:gd name="connsiteX159" fmla="*/ 2493818 w 3396343"/>
              <a:gd name="connsiteY159" fmla="*/ 5213267 h 5450774"/>
              <a:gd name="connsiteX160" fmla="*/ 2529444 w 3396343"/>
              <a:gd name="connsiteY160" fmla="*/ 5296395 h 5450774"/>
              <a:gd name="connsiteX161" fmla="*/ 2778826 w 3396343"/>
              <a:gd name="connsiteY161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47733 w 3396343"/>
              <a:gd name="connsiteY13" fmla="*/ 3373220 h 5450774"/>
              <a:gd name="connsiteX14" fmla="*/ 3158836 w 3396343"/>
              <a:gd name="connsiteY14" fmla="*/ 3241963 h 5450774"/>
              <a:gd name="connsiteX15" fmla="*/ 3158836 w 3396343"/>
              <a:gd name="connsiteY15" fmla="*/ 3016332 h 5450774"/>
              <a:gd name="connsiteX16" fmla="*/ 3241964 w 3396343"/>
              <a:gd name="connsiteY16" fmla="*/ 2992582 h 5450774"/>
              <a:gd name="connsiteX17" fmla="*/ 3353379 w 3396343"/>
              <a:gd name="connsiteY17" fmla="*/ 2886428 h 5450774"/>
              <a:gd name="connsiteX18" fmla="*/ 3241964 w 3396343"/>
              <a:gd name="connsiteY18" fmla="*/ 2790701 h 5450774"/>
              <a:gd name="connsiteX19" fmla="*/ 3218213 w 3396343"/>
              <a:gd name="connsiteY19" fmla="*/ 2671948 h 5450774"/>
              <a:gd name="connsiteX20" fmla="*/ 3218213 w 3396343"/>
              <a:gd name="connsiteY20" fmla="*/ 2553195 h 5450774"/>
              <a:gd name="connsiteX21" fmla="*/ 3123210 w 3396343"/>
              <a:gd name="connsiteY21" fmla="*/ 2410691 h 5450774"/>
              <a:gd name="connsiteX22" fmla="*/ 3123210 w 3396343"/>
              <a:gd name="connsiteY22" fmla="*/ 2303813 h 5450774"/>
              <a:gd name="connsiteX23" fmla="*/ 3087584 w 3396343"/>
              <a:gd name="connsiteY23" fmla="*/ 2173184 h 5450774"/>
              <a:gd name="connsiteX24" fmla="*/ 3182587 w 3396343"/>
              <a:gd name="connsiteY24" fmla="*/ 1911927 h 5450774"/>
              <a:gd name="connsiteX25" fmla="*/ 3230088 w 3396343"/>
              <a:gd name="connsiteY25" fmla="*/ 1781299 h 5450774"/>
              <a:gd name="connsiteX26" fmla="*/ 3241964 w 3396343"/>
              <a:gd name="connsiteY26" fmla="*/ 1721922 h 5450774"/>
              <a:gd name="connsiteX27" fmla="*/ 3135086 w 3396343"/>
              <a:gd name="connsiteY27" fmla="*/ 1638795 h 5450774"/>
              <a:gd name="connsiteX28" fmla="*/ 2992582 w 3396343"/>
              <a:gd name="connsiteY28" fmla="*/ 1579418 h 5450774"/>
              <a:gd name="connsiteX29" fmla="*/ 2933205 w 3396343"/>
              <a:gd name="connsiteY29" fmla="*/ 1603169 h 5450774"/>
              <a:gd name="connsiteX30" fmla="*/ 2956956 w 3396343"/>
              <a:gd name="connsiteY30" fmla="*/ 1531917 h 5450774"/>
              <a:gd name="connsiteX31" fmla="*/ 2968831 w 3396343"/>
              <a:gd name="connsiteY31" fmla="*/ 1436914 h 5450774"/>
              <a:gd name="connsiteX32" fmla="*/ 3040083 w 3396343"/>
              <a:gd name="connsiteY32" fmla="*/ 1365662 h 5450774"/>
              <a:gd name="connsiteX33" fmla="*/ 3063834 w 3396343"/>
              <a:gd name="connsiteY33" fmla="*/ 1318161 h 5450774"/>
              <a:gd name="connsiteX34" fmla="*/ 2861953 w 3396343"/>
              <a:gd name="connsiteY34" fmla="*/ 1199408 h 5450774"/>
              <a:gd name="connsiteX35" fmla="*/ 2731325 w 3396343"/>
              <a:gd name="connsiteY35" fmla="*/ 1140031 h 5450774"/>
              <a:gd name="connsiteX36" fmla="*/ 2600696 w 3396343"/>
              <a:gd name="connsiteY36" fmla="*/ 1163782 h 5450774"/>
              <a:gd name="connsiteX37" fmla="*/ 2481943 w 3396343"/>
              <a:gd name="connsiteY37" fmla="*/ 1223158 h 5450774"/>
              <a:gd name="connsiteX38" fmla="*/ 2410691 w 3396343"/>
              <a:gd name="connsiteY38" fmla="*/ 1258784 h 5450774"/>
              <a:gd name="connsiteX39" fmla="*/ 2351314 w 3396343"/>
              <a:gd name="connsiteY39" fmla="*/ 1270660 h 5450774"/>
              <a:gd name="connsiteX40" fmla="*/ 2315688 w 3396343"/>
              <a:gd name="connsiteY40" fmla="*/ 1151906 h 5450774"/>
              <a:gd name="connsiteX41" fmla="*/ 2244436 w 3396343"/>
              <a:gd name="connsiteY41" fmla="*/ 1033153 h 5450774"/>
              <a:gd name="connsiteX42" fmla="*/ 2208810 w 3396343"/>
              <a:gd name="connsiteY42" fmla="*/ 985652 h 5450774"/>
              <a:gd name="connsiteX43" fmla="*/ 2208810 w 3396343"/>
              <a:gd name="connsiteY43" fmla="*/ 783771 h 5450774"/>
              <a:gd name="connsiteX44" fmla="*/ 2208810 w 3396343"/>
              <a:gd name="connsiteY44" fmla="*/ 748145 h 5450774"/>
              <a:gd name="connsiteX45" fmla="*/ 2208810 w 3396343"/>
              <a:gd name="connsiteY45" fmla="*/ 748145 h 5450774"/>
              <a:gd name="connsiteX46" fmla="*/ 2303813 w 3396343"/>
              <a:gd name="connsiteY46" fmla="*/ 617517 h 5450774"/>
              <a:gd name="connsiteX47" fmla="*/ 2185060 w 3396343"/>
              <a:gd name="connsiteY47" fmla="*/ 451262 h 5450774"/>
              <a:gd name="connsiteX48" fmla="*/ 2149434 w 3396343"/>
              <a:gd name="connsiteY48" fmla="*/ 273132 h 5450774"/>
              <a:gd name="connsiteX49" fmla="*/ 2054431 w 3396343"/>
              <a:gd name="connsiteY49" fmla="*/ 118753 h 5450774"/>
              <a:gd name="connsiteX50" fmla="*/ 1995054 w 3396343"/>
              <a:gd name="connsiteY50" fmla="*/ 35626 h 5450774"/>
              <a:gd name="connsiteX51" fmla="*/ 1959429 w 3396343"/>
              <a:gd name="connsiteY51" fmla="*/ 0 h 5450774"/>
              <a:gd name="connsiteX52" fmla="*/ 1959429 w 3396343"/>
              <a:gd name="connsiteY52" fmla="*/ 0 h 5450774"/>
              <a:gd name="connsiteX53" fmla="*/ 1793174 w 3396343"/>
              <a:gd name="connsiteY53" fmla="*/ 11875 h 5450774"/>
              <a:gd name="connsiteX54" fmla="*/ 1662545 w 3396343"/>
              <a:gd name="connsiteY54" fmla="*/ 59376 h 5450774"/>
              <a:gd name="connsiteX55" fmla="*/ 1579418 w 3396343"/>
              <a:gd name="connsiteY55" fmla="*/ 380010 h 5450774"/>
              <a:gd name="connsiteX56" fmla="*/ 1567543 w 3396343"/>
              <a:gd name="connsiteY56" fmla="*/ 403761 h 5450774"/>
              <a:gd name="connsiteX57" fmla="*/ 1650670 w 3396343"/>
              <a:gd name="connsiteY57" fmla="*/ 522514 h 5450774"/>
              <a:gd name="connsiteX58" fmla="*/ 1698171 w 3396343"/>
              <a:gd name="connsiteY58" fmla="*/ 617517 h 5450774"/>
              <a:gd name="connsiteX59" fmla="*/ 1805049 w 3396343"/>
              <a:gd name="connsiteY59" fmla="*/ 676893 h 5450774"/>
              <a:gd name="connsiteX60" fmla="*/ 1876301 w 3396343"/>
              <a:gd name="connsiteY60" fmla="*/ 961901 h 5450774"/>
              <a:gd name="connsiteX61" fmla="*/ 1911927 w 3396343"/>
              <a:gd name="connsiteY61" fmla="*/ 1175657 h 5450774"/>
              <a:gd name="connsiteX62" fmla="*/ 1959429 w 3396343"/>
              <a:gd name="connsiteY62" fmla="*/ 1330036 h 5450774"/>
              <a:gd name="connsiteX63" fmla="*/ 1983179 w 3396343"/>
              <a:gd name="connsiteY63" fmla="*/ 1662545 h 5450774"/>
              <a:gd name="connsiteX64" fmla="*/ 1983179 w 3396343"/>
              <a:gd name="connsiteY64" fmla="*/ 1698171 h 5450774"/>
              <a:gd name="connsiteX65" fmla="*/ 1959429 w 3396343"/>
              <a:gd name="connsiteY65" fmla="*/ 1793174 h 5450774"/>
              <a:gd name="connsiteX66" fmla="*/ 1959429 w 3396343"/>
              <a:gd name="connsiteY66" fmla="*/ 1888176 h 5450774"/>
              <a:gd name="connsiteX67" fmla="*/ 1911927 w 3396343"/>
              <a:gd name="connsiteY67" fmla="*/ 2018805 h 5450774"/>
              <a:gd name="connsiteX68" fmla="*/ 1888177 w 3396343"/>
              <a:gd name="connsiteY68" fmla="*/ 2090057 h 5450774"/>
              <a:gd name="connsiteX69" fmla="*/ 1816925 w 3396343"/>
              <a:gd name="connsiteY69" fmla="*/ 1983179 h 5450774"/>
              <a:gd name="connsiteX70" fmla="*/ 1733797 w 3396343"/>
              <a:gd name="connsiteY70" fmla="*/ 1876301 h 5450774"/>
              <a:gd name="connsiteX71" fmla="*/ 1591293 w 3396343"/>
              <a:gd name="connsiteY71" fmla="*/ 1876301 h 5450774"/>
              <a:gd name="connsiteX72" fmla="*/ 1436914 w 3396343"/>
              <a:gd name="connsiteY72" fmla="*/ 1828800 h 5450774"/>
              <a:gd name="connsiteX73" fmla="*/ 1270660 w 3396343"/>
              <a:gd name="connsiteY73" fmla="*/ 1852550 h 5450774"/>
              <a:gd name="connsiteX74" fmla="*/ 1163782 w 3396343"/>
              <a:gd name="connsiteY74" fmla="*/ 1864426 h 5450774"/>
              <a:gd name="connsiteX75" fmla="*/ 1163782 w 3396343"/>
              <a:gd name="connsiteY75" fmla="*/ 1864426 h 5450774"/>
              <a:gd name="connsiteX76" fmla="*/ 1095909 w 3396343"/>
              <a:gd name="connsiteY76" fmla="*/ 1930995 h 5450774"/>
              <a:gd name="connsiteX77" fmla="*/ 1099626 w 3396343"/>
              <a:gd name="connsiteY77" fmla="*/ 2087112 h 5450774"/>
              <a:gd name="connsiteX78" fmla="*/ 1160789 w 3396343"/>
              <a:gd name="connsiteY78" fmla="*/ 2210355 h 5450774"/>
              <a:gd name="connsiteX79" fmla="*/ 1258784 w 3396343"/>
              <a:gd name="connsiteY79" fmla="*/ 2363189 h 5450774"/>
              <a:gd name="connsiteX80" fmla="*/ 1436914 w 3396343"/>
              <a:gd name="connsiteY80" fmla="*/ 2315688 h 5450774"/>
              <a:gd name="connsiteX81" fmla="*/ 1591293 w 3396343"/>
              <a:gd name="connsiteY81" fmla="*/ 2375065 h 5450774"/>
              <a:gd name="connsiteX82" fmla="*/ 1693731 w 3396343"/>
              <a:gd name="connsiteY82" fmla="*/ 2380327 h 5450774"/>
              <a:gd name="connsiteX83" fmla="*/ 1781299 w 3396343"/>
              <a:gd name="connsiteY83" fmla="*/ 2398815 h 5450774"/>
              <a:gd name="connsiteX84" fmla="*/ 1876301 w 3396343"/>
              <a:gd name="connsiteY84" fmla="*/ 2458192 h 5450774"/>
              <a:gd name="connsiteX85" fmla="*/ 1983179 w 3396343"/>
              <a:gd name="connsiteY85" fmla="*/ 2458192 h 5450774"/>
              <a:gd name="connsiteX86" fmla="*/ 1983179 w 3396343"/>
              <a:gd name="connsiteY86" fmla="*/ 2458192 h 5450774"/>
              <a:gd name="connsiteX87" fmla="*/ 1769423 w 3396343"/>
              <a:gd name="connsiteY87" fmla="*/ 2481943 h 5450774"/>
              <a:gd name="connsiteX88" fmla="*/ 1721922 w 3396343"/>
              <a:gd name="connsiteY88" fmla="*/ 2458192 h 5450774"/>
              <a:gd name="connsiteX89" fmla="*/ 1662545 w 3396343"/>
              <a:gd name="connsiteY89" fmla="*/ 2565070 h 5450774"/>
              <a:gd name="connsiteX90" fmla="*/ 1615044 w 3396343"/>
              <a:gd name="connsiteY90" fmla="*/ 2636322 h 5450774"/>
              <a:gd name="connsiteX91" fmla="*/ 1567543 w 3396343"/>
              <a:gd name="connsiteY91" fmla="*/ 2612571 h 5450774"/>
              <a:gd name="connsiteX92" fmla="*/ 1496291 w 3396343"/>
              <a:gd name="connsiteY92" fmla="*/ 2660073 h 5450774"/>
              <a:gd name="connsiteX93" fmla="*/ 1472540 w 3396343"/>
              <a:gd name="connsiteY93" fmla="*/ 2731325 h 5450774"/>
              <a:gd name="connsiteX94" fmla="*/ 1425039 w 3396343"/>
              <a:gd name="connsiteY94" fmla="*/ 2755075 h 5450774"/>
              <a:gd name="connsiteX95" fmla="*/ 1353787 w 3396343"/>
              <a:gd name="connsiteY95" fmla="*/ 2802576 h 5450774"/>
              <a:gd name="connsiteX96" fmla="*/ 1306286 w 3396343"/>
              <a:gd name="connsiteY96" fmla="*/ 2695699 h 5450774"/>
              <a:gd name="connsiteX97" fmla="*/ 1258784 w 3396343"/>
              <a:gd name="connsiteY97" fmla="*/ 2695699 h 5450774"/>
              <a:gd name="connsiteX98" fmla="*/ 1163782 w 3396343"/>
              <a:gd name="connsiteY98" fmla="*/ 2600696 h 5450774"/>
              <a:gd name="connsiteX99" fmla="*/ 1056904 w 3396343"/>
              <a:gd name="connsiteY99" fmla="*/ 2636322 h 5450774"/>
              <a:gd name="connsiteX100" fmla="*/ 997527 w 3396343"/>
              <a:gd name="connsiteY100" fmla="*/ 2648197 h 5450774"/>
              <a:gd name="connsiteX101" fmla="*/ 902525 w 3396343"/>
              <a:gd name="connsiteY101" fmla="*/ 2648197 h 5450774"/>
              <a:gd name="connsiteX102" fmla="*/ 831273 w 3396343"/>
              <a:gd name="connsiteY102" fmla="*/ 2707574 h 5450774"/>
              <a:gd name="connsiteX103" fmla="*/ 831273 w 3396343"/>
              <a:gd name="connsiteY103" fmla="*/ 2766950 h 5450774"/>
              <a:gd name="connsiteX104" fmla="*/ 831273 w 3396343"/>
              <a:gd name="connsiteY104" fmla="*/ 2838202 h 5450774"/>
              <a:gd name="connsiteX105" fmla="*/ 748145 w 3396343"/>
              <a:gd name="connsiteY105" fmla="*/ 2873828 h 5450774"/>
              <a:gd name="connsiteX106" fmla="*/ 699823 w 3396343"/>
              <a:gd name="connsiteY106" fmla="*/ 2968831 h 5450774"/>
              <a:gd name="connsiteX107" fmla="*/ 771896 w 3396343"/>
              <a:gd name="connsiteY107" fmla="*/ 3111335 h 5450774"/>
              <a:gd name="connsiteX108" fmla="*/ 819397 w 3396343"/>
              <a:gd name="connsiteY108" fmla="*/ 3241963 h 5450774"/>
              <a:gd name="connsiteX109" fmla="*/ 878774 w 3396343"/>
              <a:gd name="connsiteY109" fmla="*/ 3336966 h 5450774"/>
              <a:gd name="connsiteX110" fmla="*/ 771896 w 3396343"/>
              <a:gd name="connsiteY110" fmla="*/ 3384467 h 5450774"/>
              <a:gd name="connsiteX111" fmla="*/ 676893 w 3396343"/>
              <a:gd name="connsiteY111" fmla="*/ 3431969 h 5450774"/>
              <a:gd name="connsiteX112" fmla="*/ 629392 w 3396343"/>
              <a:gd name="connsiteY112" fmla="*/ 3503221 h 5450774"/>
              <a:gd name="connsiteX113" fmla="*/ 570016 w 3396343"/>
              <a:gd name="connsiteY113" fmla="*/ 3562597 h 5450774"/>
              <a:gd name="connsiteX114" fmla="*/ 570016 w 3396343"/>
              <a:gd name="connsiteY114" fmla="*/ 3645725 h 5450774"/>
              <a:gd name="connsiteX115" fmla="*/ 522514 w 3396343"/>
              <a:gd name="connsiteY115" fmla="*/ 3693226 h 5450774"/>
              <a:gd name="connsiteX116" fmla="*/ 522514 w 3396343"/>
              <a:gd name="connsiteY116" fmla="*/ 3693226 h 5450774"/>
              <a:gd name="connsiteX117" fmla="*/ 439387 w 3396343"/>
              <a:gd name="connsiteY117" fmla="*/ 3681350 h 5450774"/>
              <a:gd name="connsiteX118" fmla="*/ 475013 w 3396343"/>
              <a:gd name="connsiteY118" fmla="*/ 3621974 h 5450774"/>
              <a:gd name="connsiteX119" fmla="*/ 475013 w 3396343"/>
              <a:gd name="connsiteY119" fmla="*/ 3574473 h 5450774"/>
              <a:gd name="connsiteX120" fmla="*/ 451262 w 3396343"/>
              <a:gd name="connsiteY120" fmla="*/ 3562597 h 5450774"/>
              <a:gd name="connsiteX121" fmla="*/ 451262 w 3396343"/>
              <a:gd name="connsiteY121" fmla="*/ 3562597 h 5450774"/>
              <a:gd name="connsiteX122" fmla="*/ 380010 w 3396343"/>
              <a:gd name="connsiteY122" fmla="*/ 3633849 h 5450774"/>
              <a:gd name="connsiteX123" fmla="*/ 356260 w 3396343"/>
              <a:gd name="connsiteY123" fmla="*/ 3574473 h 5450774"/>
              <a:gd name="connsiteX124" fmla="*/ 285008 w 3396343"/>
              <a:gd name="connsiteY124" fmla="*/ 3610099 h 5450774"/>
              <a:gd name="connsiteX125" fmla="*/ 285008 w 3396343"/>
              <a:gd name="connsiteY125" fmla="*/ 3645725 h 5450774"/>
              <a:gd name="connsiteX126" fmla="*/ 201880 w 3396343"/>
              <a:gd name="connsiteY126" fmla="*/ 3669475 h 5450774"/>
              <a:gd name="connsiteX127" fmla="*/ 178130 w 3396343"/>
              <a:gd name="connsiteY127" fmla="*/ 3728852 h 5450774"/>
              <a:gd name="connsiteX128" fmla="*/ 178130 w 3396343"/>
              <a:gd name="connsiteY128" fmla="*/ 3728852 h 5450774"/>
              <a:gd name="connsiteX129" fmla="*/ 35626 w 3396343"/>
              <a:gd name="connsiteY129" fmla="*/ 3823854 h 5450774"/>
              <a:gd name="connsiteX130" fmla="*/ 35626 w 3396343"/>
              <a:gd name="connsiteY130" fmla="*/ 3823854 h 5450774"/>
              <a:gd name="connsiteX131" fmla="*/ 0 w 3396343"/>
              <a:gd name="connsiteY131" fmla="*/ 3978234 h 5450774"/>
              <a:gd name="connsiteX132" fmla="*/ 130629 w 3396343"/>
              <a:gd name="connsiteY132" fmla="*/ 3954483 h 5450774"/>
              <a:gd name="connsiteX133" fmla="*/ 201880 w 3396343"/>
              <a:gd name="connsiteY133" fmla="*/ 3954483 h 5450774"/>
              <a:gd name="connsiteX134" fmla="*/ 332509 w 3396343"/>
              <a:gd name="connsiteY134" fmla="*/ 3918857 h 5450774"/>
              <a:gd name="connsiteX135" fmla="*/ 368135 w 3396343"/>
              <a:gd name="connsiteY135" fmla="*/ 3883231 h 5450774"/>
              <a:gd name="connsiteX136" fmla="*/ 380010 w 3396343"/>
              <a:gd name="connsiteY136" fmla="*/ 3859480 h 5450774"/>
              <a:gd name="connsiteX137" fmla="*/ 427512 w 3396343"/>
              <a:gd name="connsiteY137" fmla="*/ 3883231 h 5450774"/>
              <a:gd name="connsiteX138" fmla="*/ 391886 w 3396343"/>
              <a:gd name="connsiteY138" fmla="*/ 3990109 h 5450774"/>
              <a:gd name="connsiteX139" fmla="*/ 486888 w 3396343"/>
              <a:gd name="connsiteY139" fmla="*/ 4120738 h 5450774"/>
              <a:gd name="connsiteX140" fmla="*/ 570016 w 3396343"/>
              <a:gd name="connsiteY140" fmla="*/ 4073236 h 5450774"/>
              <a:gd name="connsiteX141" fmla="*/ 570016 w 3396343"/>
              <a:gd name="connsiteY141" fmla="*/ 4073236 h 5450774"/>
              <a:gd name="connsiteX142" fmla="*/ 665018 w 3396343"/>
              <a:gd name="connsiteY142" fmla="*/ 4073236 h 5450774"/>
              <a:gd name="connsiteX143" fmla="*/ 712519 w 3396343"/>
              <a:gd name="connsiteY143" fmla="*/ 4132613 h 5450774"/>
              <a:gd name="connsiteX144" fmla="*/ 688769 w 3396343"/>
              <a:gd name="connsiteY144" fmla="*/ 4251366 h 5450774"/>
              <a:gd name="connsiteX145" fmla="*/ 831273 w 3396343"/>
              <a:gd name="connsiteY145" fmla="*/ 4417621 h 5450774"/>
              <a:gd name="connsiteX146" fmla="*/ 843148 w 3396343"/>
              <a:gd name="connsiteY146" fmla="*/ 4500748 h 5450774"/>
              <a:gd name="connsiteX147" fmla="*/ 843148 w 3396343"/>
              <a:gd name="connsiteY147" fmla="*/ 4560125 h 5450774"/>
              <a:gd name="connsiteX148" fmla="*/ 748145 w 3396343"/>
              <a:gd name="connsiteY148" fmla="*/ 4560125 h 5450774"/>
              <a:gd name="connsiteX149" fmla="*/ 641267 w 3396343"/>
              <a:gd name="connsiteY149" fmla="*/ 4476997 h 5450774"/>
              <a:gd name="connsiteX150" fmla="*/ 581891 w 3396343"/>
              <a:gd name="connsiteY150" fmla="*/ 4500748 h 5450774"/>
              <a:gd name="connsiteX151" fmla="*/ 534390 w 3396343"/>
              <a:gd name="connsiteY151" fmla="*/ 4583875 h 5450774"/>
              <a:gd name="connsiteX152" fmla="*/ 451262 w 3396343"/>
              <a:gd name="connsiteY152" fmla="*/ 4690753 h 5450774"/>
              <a:gd name="connsiteX153" fmla="*/ 415636 w 3396343"/>
              <a:gd name="connsiteY153" fmla="*/ 4726379 h 5450774"/>
              <a:gd name="connsiteX154" fmla="*/ 498764 w 3396343"/>
              <a:gd name="connsiteY154" fmla="*/ 4845132 h 5450774"/>
              <a:gd name="connsiteX155" fmla="*/ 783771 w 3396343"/>
              <a:gd name="connsiteY155" fmla="*/ 4821382 h 5450774"/>
              <a:gd name="connsiteX156" fmla="*/ 1199408 w 3396343"/>
              <a:gd name="connsiteY156" fmla="*/ 5213267 h 5450774"/>
              <a:gd name="connsiteX157" fmla="*/ 1864426 w 3396343"/>
              <a:gd name="connsiteY157" fmla="*/ 5035138 h 5450774"/>
              <a:gd name="connsiteX158" fmla="*/ 2244436 w 3396343"/>
              <a:gd name="connsiteY158" fmla="*/ 5296395 h 5450774"/>
              <a:gd name="connsiteX159" fmla="*/ 2363190 w 3396343"/>
              <a:gd name="connsiteY159" fmla="*/ 5165766 h 5450774"/>
              <a:gd name="connsiteX160" fmla="*/ 2493818 w 3396343"/>
              <a:gd name="connsiteY160" fmla="*/ 5213267 h 5450774"/>
              <a:gd name="connsiteX161" fmla="*/ 2529444 w 3396343"/>
              <a:gd name="connsiteY161" fmla="*/ 5296395 h 5450774"/>
              <a:gd name="connsiteX162" fmla="*/ 2778826 w 3396343"/>
              <a:gd name="connsiteY162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47733 w 3396343"/>
              <a:gd name="connsiteY13" fmla="*/ 3373220 h 5450774"/>
              <a:gd name="connsiteX14" fmla="*/ 3158836 w 3396343"/>
              <a:gd name="connsiteY14" fmla="*/ 3241963 h 5450774"/>
              <a:gd name="connsiteX15" fmla="*/ 3158836 w 3396343"/>
              <a:gd name="connsiteY15" fmla="*/ 3016332 h 5450774"/>
              <a:gd name="connsiteX16" fmla="*/ 3241964 w 3396343"/>
              <a:gd name="connsiteY16" fmla="*/ 2992582 h 5450774"/>
              <a:gd name="connsiteX17" fmla="*/ 3353379 w 3396343"/>
              <a:gd name="connsiteY17" fmla="*/ 2886428 h 5450774"/>
              <a:gd name="connsiteX18" fmla="*/ 3241964 w 3396343"/>
              <a:gd name="connsiteY18" fmla="*/ 2790701 h 5450774"/>
              <a:gd name="connsiteX19" fmla="*/ 3218213 w 3396343"/>
              <a:gd name="connsiteY19" fmla="*/ 2671948 h 5450774"/>
              <a:gd name="connsiteX20" fmla="*/ 3218213 w 3396343"/>
              <a:gd name="connsiteY20" fmla="*/ 2553195 h 5450774"/>
              <a:gd name="connsiteX21" fmla="*/ 3123210 w 3396343"/>
              <a:gd name="connsiteY21" fmla="*/ 2410691 h 5450774"/>
              <a:gd name="connsiteX22" fmla="*/ 3123210 w 3396343"/>
              <a:gd name="connsiteY22" fmla="*/ 2303813 h 5450774"/>
              <a:gd name="connsiteX23" fmla="*/ 3087584 w 3396343"/>
              <a:gd name="connsiteY23" fmla="*/ 2173184 h 5450774"/>
              <a:gd name="connsiteX24" fmla="*/ 3182587 w 3396343"/>
              <a:gd name="connsiteY24" fmla="*/ 1911927 h 5450774"/>
              <a:gd name="connsiteX25" fmla="*/ 3230088 w 3396343"/>
              <a:gd name="connsiteY25" fmla="*/ 1781299 h 5450774"/>
              <a:gd name="connsiteX26" fmla="*/ 3305154 w 3396343"/>
              <a:gd name="connsiteY26" fmla="*/ 1721922 h 5450774"/>
              <a:gd name="connsiteX27" fmla="*/ 3135086 w 3396343"/>
              <a:gd name="connsiteY27" fmla="*/ 1638795 h 5450774"/>
              <a:gd name="connsiteX28" fmla="*/ 2992582 w 3396343"/>
              <a:gd name="connsiteY28" fmla="*/ 1579418 h 5450774"/>
              <a:gd name="connsiteX29" fmla="*/ 2933205 w 3396343"/>
              <a:gd name="connsiteY29" fmla="*/ 1603169 h 5450774"/>
              <a:gd name="connsiteX30" fmla="*/ 2956956 w 3396343"/>
              <a:gd name="connsiteY30" fmla="*/ 1531917 h 5450774"/>
              <a:gd name="connsiteX31" fmla="*/ 2968831 w 3396343"/>
              <a:gd name="connsiteY31" fmla="*/ 1436914 h 5450774"/>
              <a:gd name="connsiteX32" fmla="*/ 3040083 w 3396343"/>
              <a:gd name="connsiteY32" fmla="*/ 1365662 h 5450774"/>
              <a:gd name="connsiteX33" fmla="*/ 3063834 w 3396343"/>
              <a:gd name="connsiteY33" fmla="*/ 1318161 h 5450774"/>
              <a:gd name="connsiteX34" fmla="*/ 2861953 w 3396343"/>
              <a:gd name="connsiteY34" fmla="*/ 1199408 h 5450774"/>
              <a:gd name="connsiteX35" fmla="*/ 2731325 w 3396343"/>
              <a:gd name="connsiteY35" fmla="*/ 1140031 h 5450774"/>
              <a:gd name="connsiteX36" fmla="*/ 2600696 w 3396343"/>
              <a:gd name="connsiteY36" fmla="*/ 1163782 h 5450774"/>
              <a:gd name="connsiteX37" fmla="*/ 2481943 w 3396343"/>
              <a:gd name="connsiteY37" fmla="*/ 1223158 h 5450774"/>
              <a:gd name="connsiteX38" fmla="*/ 2410691 w 3396343"/>
              <a:gd name="connsiteY38" fmla="*/ 1258784 h 5450774"/>
              <a:gd name="connsiteX39" fmla="*/ 2351314 w 3396343"/>
              <a:gd name="connsiteY39" fmla="*/ 1270660 h 5450774"/>
              <a:gd name="connsiteX40" fmla="*/ 2315688 w 3396343"/>
              <a:gd name="connsiteY40" fmla="*/ 1151906 h 5450774"/>
              <a:gd name="connsiteX41" fmla="*/ 2244436 w 3396343"/>
              <a:gd name="connsiteY41" fmla="*/ 1033153 h 5450774"/>
              <a:gd name="connsiteX42" fmla="*/ 2208810 w 3396343"/>
              <a:gd name="connsiteY42" fmla="*/ 985652 h 5450774"/>
              <a:gd name="connsiteX43" fmla="*/ 2208810 w 3396343"/>
              <a:gd name="connsiteY43" fmla="*/ 783771 h 5450774"/>
              <a:gd name="connsiteX44" fmla="*/ 2208810 w 3396343"/>
              <a:gd name="connsiteY44" fmla="*/ 748145 h 5450774"/>
              <a:gd name="connsiteX45" fmla="*/ 2208810 w 3396343"/>
              <a:gd name="connsiteY45" fmla="*/ 748145 h 5450774"/>
              <a:gd name="connsiteX46" fmla="*/ 2303813 w 3396343"/>
              <a:gd name="connsiteY46" fmla="*/ 617517 h 5450774"/>
              <a:gd name="connsiteX47" fmla="*/ 2185060 w 3396343"/>
              <a:gd name="connsiteY47" fmla="*/ 451262 h 5450774"/>
              <a:gd name="connsiteX48" fmla="*/ 2149434 w 3396343"/>
              <a:gd name="connsiteY48" fmla="*/ 273132 h 5450774"/>
              <a:gd name="connsiteX49" fmla="*/ 2054431 w 3396343"/>
              <a:gd name="connsiteY49" fmla="*/ 118753 h 5450774"/>
              <a:gd name="connsiteX50" fmla="*/ 1995054 w 3396343"/>
              <a:gd name="connsiteY50" fmla="*/ 35626 h 5450774"/>
              <a:gd name="connsiteX51" fmla="*/ 1959429 w 3396343"/>
              <a:gd name="connsiteY51" fmla="*/ 0 h 5450774"/>
              <a:gd name="connsiteX52" fmla="*/ 1959429 w 3396343"/>
              <a:gd name="connsiteY52" fmla="*/ 0 h 5450774"/>
              <a:gd name="connsiteX53" fmla="*/ 1793174 w 3396343"/>
              <a:gd name="connsiteY53" fmla="*/ 11875 h 5450774"/>
              <a:gd name="connsiteX54" fmla="*/ 1662545 w 3396343"/>
              <a:gd name="connsiteY54" fmla="*/ 59376 h 5450774"/>
              <a:gd name="connsiteX55" fmla="*/ 1579418 w 3396343"/>
              <a:gd name="connsiteY55" fmla="*/ 380010 h 5450774"/>
              <a:gd name="connsiteX56" fmla="*/ 1567543 w 3396343"/>
              <a:gd name="connsiteY56" fmla="*/ 403761 h 5450774"/>
              <a:gd name="connsiteX57" fmla="*/ 1650670 w 3396343"/>
              <a:gd name="connsiteY57" fmla="*/ 522514 h 5450774"/>
              <a:gd name="connsiteX58" fmla="*/ 1698171 w 3396343"/>
              <a:gd name="connsiteY58" fmla="*/ 617517 h 5450774"/>
              <a:gd name="connsiteX59" fmla="*/ 1805049 w 3396343"/>
              <a:gd name="connsiteY59" fmla="*/ 676893 h 5450774"/>
              <a:gd name="connsiteX60" fmla="*/ 1876301 w 3396343"/>
              <a:gd name="connsiteY60" fmla="*/ 961901 h 5450774"/>
              <a:gd name="connsiteX61" fmla="*/ 1911927 w 3396343"/>
              <a:gd name="connsiteY61" fmla="*/ 1175657 h 5450774"/>
              <a:gd name="connsiteX62" fmla="*/ 1959429 w 3396343"/>
              <a:gd name="connsiteY62" fmla="*/ 1330036 h 5450774"/>
              <a:gd name="connsiteX63" fmla="*/ 1983179 w 3396343"/>
              <a:gd name="connsiteY63" fmla="*/ 1662545 h 5450774"/>
              <a:gd name="connsiteX64" fmla="*/ 1983179 w 3396343"/>
              <a:gd name="connsiteY64" fmla="*/ 1698171 h 5450774"/>
              <a:gd name="connsiteX65" fmla="*/ 1959429 w 3396343"/>
              <a:gd name="connsiteY65" fmla="*/ 1793174 h 5450774"/>
              <a:gd name="connsiteX66" fmla="*/ 1959429 w 3396343"/>
              <a:gd name="connsiteY66" fmla="*/ 1888176 h 5450774"/>
              <a:gd name="connsiteX67" fmla="*/ 1911927 w 3396343"/>
              <a:gd name="connsiteY67" fmla="*/ 2018805 h 5450774"/>
              <a:gd name="connsiteX68" fmla="*/ 1888177 w 3396343"/>
              <a:gd name="connsiteY68" fmla="*/ 2090057 h 5450774"/>
              <a:gd name="connsiteX69" fmla="*/ 1816925 w 3396343"/>
              <a:gd name="connsiteY69" fmla="*/ 1983179 h 5450774"/>
              <a:gd name="connsiteX70" fmla="*/ 1733797 w 3396343"/>
              <a:gd name="connsiteY70" fmla="*/ 1876301 h 5450774"/>
              <a:gd name="connsiteX71" fmla="*/ 1591293 w 3396343"/>
              <a:gd name="connsiteY71" fmla="*/ 1876301 h 5450774"/>
              <a:gd name="connsiteX72" fmla="*/ 1436914 w 3396343"/>
              <a:gd name="connsiteY72" fmla="*/ 1828800 h 5450774"/>
              <a:gd name="connsiteX73" fmla="*/ 1270660 w 3396343"/>
              <a:gd name="connsiteY73" fmla="*/ 1852550 h 5450774"/>
              <a:gd name="connsiteX74" fmla="*/ 1163782 w 3396343"/>
              <a:gd name="connsiteY74" fmla="*/ 1864426 h 5450774"/>
              <a:gd name="connsiteX75" fmla="*/ 1163782 w 3396343"/>
              <a:gd name="connsiteY75" fmla="*/ 1864426 h 5450774"/>
              <a:gd name="connsiteX76" fmla="*/ 1095909 w 3396343"/>
              <a:gd name="connsiteY76" fmla="*/ 1930995 h 5450774"/>
              <a:gd name="connsiteX77" fmla="*/ 1099626 w 3396343"/>
              <a:gd name="connsiteY77" fmla="*/ 2087112 h 5450774"/>
              <a:gd name="connsiteX78" fmla="*/ 1160789 w 3396343"/>
              <a:gd name="connsiteY78" fmla="*/ 2210355 h 5450774"/>
              <a:gd name="connsiteX79" fmla="*/ 1258784 w 3396343"/>
              <a:gd name="connsiteY79" fmla="*/ 2363189 h 5450774"/>
              <a:gd name="connsiteX80" fmla="*/ 1436914 w 3396343"/>
              <a:gd name="connsiteY80" fmla="*/ 2315688 h 5450774"/>
              <a:gd name="connsiteX81" fmla="*/ 1591293 w 3396343"/>
              <a:gd name="connsiteY81" fmla="*/ 2375065 h 5450774"/>
              <a:gd name="connsiteX82" fmla="*/ 1693731 w 3396343"/>
              <a:gd name="connsiteY82" fmla="*/ 2380327 h 5450774"/>
              <a:gd name="connsiteX83" fmla="*/ 1781299 w 3396343"/>
              <a:gd name="connsiteY83" fmla="*/ 2398815 h 5450774"/>
              <a:gd name="connsiteX84" fmla="*/ 1876301 w 3396343"/>
              <a:gd name="connsiteY84" fmla="*/ 2458192 h 5450774"/>
              <a:gd name="connsiteX85" fmla="*/ 1983179 w 3396343"/>
              <a:gd name="connsiteY85" fmla="*/ 2458192 h 5450774"/>
              <a:gd name="connsiteX86" fmla="*/ 1983179 w 3396343"/>
              <a:gd name="connsiteY86" fmla="*/ 2458192 h 5450774"/>
              <a:gd name="connsiteX87" fmla="*/ 1769423 w 3396343"/>
              <a:gd name="connsiteY87" fmla="*/ 2481943 h 5450774"/>
              <a:gd name="connsiteX88" fmla="*/ 1721922 w 3396343"/>
              <a:gd name="connsiteY88" fmla="*/ 2458192 h 5450774"/>
              <a:gd name="connsiteX89" fmla="*/ 1662545 w 3396343"/>
              <a:gd name="connsiteY89" fmla="*/ 2565070 h 5450774"/>
              <a:gd name="connsiteX90" fmla="*/ 1615044 w 3396343"/>
              <a:gd name="connsiteY90" fmla="*/ 2636322 h 5450774"/>
              <a:gd name="connsiteX91" fmla="*/ 1567543 w 3396343"/>
              <a:gd name="connsiteY91" fmla="*/ 2612571 h 5450774"/>
              <a:gd name="connsiteX92" fmla="*/ 1496291 w 3396343"/>
              <a:gd name="connsiteY92" fmla="*/ 2660073 h 5450774"/>
              <a:gd name="connsiteX93" fmla="*/ 1472540 w 3396343"/>
              <a:gd name="connsiteY93" fmla="*/ 2731325 h 5450774"/>
              <a:gd name="connsiteX94" fmla="*/ 1425039 w 3396343"/>
              <a:gd name="connsiteY94" fmla="*/ 2755075 h 5450774"/>
              <a:gd name="connsiteX95" fmla="*/ 1353787 w 3396343"/>
              <a:gd name="connsiteY95" fmla="*/ 2802576 h 5450774"/>
              <a:gd name="connsiteX96" fmla="*/ 1306286 w 3396343"/>
              <a:gd name="connsiteY96" fmla="*/ 2695699 h 5450774"/>
              <a:gd name="connsiteX97" fmla="*/ 1258784 w 3396343"/>
              <a:gd name="connsiteY97" fmla="*/ 2695699 h 5450774"/>
              <a:gd name="connsiteX98" fmla="*/ 1163782 w 3396343"/>
              <a:gd name="connsiteY98" fmla="*/ 2600696 h 5450774"/>
              <a:gd name="connsiteX99" fmla="*/ 1056904 w 3396343"/>
              <a:gd name="connsiteY99" fmla="*/ 2636322 h 5450774"/>
              <a:gd name="connsiteX100" fmla="*/ 997527 w 3396343"/>
              <a:gd name="connsiteY100" fmla="*/ 2648197 h 5450774"/>
              <a:gd name="connsiteX101" fmla="*/ 902525 w 3396343"/>
              <a:gd name="connsiteY101" fmla="*/ 2648197 h 5450774"/>
              <a:gd name="connsiteX102" fmla="*/ 831273 w 3396343"/>
              <a:gd name="connsiteY102" fmla="*/ 2707574 h 5450774"/>
              <a:gd name="connsiteX103" fmla="*/ 831273 w 3396343"/>
              <a:gd name="connsiteY103" fmla="*/ 2766950 h 5450774"/>
              <a:gd name="connsiteX104" fmla="*/ 831273 w 3396343"/>
              <a:gd name="connsiteY104" fmla="*/ 2838202 h 5450774"/>
              <a:gd name="connsiteX105" fmla="*/ 748145 w 3396343"/>
              <a:gd name="connsiteY105" fmla="*/ 2873828 h 5450774"/>
              <a:gd name="connsiteX106" fmla="*/ 699823 w 3396343"/>
              <a:gd name="connsiteY106" fmla="*/ 2968831 h 5450774"/>
              <a:gd name="connsiteX107" fmla="*/ 771896 w 3396343"/>
              <a:gd name="connsiteY107" fmla="*/ 3111335 h 5450774"/>
              <a:gd name="connsiteX108" fmla="*/ 819397 w 3396343"/>
              <a:gd name="connsiteY108" fmla="*/ 3241963 h 5450774"/>
              <a:gd name="connsiteX109" fmla="*/ 878774 w 3396343"/>
              <a:gd name="connsiteY109" fmla="*/ 3336966 h 5450774"/>
              <a:gd name="connsiteX110" fmla="*/ 771896 w 3396343"/>
              <a:gd name="connsiteY110" fmla="*/ 3384467 h 5450774"/>
              <a:gd name="connsiteX111" fmla="*/ 676893 w 3396343"/>
              <a:gd name="connsiteY111" fmla="*/ 3431969 h 5450774"/>
              <a:gd name="connsiteX112" fmla="*/ 629392 w 3396343"/>
              <a:gd name="connsiteY112" fmla="*/ 3503221 h 5450774"/>
              <a:gd name="connsiteX113" fmla="*/ 570016 w 3396343"/>
              <a:gd name="connsiteY113" fmla="*/ 3562597 h 5450774"/>
              <a:gd name="connsiteX114" fmla="*/ 570016 w 3396343"/>
              <a:gd name="connsiteY114" fmla="*/ 3645725 h 5450774"/>
              <a:gd name="connsiteX115" fmla="*/ 522514 w 3396343"/>
              <a:gd name="connsiteY115" fmla="*/ 3693226 h 5450774"/>
              <a:gd name="connsiteX116" fmla="*/ 522514 w 3396343"/>
              <a:gd name="connsiteY116" fmla="*/ 3693226 h 5450774"/>
              <a:gd name="connsiteX117" fmla="*/ 439387 w 3396343"/>
              <a:gd name="connsiteY117" fmla="*/ 3681350 h 5450774"/>
              <a:gd name="connsiteX118" fmla="*/ 475013 w 3396343"/>
              <a:gd name="connsiteY118" fmla="*/ 3621974 h 5450774"/>
              <a:gd name="connsiteX119" fmla="*/ 475013 w 3396343"/>
              <a:gd name="connsiteY119" fmla="*/ 3574473 h 5450774"/>
              <a:gd name="connsiteX120" fmla="*/ 451262 w 3396343"/>
              <a:gd name="connsiteY120" fmla="*/ 3562597 h 5450774"/>
              <a:gd name="connsiteX121" fmla="*/ 451262 w 3396343"/>
              <a:gd name="connsiteY121" fmla="*/ 3562597 h 5450774"/>
              <a:gd name="connsiteX122" fmla="*/ 380010 w 3396343"/>
              <a:gd name="connsiteY122" fmla="*/ 3633849 h 5450774"/>
              <a:gd name="connsiteX123" fmla="*/ 356260 w 3396343"/>
              <a:gd name="connsiteY123" fmla="*/ 3574473 h 5450774"/>
              <a:gd name="connsiteX124" fmla="*/ 285008 w 3396343"/>
              <a:gd name="connsiteY124" fmla="*/ 3610099 h 5450774"/>
              <a:gd name="connsiteX125" fmla="*/ 285008 w 3396343"/>
              <a:gd name="connsiteY125" fmla="*/ 3645725 h 5450774"/>
              <a:gd name="connsiteX126" fmla="*/ 201880 w 3396343"/>
              <a:gd name="connsiteY126" fmla="*/ 3669475 h 5450774"/>
              <a:gd name="connsiteX127" fmla="*/ 178130 w 3396343"/>
              <a:gd name="connsiteY127" fmla="*/ 3728852 h 5450774"/>
              <a:gd name="connsiteX128" fmla="*/ 178130 w 3396343"/>
              <a:gd name="connsiteY128" fmla="*/ 3728852 h 5450774"/>
              <a:gd name="connsiteX129" fmla="*/ 35626 w 3396343"/>
              <a:gd name="connsiteY129" fmla="*/ 3823854 h 5450774"/>
              <a:gd name="connsiteX130" fmla="*/ 35626 w 3396343"/>
              <a:gd name="connsiteY130" fmla="*/ 3823854 h 5450774"/>
              <a:gd name="connsiteX131" fmla="*/ 0 w 3396343"/>
              <a:gd name="connsiteY131" fmla="*/ 3978234 h 5450774"/>
              <a:gd name="connsiteX132" fmla="*/ 130629 w 3396343"/>
              <a:gd name="connsiteY132" fmla="*/ 3954483 h 5450774"/>
              <a:gd name="connsiteX133" fmla="*/ 201880 w 3396343"/>
              <a:gd name="connsiteY133" fmla="*/ 3954483 h 5450774"/>
              <a:gd name="connsiteX134" fmla="*/ 332509 w 3396343"/>
              <a:gd name="connsiteY134" fmla="*/ 3918857 h 5450774"/>
              <a:gd name="connsiteX135" fmla="*/ 368135 w 3396343"/>
              <a:gd name="connsiteY135" fmla="*/ 3883231 h 5450774"/>
              <a:gd name="connsiteX136" fmla="*/ 380010 w 3396343"/>
              <a:gd name="connsiteY136" fmla="*/ 3859480 h 5450774"/>
              <a:gd name="connsiteX137" fmla="*/ 427512 w 3396343"/>
              <a:gd name="connsiteY137" fmla="*/ 3883231 h 5450774"/>
              <a:gd name="connsiteX138" fmla="*/ 391886 w 3396343"/>
              <a:gd name="connsiteY138" fmla="*/ 3990109 h 5450774"/>
              <a:gd name="connsiteX139" fmla="*/ 486888 w 3396343"/>
              <a:gd name="connsiteY139" fmla="*/ 4120738 h 5450774"/>
              <a:gd name="connsiteX140" fmla="*/ 570016 w 3396343"/>
              <a:gd name="connsiteY140" fmla="*/ 4073236 h 5450774"/>
              <a:gd name="connsiteX141" fmla="*/ 570016 w 3396343"/>
              <a:gd name="connsiteY141" fmla="*/ 4073236 h 5450774"/>
              <a:gd name="connsiteX142" fmla="*/ 665018 w 3396343"/>
              <a:gd name="connsiteY142" fmla="*/ 4073236 h 5450774"/>
              <a:gd name="connsiteX143" fmla="*/ 712519 w 3396343"/>
              <a:gd name="connsiteY143" fmla="*/ 4132613 h 5450774"/>
              <a:gd name="connsiteX144" fmla="*/ 688769 w 3396343"/>
              <a:gd name="connsiteY144" fmla="*/ 4251366 h 5450774"/>
              <a:gd name="connsiteX145" fmla="*/ 831273 w 3396343"/>
              <a:gd name="connsiteY145" fmla="*/ 4417621 h 5450774"/>
              <a:gd name="connsiteX146" fmla="*/ 843148 w 3396343"/>
              <a:gd name="connsiteY146" fmla="*/ 4500748 h 5450774"/>
              <a:gd name="connsiteX147" fmla="*/ 843148 w 3396343"/>
              <a:gd name="connsiteY147" fmla="*/ 4560125 h 5450774"/>
              <a:gd name="connsiteX148" fmla="*/ 748145 w 3396343"/>
              <a:gd name="connsiteY148" fmla="*/ 4560125 h 5450774"/>
              <a:gd name="connsiteX149" fmla="*/ 641267 w 3396343"/>
              <a:gd name="connsiteY149" fmla="*/ 4476997 h 5450774"/>
              <a:gd name="connsiteX150" fmla="*/ 581891 w 3396343"/>
              <a:gd name="connsiteY150" fmla="*/ 4500748 h 5450774"/>
              <a:gd name="connsiteX151" fmla="*/ 534390 w 3396343"/>
              <a:gd name="connsiteY151" fmla="*/ 4583875 h 5450774"/>
              <a:gd name="connsiteX152" fmla="*/ 451262 w 3396343"/>
              <a:gd name="connsiteY152" fmla="*/ 4690753 h 5450774"/>
              <a:gd name="connsiteX153" fmla="*/ 415636 w 3396343"/>
              <a:gd name="connsiteY153" fmla="*/ 4726379 h 5450774"/>
              <a:gd name="connsiteX154" fmla="*/ 498764 w 3396343"/>
              <a:gd name="connsiteY154" fmla="*/ 4845132 h 5450774"/>
              <a:gd name="connsiteX155" fmla="*/ 783771 w 3396343"/>
              <a:gd name="connsiteY155" fmla="*/ 4821382 h 5450774"/>
              <a:gd name="connsiteX156" fmla="*/ 1199408 w 3396343"/>
              <a:gd name="connsiteY156" fmla="*/ 5213267 h 5450774"/>
              <a:gd name="connsiteX157" fmla="*/ 1864426 w 3396343"/>
              <a:gd name="connsiteY157" fmla="*/ 5035138 h 5450774"/>
              <a:gd name="connsiteX158" fmla="*/ 2244436 w 3396343"/>
              <a:gd name="connsiteY158" fmla="*/ 5296395 h 5450774"/>
              <a:gd name="connsiteX159" fmla="*/ 2363190 w 3396343"/>
              <a:gd name="connsiteY159" fmla="*/ 5165766 h 5450774"/>
              <a:gd name="connsiteX160" fmla="*/ 2493818 w 3396343"/>
              <a:gd name="connsiteY160" fmla="*/ 5213267 h 5450774"/>
              <a:gd name="connsiteX161" fmla="*/ 2529444 w 3396343"/>
              <a:gd name="connsiteY161" fmla="*/ 5296395 h 5450774"/>
              <a:gd name="connsiteX162" fmla="*/ 2778826 w 3396343"/>
              <a:gd name="connsiteY162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47733 w 3396343"/>
              <a:gd name="connsiteY13" fmla="*/ 3373220 h 5450774"/>
              <a:gd name="connsiteX14" fmla="*/ 3158836 w 3396343"/>
              <a:gd name="connsiteY14" fmla="*/ 3241963 h 5450774"/>
              <a:gd name="connsiteX15" fmla="*/ 3158836 w 3396343"/>
              <a:gd name="connsiteY15" fmla="*/ 3016332 h 5450774"/>
              <a:gd name="connsiteX16" fmla="*/ 3241964 w 3396343"/>
              <a:gd name="connsiteY16" fmla="*/ 2992582 h 5450774"/>
              <a:gd name="connsiteX17" fmla="*/ 3353379 w 3396343"/>
              <a:gd name="connsiteY17" fmla="*/ 2886428 h 5450774"/>
              <a:gd name="connsiteX18" fmla="*/ 3241964 w 3396343"/>
              <a:gd name="connsiteY18" fmla="*/ 2790701 h 5450774"/>
              <a:gd name="connsiteX19" fmla="*/ 3218213 w 3396343"/>
              <a:gd name="connsiteY19" fmla="*/ 2671948 h 5450774"/>
              <a:gd name="connsiteX20" fmla="*/ 3218213 w 3396343"/>
              <a:gd name="connsiteY20" fmla="*/ 2553195 h 5450774"/>
              <a:gd name="connsiteX21" fmla="*/ 3123210 w 3396343"/>
              <a:gd name="connsiteY21" fmla="*/ 2410691 h 5450774"/>
              <a:gd name="connsiteX22" fmla="*/ 3123210 w 3396343"/>
              <a:gd name="connsiteY22" fmla="*/ 2303813 h 5450774"/>
              <a:gd name="connsiteX23" fmla="*/ 3087584 w 3396343"/>
              <a:gd name="connsiteY23" fmla="*/ 2173184 h 5450774"/>
              <a:gd name="connsiteX24" fmla="*/ 3182587 w 3396343"/>
              <a:gd name="connsiteY24" fmla="*/ 1911927 h 5450774"/>
              <a:gd name="connsiteX25" fmla="*/ 3230088 w 3396343"/>
              <a:gd name="connsiteY25" fmla="*/ 1781299 h 5450774"/>
              <a:gd name="connsiteX26" fmla="*/ 3305154 w 3396343"/>
              <a:gd name="connsiteY26" fmla="*/ 1721922 h 5450774"/>
              <a:gd name="connsiteX27" fmla="*/ 3135086 w 3396343"/>
              <a:gd name="connsiteY27" fmla="*/ 1638795 h 5450774"/>
              <a:gd name="connsiteX28" fmla="*/ 2992582 w 3396343"/>
              <a:gd name="connsiteY28" fmla="*/ 1579418 h 5450774"/>
              <a:gd name="connsiteX29" fmla="*/ 2933205 w 3396343"/>
              <a:gd name="connsiteY29" fmla="*/ 1603169 h 5450774"/>
              <a:gd name="connsiteX30" fmla="*/ 2956956 w 3396343"/>
              <a:gd name="connsiteY30" fmla="*/ 1531917 h 5450774"/>
              <a:gd name="connsiteX31" fmla="*/ 3013436 w 3396343"/>
              <a:gd name="connsiteY31" fmla="*/ 1440631 h 5450774"/>
              <a:gd name="connsiteX32" fmla="*/ 3040083 w 3396343"/>
              <a:gd name="connsiteY32" fmla="*/ 1365662 h 5450774"/>
              <a:gd name="connsiteX33" fmla="*/ 3063834 w 3396343"/>
              <a:gd name="connsiteY33" fmla="*/ 1318161 h 5450774"/>
              <a:gd name="connsiteX34" fmla="*/ 2861953 w 3396343"/>
              <a:gd name="connsiteY34" fmla="*/ 1199408 h 5450774"/>
              <a:gd name="connsiteX35" fmla="*/ 2731325 w 3396343"/>
              <a:gd name="connsiteY35" fmla="*/ 1140031 h 5450774"/>
              <a:gd name="connsiteX36" fmla="*/ 2600696 w 3396343"/>
              <a:gd name="connsiteY36" fmla="*/ 1163782 h 5450774"/>
              <a:gd name="connsiteX37" fmla="*/ 2481943 w 3396343"/>
              <a:gd name="connsiteY37" fmla="*/ 1223158 h 5450774"/>
              <a:gd name="connsiteX38" fmla="*/ 2410691 w 3396343"/>
              <a:gd name="connsiteY38" fmla="*/ 1258784 h 5450774"/>
              <a:gd name="connsiteX39" fmla="*/ 2351314 w 3396343"/>
              <a:gd name="connsiteY39" fmla="*/ 1270660 h 5450774"/>
              <a:gd name="connsiteX40" fmla="*/ 2315688 w 3396343"/>
              <a:gd name="connsiteY40" fmla="*/ 1151906 h 5450774"/>
              <a:gd name="connsiteX41" fmla="*/ 2244436 w 3396343"/>
              <a:gd name="connsiteY41" fmla="*/ 1033153 h 5450774"/>
              <a:gd name="connsiteX42" fmla="*/ 2208810 w 3396343"/>
              <a:gd name="connsiteY42" fmla="*/ 985652 h 5450774"/>
              <a:gd name="connsiteX43" fmla="*/ 2208810 w 3396343"/>
              <a:gd name="connsiteY43" fmla="*/ 783771 h 5450774"/>
              <a:gd name="connsiteX44" fmla="*/ 2208810 w 3396343"/>
              <a:gd name="connsiteY44" fmla="*/ 748145 h 5450774"/>
              <a:gd name="connsiteX45" fmla="*/ 2208810 w 3396343"/>
              <a:gd name="connsiteY45" fmla="*/ 748145 h 5450774"/>
              <a:gd name="connsiteX46" fmla="*/ 2303813 w 3396343"/>
              <a:gd name="connsiteY46" fmla="*/ 617517 h 5450774"/>
              <a:gd name="connsiteX47" fmla="*/ 2185060 w 3396343"/>
              <a:gd name="connsiteY47" fmla="*/ 451262 h 5450774"/>
              <a:gd name="connsiteX48" fmla="*/ 2149434 w 3396343"/>
              <a:gd name="connsiteY48" fmla="*/ 273132 h 5450774"/>
              <a:gd name="connsiteX49" fmla="*/ 2054431 w 3396343"/>
              <a:gd name="connsiteY49" fmla="*/ 118753 h 5450774"/>
              <a:gd name="connsiteX50" fmla="*/ 1995054 w 3396343"/>
              <a:gd name="connsiteY50" fmla="*/ 35626 h 5450774"/>
              <a:gd name="connsiteX51" fmla="*/ 1959429 w 3396343"/>
              <a:gd name="connsiteY51" fmla="*/ 0 h 5450774"/>
              <a:gd name="connsiteX52" fmla="*/ 1959429 w 3396343"/>
              <a:gd name="connsiteY52" fmla="*/ 0 h 5450774"/>
              <a:gd name="connsiteX53" fmla="*/ 1793174 w 3396343"/>
              <a:gd name="connsiteY53" fmla="*/ 11875 h 5450774"/>
              <a:gd name="connsiteX54" fmla="*/ 1662545 w 3396343"/>
              <a:gd name="connsiteY54" fmla="*/ 59376 h 5450774"/>
              <a:gd name="connsiteX55" fmla="*/ 1579418 w 3396343"/>
              <a:gd name="connsiteY55" fmla="*/ 380010 h 5450774"/>
              <a:gd name="connsiteX56" fmla="*/ 1567543 w 3396343"/>
              <a:gd name="connsiteY56" fmla="*/ 403761 h 5450774"/>
              <a:gd name="connsiteX57" fmla="*/ 1650670 w 3396343"/>
              <a:gd name="connsiteY57" fmla="*/ 522514 h 5450774"/>
              <a:gd name="connsiteX58" fmla="*/ 1698171 w 3396343"/>
              <a:gd name="connsiteY58" fmla="*/ 617517 h 5450774"/>
              <a:gd name="connsiteX59" fmla="*/ 1805049 w 3396343"/>
              <a:gd name="connsiteY59" fmla="*/ 676893 h 5450774"/>
              <a:gd name="connsiteX60" fmla="*/ 1876301 w 3396343"/>
              <a:gd name="connsiteY60" fmla="*/ 961901 h 5450774"/>
              <a:gd name="connsiteX61" fmla="*/ 1911927 w 3396343"/>
              <a:gd name="connsiteY61" fmla="*/ 1175657 h 5450774"/>
              <a:gd name="connsiteX62" fmla="*/ 1959429 w 3396343"/>
              <a:gd name="connsiteY62" fmla="*/ 1330036 h 5450774"/>
              <a:gd name="connsiteX63" fmla="*/ 1983179 w 3396343"/>
              <a:gd name="connsiteY63" fmla="*/ 1662545 h 5450774"/>
              <a:gd name="connsiteX64" fmla="*/ 1983179 w 3396343"/>
              <a:gd name="connsiteY64" fmla="*/ 1698171 h 5450774"/>
              <a:gd name="connsiteX65" fmla="*/ 1959429 w 3396343"/>
              <a:gd name="connsiteY65" fmla="*/ 1793174 h 5450774"/>
              <a:gd name="connsiteX66" fmla="*/ 1959429 w 3396343"/>
              <a:gd name="connsiteY66" fmla="*/ 1888176 h 5450774"/>
              <a:gd name="connsiteX67" fmla="*/ 1911927 w 3396343"/>
              <a:gd name="connsiteY67" fmla="*/ 2018805 h 5450774"/>
              <a:gd name="connsiteX68" fmla="*/ 1888177 w 3396343"/>
              <a:gd name="connsiteY68" fmla="*/ 2090057 h 5450774"/>
              <a:gd name="connsiteX69" fmla="*/ 1816925 w 3396343"/>
              <a:gd name="connsiteY69" fmla="*/ 1983179 h 5450774"/>
              <a:gd name="connsiteX70" fmla="*/ 1733797 w 3396343"/>
              <a:gd name="connsiteY70" fmla="*/ 1876301 h 5450774"/>
              <a:gd name="connsiteX71" fmla="*/ 1591293 w 3396343"/>
              <a:gd name="connsiteY71" fmla="*/ 1876301 h 5450774"/>
              <a:gd name="connsiteX72" fmla="*/ 1436914 w 3396343"/>
              <a:gd name="connsiteY72" fmla="*/ 1828800 h 5450774"/>
              <a:gd name="connsiteX73" fmla="*/ 1270660 w 3396343"/>
              <a:gd name="connsiteY73" fmla="*/ 1852550 h 5450774"/>
              <a:gd name="connsiteX74" fmla="*/ 1163782 w 3396343"/>
              <a:gd name="connsiteY74" fmla="*/ 1864426 h 5450774"/>
              <a:gd name="connsiteX75" fmla="*/ 1163782 w 3396343"/>
              <a:gd name="connsiteY75" fmla="*/ 1864426 h 5450774"/>
              <a:gd name="connsiteX76" fmla="*/ 1095909 w 3396343"/>
              <a:gd name="connsiteY76" fmla="*/ 1930995 h 5450774"/>
              <a:gd name="connsiteX77" fmla="*/ 1099626 w 3396343"/>
              <a:gd name="connsiteY77" fmla="*/ 2087112 h 5450774"/>
              <a:gd name="connsiteX78" fmla="*/ 1160789 w 3396343"/>
              <a:gd name="connsiteY78" fmla="*/ 2210355 h 5450774"/>
              <a:gd name="connsiteX79" fmla="*/ 1258784 w 3396343"/>
              <a:gd name="connsiteY79" fmla="*/ 2363189 h 5450774"/>
              <a:gd name="connsiteX80" fmla="*/ 1436914 w 3396343"/>
              <a:gd name="connsiteY80" fmla="*/ 2315688 h 5450774"/>
              <a:gd name="connsiteX81" fmla="*/ 1591293 w 3396343"/>
              <a:gd name="connsiteY81" fmla="*/ 2375065 h 5450774"/>
              <a:gd name="connsiteX82" fmla="*/ 1693731 w 3396343"/>
              <a:gd name="connsiteY82" fmla="*/ 2380327 h 5450774"/>
              <a:gd name="connsiteX83" fmla="*/ 1781299 w 3396343"/>
              <a:gd name="connsiteY83" fmla="*/ 2398815 h 5450774"/>
              <a:gd name="connsiteX84" fmla="*/ 1876301 w 3396343"/>
              <a:gd name="connsiteY84" fmla="*/ 2458192 h 5450774"/>
              <a:gd name="connsiteX85" fmla="*/ 1983179 w 3396343"/>
              <a:gd name="connsiteY85" fmla="*/ 2458192 h 5450774"/>
              <a:gd name="connsiteX86" fmla="*/ 1983179 w 3396343"/>
              <a:gd name="connsiteY86" fmla="*/ 2458192 h 5450774"/>
              <a:gd name="connsiteX87" fmla="*/ 1769423 w 3396343"/>
              <a:gd name="connsiteY87" fmla="*/ 2481943 h 5450774"/>
              <a:gd name="connsiteX88" fmla="*/ 1721922 w 3396343"/>
              <a:gd name="connsiteY88" fmla="*/ 2458192 h 5450774"/>
              <a:gd name="connsiteX89" fmla="*/ 1662545 w 3396343"/>
              <a:gd name="connsiteY89" fmla="*/ 2565070 h 5450774"/>
              <a:gd name="connsiteX90" fmla="*/ 1615044 w 3396343"/>
              <a:gd name="connsiteY90" fmla="*/ 2636322 h 5450774"/>
              <a:gd name="connsiteX91" fmla="*/ 1567543 w 3396343"/>
              <a:gd name="connsiteY91" fmla="*/ 2612571 h 5450774"/>
              <a:gd name="connsiteX92" fmla="*/ 1496291 w 3396343"/>
              <a:gd name="connsiteY92" fmla="*/ 2660073 h 5450774"/>
              <a:gd name="connsiteX93" fmla="*/ 1472540 w 3396343"/>
              <a:gd name="connsiteY93" fmla="*/ 2731325 h 5450774"/>
              <a:gd name="connsiteX94" fmla="*/ 1425039 w 3396343"/>
              <a:gd name="connsiteY94" fmla="*/ 2755075 h 5450774"/>
              <a:gd name="connsiteX95" fmla="*/ 1353787 w 3396343"/>
              <a:gd name="connsiteY95" fmla="*/ 2802576 h 5450774"/>
              <a:gd name="connsiteX96" fmla="*/ 1306286 w 3396343"/>
              <a:gd name="connsiteY96" fmla="*/ 2695699 h 5450774"/>
              <a:gd name="connsiteX97" fmla="*/ 1258784 w 3396343"/>
              <a:gd name="connsiteY97" fmla="*/ 2695699 h 5450774"/>
              <a:gd name="connsiteX98" fmla="*/ 1163782 w 3396343"/>
              <a:gd name="connsiteY98" fmla="*/ 2600696 h 5450774"/>
              <a:gd name="connsiteX99" fmla="*/ 1056904 w 3396343"/>
              <a:gd name="connsiteY99" fmla="*/ 2636322 h 5450774"/>
              <a:gd name="connsiteX100" fmla="*/ 997527 w 3396343"/>
              <a:gd name="connsiteY100" fmla="*/ 2648197 h 5450774"/>
              <a:gd name="connsiteX101" fmla="*/ 902525 w 3396343"/>
              <a:gd name="connsiteY101" fmla="*/ 2648197 h 5450774"/>
              <a:gd name="connsiteX102" fmla="*/ 831273 w 3396343"/>
              <a:gd name="connsiteY102" fmla="*/ 2707574 h 5450774"/>
              <a:gd name="connsiteX103" fmla="*/ 831273 w 3396343"/>
              <a:gd name="connsiteY103" fmla="*/ 2766950 h 5450774"/>
              <a:gd name="connsiteX104" fmla="*/ 831273 w 3396343"/>
              <a:gd name="connsiteY104" fmla="*/ 2838202 h 5450774"/>
              <a:gd name="connsiteX105" fmla="*/ 748145 w 3396343"/>
              <a:gd name="connsiteY105" fmla="*/ 2873828 h 5450774"/>
              <a:gd name="connsiteX106" fmla="*/ 699823 w 3396343"/>
              <a:gd name="connsiteY106" fmla="*/ 2968831 h 5450774"/>
              <a:gd name="connsiteX107" fmla="*/ 771896 w 3396343"/>
              <a:gd name="connsiteY107" fmla="*/ 3111335 h 5450774"/>
              <a:gd name="connsiteX108" fmla="*/ 819397 w 3396343"/>
              <a:gd name="connsiteY108" fmla="*/ 3241963 h 5450774"/>
              <a:gd name="connsiteX109" fmla="*/ 878774 w 3396343"/>
              <a:gd name="connsiteY109" fmla="*/ 3336966 h 5450774"/>
              <a:gd name="connsiteX110" fmla="*/ 771896 w 3396343"/>
              <a:gd name="connsiteY110" fmla="*/ 3384467 h 5450774"/>
              <a:gd name="connsiteX111" fmla="*/ 676893 w 3396343"/>
              <a:gd name="connsiteY111" fmla="*/ 3431969 h 5450774"/>
              <a:gd name="connsiteX112" fmla="*/ 629392 w 3396343"/>
              <a:gd name="connsiteY112" fmla="*/ 3503221 h 5450774"/>
              <a:gd name="connsiteX113" fmla="*/ 570016 w 3396343"/>
              <a:gd name="connsiteY113" fmla="*/ 3562597 h 5450774"/>
              <a:gd name="connsiteX114" fmla="*/ 570016 w 3396343"/>
              <a:gd name="connsiteY114" fmla="*/ 3645725 h 5450774"/>
              <a:gd name="connsiteX115" fmla="*/ 522514 w 3396343"/>
              <a:gd name="connsiteY115" fmla="*/ 3693226 h 5450774"/>
              <a:gd name="connsiteX116" fmla="*/ 522514 w 3396343"/>
              <a:gd name="connsiteY116" fmla="*/ 3693226 h 5450774"/>
              <a:gd name="connsiteX117" fmla="*/ 439387 w 3396343"/>
              <a:gd name="connsiteY117" fmla="*/ 3681350 h 5450774"/>
              <a:gd name="connsiteX118" fmla="*/ 475013 w 3396343"/>
              <a:gd name="connsiteY118" fmla="*/ 3621974 h 5450774"/>
              <a:gd name="connsiteX119" fmla="*/ 475013 w 3396343"/>
              <a:gd name="connsiteY119" fmla="*/ 3574473 h 5450774"/>
              <a:gd name="connsiteX120" fmla="*/ 451262 w 3396343"/>
              <a:gd name="connsiteY120" fmla="*/ 3562597 h 5450774"/>
              <a:gd name="connsiteX121" fmla="*/ 451262 w 3396343"/>
              <a:gd name="connsiteY121" fmla="*/ 3562597 h 5450774"/>
              <a:gd name="connsiteX122" fmla="*/ 380010 w 3396343"/>
              <a:gd name="connsiteY122" fmla="*/ 3633849 h 5450774"/>
              <a:gd name="connsiteX123" fmla="*/ 356260 w 3396343"/>
              <a:gd name="connsiteY123" fmla="*/ 3574473 h 5450774"/>
              <a:gd name="connsiteX124" fmla="*/ 285008 w 3396343"/>
              <a:gd name="connsiteY124" fmla="*/ 3610099 h 5450774"/>
              <a:gd name="connsiteX125" fmla="*/ 285008 w 3396343"/>
              <a:gd name="connsiteY125" fmla="*/ 3645725 h 5450774"/>
              <a:gd name="connsiteX126" fmla="*/ 201880 w 3396343"/>
              <a:gd name="connsiteY126" fmla="*/ 3669475 h 5450774"/>
              <a:gd name="connsiteX127" fmla="*/ 178130 w 3396343"/>
              <a:gd name="connsiteY127" fmla="*/ 3728852 h 5450774"/>
              <a:gd name="connsiteX128" fmla="*/ 178130 w 3396343"/>
              <a:gd name="connsiteY128" fmla="*/ 3728852 h 5450774"/>
              <a:gd name="connsiteX129" fmla="*/ 35626 w 3396343"/>
              <a:gd name="connsiteY129" fmla="*/ 3823854 h 5450774"/>
              <a:gd name="connsiteX130" fmla="*/ 35626 w 3396343"/>
              <a:gd name="connsiteY130" fmla="*/ 3823854 h 5450774"/>
              <a:gd name="connsiteX131" fmla="*/ 0 w 3396343"/>
              <a:gd name="connsiteY131" fmla="*/ 3978234 h 5450774"/>
              <a:gd name="connsiteX132" fmla="*/ 130629 w 3396343"/>
              <a:gd name="connsiteY132" fmla="*/ 3954483 h 5450774"/>
              <a:gd name="connsiteX133" fmla="*/ 201880 w 3396343"/>
              <a:gd name="connsiteY133" fmla="*/ 3954483 h 5450774"/>
              <a:gd name="connsiteX134" fmla="*/ 332509 w 3396343"/>
              <a:gd name="connsiteY134" fmla="*/ 3918857 h 5450774"/>
              <a:gd name="connsiteX135" fmla="*/ 368135 w 3396343"/>
              <a:gd name="connsiteY135" fmla="*/ 3883231 h 5450774"/>
              <a:gd name="connsiteX136" fmla="*/ 380010 w 3396343"/>
              <a:gd name="connsiteY136" fmla="*/ 3859480 h 5450774"/>
              <a:gd name="connsiteX137" fmla="*/ 427512 w 3396343"/>
              <a:gd name="connsiteY137" fmla="*/ 3883231 h 5450774"/>
              <a:gd name="connsiteX138" fmla="*/ 391886 w 3396343"/>
              <a:gd name="connsiteY138" fmla="*/ 3990109 h 5450774"/>
              <a:gd name="connsiteX139" fmla="*/ 486888 w 3396343"/>
              <a:gd name="connsiteY139" fmla="*/ 4120738 h 5450774"/>
              <a:gd name="connsiteX140" fmla="*/ 570016 w 3396343"/>
              <a:gd name="connsiteY140" fmla="*/ 4073236 h 5450774"/>
              <a:gd name="connsiteX141" fmla="*/ 570016 w 3396343"/>
              <a:gd name="connsiteY141" fmla="*/ 4073236 h 5450774"/>
              <a:gd name="connsiteX142" fmla="*/ 665018 w 3396343"/>
              <a:gd name="connsiteY142" fmla="*/ 4073236 h 5450774"/>
              <a:gd name="connsiteX143" fmla="*/ 712519 w 3396343"/>
              <a:gd name="connsiteY143" fmla="*/ 4132613 h 5450774"/>
              <a:gd name="connsiteX144" fmla="*/ 688769 w 3396343"/>
              <a:gd name="connsiteY144" fmla="*/ 4251366 h 5450774"/>
              <a:gd name="connsiteX145" fmla="*/ 831273 w 3396343"/>
              <a:gd name="connsiteY145" fmla="*/ 4417621 h 5450774"/>
              <a:gd name="connsiteX146" fmla="*/ 843148 w 3396343"/>
              <a:gd name="connsiteY146" fmla="*/ 4500748 h 5450774"/>
              <a:gd name="connsiteX147" fmla="*/ 843148 w 3396343"/>
              <a:gd name="connsiteY147" fmla="*/ 4560125 h 5450774"/>
              <a:gd name="connsiteX148" fmla="*/ 748145 w 3396343"/>
              <a:gd name="connsiteY148" fmla="*/ 4560125 h 5450774"/>
              <a:gd name="connsiteX149" fmla="*/ 641267 w 3396343"/>
              <a:gd name="connsiteY149" fmla="*/ 4476997 h 5450774"/>
              <a:gd name="connsiteX150" fmla="*/ 581891 w 3396343"/>
              <a:gd name="connsiteY150" fmla="*/ 4500748 h 5450774"/>
              <a:gd name="connsiteX151" fmla="*/ 534390 w 3396343"/>
              <a:gd name="connsiteY151" fmla="*/ 4583875 h 5450774"/>
              <a:gd name="connsiteX152" fmla="*/ 451262 w 3396343"/>
              <a:gd name="connsiteY152" fmla="*/ 4690753 h 5450774"/>
              <a:gd name="connsiteX153" fmla="*/ 415636 w 3396343"/>
              <a:gd name="connsiteY153" fmla="*/ 4726379 h 5450774"/>
              <a:gd name="connsiteX154" fmla="*/ 498764 w 3396343"/>
              <a:gd name="connsiteY154" fmla="*/ 4845132 h 5450774"/>
              <a:gd name="connsiteX155" fmla="*/ 783771 w 3396343"/>
              <a:gd name="connsiteY155" fmla="*/ 4821382 h 5450774"/>
              <a:gd name="connsiteX156" fmla="*/ 1199408 w 3396343"/>
              <a:gd name="connsiteY156" fmla="*/ 5213267 h 5450774"/>
              <a:gd name="connsiteX157" fmla="*/ 1864426 w 3396343"/>
              <a:gd name="connsiteY157" fmla="*/ 5035138 h 5450774"/>
              <a:gd name="connsiteX158" fmla="*/ 2244436 w 3396343"/>
              <a:gd name="connsiteY158" fmla="*/ 5296395 h 5450774"/>
              <a:gd name="connsiteX159" fmla="*/ 2363190 w 3396343"/>
              <a:gd name="connsiteY159" fmla="*/ 5165766 h 5450774"/>
              <a:gd name="connsiteX160" fmla="*/ 2493818 w 3396343"/>
              <a:gd name="connsiteY160" fmla="*/ 5213267 h 5450774"/>
              <a:gd name="connsiteX161" fmla="*/ 2529444 w 3396343"/>
              <a:gd name="connsiteY161" fmla="*/ 5296395 h 5450774"/>
              <a:gd name="connsiteX162" fmla="*/ 2778826 w 3396343"/>
              <a:gd name="connsiteY162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47733 w 3396343"/>
              <a:gd name="connsiteY13" fmla="*/ 3373220 h 5450774"/>
              <a:gd name="connsiteX14" fmla="*/ 3158836 w 3396343"/>
              <a:gd name="connsiteY14" fmla="*/ 3241963 h 5450774"/>
              <a:gd name="connsiteX15" fmla="*/ 3158836 w 3396343"/>
              <a:gd name="connsiteY15" fmla="*/ 3016332 h 5450774"/>
              <a:gd name="connsiteX16" fmla="*/ 3241964 w 3396343"/>
              <a:gd name="connsiteY16" fmla="*/ 2992582 h 5450774"/>
              <a:gd name="connsiteX17" fmla="*/ 3353379 w 3396343"/>
              <a:gd name="connsiteY17" fmla="*/ 2886428 h 5450774"/>
              <a:gd name="connsiteX18" fmla="*/ 3241964 w 3396343"/>
              <a:gd name="connsiteY18" fmla="*/ 2790701 h 5450774"/>
              <a:gd name="connsiteX19" fmla="*/ 3218213 w 3396343"/>
              <a:gd name="connsiteY19" fmla="*/ 2671948 h 5450774"/>
              <a:gd name="connsiteX20" fmla="*/ 3218213 w 3396343"/>
              <a:gd name="connsiteY20" fmla="*/ 2553195 h 5450774"/>
              <a:gd name="connsiteX21" fmla="*/ 3123210 w 3396343"/>
              <a:gd name="connsiteY21" fmla="*/ 2410691 h 5450774"/>
              <a:gd name="connsiteX22" fmla="*/ 3123210 w 3396343"/>
              <a:gd name="connsiteY22" fmla="*/ 2303813 h 5450774"/>
              <a:gd name="connsiteX23" fmla="*/ 3087584 w 3396343"/>
              <a:gd name="connsiteY23" fmla="*/ 2173184 h 5450774"/>
              <a:gd name="connsiteX24" fmla="*/ 3182587 w 3396343"/>
              <a:gd name="connsiteY24" fmla="*/ 1911927 h 5450774"/>
              <a:gd name="connsiteX25" fmla="*/ 3230088 w 3396343"/>
              <a:gd name="connsiteY25" fmla="*/ 1781299 h 5450774"/>
              <a:gd name="connsiteX26" fmla="*/ 3305154 w 3396343"/>
              <a:gd name="connsiteY26" fmla="*/ 1721922 h 5450774"/>
              <a:gd name="connsiteX27" fmla="*/ 3135086 w 3396343"/>
              <a:gd name="connsiteY27" fmla="*/ 1638795 h 5450774"/>
              <a:gd name="connsiteX28" fmla="*/ 2992582 w 3396343"/>
              <a:gd name="connsiteY28" fmla="*/ 1579418 h 5450774"/>
              <a:gd name="connsiteX29" fmla="*/ 2933205 w 3396343"/>
              <a:gd name="connsiteY29" fmla="*/ 1603169 h 5450774"/>
              <a:gd name="connsiteX30" fmla="*/ 2956956 w 3396343"/>
              <a:gd name="connsiteY30" fmla="*/ 1531917 h 5450774"/>
              <a:gd name="connsiteX31" fmla="*/ 3013436 w 3396343"/>
              <a:gd name="connsiteY31" fmla="*/ 1440631 h 5450774"/>
              <a:gd name="connsiteX32" fmla="*/ 3051089 w 3396343"/>
              <a:gd name="connsiteY32" fmla="*/ 1384585 h 5450774"/>
              <a:gd name="connsiteX33" fmla="*/ 3040083 w 3396343"/>
              <a:gd name="connsiteY33" fmla="*/ 1365662 h 5450774"/>
              <a:gd name="connsiteX34" fmla="*/ 3063834 w 3396343"/>
              <a:gd name="connsiteY34" fmla="*/ 1318161 h 5450774"/>
              <a:gd name="connsiteX35" fmla="*/ 2861953 w 3396343"/>
              <a:gd name="connsiteY35" fmla="*/ 1199408 h 5450774"/>
              <a:gd name="connsiteX36" fmla="*/ 2731325 w 3396343"/>
              <a:gd name="connsiteY36" fmla="*/ 1140031 h 5450774"/>
              <a:gd name="connsiteX37" fmla="*/ 2600696 w 3396343"/>
              <a:gd name="connsiteY37" fmla="*/ 1163782 h 5450774"/>
              <a:gd name="connsiteX38" fmla="*/ 2481943 w 3396343"/>
              <a:gd name="connsiteY38" fmla="*/ 1223158 h 5450774"/>
              <a:gd name="connsiteX39" fmla="*/ 2410691 w 3396343"/>
              <a:gd name="connsiteY39" fmla="*/ 1258784 h 5450774"/>
              <a:gd name="connsiteX40" fmla="*/ 2351314 w 3396343"/>
              <a:gd name="connsiteY40" fmla="*/ 1270660 h 5450774"/>
              <a:gd name="connsiteX41" fmla="*/ 2315688 w 3396343"/>
              <a:gd name="connsiteY41" fmla="*/ 1151906 h 5450774"/>
              <a:gd name="connsiteX42" fmla="*/ 2244436 w 3396343"/>
              <a:gd name="connsiteY42" fmla="*/ 1033153 h 5450774"/>
              <a:gd name="connsiteX43" fmla="*/ 2208810 w 3396343"/>
              <a:gd name="connsiteY43" fmla="*/ 985652 h 5450774"/>
              <a:gd name="connsiteX44" fmla="*/ 2208810 w 3396343"/>
              <a:gd name="connsiteY44" fmla="*/ 783771 h 5450774"/>
              <a:gd name="connsiteX45" fmla="*/ 2208810 w 3396343"/>
              <a:gd name="connsiteY45" fmla="*/ 748145 h 5450774"/>
              <a:gd name="connsiteX46" fmla="*/ 2208810 w 3396343"/>
              <a:gd name="connsiteY46" fmla="*/ 748145 h 5450774"/>
              <a:gd name="connsiteX47" fmla="*/ 2303813 w 3396343"/>
              <a:gd name="connsiteY47" fmla="*/ 617517 h 5450774"/>
              <a:gd name="connsiteX48" fmla="*/ 2185060 w 3396343"/>
              <a:gd name="connsiteY48" fmla="*/ 451262 h 5450774"/>
              <a:gd name="connsiteX49" fmla="*/ 2149434 w 3396343"/>
              <a:gd name="connsiteY49" fmla="*/ 273132 h 5450774"/>
              <a:gd name="connsiteX50" fmla="*/ 2054431 w 3396343"/>
              <a:gd name="connsiteY50" fmla="*/ 118753 h 5450774"/>
              <a:gd name="connsiteX51" fmla="*/ 1995054 w 3396343"/>
              <a:gd name="connsiteY51" fmla="*/ 35626 h 5450774"/>
              <a:gd name="connsiteX52" fmla="*/ 1959429 w 3396343"/>
              <a:gd name="connsiteY52" fmla="*/ 0 h 5450774"/>
              <a:gd name="connsiteX53" fmla="*/ 1959429 w 3396343"/>
              <a:gd name="connsiteY53" fmla="*/ 0 h 5450774"/>
              <a:gd name="connsiteX54" fmla="*/ 1793174 w 3396343"/>
              <a:gd name="connsiteY54" fmla="*/ 11875 h 5450774"/>
              <a:gd name="connsiteX55" fmla="*/ 1662545 w 3396343"/>
              <a:gd name="connsiteY55" fmla="*/ 59376 h 5450774"/>
              <a:gd name="connsiteX56" fmla="*/ 1579418 w 3396343"/>
              <a:gd name="connsiteY56" fmla="*/ 380010 h 5450774"/>
              <a:gd name="connsiteX57" fmla="*/ 1567543 w 3396343"/>
              <a:gd name="connsiteY57" fmla="*/ 403761 h 5450774"/>
              <a:gd name="connsiteX58" fmla="*/ 1650670 w 3396343"/>
              <a:gd name="connsiteY58" fmla="*/ 522514 h 5450774"/>
              <a:gd name="connsiteX59" fmla="*/ 1698171 w 3396343"/>
              <a:gd name="connsiteY59" fmla="*/ 617517 h 5450774"/>
              <a:gd name="connsiteX60" fmla="*/ 1805049 w 3396343"/>
              <a:gd name="connsiteY60" fmla="*/ 676893 h 5450774"/>
              <a:gd name="connsiteX61" fmla="*/ 1876301 w 3396343"/>
              <a:gd name="connsiteY61" fmla="*/ 961901 h 5450774"/>
              <a:gd name="connsiteX62" fmla="*/ 1911927 w 3396343"/>
              <a:gd name="connsiteY62" fmla="*/ 1175657 h 5450774"/>
              <a:gd name="connsiteX63" fmla="*/ 1959429 w 3396343"/>
              <a:gd name="connsiteY63" fmla="*/ 1330036 h 5450774"/>
              <a:gd name="connsiteX64" fmla="*/ 1983179 w 3396343"/>
              <a:gd name="connsiteY64" fmla="*/ 1662545 h 5450774"/>
              <a:gd name="connsiteX65" fmla="*/ 1983179 w 3396343"/>
              <a:gd name="connsiteY65" fmla="*/ 1698171 h 5450774"/>
              <a:gd name="connsiteX66" fmla="*/ 1959429 w 3396343"/>
              <a:gd name="connsiteY66" fmla="*/ 1793174 h 5450774"/>
              <a:gd name="connsiteX67" fmla="*/ 1959429 w 3396343"/>
              <a:gd name="connsiteY67" fmla="*/ 1888176 h 5450774"/>
              <a:gd name="connsiteX68" fmla="*/ 1911927 w 3396343"/>
              <a:gd name="connsiteY68" fmla="*/ 2018805 h 5450774"/>
              <a:gd name="connsiteX69" fmla="*/ 1888177 w 3396343"/>
              <a:gd name="connsiteY69" fmla="*/ 2090057 h 5450774"/>
              <a:gd name="connsiteX70" fmla="*/ 1816925 w 3396343"/>
              <a:gd name="connsiteY70" fmla="*/ 1983179 h 5450774"/>
              <a:gd name="connsiteX71" fmla="*/ 1733797 w 3396343"/>
              <a:gd name="connsiteY71" fmla="*/ 1876301 h 5450774"/>
              <a:gd name="connsiteX72" fmla="*/ 1591293 w 3396343"/>
              <a:gd name="connsiteY72" fmla="*/ 1876301 h 5450774"/>
              <a:gd name="connsiteX73" fmla="*/ 1436914 w 3396343"/>
              <a:gd name="connsiteY73" fmla="*/ 1828800 h 5450774"/>
              <a:gd name="connsiteX74" fmla="*/ 1270660 w 3396343"/>
              <a:gd name="connsiteY74" fmla="*/ 1852550 h 5450774"/>
              <a:gd name="connsiteX75" fmla="*/ 1163782 w 3396343"/>
              <a:gd name="connsiteY75" fmla="*/ 1864426 h 5450774"/>
              <a:gd name="connsiteX76" fmla="*/ 1163782 w 3396343"/>
              <a:gd name="connsiteY76" fmla="*/ 1864426 h 5450774"/>
              <a:gd name="connsiteX77" fmla="*/ 1095909 w 3396343"/>
              <a:gd name="connsiteY77" fmla="*/ 1930995 h 5450774"/>
              <a:gd name="connsiteX78" fmla="*/ 1099626 w 3396343"/>
              <a:gd name="connsiteY78" fmla="*/ 2087112 h 5450774"/>
              <a:gd name="connsiteX79" fmla="*/ 1160789 w 3396343"/>
              <a:gd name="connsiteY79" fmla="*/ 2210355 h 5450774"/>
              <a:gd name="connsiteX80" fmla="*/ 1258784 w 3396343"/>
              <a:gd name="connsiteY80" fmla="*/ 2363189 h 5450774"/>
              <a:gd name="connsiteX81" fmla="*/ 1436914 w 3396343"/>
              <a:gd name="connsiteY81" fmla="*/ 2315688 h 5450774"/>
              <a:gd name="connsiteX82" fmla="*/ 1591293 w 3396343"/>
              <a:gd name="connsiteY82" fmla="*/ 2375065 h 5450774"/>
              <a:gd name="connsiteX83" fmla="*/ 1693731 w 3396343"/>
              <a:gd name="connsiteY83" fmla="*/ 2380327 h 5450774"/>
              <a:gd name="connsiteX84" fmla="*/ 1781299 w 3396343"/>
              <a:gd name="connsiteY84" fmla="*/ 2398815 h 5450774"/>
              <a:gd name="connsiteX85" fmla="*/ 1876301 w 3396343"/>
              <a:gd name="connsiteY85" fmla="*/ 2458192 h 5450774"/>
              <a:gd name="connsiteX86" fmla="*/ 1983179 w 3396343"/>
              <a:gd name="connsiteY86" fmla="*/ 2458192 h 5450774"/>
              <a:gd name="connsiteX87" fmla="*/ 1983179 w 3396343"/>
              <a:gd name="connsiteY87" fmla="*/ 2458192 h 5450774"/>
              <a:gd name="connsiteX88" fmla="*/ 1769423 w 3396343"/>
              <a:gd name="connsiteY88" fmla="*/ 2481943 h 5450774"/>
              <a:gd name="connsiteX89" fmla="*/ 1721922 w 3396343"/>
              <a:gd name="connsiteY89" fmla="*/ 2458192 h 5450774"/>
              <a:gd name="connsiteX90" fmla="*/ 1662545 w 3396343"/>
              <a:gd name="connsiteY90" fmla="*/ 2565070 h 5450774"/>
              <a:gd name="connsiteX91" fmla="*/ 1615044 w 3396343"/>
              <a:gd name="connsiteY91" fmla="*/ 2636322 h 5450774"/>
              <a:gd name="connsiteX92" fmla="*/ 1567543 w 3396343"/>
              <a:gd name="connsiteY92" fmla="*/ 2612571 h 5450774"/>
              <a:gd name="connsiteX93" fmla="*/ 1496291 w 3396343"/>
              <a:gd name="connsiteY93" fmla="*/ 2660073 h 5450774"/>
              <a:gd name="connsiteX94" fmla="*/ 1472540 w 3396343"/>
              <a:gd name="connsiteY94" fmla="*/ 2731325 h 5450774"/>
              <a:gd name="connsiteX95" fmla="*/ 1425039 w 3396343"/>
              <a:gd name="connsiteY95" fmla="*/ 2755075 h 5450774"/>
              <a:gd name="connsiteX96" fmla="*/ 1353787 w 3396343"/>
              <a:gd name="connsiteY96" fmla="*/ 2802576 h 5450774"/>
              <a:gd name="connsiteX97" fmla="*/ 1306286 w 3396343"/>
              <a:gd name="connsiteY97" fmla="*/ 2695699 h 5450774"/>
              <a:gd name="connsiteX98" fmla="*/ 1258784 w 3396343"/>
              <a:gd name="connsiteY98" fmla="*/ 2695699 h 5450774"/>
              <a:gd name="connsiteX99" fmla="*/ 1163782 w 3396343"/>
              <a:gd name="connsiteY99" fmla="*/ 2600696 h 5450774"/>
              <a:gd name="connsiteX100" fmla="*/ 1056904 w 3396343"/>
              <a:gd name="connsiteY100" fmla="*/ 2636322 h 5450774"/>
              <a:gd name="connsiteX101" fmla="*/ 997527 w 3396343"/>
              <a:gd name="connsiteY101" fmla="*/ 2648197 h 5450774"/>
              <a:gd name="connsiteX102" fmla="*/ 902525 w 3396343"/>
              <a:gd name="connsiteY102" fmla="*/ 2648197 h 5450774"/>
              <a:gd name="connsiteX103" fmla="*/ 831273 w 3396343"/>
              <a:gd name="connsiteY103" fmla="*/ 2707574 h 5450774"/>
              <a:gd name="connsiteX104" fmla="*/ 831273 w 3396343"/>
              <a:gd name="connsiteY104" fmla="*/ 2766950 h 5450774"/>
              <a:gd name="connsiteX105" fmla="*/ 831273 w 3396343"/>
              <a:gd name="connsiteY105" fmla="*/ 2838202 h 5450774"/>
              <a:gd name="connsiteX106" fmla="*/ 748145 w 3396343"/>
              <a:gd name="connsiteY106" fmla="*/ 2873828 h 5450774"/>
              <a:gd name="connsiteX107" fmla="*/ 699823 w 3396343"/>
              <a:gd name="connsiteY107" fmla="*/ 2968831 h 5450774"/>
              <a:gd name="connsiteX108" fmla="*/ 771896 w 3396343"/>
              <a:gd name="connsiteY108" fmla="*/ 3111335 h 5450774"/>
              <a:gd name="connsiteX109" fmla="*/ 819397 w 3396343"/>
              <a:gd name="connsiteY109" fmla="*/ 3241963 h 5450774"/>
              <a:gd name="connsiteX110" fmla="*/ 878774 w 3396343"/>
              <a:gd name="connsiteY110" fmla="*/ 3336966 h 5450774"/>
              <a:gd name="connsiteX111" fmla="*/ 771896 w 3396343"/>
              <a:gd name="connsiteY111" fmla="*/ 3384467 h 5450774"/>
              <a:gd name="connsiteX112" fmla="*/ 676893 w 3396343"/>
              <a:gd name="connsiteY112" fmla="*/ 3431969 h 5450774"/>
              <a:gd name="connsiteX113" fmla="*/ 629392 w 3396343"/>
              <a:gd name="connsiteY113" fmla="*/ 3503221 h 5450774"/>
              <a:gd name="connsiteX114" fmla="*/ 570016 w 3396343"/>
              <a:gd name="connsiteY114" fmla="*/ 3562597 h 5450774"/>
              <a:gd name="connsiteX115" fmla="*/ 570016 w 3396343"/>
              <a:gd name="connsiteY115" fmla="*/ 3645725 h 5450774"/>
              <a:gd name="connsiteX116" fmla="*/ 522514 w 3396343"/>
              <a:gd name="connsiteY116" fmla="*/ 3693226 h 5450774"/>
              <a:gd name="connsiteX117" fmla="*/ 522514 w 3396343"/>
              <a:gd name="connsiteY117" fmla="*/ 3693226 h 5450774"/>
              <a:gd name="connsiteX118" fmla="*/ 439387 w 3396343"/>
              <a:gd name="connsiteY118" fmla="*/ 3681350 h 5450774"/>
              <a:gd name="connsiteX119" fmla="*/ 475013 w 3396343"/>
              <a:gd name="connsiteY119" fmla="*/ 3621974 h 5450774"/>
              <a:gd name="connsiteX120" fmla="*/ 475013 w 3396343"/>
              <a:gd name="connsiteY120" fmla="*/ 3574473 h 5450774"/>
              <a:gd name="connsiteX121" fmla="*/ 451262 w 3396343"/>
              <a:gd name="connsiteY121" fmla="*/ 3562597 h 5450774"/>
              <a:gd name="connsiteX122" fmla="*/ 451262 w 3396343"/>
              <a:gd name="connsiteY122" fmla="*/ 3562597 h 5450774"/>
              <a:gd name="connsiteX123" fmla="*/ 380010 w 3396343"/>
              <a:gd name="connsiteY123" fmla="*/ 3633849 h 5450774"/>
              <a:gd name="connsiteX124" fmla="*/ 356260 w 3396343"/>
              <a:gd name="connsiteY124" fmla="*/ 3574473 h 5450774"/>
              <a:gd name="connsiteX125" fmla="*/ 285008 w 3396343"/>
              <a:gd name="connsiteY125" fmla="*/ 3610099 h 5450774"/>
              <a:gd name="connsiteX126" fmla="*/ 285008 w 3396343"/>
              <a:gd name="connsiteY126" fmla="*/ 3645725 h 5450774"/>
              <a:gd name="connsiteX127" fmla="*/ 201880 w 3396343"/>
              <a:gd name="connsiteY127" fmla="*/ 3669475 h 5450774"/>
              <a:gd name="connsiteX128" fmla="*/ 178130 w 3396343"/>
              <a:gd name="connsiteY128" fmla="*/ 3728852 h 5450774"/>
              <a:gd name="connsiteX129" fmla="*/ 178130 w 3396343"/>
              <a:gd name="connsiteY129" fmla="*/ 3728852 h 5450774"/>
              <a:gd name="connsiteX130" fmla="*/ 35626 w 3396343"/>
              <a:gd name="connsiteY130" fmla="*/ 3823854 h 5450774"/>
              <a:gd name="connsiteX131" fmla="*/ 35626 w 3396343"/>
              <a:gd name="connsiteY131" fmla="*/ 3823854 h 5450774"/>
              <a:gd name="connsiteX132" fmla="*/ 0 w 3396343"/>
              <a:gd name="connsiteY132" fmla="*/ 3978234 h 5450774"/>
              <a:gd name="connsiteX133" fmla="*/ 130629 w 3396343"/>
              <a:gd name="connsiteY133" fmla="*/ 3954483 h 5450774"/>
              <a:gd name="connsiteX134" fmla="*/ 201880 w 3396343"/>
              <a:gd name="connsiteY134" fmla="*/ 3954483 h 5450774"/>
              <a:gd name="connsiteX135" fmla="*/ 332509 w 3396343"/>
              <a:gd name="connsiteY135" fmla="*/ 3918857 h 5450774"/>
              <a:gd name="connsiteX136" fmla="*/ 368135 w 3396343"/>
              <a:gd name="connsiteY136" fmla="*/ 3883231 h 5450774"/>
              <a:gd name="connsiteX137" fmla="*/ 380010 w 3396343"/>
              <a:gd name="connsiteY137" fmla="*/ 3859480 h 5450774"/>
              <a:gd name="connsiteX138" fmla="*/ 427512 w 3396343"/>
              <a:gd name="connsiteY138" fmla="*/ 3883231 h 5450774"/>
              <a:gd name="connsiteX139" fmla="*/ 391886 w 3396343"/>
              <a:gd name="connsiteY139" fmla="*/ 3990109 h 5450774"/>
              <a:gd name="connsiteX140" fmla="*/ 486888 w 3396343"/>
              <a:gd name="connsiteY140" fmla="*/ 4120738 h 5450774"/>
              <a:gd name="connsiteX141" fmla="*/ 570016 w 3396343"/>
              <a:gd name="connsiteY141" fmla="*/ 4073236 h 5450774"/>
              <a:gd name="connsiteX142" fmla="*/ 570016 w 3396343"/>
              <a:gd name="connsiteY142" fmla="*/ 4073236 h 5450774"/>
              <a:gd name="connsiteX143" fmla="*/ 665018 w 3396343"/>
              <a:gd name="connsiteY143" fmla="*/ 4073236 h 5450774"/>
              <a:gd name="connsiteX144" fmla="*/ 712519 w 3396343"/>
              <a:gd name="connsiteY144" fmla="*/ 4132613 h 5450774"/>
              <a:gd name="connsiteX145" fmla="*/ 688769 w 3396343"/>
              <a:gd name="connsiteY145" fmla="*/ 4251366 h 5450774"/>
              <a:gd name="connsiteX146" fmla="*/ 831273 w 3396343"/>
              <a:gd name="connsiteY146" fmla="*/ 4417621 h 5450774"/>
              <a:gd name="connsiteX147" fmla="*/ 843148 w 3396343"/>
              <a:gd name="connsiteY147" fmla="*/ 4500748 h 5450774"/>
              <a:gd name="connsiteX148" fmla="*/ 843148 w 3396343"/>
              <a:gd name="connsiteY148" fmla="*/ 4560125 h 5450774"/>
              <a:gd name="connsiteX149" fmla="*/ 748145 w 3396343"/>
              <a:gd name="connsiteY149" fmla="*/ 4560125 h 5450774"/>
              <a:gd name="connsiteX150" fmla="*/ 641267 w 3396343"/>
              <a:gd name="connsiteY150" fmla="*/ 4476997 h 5450774"/>
              <a:gd name="connsiteX151" fmla="*/ 581891 w 3396343"/>
              <a:gd name="connsiteY151" fmla="*/ 4500748 h 5450774"/>
              <a:gd name="connsiteX152" fmla="*/ 534390 w 3396343"/>
              <a:gd name="connsiteY152" fmla="*/ 4583875 h 5450774"/>
              <a:gd name="connsiteX153" fmla="*/ 451262 w 3396343"/>
              <a:gd name="connsiteY153" fmla="*/ 4690753 h 5450774"/>
              <a:gd name="connsiteX154" fmla="*/ 415636 w 3396343"/>
              <a:gd name="connsiteY154" fmla="*/ 4726379 h 5450774"/>
              <a:gd name="connsiteX155" fmla="*/ 498764 w 3396343"/>
              <a:gd name="connsiteY155" fmla="*/ 4845132 h 5450774"/>
              <a:gd name="connsiteX156" fmla="*/ 783771 w 3396343"/>
              <a:gd name="connsiteY156" fmla="*/ 4821382 h 5450774"/>
              <a:gd name="connsiteX157" fmla="*/ 1199408 w 3396343"/>
              <a:gd name="connsiteY157" fmla="*/ 5213267 h 5450774"/>
              <a:gd name="connsiteX158" fmla="*/ 1864426 w 3396343"/>
              <a:gd name="connsiteY158" fmla="*/ 5035138 h 5450774"/>
              <a:gd name="connsiteX159" fmla="*/ 2244436 w 3396343"/>
              <a:gd name="connsiteY159" fmla="*/ 5296395 h 5450774"/>
              <a:gd name="connsiteX160" fmla="*/ 2363190 w 3396343"/>
              <a:gd name="connsiteY160" fmla="*/ 5165766 h 5450774"/>
              <a:gd name="connsiteX161" fmla="*/ 2493818 w 3396343"/>
              <a:gd name="connsiteY161" fmla="*/ 5213267 h 5450774"/>
              <a:gd name="connsiteX162" fmla="*/ 2529444 w 3396343"/>
              <a:gd name="connsiteY162" fmla="*/ 5296395 h 5450774"/>
              <a:gd name="connsiteX163" fmla="*/ 2778826 w 3396343"/>
              <a:gd name="connsiteY163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47733 w 3396343"/>
              <a:gd name="connsiteY13" fmla="*/ 3373220 h 5450774"/>
              <a:gd name="connsiteX14" fmla="*/ 3158836 w 3396343"/>
              <a:gd name="connsiteY14" fmla="*/ 3241963 h 5450774"/>
              <a:gd name="connsiteX15" fmla="*/ 3158836 w 3396343"/>
              <a:gd name="connsiteY15" fmla="*/ 3016332 h 5450774"/>
              <a:gd name="connsiteX16" fmla="*/ 3241964 w 3396343"/>
              <a:gd name="connsiteY16" fmla="*/ 2992582 h 5450774"/>
              <a:gd name="connsiteX17" fmla="*/ 3353379 w 3396343"/>
              <a:gd name="connsiteY17" fmla="*/ 2886428 h 5450774"/>
              <a:gd name="connsiteX18" fmla="*/ 3241964 w 3396343"/>
              <a:gd name="connsiteY18" fmla="*/ 2790701 h 5450774"/>
              <a:gd name="connsiteX19" fmla="*/ 3218213 w 3396343"/>
              <a:gd name="connsiteY19" fmla="*/ 2671948 h 5450774"/>
              <a:gd name="connsiteX20" fmla="*/ 3218213 w 3396343"/>
              <a:gd name="connsiteY20" fmla="*/ 2553195 h 5450774"/>
              <a:gd name="connsiteX21" fmla="*/ 3123210 w 3396343"/>
              <a:gd name="connsiteY21" fmla="*/ 2410691 h 5450774"/>
              <a:gd name="connsiteX22" fmla="*/ 3123210 w 3396343"/>
              <a:gd name="connsiteY22" fmla="*/ 2303813 h 5450774"/>
              <a:gd name="connsiteX23" fmla="*/ 3087584 w 3396343"/>
              <a:gd name="connsiteY23" fmla="*/ 2173184 h 5450774"/>
              <a:gd name="connsiteX24" fmla="*/ 3182587 w 3396343"/>
              <a:gd name="connsiteY24" fmla="*/ 1911927 h 5450774"/>
              <a:gd name="connsiteX25" fmla="*/ 3230088 w 3396343"/>
              <a:gd name="connsiteY25" fmla="*/ 1781299 h 5450774"/>
              <a:gd name="connsiteX26" fmla="*/ 3305154 w 3396343"/>
              <a:gd name="connsiteY26" fmla="*/ 1721922 h 5450774"/>
              <a:gd name="connsiteX27" fmla="*/ 3135086 w 3396343"/>
              <a:gd name="connsiteY27" fmla="*/ 1638795 h 5450774"/>
              <a:gd name="connsiteX28" fmla="*/ 2992582 w 3396343"/>
              <a:gd name="connsiteY28" fmla="*/ 1579418 h 5450774"/>
              <a:gd name="connsiteX29" fmla="*/ 2933205 w 3396343"/>
              <a:gd name="connsiteY29" fmla="*/ 1603169 h 5450774"/>
              <a:gd name="connsiteX30" fmla="*/ 2956956 w 3396343"/>
              <a:gd name="connsiteY30" fmla="*/ 1531917 h 5450774"/>
              <a:gd name="connsiteX31" fmla="*/ 3013436 w 3396343"/>
              <a:gd name="connsiteY31" fmla="*/ 1440631 h 5450774"/>
              <a:gd name="connsiteX32" fmla="*/ 3051089 w 3396343"/>
              <a:gd name="connsiteY32" fmla="*/ 1384585 h 5450774"/>
              <a:gd name="connsiteX33" fmla="*/ 3040083 w 3396343"/>
              <a:gd name="connsiteY33" fmla="*/ 1365662 h 5450774"/>
              <a:gd name="connsiteX34" fmla="*/ 3063834 w 3396343"/>
              <a:gd name="connsiteY34" fmla="*/ 1318161 h 5450774"/>
              <a:gd name="connsiteX35" fmla="*/ 2861953 w 3396343"/>
              <a:gd name="connsiteY35" fmla="*/ 1199408 h 5450774"/>
              <a:gd name="connsiteX36" fmla="*/ 2731325 w 3396343"/>
              <a:gd name="connsiteY36" fmla="*/ 1140031 h 5450774"/>
              <a:gd name="connsiteX37" fmla="*/ 2600696 w 3396343"/>
              <a:gd name="connsiteY37" fmla="*/ 1163782 h 5450774"/>
              <a:gd name="connsiteX38" fmla="*/ 2481943 w 3396343"/>
              <a:gd name="connsiteY38" fmla="*/ 1223158 h 5450774"/>
              <a:gd name="connsiteX39" fmla="*/ 2410691 w 3396343"/>
              <a:gd name="connsiteY39" fmla="*/ 1258784 h 5450774"/>
              <a:gd name="connsiteX40" fmla="*/ 2351314 w 3396343"/>
              <a:gd name="connsiteY40" fmla="*/ 1270660 h 5450774"/>
              <a:gd name="connsiteX41" fmla="*/ 2315688 w 3396343"/>
              <a:gd name="connsiteY41" fmla="*/ 1151906 h 5450774"/>
              <a:gd name="connsiteX42" fmla="*/ 2244436 w 3396343"/>
              <a:gd name="connsiteY42" fmla="*/ 1033153 h 5450774"/>
              <a:gd name="connsiteX43" fmla="*/ 2208810 w 3396343"/>
              <a:gd name="connsiteY43" fmla="*/ 985652 h 5450774"/>
              <a:gd name="connsiteX44" fmla="*/ 2208810 w 3396343"/>
              <a:gd name="connsiteY44" fmla="*/ 783771 h 5450774"/>
              <a:gd name="connsiteX45" fmla="*/ 2208810 w 3396343"/>
              <a:gd name="connsiteY45" fmla="*/ 748145 h 5450774"/>
              <a:gd name="connsiteX46" fmla="*/ 2208810 w 3396343"/>
              <a:gd name="connsiteY46" fmla="*/ 748145 h 5450774"/>
              <a:gd name="connsiteX47" fmla="*/ 2303813 w 3396343"/>
              <a:gd name="connsiteY47" fmla="*/ 617517 h 5450774"/>
              <a:gd name="connsiteX48" fmla="*/ 2185060 w 3396343"/>
              <a:gd name="connsiteY48" fmla="*/ 451262 h 5450774"/>
              <a:gd name="connsiteX49" fmla="*/ 2149434 w 3396343"/>
              <a:gd name="connsiteY49" fmla="*/ 273132 h 5450774"/>
              <a:gd name="connsiteX50" fmla="*/ 2054431 w 3396343"/>
              <a:gd name="connsiteY50" fmla="*/ 118753 h 5450774"/>
              <a:gd name="connsiteX51" fmla="*/ 1995054 w 3396343"/>
              <a:gd name="connsiteY51" fmla="*/ 35626 h 5450774"/>
              <a:gd name="connsiteX52" fmla="*/ 1959429 w 3396343"/>
              <a:gd name="connsiteY52" fmla="*/ 0 h 5450774"/>
              <a:gd name="connsiteX53" fmla="*/ 1959429 w 3396343"/>
              <a:gd name="connsiteY53" fmla="*/ 0 h 5450774"/>
              <a:gd name="connsiteX54" fmla="*/ 1793174 w 3396343"/>
              <a:gd name="connsiteY54" fmla="*/ 11875 h 5450774"/>
              <a:gd name="connsiteX55" fmla="*/ 1662545 w 3396343"/>
              <a:gd name="connsiteY55" fmla="*/ 59376 h 5450774"/>
              <a:gd name="connsiteX56" fmla="*/ 1579418 w 3396343"/>
              <a:gd name="connsiteY56" fmla="*/ 380010 h 5450774"/>
              <a:gd name="connsiteX57" fmla="*/ 1567543 w 3396343"/>
              <a:gd name="connsiteY57" fmla="*/ 403761 h 5450774"/>
              <a:gd name="connsiteX58" fmla="*/ 1617216 w 3396343"/>
              <a:gd name="connsiteY58" fmla="*/ 548533 h 5450774"/>
              <a:gd name="connsiteX59" fmla="*/ 1698171 w 3396343"/>
              <a:gd name="connsiteY59" fmla="*/ 617517 h 5450774"/>
              <a:gd name="connsiteX60" fmla="*/ 1805049 w 3396343"/>
              <a:gd name="connsiteY60" fmla="*/ 676893 h 5450774"/>
              <a:gd name="connsiteX61" fmla="*/ 1876301 w 3396343"/>
              <a:gd name="connsiteY61" fmla="*/ 961901 h 5450774"/>
              <a:gd name="connsiteX62" fmla="*/ 1911927 w 3396343"/>
              <a:gd name="connsiteY62" fmla="*/ 1175657 h 5450774"/>
              <a:gd name="connsiteX63" fmla="*/ 1959429 w 3396343"/>
              <a:gd name="connsiteY63" fmla="*/ 1330036 h 5450774"/>
              <a:gd name="connsiteX64" fmla="*/ 1983179 w 3396343"/>
              <a:gd name="connsiteY64" fmla="*/ 1662545 h 5450774"/>
              <a:gd name="connsiteX65" fmla="*/ 1983179 w 3396343"/>
              <a:gd name="connsiteY65" fmla="*/ 1698171 h 5450774"/>
              <a:gd name="connsiteX66" fmla="*/ 1959429 w 3396343"/>
              <a:gd name="connsiteY66" fmla="*/ 1793174 h 5450774"/>
              <a:gd name="connsiteX67" fmla="*/ 1959429 w 3396343"/>
              <a:gd name="connsiteY67" fmla="*/ 1888176 h 5450774"/>
              <a:gd name="connsiteX68" fmla="*/ 1911927 w 3396343"/>
              <a:gd name="connsiteY68" fmla="*/ 2018805 h 5450774"/>
              <a:gd name="connsiteX69" fmla="*/ 1888177 w 3396343"/>
              <a:gd name="connsiteY69" fmla="*/ 2090057 h 5450774"/>
              <a:gd name="connsiteX70" fmla="*/ 1816925 w 3396343"/>
              <a:gd name="connsiteY70" fmla="*/ 1983179 h 5450774"/>
              <a:gd name="connsiteX71" fmla="*/ 1733797 w 3396343"/>
              <a:gd name="connsiteY71" fmla="*/ 1876301 h 5450774"/>
              <a:gd name="connsiteX72" fmla="*/ 1591293 w 3396343"/>
              <a:gd name="connsiteY72" fmla="*/ 1876301 h 5450774"/>
              <a:gd name="connsiteX73" fmla="*/ 1436914 w 3396343"/>
              <a:gd name="connsiteY73" fmla="*/ 1828800 h 5450774"/>
              <a:gd name="connsiteX74" fmla="*/ 1270660 w 3396343"/>
              <a:gd name="connsiteY74" fmla="*/ 1852550 h 5450774"/>
              <a:gd name="connsiteX75" fmla="*/ 1163782 w 3396343"/>
              <a:gd name="connsiteY75" fmla="*/ 1864426 h 5450774"/>
              <a:gd name="connsiteX76" fmla="*/ 1163782 w 3396343"/>
              <a:gd name="connsiteY76" fmla="*/ 1864426 h 5450774"/>
              <a:gd name="connsiteX77" fmla="*/ 1095909 w 3396343"/>
              <a:gd name="connsiteY77" fmla="*/ 1930995 h 5450774"/>
              <a:gd name="connsiteX78" fmla="*/ 1099626 w 3396343"/>
              <a:gd name="connsiteY78" fmla="*/ 2087112 h 5450774"/>
              <a:gd name="connsiteX79" fmla="*/ 1160789 w 3396343"/>
              <a:gd name="connsiteY79" fmla="*/ 2210355 h 5450774"/>
              <a:gd name="connsiteX80" fmla="*/ 1258784 w 3396343"/>
              <a:gd name="connsiteY80" fmla="*/ 2363189 h 5450774"/>
              <a:gd name="connsiteX81" fmla="*/ 1436914 w 3396343"/>
              <a:gd name="connsiteY81" fmla="*/ 2315688 h 5450774"/>
              <a:gd name="connsiteX82" fmla="*/ 1591293 w 3396343"/>
              <a:gd name="connsiteY82" fmla="*/ 2375065 h 5450774"/>
              <a:gd name="connsiteX83" fmla="*/ 1693731 w 3396343"/>
              <a:gd name="connsiteY83" fmla="*/ 2380327 h 5450774"/>
              <a:gd name="connsiteX84" fmla="*/ 1781299 w 3396343"/>
              <a:gd name="connsiteY84" fmla="*/ 2398815 h 5450774"/>
              <a:gd name="connsiteX85" fmla="*/ 1876301 w 3396343"/>
              <a:gd name="connsiteY85" fmla="*/ 2458192 h 5450774"/>
              <a:gd name="connsiteX86" fmla="*/ 1983179 w 3396343"/>
              <a:gd name="connsiteY86" fmla="*/ 2458192 h 5450774"/>
              <a:gd name="connsiteX87" fmla="*/ 1983179 w 3396343"/>
              <a:gd name="connsiteY87" fmla="*/ 2458192 h 5450774"/>
              <a:gd name="connsiteX88" fmla="*/ 1769423 w 3396343"/>
              <a:gd name="connsiteY88" fmla="*/ 2481943 h 5450774"/>
              <a:gd name="connsiteX89" fmla="*/ 1721922 w 3396343"/>
              <a:gd name="connsiteY89" fmla="*/ 2458192 h 5450774"/>
              <a:gd name="connsiteX90" fmla="*/ 1662545 w 3396343"/>
              <a:gd name="connsiteY90" fmla="*/ 2565070 h 5450774"/>
              <a:gd name="connsiteX91" fmla="*/ 1615044 w 3396343"/>
              <a:gd name="connsiteY91" fmla="*/ 2636322 h 5450774"/>
              <a:gd name="connsiteX92" fmla="*/ 1567543 w 3396343"/>
              <a:gd name="connsiteY92" fmla="*/ 2612571 h 5450774"/>
              <a:gd name="connsiteX93" fmla="*/ 1496291 w 3396343"/>
              <a:gd name="connsiteY93" fmla="*/ 2660073 h 5450774"/>
              <a:gd name="connsiteX94" fmla="*/ 1472540 w 3396343"/>
              <a:gd name="connsiteY94" fmla="*/ 2731325 h 5450774"/>
              <a:gd name="connsiteX95" fmla="*/ 1425039 w 3396343"/>
              <a:gd name="connsiteY95" fmla="*/ 2755075 h 5450774"/>
              <a:gd name="connsiteX96" fmla="*/ 1353787 w 3396343"/>
              <a:gd name="connsiteY96" fmla="*/ 2802576 h 5450774"/>
              <a:gd name="connsiteX97" fmla="*/ 1306286 w 3396343"/>
              <a:gd name="connsiteY97" fmla="*/ 2695699 h 5450774"/>
              <a:gd name="connsiteX98" fmla="*/ 1258784 w 3396343"/>
              <a:gd name="connsiteY98" fmla="*/ 2695699 h 5450774"/>
              <a:gd name="connsiteX99" fmla="*/ 1163782 w 3396343"/>
              <a:gd name="connsiteY99" fmla="*/ 2600696 h 5450774"/>
              <a:gd name="connsiteX100" fmla="*/ 1056904 w 3396343"/>
              <a:gd name="connsiteY100" fmla="*/ 2636322 h 5450774"/>
              <a:gd name="connsiteX101" fmla="*/ 997527 w 3396343"/>
              <a:gd name="connsiteY101" fmla="*/ 2648197 h 5450774"/>
              <a:gd name="connsiteX102" fmla="*/ 902525 w 3396343"/>
              <a:gd name="connsiteY102" fmla="*/ 2648197 h 5450774"/>
              <a:gd name="connsiteX103" fmla="*/ 831273 w 3396343"/>
              <a:gd name="connsiteY103" fmla="*/ 2707574 h 5450774"/>
              <a:gd name="connsiteX104" fmla="*/ 831273 w 3396343"/>
              <a:gd name="connsiteY104" fmla="*/ 2766950 h 5450774"/>
              <a:gd name="connsiteX105" fmla="*/ 831273 w 3396343"/>
              <a:gd name="connsiteY105" fmla="*/ 2838202 h 5450774"/>
              <a:gd name="connsiteX106" fmla="*/ 748145 w 3396343"/>
              <a:gd name="connsiteY106" fmla="*/ 2873828 h 5450774"/>
              <a:gd name="connsiteX107" fmla="*/ 699823 w 3396343"/>
              <a:gd name="connsiteY107" fmla="*/ 2968831 h 5450774"/>
              <a:gd name="connsiteX108" fmla="*/ 771896 w 3396343"/>
              <a:gd name="connsiteY108" fmla="*/ 3111335 h 5450774"/>
              <a:gd name="connsiteX109" fmla="*/ 819397 w 3396343"/>
              <a:gd name="connsiteY109" fmla="*/ 3241963 h 5450774"/>
              <a:gd name="connsiteX110" fmla="*/ 878774 w 3396343"/>
              <a:gd name="connsiteY110" fmla="*/ 3336966 h 5450774"/>
              <a:gd name="connsiteX111" fmla="*/ 771896 w 3396343"/>
              <a:gd name="connsiteY111" fmla="*/ 3384467 h 5450774"/>
              <a:gd name="connsiteX112" fmla="*/ 676893 w 3396343"/>
              <a:gd name="connsiteY112" fmla="*/ 3431969 h 5450774"/>
              <a:gd name="connsiteX113" fmla="*/ 629392 w 3396343"/>
              <a:gd name="connsiteY113" fmla="*/ 3503221 h 5450774"/>
              <a:gd name="connsiteX114" fmla="*/ 570016 w 3396343"/>
              <a:gd name="connsiteY114" fmla="*/ 3562597 h 5450774"/>
              <a:gd name="connsiteX115" fmla="*/ 570016 w 3396343"/>
              <a:gd name="connsiteY115" fmla="*/ 3645725 h 5450774"/>
              <a:gd name="connsiteX116" fmla="*/ 522514 w 3396343"/>
              <a:gd name="connsiteY116" fmla="*/ 3693226 h 5450774"/>
              <a:gd name="connsiteX117" fmla="*/ 522514 w 3396343"/>
              <a:gd name="connsiteY117" fmla="*/ 3693226 h 5450774"/>
              <a:gd name="connsiteX118" fmla="*/ 439387 w 3396343"/>
              <a:gd name="connsiteY118" fmla="*/ 3681350 h 5450774"/>
              <a:gd name="connsiteX119" fmla="*/ 475013 w 3396343"/>
              <a:gd name="connsiteY119" fmla="*/ 3621974 h 5450774"/>
              <a:gd name="connsiteX120" fmla="*/ 475013 w 3396343"/>
              <a:gd name="connsiteY120" fmla="*/ 3574473 h 5450774"/>
              <a:gd name="connsiteX121" fmla="*/ 451262 w 3396343"/>
              <a:gd name="connsiteY121" fmla="*/ 3562597 h 5450774"/>
              <a:gd name="connsiteX122" fmla="*/ 451262 w 3396343"/>
              <a:gd name="connsiteY122" fmla="*/ 3562597 h 5450774"/>
              <a:gd name="connsiteX123" fmla="*/ 380010 w 3396343"/>
              <a:gd name="connsiteY123" fmla="*/ 3633849 h 5450774"/>
              <a:gd name="connsiteX124" fmla="*/ 356260 w 3396343"/>
              <a:gd name="connsiteY124" fmla="*/ 3574473 h 5450774"/>
              <a:gd name="connsiteX125" fmla="*/ 285008 w 3396343"/>
              <a:gd name="connsiteY125" fmla="*/ 3610099 h 5450774"/>
              <a:gd name="connsiteX126" fmla="*/ 285008 w 3396343"/>
              <a:gd name="connsiteY126" fmla="*/ 3645725 h 5450774"/>
              <a:gd name="connsiteX127" fmla="*/ 201880 w 3396343"/>
              <a:gd name="connsiteY127" fmla="*/ 3669475 h 5450774"/>
              <a:gd name="connsiteX128" fmla="*/ 178130 w 3396343"/>
              <a:gd name="connsiteY128" fmla="*/ 3728852 h 5450774"/>
              <a:gd name="connsiteX129" fmla="*/ 178130 w 3396343"/>
              <a:gd name="connsiteY129" fmla="*/ 3728852 h 5450774"/>
              <a:gd name="connsiteX130" fmla="*/ 35626 w 3396343"/>
              <a:gd name="connsiteY130" fmla="*/ 3823854 h 5450774"/>
              <a:gd name="connsiteX131" fmla="*/ 35626 w 3396343"/>
              <a:gd name="connsiteY131" fmla="*/ 3823854 h 5450774"/>
              <a:gd name="connsiteX132" fmla="*/ 0 w 3396343"/>
              <a:gd name="connsiteY132" fmla="*/ 3978234 h 5450774"/>
              <a:gd name="connsiteX133" fmla="*/ 130629 w 3396343"/>
              <a:gd name="connsiteY133" fmla="*/ 3954483 h 5450774"/>
              <a:gd name="connsiteX134" fmla="*/ 201880 w 3396343"/>
              <a:gd name="connsiteY134" fmla="*/ 3954483 h 5450774"/>
              <a:gd name="connsiteX135" fmla="*/ 332509 w 3396343"/>
              <a:gd name="connsiteY135" fmla="*/ 3918857 h 5450774"/>
              <a:gd name="connsiteX136" fmla="*/ 368135 w 3396343"/>
              <a:gd name="connsiteY136" fmla="*/ 3883231 h 5450774"/>
              <a:gd name="connsiteX137" fmla="*/ 380010 w 3396343"/>
              <a:gd name="connsiteY137" fmla="*/ 3859480 h 5450774"/>
              <a:gd name="connsiteX138" fmla="*/ 427512 w 3396343"/>
              <a:gd name="connsiteY138" fmla="*/ 3883231 h 5450774"/>
              <a:gd name="connsiteX139" fmla="*/ 391886 w 3396343"/>
              <a:gd name="connsiteY139" fmla="*/ 3990109 h 5450774"/>
              <a:gd name="connsiteX140" fmla="*/ 486888 w 3396343"/>
              <a:gd name="connsiteY140" fmla="*/ 4120738 h 5450774"/>
              <a:gd name="connsiteX141" fmla="*/ 570016 w 3396343"/>
              <a:gd name="connsiteY141" fmla="*/ 4073236 h 5450774"/>
              <a:gd name="connsiteX142" fmla="*/ 570016 w 3396343"/>
              <a:gd name="connsiteY142" fmla="*/ 4073236 h 5450774"/>
              <a:gd name="connsiteX143" fmla="*/ 665018 w 3396343"/>
              <a:gd name="connsiteY143" fmla="*/ 4073236 h 5450774"/>
              <a:gd name="connsiteX144" fmla="*/ 712519 w 3396343"/>
              <a:gd name="connsiteY144" fmla="*/ 4132613 h 5450774"/>
              <a:gd name="connsiteX145" fmla="*/ 688769 w 3396343"/>
              <a:gd name="connsiteY145" fmla="*/ 4251366 h 5450774"/>
              <a:gd name="connsiteX146" fmla="*/ 831273 w 3396343"/>
              <a:gd name="connsiteY146" fmla="*/ 4417621 h 5450774"/>
              <a:gd name="connsiteX147" fmla="*/ 843148 w 3396343"/>
              <a:gd name="connsiteY147" fmla="*/ 4500748 h 5450774"/>
              <a:gd name="connsiteX148" fmla="*/ 843148 w 3396343"/>
              <a:gd name="connsiteY148" fmla="*/ 4560125 h 5450774"/>
              <a:gd name="connsiteX149" fmla="*/ 748145 w 3396343"/>
              <a:gd name="connsiteY149" fmla="*/ 4560125 h 5450774"/>
              <a:gd name="connsiteX150" fmla="*/ 641267 w 3396343"/>
              <a:gd name="connsiteY150" fmla="*/ 4476997 h 5450774"/>
              <a:gd name="connsiteX151" fmla="*/ 581891 w 3396343"/>
              <a:gd name="connsiteY151" fmla="*/ 4500748 h 5450774"/>
              <a:gd name="connsiteX152" fmla="*/ 534390 w 3396343"/>
              <a:gd name="connsiteY152" fmla="*/ 4583875 h 5450774"/>
              <a:gd name="connsiteX153" fmla="*/ 451262 w 3396343"/>
              <a:gd name="connsiteY153" fmla="*/ 4690753 h 5450774"/>
              <a:gd name="connsiteX154" fmla="*/ 415636 w 3396343"/>
              <a:gd name="connsiteY154" fmla="*/ 4726379 h 5450774"/>
              <a:gd name="connsiteX155" fmla="*/ 498764 w 3396343"/>
              <a:gd name="connsiteY155" fmla="*/ 4845132 h 5450774"/>
              <a:gd name="connsiteX156" fmla="*/ 783771 w 3396343"/>
              <a:gd name="connsiteY156" fmla="*/ 4821382 h 5450774"/>
              <a:gd name="connsiteX157" fmla="*/ 1199408 w 3396343"/>
              <a:gd name="connsiteY157" fmla="*/ 5213267 h 5450774"/>
              <a:gd name="connsiteX158" fmla="*/ 1864426 w 3396343"/>
              <a:gd name="connsiteY158" fmla="*/ 5035138 h 5450774"/>
              <a:gd name="connsiteX159" fmla="*/ 2244436 w 3396343"/>
              <a:gd name="connsiteY159" fmla="*/ 5296395 h 5450774"/>
              <a:gd name="connsiteX160" fmla="*/ 2363190 w 3396343"/>
              <a:gd name="connsiteY160" fmla="*/ 5165766 h 5450774"/>
              <a:gd name="connsiteX161" fmla="*/ 2493818 w 3396343"/>
              <a:gd name="connsiteY161" fmla="*/ 5213267 h 5450774"/>
              <a:gd name="connsiteX162" fmla="*/ 2529444 w 3396343"/>
              <a:gd name="connsiteY162" fmla="*/ 5296395 h 5450774"/>
              <a:gd name="connsiteX163" fmla="*/ 2778826 w 3396343"/>
              <a:gd name="connsiteY163" fmla="*/ 5450774 h 5450774"/>
              <a:gd name="connsiteX0" fmla="*/ 2778826 w 3396343"/>
              <a:gd name="connsiteY0" fmla="*/ 5450774 h 5450774"/>
              <a:gd name="connsiteX1" fmla="*/ 2921330 w 3396343"/>
              <a:gd name="connsiteY1" fmla="*/ 5332021 h 5450774"/>
              <a:gd name="connsiteX2" fmla="*/ 2921330 w 3396343"/>
              <a:gd name="connsiteY2" fmla="*/ 5082639 h 5450774"/>
              <a:gd name="connsiteX3" fmla="*/ 3075709 w 3396343"/>
              <a:gd name="connsiteY3" fmla="*/ 4892634 h 5450774"/>
              <a:gd name="connsiteX4" fmla="*/ 3099460 w 3396343"/>
              <a:gd name="connsiteY4" fmla="*/ 4500748 h 5450774"/>
              <a:gd name="connsiteX5" fmla="*/ 3289465 w 3396343"/>
              <a:gd name="connsiteY5" fmla="*/ 4417621 h 5450774"/>
              <a:gd name="connsiteX6" fmla="*/ 3325091 w 3396343"/>
              <a:gd name="connsiteY6" fmla="*/ 4286992 h 5450774"/>
              <a:gd name="connsiteX7" fmla="*/ 3396343 w 3396343"/>
              <a:gd name="connsiteY7" fmla="*/ 4203865 h 5450774"/>
              <a:gd name="connsiteX8" fmla="*/ 3289465 w 3396343"/>
              <a:gd name="connsiteY8" fmla="*/ 3990109 h 5450774"/>
              <a:gd name="connsiteX9" fmla="*/ 3277590 w 3396343"/>
              <a:gd name="connsiteY9" fmla="*/ 3895106 h 5450774"/>
              <a:gd name="connsiteX10" fmla="*/ 3123210 w 3396343"/>
              <a:gd name="connsiteY10" fmla="*/ 3800104 h 5450774"/>
              <a:gd name="connsiteX11" fmla="*/ 3075709 w 3396343"/>
              <a:gd name="connsiteY11" fmla="*/ 3610099 h 5450774"/>
              <a:gd name="connsiteX12" fmla="*/ 3063834 w 3396343"/>
              <a:gd name="connsiteY12" fmla="*/ 3467595 h 5450774"/>
              <a:gd name="connsiteX13" fmla="*/ 3147733 w 3396343"/>
              <a:gd name="connsiteY13" fmla="*/ 3373220 h 5450774"/>
              <a:gd name="connsiteX14" fmla="*/ 3158836 w 3396343"/>
              <a:gd name="connsiteY14" fmla="*/ 3241963 h 5450774"/>
              <a:gd name="connsiteX15" fmla="*/ 3158836 w 3396343"/>
              <a:gd name="connsiteY15" fmla="*/ 3016332 h 5450774"/>
              <a:gd name="connsiteX16" fmla="*/ 3241964 w 3396343"/>
              <a:gd name="connsiteY16" fmla="*/ 2992582 h 5450774"/>
              <a:gd name="connsiteX17" fmla="*/ 3353379 w 3396343"/>
              <a:gd name="connsiteY17" fmla="*/ 2886428 h 5450774"/>
              <a:gd name="connsiteX18" fmla="*/ 3241964 w 3396343"/>
              <a:gd name="connsiteY18" fmla="*/ 2790701 h 5450774"/>
              <a:gd name="connsiteX19" fmla="*/ 3218213 w 3396343"/>
              <a:gd name="connsiteY19" fmla="*/ 2671948 h 5450774"/>
              <a:gd name="connsiteX20" fmla="*/ 3218213 w 3396343"/>
              <a:gd name="connsiteY20" fmla="*/ 2553195 h 5450774"/>
              <a:gd name="connsiteX21" fmla="*/ 3123210 w 3396343"/>
              <a:gd name="connsiteY21" fmla="*/ 2410691 h 5450774"/>
              <a:gd name="connsiteX22" fmla="*/ 3123210 w 3396343"/>
              <a:gd name="connsiteY22" fmla="*/ 2303813 h 5450774"/>
              <a:gd name="connsiteX23" fmla="*/ 3087584 w 3396343"/>
              <a:gd name="connsiteY23" fmla="*/ 2173184 h 5450774"/>
              <a:gd name="connsiteX24" fmla="*/ 3182587 w 3396343"/>
              <a:gd name="connsiteY24" fmla="*/ 1911927 h 5450774"/>
              <a:gd name="connsiteX25" fmla="*/ 3230088 w 3396343"/>
              <a:gd name="connsiteY25" fmla="*/ 1781299 h 5450774"/>
              <a:gd name="connsiteX26" fmla="*/ 3305154 w 3396343"/>
              <a:gd name="connsiteY26" fmla="*/ 1721922 h 5450774"/>
              <a:gd name="connsiteX27" fmla="*/ 3135086 w 3396343"/>
              <a:gd name="connsiteY27" fmla="*/ 1638795 h 5450774"/>
              <a:gd name="connsiteX28" fmla="*/ 2992582 w 3396343"/>
              <a:gd name="connsiteY28" fmla="*/ 1579418 h 5450774"/>
              <a:gd name="connsiteX29" fmla="*/ 2933205 w 3396343"/>
              <a:gd name="connsiteY29" fmla="*/ 1603169 h 5450774"/>
              <a:gd name="connsiteX30" fmla="*/ 2956956 w 3396343"/>
              <a:gd name="connsiteY30" fmla="*/ 1531917 h 5450774"/>
              <a:gd name="connsiteX31" fmla="*/ 3013436 w 3396343"/>
              <a:gd name="connsiteY31" fmla="*/ 1440631 h 5450774"/>
              <a:gd name="connsiteX32" fmla="*/ 3051089 w 3396343"/>
              <a:gd name="connsiteY32" fmla="*/ 1384585 h 5450774"/>
              <a:gd name="connsiteX33" fmla="*/ 3040083 w 3396343"/>
              <a:gd name="connsiteY33" fmla="*/ 1365662 h 5450774"/>
              <a:gd name="connsiteX34" fmla="*/ 3063834 w 3396343"/>
              <a:gd name="connsiteY34" fmla="*/ 1318161 h 5450774"/>
              <a:gd name="connsiteX35" fmla="*/ 2861953 w 3396343"/>
              <a:gd name="connsiteY35" fmla="*/ 1199408 h 5450774"/>
              <a:gd name="connsiteX36" fmla="*/ 2731325 w 3396343"/>
              <a:gd name="connsiteY36" fmla="*/ 1140031 h 5450774"/>
              <a:gd name="connsiteX37" fmla="*/ 2600696 w 3396343"/>
              <a:gd name="connsiteY37" fmla="*/ 1163782 h 5450774"/>
              <a:gd name="connsiteX38" fmla="*/ 2481943 w 3396343"/>
              <a:gd name="connsiteY38" fmla="*/ 1223158 h 5450774"/>
              <a:gd name="connsiteX39" fmla="*/ 2410691 w 3396343"/>
              <a:gd name="connsiteY39" fmla="*/ 1258784 h 5450774"/>
              <a:gd name="connsiteX40" fmla="*/ 2351314 w 3396343"/>
              <a:gd name="connsiteY40" fmla="*/ 1270660 h 5450774"/>
              <a:gd name="connsiteX41" fmla="*/ 2315688 w 3396343"/>
              <a:gd name="connsiteY41" fmla="*/ 1151906 h 5450774"/>
              <a:gd name="connsiteX42" fmla="*/ 2244436 w 3396343"/>
              <a:gd name="connsiteY42" fmla="*/ 1033153 h 5450774"/>
              <a:gd name="connsiteX43" fmla="*/ 2208810 w 3396343"/>
              <a:gd name="connsiteY43" fmla="*/ 985652 h 5450774"/>
              <a:gd name="connsiteX44" fmla="*/ 2208810 w 3396343"/>
              <a:gd name="connsiteY44" fmla="*/ 783771 h 5450774"/>
              <a:gd name="connsiteX45" fmla="*/ 2208810 w 3396343"/>
              <a:gd name="connsiteY45" fmla="*/ 748145 h 5450774"/>
              <a:gd name="connsiteX46" fmla="*/ 2208810 w 3396343"/>
              <a:gd name="connsiteY46" fmla="*/ 748145 h 5450774"/>
              <a:gd name="connsiteX47" fmla="*/ 2303813 w 3396343"/>
              <a:gd name="connsiteY47" fmla="*/ 617517 h 5450774"/>
              <a:gd name="connsiteX48" fmla="*/ 2185060 w 3396343"/>
              <a:gd name="connsiteY48" fmla="*/ 451262 h 5450774"/>
              <a:gd name="connsiteX49" fmla="*/ 2149434 w 3396343"/>
              <a:gd name="connsiteY49" fmla="*/ 273132 h 5450774"/>
              <a:gd name="connsiteX50" fmla="*/ 2054431 w 3396343"/>
              <a:gd name="connsiteY50" fmla="*/ 118753 h 5450774"/>
              <a:gd name="connsiteX51" fmla="*/ 1995054 w 3396343"/>
              <a:gd name="connsiteY51" fmla="*/ 35626 h 5450774"/>
              <a:gd name="connsiteX52" fmla="*/ 1959429 w 3396343"/>
              <a:gd name="connsiteY52" fmla="*/ 0 h 5450774"/>
              <a:gd name="connsiteX53" fmla="*/ 1959429 w 3396343"/>
              <a:gd name="connsiteY53" fmla="*/ 0 h 5450774"/>
              <a:gd name="connsiteX54" fmla="*/ 1793174 w 3396343"/>
              <a:gd name="connsiteY54" fmla="*/ 11875 h 5450774"/>
              <a:gd name="connsiteX55" fmla="*/ 1662545 w 3396343"/>
              <a:gd name="connsiteY55" fmla="*/ 59376 h 5450774"/>
              <a:gd name="connsiteX56" fmla="*/ 1579418 w 3396343"/>
              <a:gd name="connsiteY56" fmla="*/ 380010 h 5450774"/>
              <a:gd name="connsiteX57" fmla="*/ 1567543 w 3396343"/>
              <a:gd name="connsiteY57" fmla="*/ 403761 h 5450774"/>
              <a:gd name="connsiteX58" fmla="*/ 1617216 w 3396343"/>
              <a:gd name="connsiteY58" fmla="*/ 548533 h 5450774"/>
              <a:gd name="connsiteX59" fmla="*/ 1698171 w 3396343"/>
              <a:gd name="connsiteY59" fmla="*/ 617517 h 5450774"/>
              <a:gd name="connsiteX60" fmla="*/ 1805049 w 3396343"/>
              <a:gd name="connsiteY60" fmla="*/ 676893 h 5450774"/>
              <a:gd name="connsiteX61" fmla="*/ 1850282 w 3396343"/>
              <a:gd name="connsiteY61" fmla="*/ 958184 h 5450774"/>
              <a:gd name="connsiteX62" fmla="*/ 1911927 w 3396343"/>
              <a:gd name="connsiteY62" fmla="*/ 1175657 h 5450774"/>
              <a:gd name="connsiteX63" fmla="*/ 1959429 w 3396343"/>
              <a:gd name="connsiteY63" fmla="*/ 1330036 h 5450774"/>
              <a:gd name="connsiteX64" fmla="*/ 1983179 w 3396343"/>
              <a:gd name="connsiteY64" fmla="*/ 1662545 h 5450774"/>
              <a:gd name="connsiteX65" fmla="*/ 1983179 w 3396343"/>
              <a:gd name="connsiteY65" fmla="*/ 1698171 h 5450774"/>
              <a:gd name="connsiteX66" fmla="*/ 1959429 w 3396343"/>
              <a:gd name="connsiteY66" fmla="*/ 1793174 h 5450774"/>
              <a:gd name="connsiteX67" fmla="*/ 1959429 w 3396343"/>
              <a:gd name="connsiteY67" fmla="*/ 1888176 h 5450774"/>
              <a:gd name="connsiteX68" fmla="*/ 1911927 w 3396343"/>
              <a:gd name="connsiteY68" fmla="*/ 2018805 h 5450774"/>
              <a:gd name="connsiteX69" fmla="*/ 1888177 w 3396343"/>
              <a:gd name="connsiteY69" fmla="*/ 2090057 h 5450774"/>
              <a:gd name="connsiteX70" fmla="*/ 1816925 w 3396343"/>
              <a:gd name="connsiteY70" fmla="*/ 1983179 h 5450774"/>
              <a:gd name="connsiteX71" fmla="*/ 1733797 w 3396343"/>
              <a:gd name="connsiteY71" fmla="*/ 1876301 h 5450774"/>
              <a:gd name="connsiteX72" fmla="*/ 1591293 w 3396343"/>
              <a:gd name="connsiteY72" fmla="*/ 1876301 h 5450774"/>
              <a:gd name="connsiteX73" fmla="*/ 1436914 w 3396343"/>
              <a:gd name="connsiteY73" fmla="*/ 1828800 h 5450774"/>
              <a:gd name="connsiteX74" fmla="*/ 1270660 w 3396343"/>
              <a:gd name="connsiteY74" fmla="*/ 1852550 h 5450774"/>
              <a:gd name="connsiteX75" fmla="*/ 1163782 w 3396343"/>
              <a:gd name="connsiteY75" fmla="*/ 1864426 h 5450774"/>
              <a:gd name="connsiteX76" fmla="*/ 1163782 w 3396343"/>
              <a:gd name="connsiteY76" fmla="*/ 1864426 h 5450774"/>
              <a:gd name="connsiteX77" fmla="*/ 1095909 w 3396343"/>
              <a:gd name="connsiteY77" fmla="*/ 1930995 h 5450774"/>
              <a:gd name="connsiteX78" fmla="*/ 1099626 w 3396343"/>
              <a:gd name="connsiteY78" fmla="*/ 2087112 h 5450774"/>
              <a:gd name="connsiteX79" fmla="*/ 1160789 w 3396343"/>
              <a:gd name="connsiteY79" fmla="*/ 2210355 h 5450774"/>
              <a:gd name="connsiteX80" fmla="*/ 1258784 w 3396343"/>
              <a:gd name="connsiteY80" fmla="*/ 2363189 h 5450774"/>
              <a:gd name="connsiteX81" fmla="*/ 1436914 w 3396343"/>
              <a:gd name="connsiteY81" fmla="*/ 2315688 h 5450774"/>
              <a:gd name="connsiteX82" fmla="*/ 1591293 w 3396343"/>
              <a:gd name="connsiteY82" fmla="*/ 2375065 h 5450774"/>
              <a:gd name="connsiteX83" fmla="*/ 1693731 w 3396343"/>
              <a:gd name="connsiteY83" fmla="*/ 2380327 h 5450774"/>
              <a:gd name="connsiteX84" fmla="*/ 1781299 w 3396343"/>
              <a:gd name="connsiteY84" fmla="*/ 2398815 h 5450774"/>
              <a:gd name="connsiteX85" fmla="*/ 1876301 w 3396343"/>
              <a:gd name="connsiteY85" fmla="*/ 2458192 h 5450774"/>
              <a:gd name="connsiteX86" fmla="*/ 1983179 w 3396343"/>
              <a:gd name="connsiteY86" fmla="*/ 2458192 h 5450774"/>
              <a:gd name="connsiteX87" fmla="*/ 1983179 w 3396343"/>
              <a:gd name="connsiteY87" fmla="*/ 2458192 h 5450774"/>
              <a:gd name="connsiteX88" fmla="*/ 1769423 w 3396343"/>
              <a:gd name="connsiteY88" fmla="*/ 2481943 h 5450774"/>
              <a:gd name="connsiteX89" fmla="*/ 1721922 w 3396343"/>
              <a:gd name="connsiteY89" fmla="*/ 2458192 h 5450774"/>
              <a:gd name="connsiteX90" fmla="*/ 1662545 w 3396343"/>
              <a:gd name="connsiteY90" fmla="*/ 2565070 h 5450774"/>
              <a:gd name="connsiteX91" fmla="*/ 1615044 w 3396343"/>
              <a:gd name="connsiteY91" fmla="*/ 2636322 h 5450774"/>
              <a:gd name="connsiteX92" fmla="*/ 1567543 w 3396343"/>
              <a:gd name="connsiteY92" fmla="*/ 2612571 h 5450774"/>
              <a:gd name="connsiteX93" fmla="*/ 1496291 w 3396343"/>
              <a:gd name="connsiteY93" fmla="*/ 2660073 h 5450774"/>
              <a:gd name="connsiteX94" fmla="*/ 1472540 w 3396343"/>
              <a:gd name="connsiteY94" fmla="*/ 2731325 h 5450774"/>
              <a:gd name="connsiteX95" fmla="*/ 1425039 w 3396343"/>
              <a:gd name="connsiteY95" fmla="*/ 2755075 h 5450774"/>
              <a:gd name="connsiteX96" fmla="*/ 1353787 w 3396343"/>
              <a:gd name="connsiteY96" fmla="*/ 2802576 h 5450774"/>
              <a:gd name="connsiteX97" fmla="*/ 1306286 w 3396343"/>
              <a:gd name="connsiteY97" fmla="*/ 2695699 h 5450774"/>
              <a:gd name="connsiteX98" fmla="*/ 1258784 w 3396343"/>
              <a:gd name="connsiteY98" fmla="*/ 2695699 h 5450774"/>
              <a:gd name="connsiteX99" fmla="*/ 1163782 w 3396343"/>
              <a:gd name="connsiteY99" fmla="*/ 2600696 h 5450774"/>
              <a:gd name="connsiteX100" fmla="*/ 1056904 w 3396343"/>
              <a:gd name="connsiteY100" fmla="*/ 2636322 h 5450774"/>
              <a:gd name="connsiteX101" fmla="*/ 997527 w 3396343"/>
              <a:gd name="connsiteY101" fmla="*/ 2648197 h 5450774"/>
              <a:gd name="connsiteX102" fmla="*/ 902525 w 3396343"/>
              <a:gd name="connsiteY102" fmla="*/ 2648197 h 5450774"/>
              <a:gd name="connsiteX103" fmla="*/ 831273 w 3396343"/>
              <a:gd name="connsiteY103" fmla="*/ 2707574 h 5450774"/>
              <a:gd name="connsiteX104" fmla="*/ 831273 w 3396343"/>
              <a:gd name="connsiteY104" fmla="*/ 2766950 h 5450774"/>
              <a:gd name="connsiteX105" fmla="*/ 831273 w 3396343"/>
              <a:gd name="connsiteY105" fmla="*/ 2838202 h 5450774"/>
              <a:gd name="connsiteX106" fmla="*/ 748145 w 3396343"/>
              <a:gd name="connsiteY106" fmla="*/ 2873828 h 5450774"/>
              <a:gd name="connsiteX107" fmla="*/ 699823 w 3396343"/>
              <a:gd name="connsiteY107" fmla="*/ 2968831 h 5450774"/>
              <a:gd name="connsiteX108" fmla="*/ 771896 w 3396343"/>
              <a:gd name="connsiteY108" fmla="*/ 3111335 h 5450774"/>
              <a:gd name="connsiteX109" fmla="*/ 819397 w 3396343"/>
              <a:gd name="connsiteY109" fmla="*/ 3241963 h 5450774"/>
              <a:gd name="connsiteX110" fmla="*/ 878774 w 3396343"/>
              <a:gd name="connsiteY110" fmla="*/ 3336966 h 5450774"/>
              <a:gd name="connsiteX111" fmla="*/ 771896 w 3396343"/>
              <a:gd name="connsiteY111" fmla="*/ 3384467 h 5450774"/>
              <a:gd name="connsiteX112" fmla="*/ 676893 w 3396343"/>
              <a:gd name="connsiteY112" fmla="*/ 3431969 h 5450774"/>
              <a:gd name="connsiteX113" fmla="*/ 629392 w 3396343"/>
              <a:gd name="connsiteY113" fmla="*/ 3503221 h 5450774"/>
              <a:gd name="connsiteX114" fmla="*/ 570016 w 3396343"/>
              <a:gd name="connsiteY114" fmla="*/ 3562597 h 5450774"/>
              <a:gd name="connsiteX115" fmla="*/ 570016 w 3396343"/>
              <a:gd name="connsiteY115" fmla="*/ 3645725 h 5450774"/>
              <a:gd name="connsiteX116" fmla="*/ 522514 w 3396343"/>
              <a:gd name="connsiteY116" fmla="*/ 3693226 h 5450774"/>
              <a:gd name="connsiteX117" fmla="*/ 522514 w 3396343"/>
              <a:gd name="connsiteY117" fmla="*/ 3693226 h 5450774"/>
              <a:gd name="connsiteX118" fmla="*/ 439387 w 3396343"/>
              <a:gd name="connsiteY118" fmla="*/ 3681350 h 5450774"/>
              <a:gd name="connsiteX119" fmla="*/ 475013 w 3396343"/>
              <a:gd name="connsiteY119" fmla="*/ 3621974 h 5450774"/>
              <a:gd name="connsiteX120" fmla="*/ 475013 w 3396343"/>
              <a:gd name="connsiteY120" fmla="*/ 3574473 h 5450774"/>
              <a:gd name="connsiteX121" fmla="*/ 451262 w 3396343"/>
              <a:gd name="connsiteY121" fmla="*/ 3562597 h 5450774"/>
              <a:gd name="connsiteX122" fmla="*/ 451262 w 3396343"/>
              <a:gd name="connsiteY122" fmla="*/ 3562597 h 5450774"/>
              <a:gd name="connsiteX123" fmla="*/ 380010 w 3396343"/>
              <a:gd name="connsiteY123" fmla="*/ 3633849 h 5450774"/>
              <a:gd name="connsiteX124" fmla="*/ 356260 w 3396343"/>
              <a:gd name="connsiteY124" fmla="*/ 3574473 h 5450774"/>
              <a:gd name="connsiteX125" fmla="*/ 285008 w 3396343"/>
              <a:gd name="connsiteY125" fmla="*/ 3610099 h 5450774"/>
              <a:gd name="connsiteX126" fmla="*/ 285008 w 3396343"/>
              <a:gd name="connsiteY126" fmla="*/ 3645725 h 5450774"/>
              <a:gd name="connsiteX127" fmla="*/ 201880 w 3396343"/>
              <a:gd name="connsiteY127" fmla="*/ 3669475 h 5450774"/>
              <a:gd name="connsiteX128" fmla="*/ 178130 w 3396343"/>
              <a:gd name="connsiteY128" fmla="*/ 3728852 h 5450774"/>
              <a:gd name="connsiteX129" fmla="*/ 178130 w 3396343"/>
              <a:gd name="connsiteY129" fmla="*/ 3728852 h 5450774"/>
              <a:gd name="connsiteX130" fmla="*/ 35626 w 3396343"/>
              <a:gd name="connsiteY130" fmla="*/ 3823854 h 5450774"/>
              <a:gd name="connsiteX131" fmla="*/ 35626 w 3396343"/>
              <a:gd name="connsiteY131" fmla="*/ 3823854 h 5450774"/>
              <a:gd name="connsiteX132" fmla="*/ 0 w 3396343"/>
              <a:gd name="connsiteY132" fmla="*/ 3978234 h 5450774"/>
              <a:gd name="connsiteX133" fmla="*/ 130629 w 3396343"/>
              <a:gd name="connsiteY133" fmla="*/ 3954483 h 5450774"/>
              <a:gd name="connsiteX134" fmla="*/ 201880 w 3396343"/>
              <a:gd name="connsiteY134" fmla="*/ 3954483 h 5450774"/>
              <a:gd name="connsiteX135" fmla="*/ 332509 w 3396343"/>
              <a:gd name="connsiteY135" fmla="*/ 3918857 h 5450774"/>
              <a:gd name="connsiteX136" fmla="*/ 368135 w 3396343"/>
              <a:gd name="connsiteY136" fmla="*/ 3883231 h 5450774"/>
              <a:gd name="connsiteX137" fmla="*/ 380010 w 3396343"/>
              <a:gd name="connsiteY137" fmla="*/ 3859480 h 5450774"/>
              <a:gd name="connsiteX138" fmla="*/ 427512 w 3396343"/>
              <a:gd name="connsiteY138" fmla="*/ 3883231 h 5450774"/>
              <a:gd name="connsiteX139" fmla="*/ 391886 w 3396343"/>
              <a:gd name="connsiteY139" fmla="*/ 3990109 h 5450774"/>
              <a:gd name="connsiteX140" fmla="*/ 486888 w 3396343"/>
              <a:gd name="connsiteY140" fmla="*/ 4120738 h 5450774"/>
              <a:gd name="connsiteX141" fmla="*/ 570016 w 3396343"/>
              <a:gd name="connsiteY141" fmla="*/ 4073236 h 5450774"/>
              <a:gd name="connsiteX142" fmla="*/ 570016 w 3396343"/>
              <a:gd name="connsiteY142" fmla="*/ 4073236 h 5450774"/>
              <a:gd name="connsiteX143" fmla="*/ 665018 w 3396343"/>
              <a:gd name="connsiteY143" fmla="*/ 4073236 h 5450774"/>
              <a:gd name="connsiteX144" fmla="*/ 712519 w 3396343"/>
              <a:gd name="connsiteY144" fmla="*/ 4132613 h 5450774"/>
              <a:gd name="connsiteX145" fmla="*/ 688769 w 3396343"/>
              <a:gd name="connsiteY145" fmla="*/ 4251366 h 5450774"/>
              <a:gd name="connsiteX146" fmla="*/ 831273 w 3396343"/>
              <a:gd name="connsiteY146" fmla="*/ 4417621 h 5450774"/>
              <a:gd name="connsiteX147" fmla="*/ 843148 w 3396343"/>
              <a:gd name="connsiteY147" fmla="*/ 4500748 h 5450774"/>
              <a:gd name="connsiteX148" fmla="*/ 843148 w 3396343"/>
              <a:gd name="connsiteY148" fmla="*/ 4560125 h 5450774"/>
              <a:gd name="connsiteX149" fmla="*/ 748145 w 3396343"/>
              <a:gd name="connsiteY149" fmla="*/ 4560125 h 5450774"/>
              <a:gd name="connsiteX150" fmla="*/ 641267 w 3396343"/>
              <a:gd name="connsiteY150" fmla="*/ 4476997 h 5450774"/>
              <a:gd name="connsiteX151" fmla="*/ 581891 w 3396343"/>
              <a:gd name="connsiteY151" fmla="*/ 4500748 h 5450774"/>
              <a:gd name="connsiteX152" fmla="*/ 534390 w 3396343"/>
              <a:gd name="connsiteY152" fmla="*/ 4583875 h 5450774"/>
              <a:gd name="connsiteX153" fmla="*/ 451262 w 3396343"/>
              <a:gd name="connsiteY153" fmla="*/ 4690753 h 5450774"/>
              <a:gd name="connsiteX154" fmla="*/ 415636 w 3396343"/>
              <a:gd name="connsiteY154" fmla="*/ 4726379 h 5450774"/>
              <a:gd name="connsiteX155" fmla="*/ 498764 w 3396343"/>
              <a:gd name="connsiteY155" fmla="*/ 4845132 h 5450774"/>
              <a:gd name="connsiteX156" fmla="*/ 783771 w 3396343"/>
              <a:gd name="connsiteY156" fmla="*/ 4821382 h 5450774"/>
              <a:gd name="connsiteX157" fmla="*/ 1199408 w 3396343"/>
              <a:gd name="connsiteY157" fmla="*/ 5213267 h 5450774"/>
              <a:gd name="connsiteX158" fmla="*/ 1864426 w 3396343"/>
              <a:gd name="connsiteY158" fmla="*/ 5035138 h 5450774"/>
              <a:gd name="connsiteX159" fmla="*/ 2244436 w 3396343"/>
              <a:gd name="connsiteY159" fmla="*/ 5296395 h 5450774"/>
              <a:gd name="connsiteX160" fmla="*/ 2363190 w 3396343"/>
              <a:gd name="connsiteY160" fmla="*/ 5165766 h 5450774"/>
              <a:gd name="connsiteX161" fmla="*/ 2493818 w 3396343"/>
              <a:gd name="connsiteY161" fmla="*/ 5213267 h 5450774"/>
              <a:gd name="connsiteX162" fmla="*/ 2529444 w 3396343"/>
              <a:gd name="connsiteY162" fmla="*/ 5296395 h 5450774"/>
              <a:gd name="connsiteX163" fmla="*/ 2778826 w 3396343"/>
              <a:gd name="connsiteY163" fmla="*/ 5450774 h 545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3396343" h="5450774">
                <a:moveTo>
                  <a:pt x="2778826" y="5450774"/>
                </a:moveTo>
                <a:lnTo>
                  <a:pt x="2921330" y="5332021"/>
                </a:lnTo>
                <a:lnTo>
                  <a:pt x="2921330" y="5082639"/>
                </a:lnTo>
                <a:lnTo>
                  <a:pt x="3075709" y="4892634"/>
                </a:lnTo>
                <a:lnTo>
                  <a:pt x="3099460" y="4500748"/>
                </a:lnTo>
                <a:lnTo>
                  <a:pt x="3289465" y="4417621"/>
                </a:lnTo>
                <a:lnTo>
                  <a:pt x="3325091" y="4286992"/>
                </a:lnTo>
                <a:lnTo>
                  <a:pt x="3396343" y="4203865"/>
                </a:lnTo>
                <a:lnTo>
                  <a:pt x="3289465" y="3990109"/>
                </a:lnTo>
                <a:lnTo>
                  <a:pt x="3277590" y="3895106"/>
                </a:lnTo>
                <a:lnTo>
                  <a:pt x="3123210" y="3800104"/>
                </a:lnTo>
                <a:lnTo>
                  <a:pt x="3075709" y="3610099"/>
                </a:lnTo>
                <a:lnTo>
                  <a:pt x="3063834" y="3467595"/>
                </a:lnTo>
                <a:cubicBezTo>
                  <a:pt x="3079410" y="3429941"/>
                  <a:pt x="3132157" y="3410874"/>
                  <a:pt x="3147733" y="3373220"/>
                </a:cubicBezTo>
                <a:lnTo>
                  <a:pt x="3158836" y="3241963"/>
                </a:lnTo>
                <a:lnTo>
                  <a:pt x="3158836" y="3016332"/>
                </a:lnTo>
                <a:lnTo>
                  <a:pt x="3241964" y="2992582"/>
                </a:lnTo>
                <a:lnTo>
                  <a:pt x="3353379" y="2886428"/>
                </a:lnTo>
                <a:lnTo>
                  <a:pt x="3241964" y="2790701"/>
                </a:lnTo>
                <a:lnTo>
                  <a:pt x="3218213" y="2671948"/>
                </a:lnTo>
                <a:lnTo>
                  <a:pt x="3218213" y="2553195"/>
                </a:lnTo>
                <a:lnTo>
                  <a:pt x="3123210" y="2410691"/>
                </a:lnTo>
                <a:lnTo>
                  <a:pt x="3123210" y="2303813"/>
                </a:lnTo>
                <a:lnTo>
                  <a:pt x="3087584" y="2173184"/>
                </a:lnTo>
                <a:lnTo>
                  <a:pt x="3182587" y="1911927"/>
                </a:lnTo>
                <a:lnTo>
                  <a:pt x="3230088" y="1781299"/>
                </a:lnTo>
                <a:lnTo>
                  <a:pt x="3305154" y="1721922"/>
                </a:lnTo>
                <a:lnTo>
                  <a:pt x="3135086" y="1638795"/>
                </a:lnTo>
                <a:lnTo>
                  <a:pt x="2992582" y="1579418"/>
                </a:lnTo>
                <a:lnTo>
                  <a:pt x="2933205" y="1603169"/>
                </a:lnTo>
                <a:lnTo>
                  <a:pt x="2956956" y="1531917"/>
                </a:lnTo>
                <a:lnTo>
                  <a:pt x="3013436" y="1440631"/>
                </a:lnTo>
                <a:cubicBezTo>
                  <a:pt x="3021031" y="1421949"/>
                  <a:pt x="3043494" y="1403267"/>
                  <a:pt x="3051089" y="1384585"/>
                </a:cubicBezTo>
                <a:lnTo>
                  <a:pt x="3040083" y="1365662"/>
                </a:lnTo>
                <a:lnTo>
                  <a:pt x="3063834" y="1318161"/>
                </a:lnTo>
                <a:lnTo>
                  <a:pt x="2861953" y="1199408"/>
                </a:lnTo>
                <a:lnTo>
                  <a:pt x="2731325" y="1140031"/>
                </a:lnTo>
                <a:lnTo>
                  <a:pt x="2600696" y="1163782"/>
                </a:lnTo>
                <a:lnTo>
                  <a:pt x="2481943" y="1223158"/>
                </a:lnTo>
                <a:lnTo>
                  <a:pt x="2410691" y="1258784"/>
                </a:lnTo>
                <a:lnTo>
                  <a:pt x="2351314" y="1270660"/>
                </a:lnTo>
                <a:lnTo>
                  <a:pt x="2315688" y="1151906"/>
                </a:lnTo>
                <a:lnTo>
                  <a:pt x="2244436" y="1033153"/>
                </a:lnTo>
                <a:lnTo>
                  <a:pt x="2208810" y="985652"/>
                </a:lnTo>
                <a:lnTo>
                  <a:pt x="2208810" y="783771"/>
                </a:lnTo>
                <a:lnTo>
                  <a:pt x="2208810" y="748145"/>
                </a:lnTo>
                <a:lnTo>
                  <a:pt x="2208810" y="748145"/>
                </a:lnTo>
                <a:lnTo>
                  <a:pt x="2303813" y="617517"/>
                </a:lnTo>
                <a:lnTo>
                  <a:pt x="2185060" y="451262"/>
                </a:lnTo>
                <a:lnTo>
                  <a:pt x="2149434" y="273132"/>
                </a:lnTo>
                <a:lnTo>
                  <a:pt x="2054431" y="118753"/>
                </a:lnTo>
                <a:lnTo>
                  <a:pt x="1995054" y="35626"/>
                </a:lnTo>
                <a:lnTo>
                  <a:pt x="1959429" y="0"/>
                </a:lnTo>
                <a:lnTo>
                  <a:pt x="1959429" y="0"/>
                </a:lnTo>
                <a:lnTo>
                  <a:pt x="1793174" y="11875"/>
                </a:lnTo>
                <a:lnTo>
                  <a:pt x="1662545" y="59376"/>
                </a:lnTo>
                <a:lnTo>
                  <a:pt x="1579418" y="380010"/>
                </a:lnTo>
                <a:lnTo>
                  <a:pt x="1567543" y="403761"/>
                </a:lnTo>
                <a:lnTo>
                  <a:pt x="1617216" y="548533"/>
                </a:lnTo>
                <a:lnTo>
                  <a:pt x="1698171" y="617517"/>
                </a:lnTo>
                <a:lnTo>
                  <a:pt x="1805049" y="676893"/>
                </a:lnTo>
                <a:lnTo>
                  <a:pt x="1850282" y="958184"/>
                </a:lnTo>
                <a:lnTo>
                  <a:pt x="1911927" y="1175657"/>
                </a:lnTo>
                <a:lnTo>
                  <a:pt x="1959429" y="1330036"/>
                </a:lnTo>
                <a:lnTo>
                  <a:pt x="1983179" y="1662545"/>
                </a:lnTo>
                <a:lnTo>
                  <a:pt x="1983179" y="1698171"/>
                </a:lnTo>
                <a:lnTo>
                  <a:pt x="1959429" y="1793174"/>
                </a:lnTo>
                <a:lnTo>
                  <a:pt x="1959429" y="1888176"/>
                </a:lnTo>
                <a:lnTo>
                  <a:pt x="1911927" y="2018805"/>
                </a:lnTo>
                <a:lnTo>
                  <a:pt x="1888177" y="2090057"/>
                </a:lnTo>
                <a:lnTo>
                  <a:pt x="1816925" y="1983179"/>
                </a:lnTo>
                <a:lnTo>
                  <a:pt x="1733797" y="1876301"/>
                </a:lnTo>
                <a:lnTo>
                  <a:pt x="1591293" y="1876301"/>
                </a:lnTo>
                <a:lnTo>
                  <a:pt x="1436914" y="1828800"/>
                </a:lnTo>
                <a:lnTo>
                  <a:pt x="1270660" y="1852550"/>
                </a:lnTo>
                <a:lnTo>
                  <a:pt x="1163782" y="1864426"/>
                </a:lnTo>
                <a:lnTo>
                  <a:pt x="1163782" y="1864426"/>
                </a:lnTo>
                <a:cubicBezTo>
                  <a:pt x="1152470" y="1875521"/>
                  <a:pt x="1106602" y="1893881"/>
                  <a:pt x="1095909" y="1930995"/>
                </a:cubicBezTo>
                <a:cubicBezTo>
                  <a:pt x="1085216" y="1968109"/>
                  <a:pt x="1090052" y="2051084"/>
                  <a:pt x="1099626" y="2087112"/>
                </a:cubicBezTo>
                <a:lnTo>
                  <a:pt x="1160789" y="2210355"/>
                </a:lnTo>
                <a:lnTo>
                  <a:pt x="1258784" y="2363189"/>
                </a:lnTo>
                <a:lnTo>
                  <a:pt x="1436914" y="2315688"/>
                </a:lnTo>
                <a:lnTo>
                  <a:pt x="1591293" y="2375065"/>
                </a:lnTo>
                <a:lnTo>
                  <a:pt x="1693731" y="2380327"/>
                </a:lnTo>
                <a:cubicBezTo>
                  <a:pt x="1722920" y="2386490"/>
                  <a:pt x="1750871" y="2385838"/>
                  <a:pt x="1781299" y="2398815"/>
                </a:cubicBezTo>
                <a:cubicBezTo>
                  <a:pt x="1811727" y="2411793"/>
                  <a:pt x="1844634" y="2438400"/>
                  <a:pt x="1876301" y="2458192"/>
                </a:cubicBezTo>
                <a:lnTo>
                  <a:pt x="1983179" y="2458192"/>
                </a:lnTo>
                <a:lnTo>
                  <a:pt x="1983179" y="2458192"/>
                </a:lnTo>
                <a:lnTo>
                  <a:pt x="1769423" y="2481943"/>
                </a:lnTo>
                <a:lnTo>
                  <a:pt x="1721922" y="2458192"/>
                </a:lnTo>
                <a:lnTo>
                  <a:pt x="1662545" y="2565070"/>
                </a:lnTo>
                <a:lnTo>
                  <a:pt x="1615044" y="2636322"/>
                </a:lnTo>
                <a:lnTo>
                  <a:pt x="1567543" y="2612571"/>
                </a:lnTo>
                <a:lnTo>
                  <a:pt x="1496291" y="2660073"/>
                </a:lnTo>
                <a:lnTo>
                  <a:pt x="1472540" y="2731325"/>
                </a:lnTo>
                <a:lnTo>
                  <a:pt x="1425039" y="2755075"/>
                </a:lnTo>
                <a:lnTo>
                  <a:pt x="1353787" y="2802576"/>
                </a:lnTo>
                <a:lnTo>
                  <a:pt x="1306286" y="2695699"/>
                </a:lnTo>
                <a:lnTo>
                  <a:pt x="1258784" y="2695699"/>
                </a:lnTo>
                <a:lnTo>
                  <a:pt x="1163782" y="2600696"/>
                </a:lnTo>
                <a:lnTo>
                  <a:pt x="1056904" y="2636322"/>
                </a:lnTo>
                <a:lnTo>
                  <a:pt x="997527" y="2648197"/>
                </a:lnTo>
                <a:lnTo>
                  <a:pt x="902525" y="2648197"/>
                </a:lnTo>
                <a:lnTo>
                  <a:pt x="831273" y="2707574"/>
                </a:lnTo>
                <a:lnTo>
                  <a:pt x="831273" y="2766950"/>
                </a:lnTo>
                <a:lnTo>
                  <a:pt x="831273" y="2838202"/>
                </a:lnTo>
                <a:lnTo>
                  <a:pt x="748145" y="2873828"/>
                </a:lnTo>
                <a:lnTo>
                  <a:pt x="699823" y="2968831"/>
                </a:lnTo>
                <a:lnTo>
                  <a:pt x="771896" y="3111335"/>
                </a:lnTo>
                <a:lnTo>
                  <a:pt x="819397" y="3241963"/>
                </a:lnTo>
                <a:lnTo>
                  <a:pt x="878774" y="3336966"/>
                </a:lnTo>
                <a:lnTo>
                  <a:pt x="771896" y="3384467"/>
                </a:lnTo>
                <a:lnTo>
                  <a:pt x="676893" y="3431969"/>
                </a:lnTo>
                <a:lnTo>
                  <a:pt x="629392" y="3503221"/>
                </a:lnTo>
                <a:lnTo>
                  <a:pt x="570016" y="3562597"/>
                </a:lnTo>
                <a:lnTo>
                  <a:pt x="570016" y="3645725"/>
                </a:lnTo>
                <a:lnTo>
                  <a:pt x="522514" y="3693226"/>
                </a:lnTo>
                <a:lnTo>
                  <a:pt x="522514" y="3693226"/>
                </a:lnTo>
                <a:lnTo>
                  <a:pt x="439387" y="3681350"/>
                </a:lnTo>
                <a:lnTo>
                  <a:pt x="475013" y="3621974"/>
                </a:lnTo>
                <a:lnTo>
                  <a:pt x="475013" y="3574473"/>
                </a:lnTo>
                <a:lnTo>
                  <a:pt x="451262" y="3562597"/>
                </a:lnTo>
                <a:lnTo>
                  <a:pt x="451262" y="3562597"/>
                </a:lnTo>
                <a:lnTo>
                  <a:pt x="380010" y="3633849"/>
                </a:lnTo>
                <a:lnTo>
                  <a:pt x="356260" y="3574473"/>
                </a:lnTo>
                <a:lnTo>
                  <a:pt x="285008" y="3610099"/>
                </a:lnTo>
                <a:lnTo>
                  <a:pt x="285008" y="3645725"/>
                </a:lnTo>
                <a:lnTo>
                  <a:pt x="201880" y="3669475"/>
                </a:lnTo>
                <a:lnTo>
                  <a:pt x="178130" y="3728852"/>
                </a:lnTo>
                <a:lnTo>
                  <a:pt x="178130" y="3728852"/>
                </a:lnTo>
                <a:lnTo>
                  <a:pt x="35626" y="3823854"/>
                </a:lnTo>
                <a:lnTo>
                  <a:pt x="35626" y="3823854"/>
                </a:lnTo>
                <a:lnTo>
                  <a:pt x="0" y="3978234"/>
                </a:lnTo>
                <a:lnTo>
                  <a:pt x="130629" y="3954483"/>
                </a:lnTo>
                <a:lnTo>
                  <a:pt x="201880" y="3954483"/>
                </a:lnTo>
                <a:lnTo>
                  <a:pt x="332509" y="3918857"/>
                </a:lnTo>
                <a:lnTo>
                  <a:pt x="368135" y="3883231"/>
                </a:lnTo>
                <a:lnTo>
                  <a:pt x="380010" y="3859480"/>
                </a:lnTo>
                <a:lnTo>
                  <a:pt x="427512" y="3883231"/>
                </a:lnTo>
                <a:lnTo>
                  <a:pt x="391886" y="3990109"/>
                </a:lnTo>
                <a:lnTo>
                  <a:pt x="486888" y="4120738"/>
                </a:lnTo>
                <a:lnTo>
                  <a:pt x="570016" y="4073236"/>
                </a:lnTo>
                <a:lnTo>
                  <a:pt x="570016" y="4073236"/>
                </a:lnTo>
                <a:lnTo>
                  <a:pt x="665018" y="4073236"/>
                </a:lnTo>
                <a:lnTo>
                  <a:pt x="712519" y="4132613"/>
                </a:lnTo>
                <a:lnTo>
                  <a:pt x="688769" y="4251366"/>
                </a:lnTo>
                <a:lnTo>
                  <a:pt x="831273" y="4417621"/>
                </a:lnTo>
                <a:lnTo>
                  <a:pt x="843148" y="4500748"/>
                </a:lnTo>
                <a:lnTo>
                  <a:pt x="843148" y="4560125"/>
                </a:lnTo>
                <a:lnTo>
                  <a:pt x="748145" y="4560125"/>
                </a:lnTo>
                <a:lnTo>
                  <a:pt x="641267" y="4476997"/>
                </a:lnTo>
                <a:lnTo>
                  <a:pt x="581891" y="4500748"/>
                </a:lnTo>
                <a:lnTo>
                  <a:pt x="534390" y="4583875"/>
                </a:lnTo>
                <a:lnTo>
                  <a:pt x="451262" y="4690753"/>
                </a:lnTo>
                <a:lnTo>
                  <a:pt x="415636" y="4726379"/>
                </a:lnTo>
                <a:lnTo>
                  <a:pt x="498764" y="4845132"/>
                </a:lnTo>
                <a:lnTo>
                  <a:pt x="783771" y="4821382"/>
                </a:lnTo>
                <a:lnTo>
                  <a:pt x="1199408" y="5213267"/>
                </a:lnTo>
                <a:lnTo>
                  <a:pt x="1864426" y="5035138"/>
                </a:lnTo>
                <a:lnTo>
                  <a:pt x="2244436" y="5296395"/>
                </a:lnTo>
                <a:lnTo>
                  <a:pt x="2363190" y="5165766"/>
                </a:lnTo>
                <a:lnTo>
                  <a:pt x="2493818" y="5213267"/>
                </a:lnTo>
                <a:lnTo>
                  <a:pt x="2529444" y="5296395"/>
                </a:lnTo>
                <a:lnTo>
                  <a:pt x="2778826" y="5450774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 in 520 BC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7200" y="23723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 in 1967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581400" y="2047220"/>
            <a:ext cx="1588911" cy="2143780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4452" y="2895600"/>
            <a:ext cx="766948" cy="8382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5006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  <p:bldP spid="48" grpId="0"/>
      <p:bldP spid="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Zechariah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106269"/>
            <a:ext cx="563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not Zachariah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114800" y="1106269"/>
            <a:ext cx="2438400" cy="64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14800" y="1099458"/>
            <a:ext cx="2438400" cy="64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" y="1752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prophecies: 2</a:t>
            </a:r>
            <a:r>
              <a:rPr lang="en-US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to Isaiah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895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520 BC (two months after Haggai began)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01800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Chapters 1-6 contain 8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visions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539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5" grpId="2"/>
      <p:bldP spid="4" grpId="0"/>
      <p:bldP spid="4" grpId="1"/>
      <p:bldP spid="4" grpId="2"/>
      <p:bldP spid="11" grpId="0"/>
      <p:bldP spid="11" grpId="1"/>
      <p:bldP spid="11" grpId="2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066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Zechariah means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remembers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2037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Berechiah means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 will bless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819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Iddo means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appointed time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315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066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angry with anger with your fathers</a:t>
            </a:r>
          </a:p>
        </p:txBody>
      </p:sp>
    </p:spTree>
    <p:extLst>
      <p:ext uri="{BB962C8B-B14F-4D97-AF65-F5344CB8AC3E}">
        <p14:creationId xmlns:p14="http://schemas.microsoft.com/office/powerpoint/2010/main" xmlns="" val="28279273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10:42 ~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one thing is needed, and Mary has chosen that good part, which will not be taken away from her.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678875"/>
            <a:ext cx="83057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2:4 ~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Nevertheless I have </a:t>
            </a:r>
            <a:r>
              <a:rPr lang="en-US" sz="3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you, that you have left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lost)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first love.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252907"/>
            <a:ext cx="83057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4:8 ~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near to God and He will draw near to you</a:t>
            </a:r>
          </a:p>
        </p:txBody>
      </p:sp>
    </p:spTree>
    <p:extLst>
      <p:ext uri="{BB962C8B-B14F-4D97-AF65-F5344CB8AC3E}">
        <p14:creationId xmlns:p14="http://schemas.microsoft.com/office/powerpoint/2010/main" xmlns="" val="315018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  <p:bldP spid="5" grpId="2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of Hosts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Sabaoth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(52x in book)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JFB ~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"Implies the boundless resources at His command for His people's good."</a:t>
            </a:r>
          </a:p>
        </p:txBody>
      </p:sp>
    </p:spTree>
    <p:extLst>
      <p:ext uri="{BB962C8B-B14F-4D97-AF65-F5344CB8AC3E}">
        <p14:creationId xmlns:p14="http://schemas.microsoft.com/office/powerpoint/2010/main" xmlns="" val="3470642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(2x in Jeremiah; once in Ezekiel)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fathers have eaten sour grapes, And the children's  teeth  are set on 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edge. 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93874"/>
            <a:ext cx="8305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34:7b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visiting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iniquity of the fathers upon the children and the children’s children to the third and the fourth generation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682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Theophany ~ A pre-incarnate manifestation of the Son</a:t>
            </a:r>
          </a:p>
        </p:txBody>
      </p:sp>
    </p:spTree>
    <p:extLst>
      <p:ext uri="{BB962C8B-B14F-4D97-AF65-F5344CB8AC3E}">
        <p14:creationId xmlns:p14="http://schemas.microsoft.com/office/powerpoint/2010/main" xmlns="" val="3038415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"/>
          <a:stretch/>
        </p:blipFill>
        <p:spPr bwMode="auto">
          <a:xfrm>
            <a:off x="-76200" y="0"/>
            <a:ext cx="5497646" cy="939463"/>
          </a:xfrm>
          <a:prstGeom prst="rect">
            <a:avLst/>
          </a:prstGeom>
          <a:noFill/>
          <a:ln>
            <a:noFill/>
          </a:ln>
          <a:effectLst>
            <a:outerShdw blurRad="50800" dist="215900" dir="2700000" algn="ctr" rotWithShape="0">
              <a:srgbClr val="51372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1601" y="-76200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65100" contourW="12700" prstMaterial="translucentPowder">
              <a:bevelT w="196850" h="127000" prst="angle"/>
              <a:extrusionClr>
                <a:srgbClr val="4F3D11"/>
              </a:extrusionClr>
              <a:contourClr>
                <a:srgbClr val="9C5608"/>
              </a:contourClr>
            </a:sp3d>
          </a:bodyPr>
          <a:lstStyle/>
          <a:p>
            <a:pPr algn="ctr"/>
            <a:r>
              <a:rPr lang="en-US" sz="6000" dirty="0" smtClean="0">
                <a:solidFill>
                  <a:srgbClr val="4B2215"/>
                </a:solidFill>
                <a:latin typeface="Mitzvah" pitchFamily="2" charset="0"/>
              </a:rPr>
              <a:t>Zechariah 1-2</a:t>
            </a:r>
            <a:endParaRPr lang="en-US" sz="6000" dirty="0">
              <a:solidFill>
                <a:srgbClr val="4B2215"/>
              </a:solidFill>
              <a:latin typeface="Mitzva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1" y="1107996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Craftsmen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carpenters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literally,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engravers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4788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theme/theme1.xml><?xml version="1.0" encoding="utf-8"?>
<a:theme xmlns:a="http://schemas.openxmlformats.org/drawingml/2006/main" name="Minor Prophets">
  <a:themeElements>
    <a:clrScheme name="Minor Prophet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or Prophets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Minor Prophets</Template>
  <TotalTime>857</TotalTime>
  <Words>291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Minor Prophets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24</cp:revision>
  <dcterms:created xsi:type="dcterms:W3CDTF">2012-07-31T12:29:31Z</dcterms:created>
  <dcterms:modified xsi:type="dcterms:W3CDTF">2012-08-02T18:16:29Z</dcterms:modified>
</cp:coreProperties>
</file>