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95" r:id="rId4"/>
    <p:sldId id="262" r:id="rId5"/>
    <p:sldId id="296" r:id="rId6"/>
    <p:sldId id="260" r:id="rId7"/>
    <p:sldId id="261" r:id="rId8"/>
    <p:sldId id="258" r:id="rId9"/>
    <p:sldId id="259" r:id="rId10"/>
    <p:sldId id="266" r:id="rId11"/>
    <p:sldId id="267" r:id="rId12"/>
    <p:sldId id="271" r:id="rId13"/>
    <p:sldId id="272" r:id="rId14"/>
    <p:sldId id="270" r:id="rId15"/>
    <p:sldId id="273" r:id="rId16"/>
    <p:sldId id="263" r:id="rId17"/>
    <p:sldId id="289" r:id="rId18"/>
    <p:sldId id="276" r:id="rId19"/>
    <p:sldId id="274" r:id="rId20"/>
    <p:sldId id="275" r:id="rId21"/>
    <p:sldId id="278" r:id="rId22"/>
    <p:sldId id="279" r:id="rId23"/>
    <p:sldId id="268" r:id="rId24"/>
    <p:sldId id="269" r:id="rId25"/>
    <p:sldId id="264" r:id="rId26"/>
    <p:sldId id="282" r:id="rId27"/>
    <p:sldId id="283" r:id="rId28"/>
    <p:sldId id="284" r:id="rId29"/>
    <p:sldId id="286" r:id="rId30"/>
    <p:sldId id="292" r:id="rId31"/>
    <p:sldId id="285" r:id="rId32"/>
    <p:sldId id="300" r:id="rId33"/>
    <p:sldId id="298" r:id="rId34"/>
    <p:sldId id="280" r:id="rId35"/>
    <p:sldId id="281" r:id="rId36"/>
    <p:sldId id="290" r:id="rId37"/>
    <p:sldId id="299" r:id="rId38"/>
  </p:sldIdLst>
  <p:sldSz cx="9144000" cy="6858000" type="screen4x3"/>
  <p:notesSz cx="6858000" cy="9144000"/>
  <p:embeddedFontLst>
    <p:embeddedFont>
      <p:font typeface="28 Days Later" panose="020B0603050302020204" pitchFamily="34" charset="0"/>
      <p:regular r:id="rId39"/>
    </p:embeddedFont>
    <p:embeddedFont>
      <p:font typeface="Archistico" panose="02040802050405020203" pitchFamily="18" charset="0"/>
      <p:regular r:id="rId40"/>
      <p:bold r:id="rId41"/>
    </p:embeddedFont>
    <p:embeddedFont>
      <p:font typeface="Calibri" panose="020F0502020204030204" pitchFamily="34" charset="0"/>
      <p:regular r:id="rId42"/>
      <p:bold r:id="rId43"/>
      <p:italic r:id="rId44"/>
      <p:boldItalic r:id="rId45"/>
    </p:embeddedFont>
    <p:embeddedFont>
      <p:font typeface="Cathedral" pitchFamily="2" charset="0"/>
      <p:regular r:id="rId46"/>
    </p:embeddedFont>
    <p:embeddedFont>
      <p:font typeface="Crayon" panose="00000400000000000000" pitchFamily="2" charset="0"/>
      <p:regular r:id="rId47"/>
    </p:embeddedFont>
    <p:embeddedFont>
      <p:font typeface="PT Sasparilla" pitchFamily="2" charset="0"/>
      <p:regular r:id="rId48"/>
    </p:embeddedFont>
    <p:embeddedFont>
      <p:font typeface="Return To Sender"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6E6"/>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D6B16-5DDF-4E5D-BE8D-02AAD2FA61B6}" v="10" dt="2019-04-28T11:27:25.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100" d="100"/>
          <a:sy n="100" d="100"/>
        </p:scale>
        <p:origin x="687" y="36"/>
      </p:cViewPr>
      <p:guideLst>
        <p:guide orient="horz" pos="2160"/>
        <p:guide pos="2880"/>
      </p:guideLst>
    </p:cSldViewPr>
  </p:slideViewPr>
  <p:notesTextViewPr>
    <p:cViewPr>
      <p:scale>
        <a:sx n="1" d="1"/>
        <a:sy n="1" d="1"/>
      </p:scale>
      <p:origin x="0" y="0"/>
    </p:cViewPr>
  </p:notesTextViewPr>
  <p:sorterViewPr>
    <p:cViewPr>
      <p:scale>
        <a:sx n="100" d="100"/>
        <a:sy n="100" d="100"/>
      </p:scale>
      <p:origin x="0" y="-47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25D6B16-5DDF-4E5D-BE8D-02AAD2FA61B6}"/>
    <pc:docChg chg="modSld">
      <pc:chgData name="Ken Merrihew" userId="bcb7a1e886d99f07" providerId="LiveId" clId="{B25D6B16-5DDF-4E5D-BE8D-02AAD2FA61B6}" dt="2019-04-28T11:27:29.284" v="49" actId="1035"/>
      <pc:docMkLst>
        <pc:docMk/>
      </pc:docMkLst>
      <pc:sldChg chg="modSp">
        <pc:chgData name="Ken Merrihew" userId="bcb7a1e886d99f07" providerId="LiveId" clId="{B25D6B16-5DDF-4E5D-BE8D-02AAD2FA61B6}" dt="2019-04-28T11:20:43.036" v="1" actId="20577"/>
        <pc:sldMkLst>
          <pc:docMk/>
          <pc:sldMk cId="297994227" sldId="266"/>
        </pc:sldMkLst>
        <pc:spChg chg="mod">
          <ac:chgData name="Ken Merrihew" userId="bcb7a1e886d99f07" providerId="LiveId" clId="{B25D6B16-5DDF-4E5D-BE8D-02AAD2FA61B6}" dt="2019-04-28T11:20:43.036" v="1" actId="20577"/>
          <ac:spMkLst>
            <pc:docMk/>
            <pc:sldMk cId="297994227" sldId="266"/>
            <ac:spMk id="13" creationId="{6CCAF87E-378A-4AE4-BE6B-55C294395A80}"/>
          </ac:spMkLst>
        </pc:spChg>
      </pc:sldChg>
      <pc:sldChg chg="addSp modSp modAnim">
        <pc:chgData name="Ken Merrihew" userId="bcb7a1e886d99f07" providerId="LiveId" clId="{B25D6B16-5DDF-4E5D-BE8D-02AAD2FA61B6}" dt="2019-04-28T11:27:29.284" v="49" actId="1035"/>
        <pc:sldMkLst>
          <pc:docMk/>
          <pc:sldMk cId="2172531788" sldId="272"/>
        </pc:sldMkLst>
        <pc:spChg chg="add mod">
          <ac:chgData name="Ken Merrihew" userId="bcb7a1e886d99f07" providerId="LiveId" clId="{B25D6B16-5DDF-4E5D-BE8D-02AAD2FA61B6}" dt="2019-04-28T11:27:29.284" v="49" actId="1035"/>
          <ac:spMkLst>
            <pc:docMk/>
            <pc:sldMk cId="2172531788" sldId="272"/>
            <ac:spMk id="4" creationId="{7AB1B49E-5E98-4304-9FED-A422204315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2589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9559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7259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5813-0507-47EE-8F13-71F3BA54A72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339099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F5813-0507-47EE-8F13-71F3BA54A722}"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41293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7F5813-0507-47EE-8F13-71F3BA54A722}"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290901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7F5813-0507-47EE-8F13-71F3BA54A722}"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2317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7F5813-0507-47EE-8F13-71F3BA54A722}"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48724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5813-0507-47EE-8F13-71F3BA54A722}"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165926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F5813-0507-47EE-8F13-71F3BA54A722}"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38839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F5813-0507-47EE-8F13-71F3BA54A722}"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EDA7F-886B-403C-A494-96489150F5A0}" type="slidenum">
              <a:rPr lang="en-US" smtClean="0"/>
              <a:t>‹#›</a:t>
            </a:fld>
            <a:endParaRPr lang="en-US"/>
          </a:p>
        </p:txBody>
      </p:sp>
    </p:spTree>
    <p:extLst>
      <p:ext uri="{BB962C8B-B14F-4D97-AF65-F5344CB8AC3E}">
        <p14:creationId xmlns:p14="http://schemas.microsoft.com/office/powerpoint/2010/main" val="31882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5813-0507-47EE-8F13-71F3BA54A722}" type="datetimeFigureOut">
              <a:rPr lang="en-US" smtClean="0"/>
              <a:t>4/28/2019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DA7F-886B-403C-A494-96489150F5A0}" type="slidenum">
              <a:rPr lang="en-US" smtClean="0"/>
              <a:t>‹#›</a:t>
            </a:fld>
            <a:endParaRPr lang="en-US"/>
          </a:p>
        </p:txBody>
      </p:sp>
    </p:spTree>
    <p:extLst>
      <p:ext uri="{BB962C8B-B14F-4D97-AF65-F5344CB8AC3E}">
        <p14:creationId xmlns:p14="http://schemas.microsoft.com/office/powerpoint/2010/main" val="3521227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wikipremed.com/image.php?img=010104_68zzzz108850_10101_68.jpg&amp;image_id=108850" TargetMode="External"/><Relationship Id="rId10" Type="http://schemas.openxmlformats.org/officeDocument/2006/relationships/image" Target="../media/image10.gif"/><Relationship Id="rId4" Type="http://schemas.microsoft.com/office/2007/relationships/hdphoto" Target="../media/hdphoto1.wdp"/><Relationship Id="rId9"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thepiratescove.us/2013/08/18/agw-today-social-justice-wood-pellets-and-hotspots/" TargetMode="Externa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16E083-64A2-4D0B-AA59-E972BB4B3FDC}"/>
              </a:ext>
            </a:extLst>
          </p:cNvPr>
          <p:cNvSpPr txBox="1"/>
          <p:nvPr/>
        </p:nvSpPr>
        <p:spPr>
          <a:xfrm>
            <a:off x="2907654" y="802533"/>
            <a:ext cx="4488509" cy="1107996"/>
          </a:xfrm>
          <a:prstGeom prst="rect">
            <a:avLst/>
          </a:prstGeom>
          <a:noFill/>
        </p:spPr>
        <p:txBody>
          <a:bodyPr wrap="square" rtlCol="0">
            <a:spAutoFit/>
          </a:bodyPr>
          <a:lstStyle/>
          <a:p>
            <a:r>
              <a:rPr lang="en-US" sz="6600" dirty="0">
                <a:solidFill>
                  <a:srgbClr val="FFFFFF"/>
                </a:solidFill>
                <a:latin typeface="Return To Sender" panose="02000000000000000000" pitchFamily="2" charset="0"/>
                <a:ea typeface="Return To Sender" panose="02000000000000000000" pitchFamily="2" charset="0"/>
              </a:rPr>
              <a:t>TITUS</a:t>
            </a:r>
            <a:r>
              <a:rPr lang="en-US" sz="6600" dirty="0">
                <a:solidFill>
                  <a:srgbClr val="FFFFFF"/>
                </a:solidFill>
                <a:latin typeface="Archistico" panose="02040802050405020203" pitchFamily="18" charset="0"/>
                <a:ea typeface="Return To Sender" panose="02000000000000000000" pitchFamily="2" charset="0"/>
              </a:rPr>
              <a:t> </a:t>
            </a:r>
            <a:r>
              <a:rPr lang="en-US" sz="6600" dirty="0">
                <a:solidFill>
                  <a:srgbClr val="FFFFFF"/>
                </a:solidFill>
                <a:latin typeface="Return To Sender" panose="02000000000000000000" pitchFamily="2" charset="0"/>
                <a:ea typeface="Return To Sender" panose="02000000000000000000" pitchFamily="2" charset="0"/>
              </a:rPr>
              <a:t>3</a:t>
            </a:r>
            <a:r>
              <a:rPr lang="en-US" sz="6600" dirty="0">
                <a:solidFill>
                  <a:srgbClr val="FFFFFF"/>
                </a:solidFill>
                <a:latin typeface="Archistico" panose="02040802050405020203" pitchFamily="18" charset="0"/>
                <a:ea typeface="Return To Sender" panose="02000000000000000000" pitchFamily="2" charset="0"/>
              </a:rPr>
              <a:t>:</a:t>
            </a:r>
            <a:r>
              <a:rPr lang="en-US" sz="6600" dirty="0">
                <a:solidFill>
                  <a:srgbClr val="FFFFFF"/>
                </a:solidFill>
                <a:latin typeface="Return To Sender" panose="02000000000000000000" pitchFamily="2" charset="0"/>
                <a:ea typeface="Return To Sender" panose="02000000000000000000" pitchFamily="2" charset="0"/>
              </a:rPr>
              <a:t>4</a:t>
            </a:r>
            <a:r>
              <a:rPr lang="en-US" sz="6600" dirty="0">
                <a:solidFill>
                  <a:srgbClr val="FFFFFF"/>
                </a:solidFill>
                <a:latin typeface="Archistico" panose="02040802050405020203" pitchFamily="18" charset="0"/>
                <a:ea typeface="Return To Sender" panose="02000000000000000000" pitchFamily="2" charset="0"/>
              </a:rPr>
              <a:t>-</a:t>
            </a:r>
            <a:r>
              <a:rPr lang="en-US" sz="66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33277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EE627F-E078-405B-A024-179BDF996C07}"/>
              </a:ext>
            </a:extLst>
          </p:cNvPr>
          <p:cNvSpPr txBox="1"/>
          <p:nvPr/>
        </p:nvSpPr>
        <p:spPr>
          <a:xfrm>
            <a:off x="446690" y="4845398"/>
            <a:ext cx="8287407" cy="830997"/>
          </a:xfrm>
          <a:prstGeom prst="rect">
            <a:avLst/>
          </a:prstGeom>
          <a:noFill/>
        </p:spPr>
        <p:txBody>
          <a:bodyPr wrap="square" rtlCol="0">
            <a:spAutoFit/>
          </a:bodyPr>
          <a:lstStyle/>
          <a:p>
            <a:r>
              <a:rPr lang="en-US" sz="2400" dirty="0">
                <a:solidFill>
                  <a:srgbClr val="FFFFFF"/>
                </a:solidFill>
                <a:latin typeface="Crayon" panose="00000400000000000000" pitchFamily="2" charset="0"/>
              </a:rPr>
              <a:t>                                                                           They always slobber all over you.  </a:t>
            </a:r>
            <a:endParaRPr lang="en-US" sz="4000" dirty="0">
              <a:solidFill>
                <a:srgbClr val="FFFFFF"/>
              </a:solidFill>
              <a:latin typeface="Crayon" panose="00000400000000000000" pitchFamily="2" charset="0"/>
            </a:endParaRPr>
          </a:p>
        </p:txBody>
      </p:sp>
      <p:sp>
        <p:nvSpPr>
          <p:cNvPr id="8" name="TextBox 7">
            <a:extLst>
              <a:ext uri="{FF2B5EF4-FFF2-40B4-BE49-F238E27FC236}">
                <a16:creationId xmlns:a16="http://schemas.microsoft.com/office/drawing/2014/main" id="{5D2E0BFC-0000-445D-AB76-AFB3E880C65A}"/>
              </a:ext>
            </a:extLst>
          </p:cNvPr>
          <p:cNvSpPr txBox="1"/>
          <p:nvPr/>
        </p:nvSpPr>
        <p:spPr>
          <a:xfrm>
            <a:off x="452280" y="4747498"/>
            <a:ext cx="8249107" cy="523220"/>
          </a:xfrm>
          <a:prstGeom prst="rect">
            <a:avLst/>
          </a:prstGeom>
          <a:noFill/>
        </p:spPr>
        <p:txBody>
          <a:bodyPr wrap="square" rtlCol="0">
            <a:spAutoFit/>
          </a:bodyPr>
          <a:lstStyle/>
          <a:p>
            <a:r>
              <a:rPr lang="en-US" sz="2800" dirty="0"/>
              <a:t>Tammy, age 10 ~ </a:t>
            </a:r>
            <a:r>
              <a:rPr lang="en-US" sz="2400" dirty="0">
                <a:solidFill>
                  <a:srgbClr val="FFFFFF"/>
                </a:solidFill>
                <a:latin typeface="Crayon" panose="00000400000000000000" pitchFamily="2" charset="0"/>
              </a:rPr>
              <a:t>It</a:t>
            </a:r>
            <a:r>
              <a:rPr lang="en-US" sz="2400" dirty="0">
                <a:solidFill>
                  <a:srgbClr val="FFFFFF"/>
                </a:solidFill>
              </a:rPr>
              <a:t>’</a:t>
            </a:r>
            <a:r>
              <a:rPr lang="en-US" sz="2400" dirty="0">
                <a:solidFill>
                  <a:srgbClr val="FFFFFF"/>
                </a:solidFill>
                <a:latin typeface="Crayon" panose="00000400000000000000" pitchFamily="2" charset="0"/>
              </a:rPr>
              <a:t>s never okay to kiss a boy.   </a:t>
            </a:r>
            <a:endParaRPr lang="en-US" sz="6600" dirty="0">
              <a:solidFill>
                <a:srgbClr val="FFFFFF"/>
              </a:solidFill>
              <a:latin typeface="Crayon" panose="00000400000000000000" pitchFamily="2" charset="0"/>
            </a:endParaRPr>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1365407"/>
            <a:ext cx="8249107" cy="1631216"/>
          </a:xfrm>
          <a:prstGeom prst="rect">
            <a:avLst/>
          </a:prstGeom>
          <a:noFill/>
        </p:spPr>
        <p:txBody>
          <a:bodyPr wrap="square" rtlCol="0">
            <a:spAutoFit/>
          </a:bodyPr>
          <a:lstStyle/>
          <a:p>
            <a:r>
              <a:rPr lang="en-US" sz="2800" dirty="0"/>
              <a:t>Christine, age 9 ~ </a:t>
            </a:r>
            <a:r>
              <a:rPr lang="en-US" sz="2400" dirty="0">
                <a:solidFill>
                  <a:srgbClr val="FFFFFF"/>
                </a:solidFill>
                <a:latin typeface="Crayon" panose="00000400000000000000" pitchFamily="2" charset="0"/>
              </a:rPr>
              <a:t>It</a:t>
            </a:r>
            <a:r>
              <a:rPr lang="en-US" sz="2400" dirty="0">
                <a:solidFill>
                  <a:srgbClr val="FFFFFF"/>
                </a:solidFill>
              </a:rPr>
              <a:t>’</a:t>
            </a:r>
            <a:r>
              <a:rPr lang="en-US" sz="2400" dirty="0">
                <a:solidFill>
                  <a:srgbClr val="FFFFFF"/>
                </a:solidFill>
                <a:latin typeface="Crayon" panose="00000400000000000000" pitchFamily="2" charset="0"/>
              </a:rPr>
              <a:t>s love if they order one of those desserts that are on fire. They like to order those because it</a:t>
            </a:r>
            <a:r>
              <a:rPr lang="en-US" sz="2400" dirty="0">
                <a:solidFill>
                  <a:srgbClr val="FFFFFF"/>
                </a:solidFill>
              </a:rPr>
              <a:t>'</a:t>
            </a:r>
            <a:r>
              <a:rPr lang="en-US" sz="2400" dirty="0">
                <a:solidFill>
                  <a:srgbClr val="FFFFFF"/>
                </a:solidFill>
                <a:latin typeface="Crayon" panose="00000400000000000000" pitchFamily="2" charset="0"/>
              </a:rPr>
              <a:t>s just like how their hearts are on fire.”</a:t>
            </a:r>
            <a:endParaRPr lang="en-US" sz="2800" dirty="0">
              <a:solidFill>
                <a:srgbClr val="FFFFFF"/>
              </a:solidFill>
              <a:latin typeface="Crayon" panose="00000400000000000000" pitchFamily="2" charset="0"/>
            </a:endParaRPr>
          </a:p>
        </p:txBody>
      </p:sp>
      <p:sp>
        <p:nvSpPr>
          <p:cNvPr id="7" name="TextBox 6">
            <a:extLst>
              <a:ext uri="{FF2B5EF4-FFF2-40B4-BE49-F238E27FC236}">
                <a16:creationId xmlns:a16="http://schemas.microsoft.com/office/drawing/2014/main" id="{9E247604-3CA2-4592-8CE1-EC3AA9CFAF84}"/>
              </a:ext>
            </a:extLst>
          </p:cNvPr>
          <p:cNvSpPr txBox="1"/>
          <p:nvPr/>
        </p:nvSpPr>
        <p:spPr>
          <a:xfrm>
            <a:off x="452281" y="3315083"/>
            <a:ext cx="8249107" cy="892552"/>
          </a:xfrm>
          <a:prstGeom prst="rect">
            <a:avLst/>
          </a:prstGeom>
          <a:noFill/>
        </p:spPr>
        <p:txBody>
          <a:bodyPr wrap="square" rtlCol="0">
            <a:spAutoFit/>
          </a:bodyPr>
          <a:lstStyle/>
          <a:p>
            <a:r>
              <a:rPr lang="en-US" sz="2800" dirty="0">
                <a:solidFill>
                  <a:srgbClr val="FFFFFF"/>
                </a:solidFill>
              </a:rPr>
              <a:t>How to learn: </a:t>
            </a:r>
            <a:r>
              <a:rPr lang="en-US" sz="2800" dirty="0"/>
              <a:t>Carin, age 9 ~ </a:t>
            </a:r>
            <a:r>
              <a:rPr lang="en-US" sz="2400" dirty="0">
                <a:solidFill>
                  <a:srgbClr val="FFFFFF"/>
                </a:solidFill>
                <a:latin typeface="Crayon" panose="00000400000000000000" pitchFamily="2" charset="0"/>
              </a:rPr>
              <a:t>It might help to watch soap operas all day.” </a:t>
            </a:r>
            <a:endParaRPr lang="en-US" sz="2800" dirty="0">
              <a:solidFill>
                <a:srgbClr val="FFFFFF"/>
              </a:solidFill>
              <a:latin typeface="Crayon" panose="00000400000000000000" pitchFamily="2" charset="0"/>
            </a:endParaRPr>
          </a:p>
        </p:txBody>
      </p:sp>
      <p:sp>
        <p:nvSpPr>
          <p:cNvPr id="4" name="TextBox 3">
            <a:extLst>
              <a:ext uri="{FF2B5EF4-FFF2-40B4-BE49-F238E27FC236}">
                <a16:creationId xmlns:a16="http://schemas.microsoft.com/office/drawing/2014/main" id="{A1743702-C492-47FD-B987-0F5E85ABD048}"/>
              </a:ext>
            </a:extLst>
          </p:cNvPr>
          <p:cNvSpPr txBox="1"/>
          <p:nvPr/>
        </p:nvSpPr>
        <p:spPr>
          <a:xfrm>
            <a:off x="436179" y="4227461"/>
            <a:ext cx="8261131" cy="523220"/>
          </a:xfrm>
          <a:prstGeom prst="rect">
            <a:avLst/>
          </a:prstGeom>
          <a:noFill/>
        </p:spPr>
        <p:txBody>
          <a:bodyPr wrap="square" rtlCol="0">
            <a:spAutoFit/>
          </a:bodyPr>
          <a:lstStyle/>
          <a:p>
            <a:r>
              <a:rPr lang="en-US" sz="2800" dirty="0">
                <a:solidFill>
                  <a:srgbClr val="FFFFFF"/>
                </a:solidFill>
              </a:rPr>
              <a:t>When is it OK:</a:t>
            </a:r>
            <a:r>
              <a:rPr lang="en-US" sz="2800" dirty="0"/>
              <a:t> Pam, age 7 ~ </a:t>
            </a:r>
            <a:r>
              <a:rPr lang="en-US" sz="2400" dirty="0">
                <a:solidFill>
                  <a:srgbClr val="FFFFFF"/>
                </a:solidFill>
                <a:latin typeface="Crayon" panose="00000400000000000000" pitchFamily="2" charset="0"/>
              </a:rPr>
              <a:t>When they</a:t>
            </a:r>
            <a:r>
              <a:rPr lang="en-US" sz="2400" dirty="0">
                <a:solidFill>
                  <a:srgbClr val="FFFFFF"/>
                </a:solidFill>
              </a:rPr>
              <a:t>’</a:t>
            </a:r>
            <a:r>
              <a:rPr lang="en-US" sz="2400" dirty="0">
                <a:solidFill>
                  <a:srgbClr val="FFFFFF"/>
                </a:solidFill>
                <a:latin typeface="Crayon" panose="00000400000000000000" pitchFamily="2" charset="0"/>
              </a:rPr>
              <a:t>re rich.” </a:t>
            </a:r>
            <a:endParaRPr lang="en-US" sz="4400" dirty="0">
              <a:solidFill>
                <a:srgbClr val="FFFFFF"/>
              </a:solidFill>
              <a:latin typeface="Crayon" panose="00000400000000000000" pitchFamily="2" charset="0"/>
            </a:endParaRPr>
          </a:p>
        </p:txBody>
      </p:sp>
      <p:sp>
        <p:nvSpPr>
          <p:cNvPr id="5" name="TextBox 4">
            <a:extLst>
              <a:ext uri="{FF2B5EF4-FFF2-40B4-BE49-F238E27FC236}">
                <a16:creationId xmlns:a16="http://schemas.microsoft.com/office/drawing/2014/main" id="{E2B92198-9AE6-4562-A4D7-C9DED601CD7A}"/>
              </a:ext>
            </a:extLst>
          </p:cNvPr>
          <p:cNvSpPr txBox="1"/>
          <p:nvPr/>
        </p:nvSpPr>
        <p:spPr>
          <a:xfrm>
            <a:off x="367862" y="5195291"/>
            <a:ext cx="8303172" cy="830997"/>
          </a:xfrm>
          <a:prstGeom prst="rect">
            <a:avLst/>
          </a:prstGeom>
          <a:noFill/>
        </p:spPr>
        <p:txBody>
          <a:bodyPr wrap="square" rtlCol="0">
            <a:spAutoFit/>
          </a:bodyPr>
          <a:lstStyle/>
          <a:p>
            <a:pPr algn="l"/>
            <a:r>
              <a:rPr lang="en-US" sz="2400" dirty="0">
                <a:solidFill>
                  <a:srgbClr val="FFFFFF"/>
                </a:solidFill>
                <a:latin typeface="Crayon" panose="00000400000000000000" pitchFamily="2" charset="0"/>
              </a:rPr>
              <a:t>                                                That</a:t>
            </a:r>
            <a:r>
              <a:rPr lang="en-US" sz="2400" dirty="0">
                <a:solidFill>
                  <a:srgbClr val="FFFFFF"/>
                </a:solidFill>
              </a:rPr>
              <a:t>’</a:t>
            </a:r>
            <a:r>
              <a:rPr lang="en-US" sz="2400" dirty="0">
                <a:solidFill>
                  <a:srgbClr val="FFFFFF"/>
                </a:solidFill>
                <a:latin typeface="Crayon" panose="00000400000000000000" pitchFamily="2" charset="0"/>
              </a:rPr>
              <a:t>s why I stopped doing it.” </a:t>
            </a:r>
          </a:p>
        </p:txBody>
      </p:sp>
      <p:sp>
        <p:nvSpPr>
          <p:cNvPr id="11" name="TextBox 10">
            <a:extLst>
              <a:ext uri="{FF2B5EF4-FFF2-40B4-BE49-F238E27FC236}">
                <a16:creationId xmlns:a16="http://schemas.microsoft.com/office/drawing/2014/main" id="{28E81B60-A9D6-4E2C-95BD-620597A6B1E5}"/>
              </a:ext>
            </a:extLst>
          </p:cNvPr>
          <p:cNvSpPr txBox="1"/>
          <p:nvPr/>
        </p:nvSpPr>
        <p:spPr>
          <a:xfrm>
            <a:off x="266693" y="2862252"/>
            <a:ext cx="8272462" cy="523220"/>
          </a:xfrm>
          <a:prstGeom prst="rect">
            <a:avLst/>
          </a:prstGeom>
          <a:noFill/>
        </p:spPr>
        <p:txBody>
          <a:bodyPr wrap="square" rtlCol="0">
            <a:spAutoFit/>
          </a:bodyPr>
          <a:lstStyle/>
          <a:p>
            <a:pPr algn="ctr"/>
            <a:r>
              <a:rPr lang="en-US" sz="2800" dirty="0">
                <a:solidFill>
                  <a:srgbClr val="FFFFFF"/>
                </a:solidFill>
              </a:rPr>
              <a:t>Thoughts on kissing:</a:t>
            </a:r>
          </a:p>
        </p:txBody>
      </p:sp>
      <p:sp>
        <p:nvSpPr>
          <p:cNvPr id="13" name="TextBox 12">
            <a:extLst>
              <a:ext uri="{FF2B5EF4-FFF2-40B4-BE49-F238E27FC236}">
                <a16:creationId xmlns:a16="http://schemas.microsoft.com/office/drawing/2014/main" id="{6CCAF87E-378A-4AE4-BE6B-55C294395A80}"/>
              </a:ext>
            </a:extLst>
          </p:cNvPr>
          <p:cNvSpPr txBox="1"/>
          <p:nvPr/>
        </p:nvSpPr>
        <p:spPr>
          <a:xfrm>
            <a:off x="266693" y="3486142"/>
            <a:ext cx="8272462" cy="523220"/>
          </a:xfrm>
          <a:prstGeom prst="rect">
            <a:avLst/>
          </a:prstGeom>
          <a:noFill/>
        </p:spPr>
        <p:txBody>
          <a:bodyPr wrap="square" rtlCol="0">
            <a:spAutoFit/>
          </a:bodyPr>
          <a:lstStyle/>
          <a:p>
            <a:pPr algn="ctr"/>
            <a:r>
              <a:rPr lang="en-US" sz="2800" dirty="0">
                <a:solidFill>
                  <a:srgbClr val="FFFFFF"/>
                </a:solidFill>
              </a:rPr>
              <a:t>How to tell if 2 people in a restaurant are in love:</a:t>
            </a:r>
          </a:p>
        </p:txBody>
      </p:sp>
    </p:spTree>
    <p:extLst>
      <p:ext uri="{BB962C8B-B14F-4D97-AF65-F5344CB8AC3E}">
        <p14:creationId xmlns:p14="http://schemas.microsoft.com/office/powerpoint/2010/main" val="2979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withEffect">
                                  <p:stCondLst>
                                    <p:cond delay="0"/>
                                  </p:stCondLst>
                                  <p:childTnLst>
                                    <p:animMotion origin="layout" path="M -3.61111E-6 2.22222E-6 L 0.00243 -0.37847 " pathEditMode="relative" rAng="0" ptsTypes="AA">
                                      <p:cBhvr>
                                        <p:cTn id="6" dur="500" fill="hold"/>
                                        <p:tgtEl>
                                          <p:spTgt spid="13"/>
                                        </p:tgtEl>
                                        <p:attrNameLst>
                                          <p:attrName>ppt_x</p:attrName>
                                          <p:attrName>ppt_y</p:attrName>
                                        </p:attrNameLst>
                                      </p:cBhvr>
                                      <p:rCtr x="122" y="-18935"/>
                                    </p:animMotion>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3"/>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3" presetClass="emph" presetSubtype="2" fill="hold" grpId="1" nodeType="withEffect">
                                  <p:stCondLst>
                                    <p:cond delay="0"/>
                                  </p:stCondLst>
                                  <p:childTnLst>
                                    <p:animClr clrSpc="rgb" dir="cw">
                                      <p:cBhvr override="childStyle">
                                        <p:cTn id="29" dur="1000" fill="hold"/>
                                        <p:tgtEl>
                                          <p:spTgt spid="7"/>
                                        </p:tgtEl>
                                        <p:attrNameLst>
                                          <p:attrName>style.color</p:attrName>
                                        </p:attrNameLst>
                                      </p:cBhvr>
                                      <p:to>
                                        <a:schemeClr val="accent2"/>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3" presetClass="emph" presetSubtype="2" fill="hold" grpId="1" nodeType="withEffect">
                                  <p:stCondLst>
                                    <p:cond delay="0"/>
                                  </p:stCondLst>
                                  <p:childTnLst>
                                    <p:animClr clrSpc="rgb" dir="cw">
                                      <p:cBhvr override="childStyle">
                                        <p:cTn id="36" dur="1000" fill="hold"/>
                                        <p:tgtEl>
                                          <p:spTgt spid="4"/>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3" grpId="0"/>
      <p:bldP spid="3" grpId="1"/>
      <p:bldP spid="7" grpId="0"/>
      <p:bldP spid="7" grpId="1"/>
      <p:bldP spid="4" grpId="0"/>
      <p:bldP spid="4" grpId="1"/>
      <p:bldP spid="5"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1312065"/>
            <a:ext cx="8249107" cy="1261884"/>
          </a:xfrm>
          <a:prstGeom prst="rect">
            <a:avLst/>
          </a:prstGeom>
          <a:noFill/>
        </p:spPr>
        <p:txBody>
          <a:bodyPr wrap="square" rtlCol="0">
            <a:spAutoFit/>
          </a:bodyPr>
          <a:lstStyle/>
          <a:p>
            <a:r>
              <a:rPr lang="en-US" sz="2800" dirty="0"/>
              <a:t>Bart, age 9 ~ </a:t>
            </a:r>
            <a:r>
              <a:rPr lang="en-US" sz="2400" dirty="0">
                <a:solidFill>
                  <a:srgbClr val="FFFFFF"/>
                </a:solidFill>
                <a:latin typeface="Crayon" panose="00000400000000000000" pitchFamily="2" charset="0"/>
              </a:rPr>
              <a:t>I look at kissing like this: Kissing is fine if you like it, but it’s a free country and nobody should be forced to do it.”</a:t>
            </a:r>
            <a:endParaRPr lang="en-US" sz="4400" dirty="0">
              <a:solidFill>
                <a:srgbClr val="FFFFFF"/>
              </a:solidFill>
              <a:latin typeface="Crayon" panose="00000400000000000000" pitchFamily="2" charset="0"/>
            </a:endParaRPr>
          </a:p>
        </p:txBody>
      </p:sp>
      <p:sp>
        <p:nvSpPr>
          <p:cNvPr id="7" name="TextBox 6">
            <a:extLst>
              <a:ext uri="{FF2B5EF4-FFF2-40B4-BE49-F238E27FC236}">
                <a16:creationId xmlns:a16="http://schemas.microsoft.com/office/drawing/2014/main" id="{9E247604-3CA2-4592-8CE1-EC3AA9CFAF84}"/>
              </a:ext>
            </a:extLst>
          </p:cNvPr>
          <p:cNvSpPr txBox="1"/>
          <p:nvPr/>
        </p:nvSpPr>
        <p:spPr>
          <a:xfrm>
            <a:off x="533561" y="2502283"/>
            <a:ext cx="8249107" cy="892552"/>
          </a:xfrm>
          <a:prstGeom prst="rect">
            <a:avLst/>
          </a:prstGeom>
          <a:noFill/>
        </p:spPr>
        <p:txBody>
          <a:bodyPr wrap="square" rtlCol="0">
            <a:spAutoFit/>
          </a:bodyPr>
          <a:lstStyle/>
          <a:p>
            <a:r>
              <a:rPr lang="en-US" sz="2800" dirty="0"/>
              <a:t>Dave, age 8 ~ </a:t>
            </a:r>
            <a:r>
              <a:rPr lang="en-US" sz="2400" dirty="0">
                <a:solidFill>
                  <a:srgbClr val="FFFFFF"/>
                </a:solidFill>
                <a:latin typeface="Crayon" panose="00000400000000000000" pitchFamily="2" charset="0"/>
              </a:rPr>
              <a:t>Be a good kisser. It might make your wife forget that you never take out the trash.</a:t>
            </a:r>
            <a:endParaRPr lang="en-US" sz="2800" dirty="0">
              <a:solidFill>
                <a:srgbClr val="FFFFFF"/>
              </a:solidFill>
              <a:latin typeface="Crayon" panose="00000400000000000000" pitchFamily="2" charset="0"/>
            </a:endParaRPr>
          </a:p>
        </p:txBody>
      </p:sp>
      <p:sp>
        <p:nvSpPr>
          <p:cNvPr id="4" name="TextBox 3">
            <a:extLst>
              <a:ext uri="{FF2B5EF4-FFF2-40B4-BE49-F238E27FC236}">
                <a16:creationId xmlns:a16="http://schemas.microsoft.com/office/drawing/2014/main" id="{A1743702-C492-47FD-B987-0F5E85ABD048}"/>
              </a:ext>
            </a:extLst>
          </p:cNvPr>
          <p:cNvSpPr txBox="1"/>
          <p:nvPr/>
        </p:nvSpPr>
        <p:spPr>
          <a:xfrm>
            <a:off x="436179" y="3884249"/>
            <a:ext cx="8261131" cy="1754326"/>
          </a:xfrm>
          <a:prstGeom prst="rect">
            <a:avLst/>
          </a:prstGeom>
          <a:noFill/>
        </p:spPr>
        <p:txBody>
          <a:bodyPr wrap="square" rtlCol="0">
            <a:spAutoFit/>
          </a:bodyPr>
          <a:lstStyle/>
          <a:p>
            <a:r>
              <a:rPr lang="en-US" sz="2800" dirty="0"/>
              <a:t>Natalie, age 9 ~ </a:t>
            </a:r>
            <a:r>
              <a:rPr lang="en-US" sz="2400" dirty="0">
                <a:solidFill>
                  <a:srgbClr val="FFFFFF"/>
                </a:solidFill>
                <a:latin typeface="Crayon" panose="00000400000000000000" pitchFamily="2" charset="0"/>
              </a:rPr>
              <a:t>Don’t say you love somebody and then change your mind ... Love isn't like picking what movie you want to watch.</a:t>
            </a:r>
          </a:p>
          <a:p>
            <a:endParaRPr lang="en-US" sz="2800" dirty="0"/>
          </a:p>
        </p:txBody>
      </p:sp>
      <p:sp>
        <p:nvSpPr>
          <p:cNvPr id="9" name="TextBox 8">
            <a:extLst>
              <a:ext uri="{FF2B5EF4-FFF2-40B4-BE49-F238E27FC236}">
                <a16:creationId xmlns:a16="http://schemas.microsoft.com/office/drawing/2014/main" id="{8204E36C-EE2D-40DE-8F24-C50A18A5986D}"/>
              </a:ext>
            </a:extLst>
          </p:cNvPr>
          <p:cNvSpPr txBox="1"/>
          <p:nvPr/>
        </p:nvSpPr>
        <p:spPr>
          <a:xfrm>
            <a:off x="266693" y="3309292"/>
            <a:ext cx="8272462" cy="523220"/>
          </a:xfrm>
          <a:prstGeom prst="rect">
            <a:avLst/>
          </a:prstGeom>
          <a:noFill/>
        </p:spPr>
        <p:txBody>
          <a:bodyPr wrap="square" rtlCol="0">
            <a:spAutoFit/>
          </a:bodyPr>
          <a:lstStyle/>
          <a:p>
            <a:pPr algn="ctr"/>
            <a:r>
              <a:rPr lang="en-US" sz="2800" dirty="0">
                <a:solidFill>
                  <a:srgbClr val="FFFFFF"/>
                </a:solidFill>
              </a:rPr>
              <a:t>The seriousness of love:</a:t>
            </a:r>
          </a:p>
        </p:txBody>
      </p:sp>
      <p:sp>
        <p:nvSpPr>
          <p:cNvPr id="10" name="TextBox 9">
            <a:extLst>
              <a:ext uri="{FF2B5EF4-FFF2-40B4-BE49-F238E27FC236}">
                <a16:creationId xmlns:a16="http://schemas.microsoft.com/office/drawing/2014/main" id="{FA876FE7-5E77-4730-A34A-B05D72B36DEC}"/>
              </a:ext>
            </a:extLst>
          </p:cNvPr>
          <p:cNvSpPr txBox="1"/>
          <p:nvPr/>
        </p:nvSpPr>
        <p:spPr>
          <a:xfrm>
            <a:off x="266693" y="2862252"/>
            <a:ext cx="8272462" cy="523220"/>
          </a:xfrm>
          <a:prstGeom prst="rect">
            <a:avLst/>
          </a:prstGeom>
          <a:noFill/>
        </p:spPr>
        <p:txBody>
          <a:bodyPr wrap="square" rtlCol="0">
            <a:spAutoFit/>
          </a:bodyPr>
          <a:lstStyle/>
          <a:p>
            <a:pPr algn="ctr"/>
            <a:r>
              <a:rPr lang="en-US" sz="2800" dirty="0">
                <a:solidFill>
                  <a:srgbClr val="FFFFFF"/>
                </a:solidFill>
              </a:rPr>
              <a:t>Thoughts on kissing:</a:t>
            </a:r>
          </a:p>
        </p:txBody>
      </p:sp>
    </p:spTree>
    <p:extLst>
      <p:ext uri="{BB962C8B-B14F-4D97-AF65-F5344CB8AC3E}">
        <p14:creationId xmlns:p14="http://schemas.microsoft.com/office/powerpoint/2010/main" val="391026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withEffect">
                                  <p:stCondLst>
                                    <p:cond delay="0"/>
                                  </p:stCondLst>
                                  <p:childTnLst>
                                    <p:animMotion origin="layout" path="M -3.61111E-6 4.44444E-6 L -0.00034 -0.2882 " pathEditMode="relative" rAng="0" ptsTypes="AA">
                                      <p:cBhvr>
                                        <p:cTn id="6" dur="500" fill="hold"/>
                                        <p:tgtEl>
                                          <p:spTgt spid="10"/>
                                        </p:tgtEl>
                                        <p:attrNameLst>
                                          <p:attrName>ppt_x</p:attrName>
                                          <p:attrName>ppt_y</p:attrName>
                                        </p:attrNameLst>
                                      </p:cBhvr>
                                      <p:rCtr x="-17" y="-14421"/>
                                    </p:animMotion>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3"/>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 presetClass="emph" presetSubtype="2" fill="hold" grpId="1" nodeType="withEffect">
                                  <p:stCondLst>
                                    <p:cond delay="0"/>
                                  </p:stCondLst>
                                  <p:childTnLst>
                                    <p:animClr clrSpc="rgb" dir="cw">
                                      <p:cBhvr override="childStyle">
                                        <p:cTn id="24" dur="1000" fill="hold"/>
                                        <p:tgtEl>
                                          <p:spTgt spid="7"/>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4"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246978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1077218"/>
          </a:xfrm>
          <a:prstGeom prst="rect">
            <a:avLst/>
          </a:prstGeom>
          <a:noFill/>
        </p:spPr>
        <p:txBody>
          <a:bodyPr wrap="square" rtlCol="0">
            <a:spAutoFit/>
          </a:bodyPr>
          <a:lstStyle/>
          <a:p>
            <a:r>
              <a:rPr lang="en-US" sz="3200" dirty="0"/>
              <a:t>love … toward man </a:t>
            </a:r>
            <a:r>
              <a:rPr lang="en-US" sz="3200" dirty="0">
                <a:solidFill>
                  <a:srgbClr val="FFFFFF"/>
                </a:solidFill>
              </a:rPr>
              <a:t>~ </a:t>
            </a:r>
            <a:r>
              <a:rPr lang="en-US" sz="3200" i="1" dirty="0" err="1">
                <a:latin typeface="Times New Roman" panose="02020603050405020304" pitchFamily="18" charset="0"/>
                <a:cs typeface="Times New Roman" panose="02020603050405020304" pitchFamily="18" charset="0"/>
              </a:rPr>
              <a:t>philanthrōpia</a:t>
            </a:r>
            <a:r>
              <a:rPr lang="en-US" sz="3200" i="1" dirty="0">
                <a:latin typeface="Times New Roman" panose="02020603050405020304" pitchFamily="18" charset="0"/>
                <a:cs typeface="Times New Roman" panose="02020603050405020304" pitchFamily="18" charset="0"/>
              </a:rPr>
              <a:t> </a:t>
            </a:r>
            <a:r>
              <a:rPr lang="en-US" sz="3200" dirty="0">
                <a:solidFill>
                  <a:srgbClr val="FFFFFF"/>
                </a:solidFill>
                <a:latin typeface="+mj-lt"/>
                <a:cs typeface="Times New Roman" panose="02020603050405020304" pitchFamily="18" charset="0"/>
              </a:rPr>
              <a:t>– </a:t>
            </a:r>
            <a:r>
              <a:rPr lang="en-US" sz="3200" i="1" dirty="0">
                <a:solidFill>
                  <a:srgbClr val="FFFFFF"/>
                </a:solidFill>
                <a:latin typeface="+mj-lt"/>
                <a:cs typeface="Times New Roman" panose="02020603050405020304" pitchFamily="18" charset="0"/>
              </a:rPr>
              <a:t>philanthropy</a:t>
            </a:r>
            <a:r>
              <a:rPr lang="en-US" sz="3200" dirty="0">
                <a:solidFill>
                  <a:srgbClr val="FFFFFF"/>
                </a:solidFill>
                <a:latin typeface="+mj-lt"/>
                <a:cs typeface="Times New Roman" panose="02020603050405020304" pitchFamily="18" charset="0"/>
              </a:rPr>
              <a:t> </a:t>
            </a:r>
          </a:p>
        </p:txBody>
      </p:sp>
      <p:sp>
        <p:nvSpPr>
          <p:cNvPr id="4" name="TextBox 3">
            <a:extLst>
              <a:ext uri="{FF2B5EF4-FFF2-40B4-BE49-F238E27FC236}">
                <a16:creationId xmlns:a16="http://schemas.microsoft.com/office/drawing/2014/main" id="{7AB1B49E-5E98-4304-9FED-A4222043158E}"/>
              </a:ext>
            </a:extLst>
          </p:cNvPr>
          <p:cNvSpPr txBox="1"/>
          <p:nvPr/>
        </p:nvSpPr>
        <p:spPr>
          <a:xfrm>
            <a:off x="703006" y="1956158"/>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effectLst>
                  <a:outerShdw blurRad="38100" dist="38100" dir="2700000" algn="tl">
                    <a:srgbClr val="000000">
                      <a:alpha val="43137"/>
                    </a:srgbClr>
                  </a:outerShdw>
                </a:effectLst>
              </a:rPr>
              <a:t> </a:t>
            </a:r>
            <a:r>
              <a:rPr lang="en-US" sz="3200" i="1" dirty="0" err="1">
                <a:latin typeface="Times New Roman" panose="02020603050405020304" pitchFamily="18" charset="0"/>
                <a:cs typeface="Times New Roman" panose="02020603050405020304" pitchFamily="18" charset="0"/>
              </a:rPr>
              <a:t>philos</a:t>
            </a:r>
            <a:r>
              <a:rPr lang="en-US" sz="3200" dirty="0"/>
              <a:t> </a:t>
            </a:r>
            <a:r>
              <a:rPr lang="en-US" sz="3200" dirty="0">
                <a:solidFill>
                  <a:srgbClr val="FFFFFF"/>
                </a:solidFill>
                <a:latin typeface="+mj-lt"/>
              </a:rPr>
              <a:t>~ love; </a:t>
            </a:r>
            <a:r>
              <a:rPr lang="en-US" sz="3200" i="1" dirty="0" err="1">
                <a:latin typeface="Times New Roman" panose="02020603050405020304" pitchFamily="18" charset="0"/>
                <a:cs typeface="Times New Roman" panose="02020603050405020304" pitchFamily="18" charset="0"/>
              </a:rPr>
              <a:t>anthropos</a:t>
            </a:r>
            <a:r>
              <a:rPr lang="en-US" sz="3200" dirty="0">
                <a:latin typeface="+mj-lt"/>
              </a:rPr>
              <a:t> </a:t>
            </a:r>
            <a:r>
              <a:rPr lang="en-US" sz="3200" dirty="0">
                <a:solidFill>
                  <a:srgbClr val="FFFFFF"/>
                </a:solidFill>
                <a:latin typeface="+mj-lt"/>
              </a:rPr>
              <a:t>~ man, mankind</a:t>
            </a:r>
            <a:endParaRPr lang="en-US" sz="3200" dirty="0">
              <a:solidFill>
                <a:srgbClr val="FFFFFF"/>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725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E4F223-FF84-48C0-A2AA-1CC81E6A9645}"/>
              </a:ext>
            </a:extLst>
          </p:cNvPr>
          <p:cNvSpPr/>
          <p:nvPr/>
        </p:nvSpPr>
        <p:spPr>
          <a:xfrm>
            <a:off x="475533" y="2480394"/>
            <a:ext cx="916388"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C93E7B-95D4-49AE-89ED-6E51B08C0F5C}"/>
              </a:ext>
            </a:extLst>
          </p:cNvPr>
          <p:cNvSpPr/>
          <p:nvPr/>
        </p:nvSpPr>
        <p:spPr>
          <a:xfrm>
            <a:off x="2482133" y="1418674"/>
            <a:ext cx="916388"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1077218"/>
          </a:xfrm>
          <a:prstGeom prst="rect">
            <a:avLst/>
          </a:prstGeom>
          <a:noFill/>
        </p:spPr>
        <p:txBody>
          <a:bodyPr wrap="square" rtlCol="0">
            <a:spAutoFit/>
          </a:bodyPr>
          <a:lstStyle/>
          <a:p>
            <a:r>
              <a:rPr lang="en-US" sz="3200" dirty="0">
                <a:solidFill>
                  <a:srgbClr val="FFFFFF"/>
                </a:solidFill>
              </a:rPr>
              <a:t>Gen. 50:20 ~ </a:t>
            </a:r>
            <a:r>
              <a:rPr lang="en-US" sz="3200" dirty="0"/>
              <a:t>But as for you, you meant evil against me; </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359A107-F6CB-41B9-8CF0-1047215B2BCA}"/>
              </a:ext>
            </a:extLst>
          </p:cNvPr>
          <p:cNvSpPr txBox="1"/>
          <p:nvPr/>
        </p:nvSpPr>
        <p:spPr>
          <a:xfrm>
            <a:off x="537029" y="1451432"/>
            <a:ext cx="8157028" cy="584775"/>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rPr>
              <a:t>                      but</a:t>
            </a:r>
            <a:r>
              <a:rPr lang="en-US" sz="3200" dirty="0">
                <a:effectLst>
                  <a:outerShdw blurRad="38100" dist="38100" dir="2700000" algn="tl">
                    <a:srgbClr val="000000">
                      <a:alpha val="43137"/>
                    </a:srgbClr>
                  </a:outerShdw>
                </a:effectLst>
              </a:rPr>
              <a:t> God meant it for good …</a:t>
            </a:r>
            <a:endParaRPr lang="en-US" sz="3200" dirty="0">
              <a:solidFill>
                <a:srgbClr val="FFFFFF"/>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523B6085-F87E-4177-9B2B-DE2779216029}"/>
              </a:ext>
            </a:extLst>
          </p:cNvPr>
          <p:cNvSpPr txBox="1"/>
          <p:nvPr/>
        </p:nvSpPr>
        <p:spPr>
          <a:xfrm>
            <a:off x="452286" y="1984403"/>
            <a:ext cx="8249107" cy="584775"/>
          </a:xfrm>
          <a:prstGeom prst="rect">
            <a:avLst/>
          </a:prstGeom>
          <a:noFill/>
        </p:spPr>
        <p:txBody>
          <a:bodyPr wrap="square" rtlCol="0">
            <a:spAutoFit/>
          </a:bodyPr>
          <a:lstStyle/>
          <a:p>
            <a:r>
              <a:rPr lang="en-US" sz="3200" dirty="0">
                <a:solidFill>
                  <a:srgbClr val="FFFFFF"/>
                </a:solidFill>
              </a:rPr>
              <a:t>Ps. 73:26 ~ </a:t>
            </a:r>
            <a:r>
              <a:rPr lang="en-US" sz="3200" dirty="0"/>
              <a:t>My flesh and my heart fail</a:t>
            </a:r>
            <a:r>
              <a:rPr lang="en-US" sz="3200" i="1" dirty="0"/>
              <a:t> </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5AAF75-A472-4CD4-A127-B937D94A8DA6}"/>
              </a:ext>
            </a:extLst>
          </p:cNvPr>
          <p:cNvSpPr txBox="1"/>
          <p:nvPr/>
        </p:nvSpPr>
        <p:spPr>
          <a:xfrm>
            <a:off x="537031" y="2489530"/>
            <a:ext cx="8157028" cy="584775"/>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rPr>
              <a:t>But </a:t>
            </a:r>
            <a:r>
              <a:rPr lang="en-US" sz="3200" dirty="0">
                <a:effectLst>
                  <a:outerShdw blurRad="38100" dist="38100" dir="2700000" algn="tl">
                    <a:srgbClr val="000000">
                      <a:alpha val="43137"/>
                    </a:srgbClr>
                  </a:outerShdw>
                </a:effectLst>
              </a:rPr>
              <a:t>God is the strength of my heart</a:t>
            </a:r>
          </a:p>
        </p:txBody>
      </p:sp>
    </p:spTree>
    <p:extLst>
      <p:ext uri="{BB962C8B-B14F-4D97-AF65-F5344CB8AC3E}">
        <p14:creationId xmlns:p14="http://schemas.microsoft.com/office/powerpoint/2010/main" val="14023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3"/>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4"/>
                                        </p:tgtEl>
                                        <p:attrNameLst>
                                          <p:attrName>style.color</p:attrName>
                                        </p:attrNameLst>
                                      </p:cBhvr>
                                      <p:to>
                                        <a:schemeClr val="accent2"/>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3" grpId="1"/>
      <p:bldP spid="4" grpId="0"/>
      <p:bldP spid="4" grpId="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262740-A1F4-4A7F-998A-E62295BC27FF}"/>
              </a:ext>
            </a:extLst>
          </p:cNvPr>
          <p:cNvSpPr/>
          <p:nvPr/>
        </p:nvSpPr>
        <p:spPr>
          <a:xfrm>
            <a:off x="541573" y="3308434"/>
            <a:ext cx="1028148"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B29E1E-16EB-4F9E-ADD9-6114DB835199}"/>
              </a:ext>
            </a:extLst>
          </p:cNvPr>
          <p:cNvSpPr txBox="1"/>
          <p:nvPr/>
        </p:nvSpPr>
        <p:spPr>
          <a:xfrm>
            <a:off x="457200" y="899226"/>
            <a:ext cx="8233794" cy="2554545"/>
          </a:xfrm>
          <a:prstGeom prst="rect">
            <a:avLst/>
          </a:prstGeom>
          <a:noFill/>
        </p:spPr>
        <p:txBody>
          <a:bodyPr wrap="square" rtlCol="0">
            <a:spAutoFit/>
          </a:bodyPr>
          <a:lstStyle/>
          <a:p>
            <a:r>
              <a:rPr lang="en-US" sz="3200" dirty="0">
                <a:solidFill>
                  <a:srgbClr val="FFFFFF"/>
                </a:solidFill>
                <a:effectLst>
                  <a:outerShdw blurRad="38100" dist="38100" dir="2700000" algn="tl">
                    <a:srgbClr val="000000">
                      <a:alpha val="43137"/>
                    </a:srgbClr>
                  </a:outerShdw>
                </a:effectLst>
              </a:rPr>
              <a:t>Eph. 2:3-5 ~ </a:t>
            </a:r>
            <a:r>
              <a:rPr lang="en-US" sz="3200" baseline="30000" dirty="0">
                <a:solidFill>
                  <a:srgbClr val="FFFFFF"/>
                </a:solidFill>
                <a:effectLst>
                  <a:outerShdw blurRad="38100" dist="38100" dir="2700000" algn="tl">
                    <a:srgbClr val="000000">
                      <a:alpha val="43137"/>
                    </a:srgbClr>
                  </a:outerShdw>
                </a:effectLst>
              </a:rPr>
              <a:t>3</a:t>
            </a:r>
            <a:r>
              <a:rPr lang="en-US" sz="3200" dirty="0">
                <a:solidFill>
                  <a:srgbClr val="FFFFFF"/>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among whom also we all once conducted ourselves in the lusts of our flesh, fulfilling the desires of the flesh and of the mind, and were by nature children of wrath, just as the others. </a:t>
            </a:r>
          </a:p>
        </p:txBody>
      </p:sp>
      <p:sp>
        <p:nvSpPr>
          <p:cNvPr id="10" name="TextBox 9">
            <a:extLst>
              <a:ext uri="{FF2B5EF4-FFF2-40B4-BE49-F238E27FC236}">
                <a16:creationId xmlns:a16="http://schemas.microsoft.com/office/drawing/2014/main" id="{6443C519-753E-435D-8F38-9BFAE57B599F}"/>
              </a:ext>
            </a:extLst>
          </p:cNvPr>
          <p:cNvSpPr txBox="1"/>
          <p:nvPr/>
        </p:nvSpPr>
        <p:spPr>
          <a:xfrm>
            <a:off x="460353" y="3344046"/>
            <a:ext cx="8216988" cy="2554545"/>
          </a:xfrm>
          <a:prstGeom prst="rect">
            <a:avLst/>
          </a:prstGeom>
          <a:noFill/>
        </p:spPr>
        <p:txBody>
          <a:bodyPr wrap="square" rtlCol="0">
            <a:spAutoFit/>
          </a:bodyPr>
          <a:lstStyle/>
          <a:p>
            <a:r>
              <a:rPr lang="en-US" sz="3200" baseline="30000" dirty="0">
                <a:solidFill>
                  <a:srgbClr val="FFFFFF"/>
                </a:solidFill>
                <a:effectLst>
                  <a:outerShdw blurRad="38100" dist="38100" dir="2700000" algn="tl">
                    <a:srgbClr val="000000">
                      <a:alpha val="43137"/>
                    </a:srgbClr>
                  </a:outerShdw>
                </a:effectLst>
              </a:rPr>
              <a:t>4</a:t>
            </a:r>
            <a:r>
              <a:rPr lang="en-US" sz="3200" dirty="0">
                <a:effectLst>
                  <a:outerShdw blurRad="38100" dist="38100" dir="2700000" algn="tl">
                    <a:srgbClr val="000000">
                      <a:alpha val="43137"/>
                    </a:srgbClr>
                  </a:outerShdw>
                </a:effectLst>
              </a:rPr>
              <a:t> But God, who is rich in mercy, because of His great love with which He loved us, </a:t>
            </a:r>
            <a:r>
              <a:rPr lang="en-US" sz="3200" baseline="30000" dirty="0">
                <a:solidFill>
                  <a:srgbClr val="FFFFFF"/>
                </a:solidFill>
                <a:effectLst>
                  <a:outerShdw blurRad="38100" dist="38100" dir="2700000" algn="tl">
                    <a:srgbClr val="000000">
                      <a:alpha val="43137"/>
                    </a:srgbClr>
                  </a:outerShdw>
                </a:effectLst>
              </a:rPr>
              <a:t>5</a:t>
            </a:r>
            <a:r>
              <a:rPr lang="en-US" sz="3200" dirty="0">
                <a:solidFill>
                  <a:srgbClr val="FFFFFF"/>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even when we were dead in trespasses, made us alive together with Christ (by grace you have been saved),</a:t>
            </a:r>
            <a:endParaRPr lang="en-US" sz="3200" dirty="0">
              <a:solidFill>
                <a:srgbClr val="FFFFFF"/>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300293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959075-0328-4430-BB54-B696B85BB089}"/>
              </a:ext>
            </a:extLst>
          </p:cNvPr>
          <p:cNvSpPr/>
          <p:nvPr/>
        </p:nvSpPr>
        <p:spPr>
          <a:xfrm>
            <a:off x="2446572" y="3267794"/>
            <a:ext cx="1007827"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A52793CB-DB21-4753-A065-2AC4EA09C468}"/>
              </a:ext>
            </a:extLst>
          </p:cNvPr>
          <p:cNvSpPr txBox="1"/>
          <p:nvPr/>
        </p:nvSpPr>
        <p:spPr>
          <a:xfrm>
            <a:off x="457200" y="899226"/>
            <a:ext cx="8233794" cy="3046988"/>
          </a:xfrm>
          <a:prstGeom prst="rect">
            <a:avLst/>
          </a:prstGeom>
          <a:noFill/>
        </p:spPr>
        <p:txBody>
          <a:bodyPr wrap="square" rtlCol="0">
            <a:spAutoFit/>
          </a:bodyPr>
          <a:lstStyle/>
          <a:p>
            <a:r>
              <a:rPr lang="en-US" sz="3200" dirty="0">
                <a:solidFill>
                  <a:srgbClr val="FFFFFF"/>
                </a:solidFill>
                <a:effectLst>
                  <a:outerShdw blurRad="38100" dist="38100" dir="2700000" algn="tl">
                    <a:srgbClr val="000000">
                      <a:alpha val="43137"/>
                    </a:srgbClr>
                  </a:outerShdw>
                </a:effectLst>
              </a:rPr>
              <a:t>Acts 13:28-30 ~ </a:t>
            </a:r>
            <a:r>
              <a:rPr lang="en-US" sz="3200" baseline="30000" dirty="0">
                <a:solidFill>
                  <a:srgbClr val="FFFFFF"/>
                </a:solidFill>
                <a:effectLst>
                  <a:outerShdw blurRad="38100" dist="38100" dir="2700000" algn="tl">
                    <a:srgbClr val="000000">
                      <a:alpha val="43137"/>
                    </a:srgbClr>
                  </a:outerShdw>
                </a:effectLst>
              </a:rPr>
              <a:t>28</a:t>
            </a:r>
            <a:r>
              <a:rPr lang="en-US" sz="3200" dirty="0">
                <a:solidFill>
                  <a:srgbClr val="FFFFFF"/>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And though they found no cause for death </a:t>
            </a:r>
            <a:r>
              <a:rPr lang="en-US" sz="3200" i="1" dirty="0">
                <a:effectLst>
                  <a:outerShdw blurRad="38100" dist="38100" dir="2700000" algn="tl">
                    <a:srgbClr val="000000">
                      <a:alpha val="43137"/>
                    </a:srgbClr>
                  </a:outerShdw>
                </a:effectLst>
              </a:rPr>
              <a:t>in Him</a:t>
            </a:r>
            <a:r>
              <a:rPr lang="en-US" sz="3200" dirty="0">
                <a:effectLst>
                  <a:outerShdw blurRad="38100" dist="38100" dir="2700000" algn="tl">
                    <a:srgbClr val="000000">
                      <a:alpha val="43137"/>
                    </a:srgbClr>
                  </a:outerShdw>
                </a:effectLst>
              </a:rPr>
              <a:t>, they asked Pilate that He should be put to death. </a:t>
            </a:r>
            <a:r>
              <a:rPr lang="en-US" sz="3200" baseline="30000" dirty="0">
                <a:solidFill>
                  <a:srgbClr val="FFFFFF"/>
                </a:solidFill>
                <a:effectLst>
                  <a:outerShdw blurRad="38100" dist="38100" dir="2700000" algn="tl">
                    <a:srgbClr val="000000">
                      <a:alpha val="43137"/>
                    </a:srgbClr>
                  </a:outerShdw>
                </a:effectLst>
              </a:rPr>
              <a:t>29</a:t>
            </a:r>
            <a:r>
              <a:rPr lang="en-US" sz="3200" dirty="0">
                <a:effectLst>
                  <a:outerShdw blurRad="38100" dist="38100" dir="2700000" algn="tl">
                    <a:srgbClr val="000000">
                      <a:alpha val="43137"/>
                    </a:srgbClr>
                  </a:outerShdw>
                </a:effectLst>
              </a:rPr>
              <a:t> Now when they had fulfilled all that was written concerning Him, they took </a:t>
            </a:r>
            <a:r>
              <a:rPr lang="en-US" sz="3200" i="1" dirty="0">
                <a:effectLst>
                  <a:outerShdw blurRad="38100" dist="38100" dir="2700000" algn="tl">
                    <a:srgbClr val="000000">
                      <a:alpha val="43137"/>
                    </a:srgbClr>
                  </a:outerShdw>
                </a:effectLst>
              </a:rPr>
              <a:t>Him</a:t>
            </a:r>
            <a:r>
              <a:rPr lang="en-US" sz="3200" dirty="0">
                <a:effectLst>
                  <a:outerShdw blurRad="38100" dist="38100" dir="2700000" algn="tl">
                    <a:srgbClr val="000000">
                      <a:alpha val="43137"/>
                    </a:srgbClr>
                  </a:outerShdw>
                </a:effectLst>
              </a:rPr>
              <a:t> down from the tree and laid </a:t>
            </a:r>
            <a:r>
              <a:rPr lang="en-US" sz="3200" i="1" dirty="0">
                <a:effectLst>
                  <a:outerShdw blurRad="38100" dist="38100" dir="2700000" algn="tl">
                    <a:srgbClr val="000000">
                      <a:alpha val="43137"/>
                    </a:srgbClr>
                  </a:outerShdw>
                </a:effectLst>
              </a:rPr>
              <a:t>Him</a:t>
            </a:r>
            <a:r>
              <a:rPr lang="en-US" sz="3200" dirty="0">
                <a:effectLst>
                  <a:outerShdw blurRad="38100" dist="38100" dir="2700000" algn="tl">
                    <a:srgbClr val="000000">
                      <a:alpha val="43137"/>
                    </a:srgbClr>
                  </a:outerShdw>
                </a:effectLst>
              </a:rPr>
              <a:t> in a tomb.</a:t>
            </a:r>
          </a:p>
        </p:txBody>
      </p:sp>
      <p:sp>
        <p:nvSpPr>
          <p:cNvPr id="4" name="TextBox 3">
            <a:extLst>
              <a:ext uri="{FF2B5EF4-FFF2-40B4-BE49-F238E27FC236}">
                <a16:creationId xmlns:a16="http://schemas.microsoft.com/office/drawing/2014/main" id="{CC803C86-9AA9-4520-AAF2-38D731AA2EBF}"/>
              </a:ext>
            </a:extLst>
          </p:cNvPr>
          <p:cNvSpPr txBox="1"/>
          <p:nvPr/>
        </p:nvSpPr>
        <p:spPr>
          <a:xfrm>
            <a:off x="472440" y="3332480"/>
            <a:ext cx="8290560" cy="584775"/>
          </a:xfrm>
          <a:prstGeom prst="rect">
            <a:avLst/>
          </a:prstGeom>
          <a:noFill/>
        </p:spPr>
        <p:txBody>
          <a:bodyPr wrap="square" rtlCol="0">
            <a:spAutoFit/>
          </a:bodyPr>
          <a:lstStyle/>
          <a:p>
            <a:r>
              <a:rPr lang="en-US" sz="3200" baseline="30000" dirty="0">
                <a:solidFill>
                  <a:srgbClr val="FFFFFF"/>
                </a:solidFill>
                <a:effectLst>
                  <a:outerShdw blurRad="38100" dist="38100" dir="2700000" algn="tl">
                    <a:srgbClr val="000000">
                      <a:alpha val="43137"/>
                    </a:srgbClr>
                  </a:outerShdw>
                </a:effectLst>
              </a:rPr>
              <a:t>                            30</a:t>
            </a:r>
            <a:r>
              <a:rPr lang="en-US" sz="3200" dirty="0">
                <a:solidFill>
                  <a:srgbClr val="FFFFFF"/>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But God raised Him from the dead.</a:t>
            </a:r>
            <a:endParaRPr lang="en-US" sz="32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59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321906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https://upload.wikimedia.org/wikipedia/commons/9/92/Sinners_in_the_Hands_of_an_Angry_God_by_Jonathan_Edwards_1741.jpg">
            <a:extLst>
              <a:ext uri="{FF2B5EF4-FFF2-40B4-BE49-F238E27FC236}">
                <a16:creationId xmlns:a16="http://schemas.microsoft.com/office/drawing/2014/main" id="{756994C8-3983-48C8-A004-C68B4C765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7997">
            <a:off x="6401559" y="449173"/>
            <a:ext cx="2779020" cy="4684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5" y="946305"/>
            <a:ext cx="6755340" cy="549381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Jonathan Edwards (1703–1758) ~ </a:t>
            </a:r>
            <a:r>
              <a:rPr lang="en-US" sz="2600" dirty="0">
                <a:solidFill>
                  <a:srgbClr val="FFFFFF"/>
                </a:solidFill>
                <a:effectLst>
                  <a:outerShdw blurRad="38100" dist="38100" dir="2700000" algn="tl">
                    <a:srgbClr val="000000">
                      <a:alpha val="43137"/>
                    </a:srgbClr>
                  </a:outerShdw>
                </a:effectLst>
              </a:rPr>
              <a:t>“Unconverted men walk over the pit of hell</a:t>
            </a:r>
          </a:p>
          <a:p>
            <a:r>
              <a:rPr lang="en-US" sz="2600" dirty="0">
                <a:solidFill>
                  <a:srgbClr val="FFFFFF"/>
                </a:solidFill>
                <a:effectLst>
                  <a:outerShdw blurRad="38100" dist="38100" dir="2700000" algn="tl">
                    <a:srgbClr val="000000">
                      <a:alpha val="43137"/>
                    </a:srgbClr>
                  </a:outerShdw>
                </a:effectLst>
              </a:rPr>
              <a:t>on a rotten covering, and there are</a:t>
            </a:r>
          </a:p>
          <a:p>
            <a:r>
              <a:rPr lang="en-US" sz="2600" dirty="0">
                <a:solidFill>
                  <a:srgbClr val="FFFFFF"/>
                </a:solidFill>
                <a:effectLst>
                  <a:outerShdw blurRad="38100" dist="38100" dir="2700000" algn="tl">
                    <a:srgbClr val="000000">
                      <a:alpha val="43137"/>
                    </a:srgbClr>
                  </a:outerShdw>
                </a:effectLst>
              </a:rPr>
              <a:t>innumerable places in this covering so weak that they will not bear their weight, and these places are not seen.</a:t>
            </a:r>
          </a:p>
          <a:p>
            <a:r>
              <a:rPr lang="en-US" sz="2600" dirty="0">
                <a:solidFill>
                  <a:srgbClr val="FFFFFF"/>
                </a:solidFill>
                <a:effectLst>
                  <a:outerShdw blurRad="38100" dist="38100" dir="2700000" algn="tl">
                    <a:srgbClr val="000000">
                      <a:alpha val="43137"/>
                    </a:srgbClr>
                  </a:outerShdw>
                </a:effectLst>
              </a:rPr>
              <a:t>“Your wickedness makes you as it were heavy as lead, and to tend downwards with great weight and pressure towards hell; and if God should let you go, you would immediately sink and swiftly descend and plunge into the bottomless gulf, and your healthy constitution, and your own care and prudence, and best contrivance,</a:t>
            </a:r>
          </a:p>
        </p:txBody>
      </p:sp>
    </p:spTree>
    <p:extLst>
      <p:ext uri="{BB962C8B-B14F-4D97-AF65-F5344CB8AC3E}">
        <p14:creationId xmlns:p14="http://schemas.microsoft.com/office/powerpoint/2010/main" val="244440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https://upload.wikimedia.org/wikipedia/commons/9/92/Sinners_in_the_Hands_of_an_Angry_God_by_Jonathan_Edwards_1741.jpg">
            <a:extLst>
              <a:ext uri="{FF2B5EF4-FFF2-40B4-BE49-F238E27FC236}">
                <a16:creationId xmlns:a16="http://schemas.microsoft.com/office/drawing/2014/main" id="{756994C8-3983-48C8-A004-C68B4C765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7997">
            <a:off x="6401559" y="449173"/>
            <a:ext cx="2779020" cy="4684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5" y="946305"/>
            <a:ext cx="6755340" cy="4893647"/>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Jonathan Edwards (1703–1758) ~ </a:t>
            </a:r>
            <a:r>
              <a:rPr lang="en-US" sz="2600" dirty="0">
                <a:solidFill>
                  <a:srgbClr val="FFFFFF"/>
                </a:solidFill>
                <a:effectLst>
                  <a:outerShdw blurRad="38100" dist="38100" dir="2700000" algn="tl">
                    <a:srgbClr val="000000">
                      <a:alpha val="43137"/>
                    </a:srgbClr>
                  </a:outerShdw>
                </a:effectLst>
              </a:rPr>
              <a:t>and all your righteousness, would have no more influence</a:t>
            </a:r>
          </a:p>
          <a:p>
            <a:r>
              <a:rPr lang="en-US" sz="2600" dirty="0">
                <a:solidFill>
                  <a:srgbClr val="FFFFFF"/>
                </a:solidFill>
                <a:effectLst>
                  <a:outerShdw blurRad="38100" dist="38100" dir="2700000" algn="tl">
                    <a:srgbClr val="000000">
                      <a:alpha val="43137"/>
                    </a:srgbClr>
                  </a:outerShdw>
                </a:effectLst>
              </a:rPr>
              <a:t>to uphold you and keep you out of hell, than</a:t>
            </a:r>
          </a:p>
          <a:p>
            <a:r>
              <a:rPr lang="en-US" sz="2600" dirty="0">
                <a:solidFill>
                  <a:srgbClr val="FFFFFF"/>
                </a:solidFill>
                <a:effectLst>
                  <a:outerShdw blurRad="38100" dist="38100" dir="2700000" algn="tl">
                    <a:srgbClr val="000000">
                      <a:alpha val="43137"/>
                    </a:srgbClr>
                  </a:outerShdw>
                </a:effectLst>
              </a:rPr>
              <a:t>a spider’s web would have to stop a falling rock.</a:t>
            </a:r>
          </a:p>
          <a:p>
            <a:r>
              <a:rPr lang="en-US" sz="2600" dirty="0">
                <a:solidFill>
                  <a:srgbClr val="FFFFFF"/>
                </a:solidFill>
                <a:effectLst>
                  <a:outerShdw blurRad="38100" dist="38100" dir="2700000" algn="tl">
                    <a:srgbClr val="000000">
                      <a:alpha val="43137"/>
                    </a:srgbClr>
                  </a:outerShdw>
                </a:effectLst>
              </a:rPr>
              <a:t>“The bow of God’s wrath is bent, and the arrow made ready on the string, and justice bends</a:t>
            </a:r>
          </a:p>
          <a:p>
            <a:r>
              <a:rPr lang="en-US" sz="2600" dirty="0">
                <a:solidFill>
                  <a:srgbClr val="FFFFFF"/>
                </a:solidFill>
                <a:effectLst>
                  <a:outerShdw blurRad="38100" dist="38100" dir="2700000" algn="tl">
                    <a:srgbClr val="000000">
                      <a:alpha val="43137"/>
                    </a:srgbClr>
                  </a:outerShdw>
                </a:effectLst>
              </a:rPr>
              <a:t>the arrow at your heart, and strains the bow,</a:t>
            </a:r>
          </a:p>
          <a:p>
            <a:r>
              <a:rPr lang="en-US" sz="2600" dirty="0">
                <a:solidFill>
                  <a:srgbClr val="FFFFFF"/>
                </a:solidFill>
                <a:effectLst>
                  <a:outerShdw blurRad="38100" dist="38100" dir="2700000" algn="tl">
                    <a:srgbClr val="000000">
                      <a:alpha val="43137"/>
                    </a:srgbClr>
                  </a:outerShdw>
                </a:effectLst>
              </a:rPr>
              <a:t>and it is nothing but the mere pleasure of God, and that of an angry God, without any promise or obligation at all , and your own care and prudence, that keeps the arrow one moment from being made drunk with your blood.”</a:t>
            </a:r>
          </a:p>
        </p:txBody>
      </p:sp>
    </p:spTree>
    <p:extLst>
      <p:ext uri="{BB962C8B-B14F-4D97-AF65-F5344CB8AC3E}">
        <p14:creationId xmlns:p14="http://schemas.microsoft.com/office/powerpoint/2010/main" val="130751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Image result for we can work it out the beatles">
            <a:extLst>
              <a:ext uri="{FF2B5EF4-FFF2-40B4-BE49-F238E27FC236}">
                <a16:creationId xmlns:a16="http://schemas.microsoft.com/office/drawing/2014/main" id="{E1208171-8D18-422C-81B1-CEB4CE8DE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052" y="1087021"/>
            <a:ext cx="4093698" cy="4093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grpSp>
        <p:nvGrpSpPr>
          <p:cNvPr id="8" name="Group 7">
            <a:extLst>
              <a:ext uri="{FF2B5EF4-FFF2-40B4-BE49-F238E27FC236}">
                <a16:creationId xmlns:a16="http://schemas.microsoft.com/office/drawing/2014/main" id="{D7606982-6A5F-4C06-A0CE-0CEBA95021BF}"/>
              </a:ext>
            </a:extLst>
          </p:cNvPr>
          <p:cNvGrpSpPr/>
          <p:nvPr/>
        </p:nvGrpSpPr>
        <p:grpSpPr>
          <a:xfrm>
            <a:off x="2976227" y="1111347"/>
            <a:ext cx="1575581" cy="8897805"/>
            <a:chOff x="1350499" y="1104313"/>
            <a:chExt cx="1575581" cy="8897805"/>
          </a:xfrm>
        </p:grpSpPr>
        <p:pic>
          <p:nvPicPr>
            <p:cNvPr id="1026" name="Picture 2" descr="Related image">
              <a:extLst>
                <a:ext uri="{FF2B5EF4-FFF2-40B4-BE49-F238E27FC236}">
                  <a16:creationId xmlns:a16="http://schemas.microsoft.com/office/drawing/2014/main" id="{CADE5C79-6EDE-4C97-84B3-9C09535F06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00" t="2623" r="49586" b="2473"/>
            <a:stretch/>
          </p:blipFill>
          <p:spPr bwMode="auto">
            <a:xfrm>
              <a:off x="1350499" y="1104313"/>
              <a:ext cx="1575581" cy="4445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F07F10-C9B9-48B8-9B10-AA9FD40BC3C3}"/>
                </a:ext>
              </a:extLst>
            </p:cNvPr>
            <p:cNvSpPr/>
            <p:nvPr/>
          </p:nvSpPr>
          <p:spPr>
            <a:xfrm>
              <a:off x="1357532" y="5542660"/>
              <a:ext cx="1519311" cy="445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867F297-C9EE-4DE8-8668-9A7823F78CA8}"/>
              </a:ext>
            </a:extLst>
          </p:cNvPr>
          <p:cNvGrpSpPr/>
          <p:nvPr/>
        </p:nvGrpSpPr>
        <p:grpSpPr>
          <a:xfrm>
            <a:off x="4515735" y="1107830"/>
            <a:ext cx="1582616" cy="8950553"/>
            <a:chOff x="2890910" y="1107830"/>
            <a:chExt cx="1582616" cy="8950553"/>
          </a:xfrm>
        </p:grpSpPr>
        <p:pic>
          <p:nvPicPr>
            <p:cNvPr id="7" name="Picture 2" descr="Related image">
              <a:extLst>
                <a:ext uri="{FF2B5EF4-FFF2-40B4-BE49-F238E27FC236}">
                  <a16:creationId xmlns:a16="http://schemas.microsoft.com/office/drawing/2014/main" id="{89440E0F-F4EA-4EC4-AC76-D723A2E6BD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499" t="2623" r="6456" b="2473"/>
            <a:stretch/>
          </p:blipFill>
          <p:spPr bwMode="auto">
            <a:xfrm>
              <a:off x="2890910" y="1107830"/>
              <a:ext cx="1580272" cy="44453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91E242E-5806-4055-BF11-131F3E2E3BF4}"/>
                </a:ext>
              </a:extLst>
            </p:cNvPr>
            <p:cNvSpPr/>
            <p:nvPr/>
          </p:nvSpPr>
          <p:spPr>
            <a:xfrm>
              <a:off x="2933114" y="5584857"/>
              <a:ext cx="1540412" cy="4473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3ADE088B-C5C6-46EE-AB71-781811D03B25}"/>
              </a:ext>
            </a:extLst>
          </p:cNvPr>
          <p:cNvSpPr/>
          <p:nvPr/>
        </p:nvSpPr>
        <p:spPr>
          <a:xfrm>
            <a:off x="2505075" y="1076325"/>
            <a:ext cx="4095750" cy="4100513"/>
          </a:xfrm>
          <a:custGeom>
            <a:avLst/>
            <a:gdLst>
              <a:gd name="connsiteX0" fmla="*/ 71438 w 4095750"/>
              <a:gd name="connsiteY0" fmla="*/ 476250 h 4100513"/>
              <a:gd name="connsiteX1" fmla="*/ 71438 w 4095750"/>
              <a:gd name="connsiteY1" fmla="*/ 1076325 h 4100513"/>
              <a:gd name="connsiteX2" fmla="*/ 3967163 w 4095750"/>
              <a:gd name="connsiteY2" fmla="*/ 1076325 h 4100513"/>
              <a:gd name="connsiteX3" fmla="*/ 3967163 w 4095750"/>
              <a:gd name="connsiteY3" fmla="*/ 476250 h 4100513"/>
              <a:gd name="connsiteX4" fmla="*/ 0 w 4095750"/>
              <a:gd name="connsiteY4" fmla="*/ 0 h 4100513"/>
              <a:gd name="connsiteX5" fmla="*/ 4095750 w 4095750"/>
              <a:gd name="connsiteY5" fmla="*/ 0 h 4100513"/>
              <a:gd name="connsiteX6" fmla="*/ 4095750 w 4095750"/>
              <a:gd name="connsiteY6" fmla="*/ 4100513 h 4100513"/>
              <a:gd name="connsiteX7" fmla="*/ 0 w 4095750"/>
              <a:gd name="connsiteY7" fmla="*/ 4100513 h 4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0" h="4100513">
                <a:moveTo>
                  <a:pt x="71438" y="476250"/>
                </a:moveTo>
                <a:lnTo>
                  <a:pt x="71438" y="1076325"/>
                </a:lnTo>
                <a:lnTo>
                  <a:pt x="3967163" y="1076325"/>
                </a:lnTo>
                <a:lnTo>
                  <a:pt x="3967163" y="476250"/>
                </a:lnTo>
                <a:close/>
                <a:moveTo>
                  <a:pt x="0" y="0"/>
                </a:moveTo>
                <a:lnTo>
                  <a:pt x="4095750" y="0"/>
                </a:lnTo>
                <a:lnTo>
                  <a:pt x="4095750" y="4100513"/>
                </a:lnTo>
                <a:lnTo>
                  <a:pt x="0" y="4100513"/>
                </a:lnTo>
                <a:close/>
              </a:path>
            </a:pathLst>
          </a:custGeom>
          <a:solidFill>
            <a:srgbClr val="76717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676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000" fill="hold"/>
                                        <p:tgtEl>
                                          <p:spTgt spid="8"/>
                                        </p:tgtEl>
                                        <p:attrNameLst>
                                          <p:attrName>r</p:attrName>
                                        </p:attrNameLst>
                                      </p:cBhvr>
                                    </p:animRot>
                                  </p:childTnLst>
                                </p:cTn>
                              </p:par>
                              <p:par>
                                <p:cTn id="7" presetID="8" presetClass="emph" presetSubtype="0" fill="hold" nodeType="withEffect">
                                  <p:stCondLst>
                                    <p:cond delay="0"/>
                                  </p:stCondLst>
                                  <p:childTnLst>
                                    <p:animRot by="5400000">
                                      <p:cBhvr>
                                        <p:cTn id="8" dur="1000" fill="hold"/>
                                        <p:tgtEl>
                                          <p:spTgt spid="10"/>
                                        </p:tgtEl>
                                        <p:attrNameLst>
                                          <p:attrName>r</p:attrName>
                                        </p:attrNameLst>
                                      </p:cBhvr>
                                    </p:animRot>
                                  </p:childTnLst>
                                </p:cTn>
                              </p:par>
                            </p:childTnLst>
                          </p:cTn>
                        </p:par>
                        <p:par>
                          <p:cTn id="9" fill="hold">
                            <p:stCondLst>
                              <p:cond delay="1000"/>
                            </p:stCondLst>
                            <p:childTnLst>
                              <p:par>
                                <p:cTn id="10" presetID="9" presetClass="exit" presetSubtype="0" fill="hold" nodeType="afterEffect">
                                  <p:stCondLst>
                                    <p:cond delay="0"/>
                                  </p:stCondLst>
                                  <p:childTnLst>
                                    <p:animEffect transition="out" filter="dissolv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35" presetClass="exit" presetSubtype="0" fill="hold" nodeType="afterEffect">
                                  <p:stCondLst>
                                    <p:cond delay="1000"/>
                                  </p:stCondLst>
                                  <p:childTnLst>
                                    <p:animEffect transition="out" filter="fade">
                                      <p:cBhvr>
                                        <p:cTn id="27" dur="2000"/>
                                        <p:tgtEl>
                                          <p:spTgt spid="1028"/>
                                        </p:tgtEl>
                                      </p:cBhvr>
                                    </p:animEffect>
                                    <p:anim calcmode="lin" valueType="num">
                                      <p:cBhvr>
                                        <p:cTn id="28" dur="2000"/>
                                        <p:tgtEl>
                                          <p:spTgt spid="1028"/>
                                        </p:tgtEl>
                                        <p:attrNameLst>
                                          <p:attrName>style.rotation</p:attrName>
                                        </p:attrNameLst>
                                      </p:cBhvr>
                                      <p:tavLst>
                                        <p:tav tm="0">
                                          <p:val>
                                            <p:fltVal val="0"/>
                                          </p:val>
                                        </p:tav>
                                        <p:tav tm="100000">
                                          <p:val>
                                            <p:fltVal val="720"/>
                                          </p:val>
                                        </p:tav>
                                      </p:tavLst>
                                    </p:anim>
                                    <p:anim calcmode="lin" valueType="num">
                                      <p:cBhvr>
                                        <p:cTn id="29" dur="2000"/>
                                        <p:tgtEl>
                                          <p:spTgt spid="1028"/>
                                        </p:tgtEl>
                                        <p:attrNameLst>
                                          <p:attrName>ppt_h</p:attrName>
                                        </p:attrNameLst>
                                      </p:cBhvr>
                                      <p:tavLst>
                                        <p:tav tm="0">
                                          <p:val>
                                            <p:strVal val="ppt_h"/>
                                          </p:val>
                                        </p:tav>
                                        <p:tav tm="100000">
                                          <p:val>
                                            <p:fltVal val="0"/>
                                          </p:val>
                                        </p:tav>
                                      </p:tavLst>
                                    </p:anim>
                                    <p:anim calcmode="lin" valueType="num">
                                      <p:cBhvr>
                                        <p:cTn id="30" dur="2000"/>
                                        <p:tgtEl>
                                          <p:spTgt spid="1028"/>
                                        </p:tgtEl>
                                        <p:attrNameLst>
                                          <p:attrName>ppt_w</p:attrName>
                                        </p:attrNameLst>
                                      </p:cBhvr>
                                      <p:tavLst>
                                        <p:tav tm="0">
                                          <p:val>
                                            <p:strVal val="ppt_w"/>
                                          </p:val>
                                        </p:tav>
                                        <p:tav tm="100000">
                                          <p:val>
                                            <p:fltVal val="0"/>
                                          </p:val>
                                        </p:tav>
                                      </p:tavLst>
                                    </p:anim>
                                    <p:set>
                                      <p:cBhvr>
                                        <p:cTn id="31" dur="1" fill="hold">
                                          <p:stCondLst>
                                            <p:cond delay="1999"/>
                                          </p:stCondLst>
                                        </p:cTn>
                                        <p:tgtEl>
                                          <p:spTgt spid="1028"/>
                                        </p:tgtEl>
                                        <p:attrNameLst>
                                          <p:attrName>style.visibility</p:attrName>
                                        </p:attrNameLst>
                                      </p:cBhvr>
                                      <p:to>
                                        <p:strVal val="hidden"/>
                                      </p:to>
                                    </p:set>
                                  </p:childTnLst>
                                </p:cTn>
                              </p:par>
                              <p:par>
                                <p:cTn id="32" presetID="35" presetClass="exit" presetSubtype="0" fill="hold" grpId="1" nodeType="withEffect">
                                  <p:stCondLst>
                                    <p:cond delay="1000"/>
                                  </p:stCondLst>
                                  <p:childTnLst>
                                    <p:animEffect transition="out" filter="fade">
                                      <p:cBhvr>
                                        <p:cTn id="33" dur="2000"/>
                                        <p:tgtEl>
                                          <p:spTgt spid="12"/>
                                        </p:tgtEl>
                                      </p:cBhvr>
                                    </p:animEffect>
                                    <p:anim calcmode="lin" valueType="num">
                                      <p:cBhvr>
                                        <p:cTn id="34" dur="2000"/>
                                        <p:tgtEl>
                                          <p:spTgt spid="12"/>
                                        </p:tgtEl>
                                        <p:attrNameLst>
                                          <p:attrName>style.rotation</p:attrName>
                                        </p:attrNameLst>
                                      </p:cBhvr>
                                      <p:tavLst>
                                        <p:tav tm="0">
                                          <p:val>
                                            <p:fltVal val="0"/>
                                          </p:val>
                                        </p:tav>
                                        <p:tav tm="100000">
                                          <p:val>
                                            <p:fltVal val="720"/>
                                          </p:val>
                                        </p:tav>
                                      </p:tavLst>
                                    </p:anim>
                                    <p:anim calcmode="lin" valueType="num">
                                      <p:cBhvr>
                                        <p:cTn id="35" dur="2000"/>
                                        <p:tgtEl>
                                          <p:spTgt spid="12"/>
                                        </p:tgtEl>
                                        <p:attrNameLst>
                                          <p:attrName>ppt_h</p:attrName>
                                        </p:attrNameLst>
                                      </p:cBhvr>
                                      <p:tavLst>
                                        <p:tav tm="0">
                                          <p:val>
                                            <p:strVal val="ppt_h"/>
                                          </p:val>
                                        </p:tav>
                                        <p:tav tm="100000">
                                          <p:val>
                                            <p:fltVal val="0"/>
                                          </p:val>
                                        </p:tav>
                                      </p:tavLst>
                                    </p:anim>
                                    <p:anim calcmode="lin" valueType="num">
                                      <p:cBhvr>
                                        <p:cTn id="36" dur="2000"/>
                                        <p:tgtEl>
                                          <p:spTgt spid="12"/>
                                        </p:tgtEl>
                                        <p:attrNameLst>
                                          <p:attrName>ppt_w</p:attrName>
                                        </p:attrNameLst>
                                      </p:cBhvr>
                                      <p:tavLst>
                                        <p:tav tm="0">
                                          <p:val>
                                            <p:strVal val="ppt_w"/>
                                          </p:val>
                                        </p:tav>
                                        <p:tav tm="100000">
                                          <p:val>
                                            <p:fltVal val="0"/>
                                          </p:val>
                                        </p:tav>
                                      </p:tavLst>
                                    </p:anim>
                                    <p:set>
                                      <p:cBhvr>
                                        <p:cTn id="3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417323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6" y="946305"/>
            <a:ext cx="8269092" cy="2062103"/>
          </a:xfrm>
          <a:prstGeom prst="rect">
            <a:avLst/>
          </a:prstGeom>
          <a:noFill/>
        </p:spPr>
        <p:txBody>
          <a:bodyPr wrap="square" rtlCol="0">
            <a:spAutoFit/>
          </a:bodyPr>
          <a:lstStyle/>
          <a:p>
            <a:r>
              <a:rPr lang="en-US" sz="3200" dirty="0">
                <a:solidFill>
                  <a:srgbClr val="FFFFFF"/>
                </a:solidFill>
              </a:rPr>
              <a:t>Rom. 2:4 ~ </a:t>
            </a:r>
            <a:r>
              <a:rPr lang="en-US" sz="3200" dirty="0"/>
              <a:t>Or do you despise the riches of His goodness, forbearance, and longsuffering, not knowing that the goodness of God leads you to repentance?</a:t>
            </a:r>
            <a:endParaRPr lang="en-US" sz="4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66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55102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509C22-1F7D-4BF2-A792-58FBB73900B9}"/>
              </a:ext>
            </a:extLst>
          </p:cNvPr>
          <p:cNvSpPr/>
          <p:nvPr/>
        </p:nvSpPr>
        <p:spPr>
          <a:xfrm>
            <a:off x="4285532" y="1952074"/>
            <a:ext cx="1693628"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solidFill>
                  <a:schemeClr val="accent4">
                    <a:lumMod val="60000"/>
                    <a:lumOff val="40000"/>
                  </a:schemeClr>
                </a:solidFill>
              </a:rPr>
              <a:t>washing</a:t>
            </a:r>
            <a:r>
              <a:rPr lang="en-US" sz="3200" dirty="0">
                <a:solidFill>
                  <a:srgbClr val="FFFFFF"/>
                </a:solidFill>
              </a:rPr>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loutron</a:t>
            </a:r>
            <a:endPar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470380"/>
            <a:ext cx="7993626"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effectLst>
                  <a:outerShdw blurRad="38100" dist="38100" dir="2700000" algn="tl">
                    <a:srgbClr val="000000">
                      <a:alpha val="43137"/>
                    </a:srgbClr>
                  </a:outerShdw>
                </a:effectLst>
              </a:rPr>
              <a:t> Eph. 5:26 ~ </a:t>
            </a:r>
            <a:r>
              <a:rPr lang="en-US" sz="3200" dirty="0">
                <a:effectLst>
                  <a:outerShdw blurRad="38100" dist="38100" dir="2700000" algn="tl">
                    <a:srgbClr val="000000">
                      <a:alpha val="43137"/>
                    </a:srgbClr>
                  </a:outerShdw>
                </a:effectLst>
              </a:rPr>
              <a:t>… that He might sanctify and cleanse her with the washing of water by the word,</a:t>
            </a:r>
            <a:endParaRPr lang="en-US" sz="3200" dirty="0">
              <a:solidFill>
                <a:srgbClr val="FFFFFF"/>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37B99BB-8A4A-4783-BC35-3E34D64C4A10}"/>
              </a:ext>
            </a:extLst>
          </p:cNvPr>
          <p:cNvSpPr txBox="1"/>
          <p:nvPr/>
        </p:nvSpPr>
        <p:spPr>
          <a:xfrm>
            <a:off x="451004" y="2942865"/>
            <a:ext cx="8249107" cy="1077218"/>
          </a:xfrm>
          <a:prstGeom prst="rect">
            <a:avLst/>
          </a:prstGeom>
          <a:noFill/>
        </p:spPr>
        <p:txBody>
          <a:bodyPr wrap="square" rtlCol="0">
            <a:spAutoFit/>
          </a:bodyPr>
          <a:lstStyle/>
          <a:p>
            <a:r>
              <a:rPr lang="en-US" sz="3200" dirty="0">
                <a:solidFill>
                  <a:schemeClr val="accent4">
                    <a:lumMod val="60000"/>
                    <a:lumOff val="40000"/>
                  </a:schemeClr>
                </a:solidFill>
              </a:rPr>
              <a:t>regeneration</a:t>
            </a:r>
            <a:r>
              <a:rPr lang="en-US" sz="3200" dirty="0">
                <a:solidFill>
                  <a:srgbClr val="FFFFFF"/>
                </a:solidFill>
              </a:rPr>
              <a:t> ~ </a:t>
            </a:r>
            <a:r>
              <a:rPr lang="en-US" sz="3200" i="1" dirty="0" err="1">
                <a:latin typeface="Times New Roman" panose="02020603050405020304" pitchFamily="18" charset="0"/>
                <a:cs typeface="Times New Roman" panose="02020603050405020304" pitchFamily="18" charset="0"/>
              </a:rPr>
              <a:t>paliggenesia</a:t>
            </a:r>
            <a:r>
              <a:rPr lang="en-US" sz="3200" dirty="0"/>
              <a:t> </a:t>
            </a:r>
            <a:r>
              <a:rPr lang="en-US" sz="3200" dirty="0">
                <a:solidFill>
                  <a:srgbClr val="FFFFFF"/>
                </a:solidFill>
              </a:rPr>
              <a:t>– literally, “born again”</a:t>
            </a:r>
            <a:endParaRPr lang="en-US" sz="3200" i="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54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3"/>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3" grpId="1"/>
      <p:bldP spid="5" grpId="0"/>
      <p:bldP spid="5"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24216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4C58C06-E697-43CE-B47C-7CD5E2A43C00}"/>
              </a:ext>
            </a:extLst>
          </p:cNvPr>
          <p:cNvGrpSpPr/>
          <p:nvPr/>
        </p:nvGrpSpPr>
        <p:grpSpPr>
          <a:xfrm>
            <a:off x="563796" y="1870841"/>
            <a:ext cx="3694028" cy="3033123"/>
            <a:chOff x="712567" y="2027262"/>
            <a:chExt cx="3694028" cy="3033123"/>
          </a:xfrm>
        </p:grpSpPr>
        <p:grpSp>
          <p:nvGrpSpPr>
            <p:cNvPr id="21" name="Group 20">
              <a:extLst>
                <a:ext uri="{FF2B5EF4-FFF2-40B4-BE49-F238E27FC236}">
                  <a16:creationId xmlns:a16="http://schemas.microsoft.com/office/drawing/2014/main" id="{D05180B1-F640-4EA5-A051-9F6ADDD64E4C}"/>
                </a:ext>
              </a:extLst>
            </p:cNvPr>
            <p:cNvGrpSpPr/>
            <p:nvPr/>
          </p:nvGrpSpPr>
          <p:grpSpPr>
            <a:xfrm>
              <a:off x="712567" y="2027262"/>
              <a:ext cx="3694028" cy="3033123"/>
              <a:chOff x="560167" y="1874862"/>
              <a:chExt cx="3694028" cy="3033123"/>
            </a:xfrm>
          </p:grpSpPr>
          <p:sp>
            <p:nvSpPr>
              <p:cNvPr id="23" name="Rectangle 22">
                <a:extLst>
                  <a:ext uri="{FF2B5EF4-FFF2-40B4-BE49-F238E27FC236}">
                    <a16:creationId xmlns:a16="http://schemas.microsoft.com/office/drawing/2014/main" id="{B6CA6613-89F6-46F2-8CD4-42B7CEA6D005}"/>
                  </a:ext>
                </a:extLst>
              </p:cNvPr>
              <p:cNvSpPr/>
              <p:nvPr/>
            </p:nvSpPr>
            <p:spPr>
              <a:xfrm>
                <a:off x="813758" y="2251837"/>
                <a:ext cx="3183597" cy="2351470"/>
              </a:xfrm>
              <a:prstGeom prst="rec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84948BB-E05D-40FB-B796-3DD792A6325F}"/>
                  </a:ext>
                </a:extLst>
              </p:cNvPr>
              <p:cNvSpPr/>
              <p:nvPr/>
            </p:nvSpPr>
            <p:spPr>
              <a:xfrm>
                <a:off x="627912" y="2067304"/>
                <a:ext cx="3555290" cy="2723391"/>
              </a:xfrm>
              <a:prstGeom prst="roundRect">
                <a:avLst>
                  <a:gd name="adj" fmla="val 7064"/>
                </a:avLst>
              </a:prstGeom>
              <a:noFill/>
              <a:ln w="3810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 descr="Image result for etch-a-sketch logo">
                <a:extLst>
                  <a:ext uri="{FF2B5EF4-FFF2-40B4-BE49-F238E27FC236}">
                    <a16:creationId xmlns:a16="http://schemas.microsoft.com/office/drawing/2014/main" id="{832E82E0-2D91-4066-A0D4-67B96381C7A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09" b="89680" l="6520" r="90262">
                            <a14:foregroundMark x1="6859" y1="61210" x2="6520" y2="43416"/>
                            <a14:foregroundMark x1="89331" y1="44840" x2="90262" y2="56228"/>
                            <a14:foregroundMark x1="38950" y1="60142" x2="39627" y2="50534"/>
                            <a14:backgroundMark x1="18205" y1="57651" x2="18205" y2="57651"/>
                            <a14:backgroundMark x1="43522" y1="45196" x2="43522" y2="45196"/>
                            <a14:backgroundMark x1="65199" y1="58007" x2="65199" y2="58007"/>
                            <a14:backgroundMark x1="70618" y1="64769" x2="70618" y2="64769"/>
                            <a14:backgroundMark x1="14141" y1="67260" x2="14141" y2="67260"/>
                          </a14:backgroundRemoval>
                        </a14:imgEffect>
                      </a14:imgLayer>
                    </a14:imgProps>
                  </a:ext>
                  <a:ext uri="{28A0092B-C50C-407E-A947-70E740481C1C}">
                    <a14:useLocalDpi xmlns:a14="http://schemas.microsoft.com/office/drawing/2010/main" val="0"/>
                  </a:ext>
                </a:extLst>
              </a:blip>
              <a:srcRect/>
              <a:stretch>
                <a:fillRect/>
              </a:stretch>
            </p:blipFill>
            <p:spPr bwMode="auto">
              <a:xfrm>
                <a:off x="1668229" y="1874862"/>
                <a:ext cx="1644629" cy="3911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FA9EA3A4-9BAE-40BD-BF9C-49FE1A5B4773}"/>
                  </a:ext>
                </a:extLst>
              </p:cNvPr>
              <p:cNvSpPr/>
              <p:nvPr/>
            </p:nvSpPr>
            <p:spPr>
              <a:xfrm>
                <a:off x="560167" y="4535824"/>
                <a:ext cx="338328" cy="372161"/>
              </a:xfrm>
              <a:prstGeom prst="ellipse">
                <a:avLst/>
              </a:prstGeom>
              <a:solidFill>
                <a:schemeClr val="bg1"/>
              </a:solidFill>
              <a:ln>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8CA0961-9EE6-4884-8E7D-DC21E5096A86}"/>
                  </a:ext>
                </a:extLst>
              </p:cNvPr>
              <p:cNvSpPr/>
              <p:nvPr/>
            </p:nvSpPr>
            <p:spPr>
              <a:xfrm>
                <a:off x="3915867" y="4533994"/>
                <a:ext cx="338328" cy="372161"/>
              </a:xfrm>
              <a:prstGeom prst="ellipse">
                <a:avLst/>
              </a:prstGeom>
              <a:solidFill>
                <a:schemeClr val="bg1"/>
              </a:solidFill>
              <a:ln>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B0062F14-96FF-4AF7-97B7-0850BD3CCBE6}"/>
                </a:ext>
              </a:extLst>
            </p:cNvPr>
            <p:cNvSpPr/>
            <p:nvPr/>
          </p:nvSpPr>
          <p:spPr>
            <a:xfrm>
              <a:off x="1680533" y="2948294"/>
              <a:ext cx="1602525" cy="799713"/>
            </a:xfrm>
            <a:custGeom>
              <a:avLst/>
              <a:gdLst>
                <a:gd name="connsiteX0" fmla="*/ 356461 w 1602525"/>
                <a:gd name="connsiteY0" fmla="*/ 192179 h 799713"/>
                <a:gd name="connsiteX1" fmla="*/ 356461 w 1602525"/>
                <a:gd name="connsiteY1" fmla="*/ 192179 h 799713"/>
                <a:gd name="connsiteX2" fmla="*/ 347162 w 1602525"/>
                <a:gd name="connsiteY2" fmla="*/ 161183 h 799713"/>
                <a:gd name="connsiteX3" fmla="*/ 334763 w 1602525"/>
                <a:gd name="connsiteY3" fmla="*/ 142585 h 799713"/>
                <a:gd name="connsiteX4" fmla="*/ 322365 w 1602525"/>
                <a:gd name="connsiteY4" fmla="*/ 127086 h 799713"/>
                <a:gd name="connsiteX5" fmla="*/ 313066 w 1602525"/>
                <a:gd name="connsiteY5" fmla="*/ 99189 h 799713"/>
                <a:gd name="connsiteX6" fmla="*/ 309966 w 1602525"/>
                <a:gd name="connsiteY6" fmla="*/ 83691 h 799713"/>
                <a:gd name="connsiteX7" fmla="*/ 300667 w 1602525"/>
                <a:gd name="connsiteY7" fmla="*/ 71292 h 799713"/>
                <a:gd name="connsiteX8" fmla="*/ 294468 w 1602525"/>
                <a:gd name="connsiteY8" fmla="*/ 58894 h 799713"/>
                <a:gd name="connsiteX9" fmla="*/ 282069 w 1602525"/>
                <a:gd name="connsiteY9" fmla="*/ 43395 h 799713"/>
                <a:gd name="connsiteX10" fmla="*/ 278969 w 1602525"/>
                <a:gd name="connsiteY10" fmla="*/ 34097 h 799713"/>
                <a:gd name="connsiteX11" fmla="*/ 260371 w 1602525"/>
                <a:gd name="connsiteY11" fmla="*/ 21698 h 799713"/>
                <a:gd name="connsiteX12" fmla="*/ 247973 w 1602525"/>
                <a:gd name="connsiteY12" fmla="*/ 12399 h 799713"/>
                <a:gd name="connsiteX13" fmla="*/ 235574 w 1602525"/>
                <a:gd name="connsiteY13" fmla="*/ 9299 h 799713"/>
                <a:gd name="connsiteX14" fmla="*/ 201478 w 1602525"/>
                <a:gd name="connsiteY14" fmla="*/ 0 h 799713"/>
                <a:gd name="connsiteX15" fmla="*/ 96089 w 1602525"/>
                <a:gd name="connsiteY15" fmla="*/ 6200 h 799713"/>
                <a:gd name="connsiteX16" fmla="*/ 80591 w 1602525"/>
                <a:gd name="connsiteY16" fmla="*/ 24798 h 799713"/>
                <a:gd name="connsiteX17" fmla="*/ 61993 w 1602525"/>
                <a:gd name="connsiteY17" fmla="*/ 40296 h 799713"/>
                <a:gd name="connsiteX18" fmla="*/ 46495 w 1602525"/>
                <a:gd name="connsiteY18" fmla="*/ 58894 h 799713"/>
                <a:gd name="connsiteX19" fmla="*/ 37196 w 1602525"/>
                <a:gd name="connsiteY19" fmla="*/ 65093 h 799713"/>
                <a:gd name="connsiteX20" fmla="*/ 30996 w 1602525"/>
                <a:gd name="connsiteY20" fmla="*/ 74392 h 799713"/>
                <a:gd name="connsiteX21" fmla="*/ 27897 w 1602525"/>
                <a:gd name="connsiteY21" fmla="*/ 83691 h 799713"/>
                <a:gd name="connsiteX22" fmla="*/ 15498 w 1602525"/>
                <a:gd name="connsiteY22" fmla="*/ 102289 h 799713"/>
                <a:gd name="connsiteX23" fmla="*/ 6199 w 1602525"/>
                <a:gd name="connsiteY23" fmla="*/ 123987 h 799713"/>
                <a:gd name="connsiteX24" fmla="*/ 12399 w 1602525"/>
                <a:gd name="connsiteY24" fmla="*/ 195279 h 799713"/>
                <a:gd name="connsiteX25" fmla="*/ 18598 w 1602525"/>
                <a:gd name="connsiteY25" fmla="*/ 210777 h 799713"/>
                <a:gd name="connsiteX26" fmla="*/ 24797 w 1602525"/>
                <a:gd name="connsiteY26" fmla="*/ 216977 h 799713"/>
                <a:gd name="connsiteX27" fmla="*/ 27897 w 1602525"/>
                <a:gd name="connsiteY27" fmla="*/ 235574 h 799713"/>
                <a:gd name="connsiteX28" fmla="*/ 37196 w 1602525"/>
                <a:gd name="connsiteY28" fmla="*/ 241774 h 799713"/>
                <a:gd name="connsiteX29" fmla="*/ 40295 w 1602525"/>
                <a:gd name="connsiteY29" fmla="*/ 251073 h 799713"/>
                <a:gd name="connsiteX30" fmla="*/ 55794 w 1602525"/>
                <a:gd name="connsiteY30" fmla="*/ 272770 h 799713"/>
                <a:gd name="connsiteX31" fmla="*/ 58893 w 1602525"/>
                <a:gd name="connsiteY31" fmla="*/ 282069 h 799713"/>
                <a:gd name="connsiteX32" fmla="*/ 71292 w 1602525"/>
                <a:gd name="connsiteY32" fmla="*/ 300667 h 799713"/>
                <a:gd name="connsiteX33" fmla="*/ 74392 w 1602525"/>
                <a:gd name="connsiteY33" fmla="*/ 313066 h 799713"/>
                <a:gd name="connsiteX34" fmla="*/ 99189 w 1602525"/>
                <a:gd name="connsiteY34" fmla="*/ 331664 h 799713"/>
                <a:gd name="connsiteX35" fmla="*/ 111588 w 1602525"/>
                <a:gd name="connsiteY35" fmla="*/ 340963 h 799713"/>
                <a:gd name="connsiteX36" fmla="*/ 127086 w 1602525"/>
                <a:gd name="connsiteY36" fmla="*/ 350262 h 799713"/>
                <a:gd name="connsiteX37" fmla="*/ 136385 w 1602525"/>
                <a:gd name="connsiteY37" fmla="*/ 356461 h 799713"/>
                <a:gd name="connsiteX38" fmla="*/ 145684 w 1602525"/>
                <a:gd name="connsiteY38" fmla="*/ 359561 h 799713"/>
                <a:gd name="connsiteX39" fmla="*/ 158083 w 1602525"/>
                <a:gd name="connsiteY39" fmla="*/ 368860 h 799713"/>
                <a:gd name="connsiteX40" fmla="*/ 182880 w 1602525"/>
                <a:gd name="connsiteY40" fmla="*/ 393657 h 799713"/>
                <a:gd name="connsiteX41" fmla="*/ 192179 w 1602525"/>
                <a:gd name="connsiteY41" fmla="*/ 396757 h 799713"/>
                <a:gd name="connsiteX42" fmla="*/ 244873 w 1602525"/>
                <a:gd name="connsiteY42" fmla="*/ 409155 h 799713"/>
                <a:gd name="connsiteX43" fmla="*/ 257272 w 1602525"/>
                <a:gd name="connsiteY43" fmla="*/ 415355 h 799713"/>
                <a:gd name="connsiteX44" fmla="*/ 275870 w 1602525"/>
                <a:gd name="connsiteY44" fmla="*/ 421554 h 799713"/>
                <a:gd name="connsiteX45" fmla="*/ 294468 w 1602525"/>
                <a:gd name="connsiteY45" fmla="*/ 433953 h 799713"/>
                <a:gd name="connsiteX46" fmla="*/ 300667 w 1602525"/>
                <a:gd name="connsiteY46" fmla="*/ 443252 h 799713"/>
                <a:gd name="connsiteX47" fmla="*/ 322365 w 1602525"/>
                <a:gd name="connsiteY47" fmla="*/ 464949 h 799713"/>
                <a:gd name="connsiteX48" fmla="*/ 331664 w 1602525"/>
                <a:gd name="connsiteY48" fmla="*/ 474248 h 799713"/>
                <a:gd name="connsiteX49" fmla="*/ 337863 w 1602525"/>
                <a:gd name="connsiteY49" fmla="*/ 480448 h 799713"/>
                <a:gd name="connsiteX50" fmla="*/ 347162 w 1602525"/>
                <a:gd name="connsiteY50" fmla="*/ 489747 h 799713"/>
                <a:gd name="connsiteX51" fmla="*/ 356461 w 1602525"/>
                <a:gd name="connsiteY51" fmla="*/ 502145 h 799713"/>
                <a:gd name="connsiteX52" fmla="*/ 371959 w 1602525"/>
                <a:gd name="connsiteY52" fmla="*/ 561039 h 799713"/>
                <a:gd name="connsiteX53" fmla="*/ 375059 w 1602525"/>
                <a:gd name="connsiteY53" fmla="*/ 570338 h 799713"/>
                <a:gd name="connsiteX54" fmla="*/ 378159 w 1602525"/>
                <a:gd name="connsiteY54" fmla="*/ 623032 h 799713"/>
                <a:gd name="connsiteX55" fmla="*/ 375059 w 1602525"/>
                <a:gd name="connsiteY55" fmla="*/ 685025 h 799713"/>
                <a:gd name="connsiteX56" fmla="*/ 359561 w 1602525"/>
                <a:gd name="connsiteY56" fmla="*/ 712922 h 799713"/>
                <a:gd name="connsiteX57" fmla="*/ 353361 w 1602525"/>
                <a:gd name="connsiteY57" fmla="*/ 722221 h 799713"/>
                <a:gd name="connsiteX58" fmla="*/ 344062 w 1602525"/>
                <a:gd name="connsiteY58" fmla="*/ 728421 h 799713"/>
                <a:gd name="connsiteX59" fmla="*/ 334763 w 1602525"/>
                <a:gd name="connsiteY59" fmla="*/ 737720 h 799713"/>
                <a:gd name="connsiteX60" fmla="*/ 325464 w 1602525"/>
                <a:gd name="connsiteY60" fmla="*/ 743919 h 799713"/>
                <a:gd name="connsiteX61" fmla="*/ 306866 w 1602525"/>
                <a:gd name="connsiteY61" fmla="*/ 759417 h 799713"/>
                <a:gd name="connsiteX62" fmla="*/ 288268 w 1602525"/>
                <a:gd name="connsiteY62" fmla="*/ 765617 h 799713"/>
                <a:gd name="connsiteX63" fmla="*/ 266571 w 1602525"/>
                <a:gd name="connsiteY63" fmla="*/ 771816 h 799713"/>
                <a:gd name="connsiteX64" fmla="*/ 257272 w 1602525"/>
                <a:gd name="connsiteY64" fmla="*/ 774915 h 799713"/>
                <a:gd name="connsiteX65" fmla="*/ 247973 w 1602525"/>
                <a:gd name="connsiteY65" fmla="*/ 781115 h 799713"/>
                <a:gd name="connsiteX66" fmla="*/ 213876 w 1602525"/>
                <a:gd name="connsiteY66" fmla="*/ 790414 h 799713"/>
                <a:gd name="connsiteX67" fmla="*/ 201478 w 1602525"/>
                <a:gd name="connsiteY67" fmla="*/ 793513 h 799713"/>
                <a:gd name="connsiteX68" fmla="*/ 173581 w 1602525"/>
                <a:gd name="connsiteY68" fmla="*/ 799713 h 799713"/>
                <a:gd name="connsiteX69" fmla="*/ 123986 w 1602525"/>
                <a:gd name="connsiteY69" fmla="*/ 796613 h 799713"/>
                <a:gd name="connsiteX70" fmla="*/ 114687 w 1602525"/>
                <a:gd name="connsiteY70" fmla="*/ 793513 h 799713"/>
                <a:gd name="connsiteX71" fmla="*/ 89890 w 1602525"/>
                <a:gd name="connsiteY71" fmla="*/ 790414 h 799713"/>
                <a:gd name="connsiteX72" fmla="*/ 83691 w 1602525"/>
                <a:gd name="connsiteY72" fmla="*/ 784214 h 799713"/>
                <a:gd name="connsiteX73" fmla="*/ 77491 w 1602525"/>
                <a:gd name="connsiteY73" fmla="*/ 774915 h 799713"/>
                <a:gd name="connsiteX74" fmla="*/ 68192 w 1602525"/>
                <a:gd name="connsiteY74" fmla="*/ 771816 h 799713"/>
                <a:gd name="connsiteX75" fmla="*/ 58893 w 1602525"/>
                <a:gd name="connsiteY75" fmla="*/ 762517 h 799713"/>
                <a:gd name="connsiteX76" fmla="*/ 49594 w 1602525"/>
                <a:gd name="connsiteY76" fmla="*/ 756318 h 799713"/>
                <a:gd name="connsiteX77" fmla="*/ 37196 w 1602525"/>
                <a:gd name="connsiteY77" fmla="*/ 740819 h 799713"/>
                <a:gd name="connsiteX78" fmla="*/ 27897 w 1602525"/>
                <a:gd name="connsiteY78" fmla="*/ 737720 h 799713"/>
                <a:gd name="connsiteX79" fmla="*/ 21698 w 1602525"/>
                <a:gd name="connsiteY79" fmla="*/ 725321 h 799713"/>
                <a:gd name="connsiteX80" fmla="*/ 18598 w 1602525"/>
                <a:gd name="connsiteY80" fmla="*/ 716022 h 799713"/>
                <a:gd name="connsiteX81" fmla="*/ 6199 w 1602525"/>
                <a:gd name="connsiteY81" fmla="*/ 700524 h 799713"/>
                <a:gd name="connsiteX82" fmla="*/ 0 w 1602525"/>
                <a:gd name="connsiteY82" fmla="*/ 691225 h 799713"/>
                <a:gd name="connsiteX83" fmla="*/ 6199 w 1602525"/>
                <a:gd name="connsiteY83" fmla="*/ 675726 h 799713"/>
                <a:gd name="connsiteX84" fmla="*/ 15498 w 1602525"/>
                <a:gd name="connsiteY84" fmla="*/ 681926 h 799713"/>
                <a:gd name="connsiteX85" fmla="*/ 24797 w 1602525"/>
                <a:gd name="connsiteY85" fmla="*/ 685025 h 799713"/>
                <a:gd name="connsiteX86" fmla="*/ 30996 w 1602525"/>
                <a:gd name="connsiteY86" fmla="*/ 691225 h 799713"/>
                <a:gd name="connsiteX87" fmla="*/ 43395 w 1602525"/>
                <a:gd name="connsiteY87" fmla="*/ 697424 h 799713"/>
                <a:gd name="connsiteX88" fmla="*/ 58893 w 1602525"/>
                <a:gd name="connsiteY88" fmla="*/ 706723 h 799713"/>
                <a:gd name="connsiteX89" fmla="*/ 68192 w 1602525"/>
                <a:gd name="connsiteY89" fmla="*/ 712922 h 799713"/>
                <a:gd name="connsiteX90" fmla="*/ 89890 w 1602525"/>
                <a:gd name="connsiteY90" fmla="*/ 716022 h 799713"/>
                <a:gd name="connsiteX91" fmla="*/ 102289 w 1602525"/>
                <a:gd name="connsiteY91" fmla="*/ 719122 h 799713"/>
                <a:gd name="connsiteX92" fmla="*/ 123986 w 1602525"/>
                <a:gd name="connsiteY92" fmla="*/ 728421 h 799713"/>
                <a:gd name="connsiteX93" fmla="*/ 130186 w 1602525"/>
                <a:gd name="connsiteY93" fmla="*/ 734620 h 799713"/>
                <a:gd name="connsiteX94" fmla="*/ 148784 w 1602525"/>
                <a:gd name="connsiteY94" fmla="*/ 750118 h 799713"/>
                <a:gd name="connsiteX95" fmla="*/ 161182 w 1602525"/>
                <a:gd name="connsiteY95" fmla="*/ 765617 h 799713"/>
                <a:gd name="connsiteX96" fmla="*/ 173581 w 1602525"/>
                <a:gd name="connsiteY96" fmla="*/ 768716 h 799713"/>
                <a:gd name="connsiteX97" fmla="*/ 192179 w 1602525"/>
                <a:gd name="connsiteY97" fmla="*/ 774915 h 799713"/>
                <a:gd name="connsiteX98" fmla="*/ 213876 w 1602525"/>
                <a:gd name="connsiteY98" fmla="*/ 787314 h 799713"/>
                <a:gd name="connsiteX99" fmla="*/ 238674 w 1602525"/>
                <a:gd name="connsiteY99" fmla="*/ 793513 h 799713"/>
                <a:gd name="connsiteX100" fmla="*/ 269670 w 1602525"/>
                <a:gd name="connsiteY100" fmla="*/ 799713 h 799713"/>
                <a:gd name="connsiteX101" fmla="*/ 393657 w 1602525"/>
                <a:gd name="connsiteY101" fmla="*/ 796613 h 799713"/>
                <a:gd name="connsiteX102" fmla="*/ 402956 w 1602525"/>
                <a:gd name="connsiteY102" fmla="*/ 793513 h 799713"/>
                <a:gd name="connsiteX103" fmla="*/ 430853 w 1602525"/>
                <a:gd name="connsiteY103" fmla="*/ 787314 h 799713"/>
                <a:gd name="connsiteX104" fmla="*/ 449451 w 1602525"/>
                <a:gd name="connsiteY104" fmla="*/ 784214 h 799713"/>
                <a:gd name="connsiteX105" fmla="*/ 474248 w 1602525"/>
                <a:gd name="connsiteY105" fmla="*/ 778015 h 799713"/>
                <a:gd name="connsiteX106" fmla="*/ 517643 w 1602525"/>
                <a:gd name="connsiteY106" fmla="*/ 771816 h 799713"/>
                <a:gd name="connsiteX107" fmla="*/ 548640 w 1602525"/>
                <a:gd name="connsiteY107" fmla="*/ 765617 h 799713"/>
                <a:gd name="connsiteX108" fmla="*/ 561039 w 1602525"/>
                <a:gd name="connsiteY108" fmla="*/ 762517 h 799713"/>
                <a:gd name="connsiteX109" fmla="*/ 582736 w 1602525"/>
                <a:gd name="connsiteY109" fmla="*/ 750118 h 799713"/>
                <a:gd name="connsiteX110" fmla="*/ 604434 w 1602525"/>
                <a:gd name="connsiteY110" fmla="*/ 743919 h 799713"/>
                <a:gd name="connsiteX111" fmla="*/ 623032 w 1602525"/>
                <a:gd name="connsiteY111" fmla="*/ 722221 h 799713"/>
                <a:gd name="connsiteX112" fmla="*/ 632331 w 1602525"/>
                <a:gd name="connsiteY112" fmla="*/ 709823 h 799713"/>
                <a:gd name="connsiteX113" fmla="*/ 638530 w 1602525"/>
                <a:gd name="connsiteY113" fmla="*/ 703623 h 799713"/>
                <a:gd name="connsiteX114" fmla="*/ 644729 w 1602525"/>
                <a:gd name="connsiteY114" fmla="*/ 691225 h 799713"/>
                <a:gd name="connsiteX115" fmla="*/ 657128 w 1602525"/>
                <a:gd name="connsiteY115" fmla="*/ 672627 h 799713"/>
                <a:gd name="connsiteX116" fmla="*/ 666427 w 1602525"/>
                <a:gd name="connsiteY116" fmla="*/ 644730 h 799713"/>
                <a:gd name="connsiteX117" fmla="*/ 672626 w 1602525"/>
                <a:gd name="connsiteY117" fmla="*/ 632331 h 799713"/>
                <a:gd name="connsiteX118" fmla="*/ 675726 w 1602525"/>
                <a:gd name="connsiteY118" fmla="*/ 619932 h 799713"/>
                <a:gd name="connsiteX119" fmla="*/ 678826 w 1602525"/>
                <a:gd name="connsiteY119" fmla="*/ 601334 h 799713"/>
                <a:gd name="connsiteX120" fmla="*/ 681925 w 1602525"/>
                <a:gd name="connsiteY120" fmla="*/ 576537 h 799713"/>
                <a:gd name="connsiteX121" fmla="*/ 691224 w 1602525"/>
                <a:gd name="connsiteY121" fmla="*/ 539341 h 799713"/>
                <a:gd name="connsiteX122" fmla="*/ 694324 w 1602525"/>
                <a:gd name="connsiteY122" fmla="*/ 520743 h 799713"/>
                <a:gd name="connsiteX123" fmla="*/ 700523 w 1602525"/>
                <a:gd name="connsiteY123" fmla="*/ 499046 h 799713"/>
                <a:gd name="connsiteX124" fmla="*/ 709822 w 1602525"/>
                <a:gd name="connsiteY124" fmla="*/ 455650 h 799713"/>
                <a:gd name="connsiteX125" fmla="*/ 716022 w 1602525"/>
                <a:gd name="connsiteY125" fmla="*/ 421554 h 799713"/>
                <a:gd name="connsiteX126" fmla="*/ 709822 w 1602525"/>
                <a:gd name="connsiteY126" fmla="*/ 418454 h 799713"/>
                <a:gd name="connsiteX127" fmla="*/ 703623 w 1602525"/>
                <a:gd name="connsiteY127" fmla="*/ 437052 h 799713"/>
                <a:gd name="connsiteX128" fmla="*/ 700523 w 1602525"/>
                <a:gd name="connsiteY128" fmla="*/ 530042 h 799713"/>
                <a:gd name="connsiteX129" fmla="*/ 697424 w 1602525"/>
                <a:gd name="connsiteY129" fmla="*/ 539341 h 799713"/>
                <a:gd name="connsiteX130" fmla="*/ 691224 w 1602525"/>
                <a:gd name="connsiteY130" fmla="*/ 545541 h 799713"/>
                <a:gd name="connsiteX131" fmla="*/ 685025 w 1602525"/>
                <a:gd name="connsiteY131" fmla="*/ 576537 h 799713"/>
                <a:gd name="connsiteX132" fmla="*/ 681925 w 1602525"/>
                <a:gd name="connsiteY132" fmla="*/ 592035 h 799713"/>
                <a:gd name="connsiteX133" fmla="*/ 675726 w 1602525"/>
                <a:gd name="connsiteY133" fmla="*/ 613733 h 799713"/>
                <a:gd name="connsiteX134" fmla="*/ 681925 w 1602525"/>
                <a:gd name="connsiteY134" fmla="*/ 675726 h 799713"/>
                <a:gd name="connsiteX135" fmla="*/ 691224 w 1602525"/>
                <a:gd name="connsiteY135" fmla="*/ 691225 h 799713"/>
                <a:gd name="connsiteX136" fmla="*/ 700523 w 1602525"/>
                <a:gd name="connsiteY136" fmla="*/ 719122 h 799713"/>
                <a:gd name="connsiteX137" fmla="*/ 725321 w 1602525"/>
                <a:gd name="connsiteY137" fmla="*/ 734620 h 799713"/>
                <a:gd name="connsiteX138" fmla="*/ 740819 w 1602525"/>
                <a:gd name="connsiteY138" fmla="*/ 743919 h 799713"/>
                <a:gd name="connsiteX139" fmla="*/ 771815 w 1602525"/>
                <a:gd name="connsiteY139" fmla="*/ 753218 h 799713"/>
                <a:gd name="connsiteX140" fmla="*/ 830709 w 1602525"/>
                <a:gd name="connsiteY140" fmla="*/ 743919 h 799713"/>
                <a:gd name="connsiteX141" fmla="*/ 840008 w 1602525"/>
                <a:gd name="connsiteY141" fmla="*/ 731520 h 799713"/>
                <a:gd name="connsiteX142" fmla="*/ 852407 w 1602525"/>
                <a:gd name="connsiteY142" fmla="*/ 719122 h 799713"/>
                <a:gd name="connsiteX143" fmla="*/ 864805 w 1602525"/>
                <a:gd name="connsiteY143" fmla="*/ 694324 h 799713"/>
                <a:gd name="connsiteX144" fmla="*/ 886503 w 1602525"/>
                <a:gd name="connsiteY144" fmla="*/ 650929 h 799713"/>
                <a:gd name="connsiteX145" fmla="*/ 895802 w 1602525"/>
                <a:gd name="connsiteY145" fmla="*/ 629231 h 799713"/>
                <a:gd name="connsiteX146" fmla="*/ 911300 w 1602525"/>
                <a:gd name="connsiteY146" fmla="*/ 595135 h 799713"/>
                <a:gd name="connsiteX147" fmla="*/ 926799 w 1602525"/>
                <a:gd name="connsiteY147" fmla="*/ 542441 h 799713"/>
                <a:gd name="connsiteX148" fmla="*/ 932998 w 1602525"/>
                <a:gd name="connsiteY148" fmla="*/ 530042 h 799713"/>
                <a:gd name="connsiteX149" fmla="*/ 939197 w 1602525"/>
                <a:gd name="connsiteY149" fmla="*/ 508345 h 799713"/>
                <a:gd name="connsiteX150" fmla="*/ 954695 w 1602525"/>
                <a:gd name="connsiteY150" fmla="*/ 489747 h 799713"/>
                <a:gd name="connsiteX151" fmla="*/ 960895 w 1602525"/>
                <a:gd name="connsiteY151" fmla="*/ 480448 h 799713"/>
                <a:gd name="connsiteX152" fmla="*/ 988792 w 1602525"/>
                <a:gd name="connsiteY152" fmla="*/ 455650 h 799713"/>
                <a:gd name="connsiteX153" fmla="*/ 994991 w 1602525"/>
                <a:gd name="connsiteY153" fmla="*/ 446351 h 799713"/>
                <a:gd name="connsiteX154" fmla="*/ 998091 w 1602525"/>
                <a:gd name="connsiteY154" fmla="*/ 437052 h 799713"/>
                <a:gd name="connsiteX155" fmla="*/ 1019788 w 1602525"/>
                <a:gd name="connsiteY155" fmla="*/ 421554 h 799713"/>
                <a:gd name="connsiteX156" fmla="*/ 1050785 w 1602525"/>
                <a:gd name="connsiteY156" fmla="*/ 424654 h 799713"/>
                <a:gd name="connsiteX157" fmla="*/ 1060084 w 1602525"/>
                <a:gd name="connsiteY157" fmla="*/ 443252 h 799713"/>
                <a:gd name="connsiteX158" fmla="*/ 1072483 w 1602525"/>
                <a:gd name="connsiteY158" fmla="*/ 495946 h 799713"/>
                <a:gd name="connsiteX159" fmla="*/ 1066283 w 1602525"/>
                <a:gd name="connsiteY159" fmla="*/ 573438 h 799713"/>
                <a:gd name="connsiteX160" fmla="*/ 1056984 w 1602525"/>
                <a:gd name="connsiteY160" fmla="*/ 592035 h 799713"/>
                <a:gd name="connsiteX161" fmla="*/ 1050785 w 1602525"/>
                <a:gd name="connsiteY161" fmla="*/ 604434 h 799713"/>
                <a:gd name="connsiteX162" fmla="*/ 1044586 w 1602525"/>
                <a:gd name="connsiteY162" fmla="*/ 635431 h 799713"/>
                <a:gd name="connsiteX163" fmla="*/ 1035287 w 1602525"/>
                <a:gd name="connsiteY163" fmla="*/ 669527 h 799713"/>
                <a:gd name="connsiteX164" fmla="*/ 1038386 w 1602525"/>
                <a:gd name="connsiteY164" fmla="*/ 703623 h 799713"/>
                <a:gd name="connsiteX165" fmla="*/ 1047685 w 1602525"/>
                <a:gd name="connsiteY165" fmla="*/ 691225 h 799713"/>
                <a:gd name="connsiteX166" fmla="*/ 1081782 w 1602525"/>
                <a:gd name="connsiteY166" fmla="*/ 610633 h 799713"/>
                <a:gd name="connsiteX167" fmla="*/ 1097280 w 1602525"/>
                <a:gd name="connsiteY167" fmla="*/ 557939 h 799713"/>
                <a:gd name="connsiteX168" fmla="*/ 1112778 w 1602525"/>
                <a:gd name="connsiteY168" fmla="*/ 514544 h 799713"/>
                <a:gd name="connsiteX169" fmla="*/ 1125177 w 1602525"/>
                <a:gd name="connsiteY169" fmla="*/ 483547 h 799713"/>
                <a:gd name="connsiteX170" fmla="*/ 1143775 w 1602525"/>
                <a:gd name="connsiteY170" fmla="*/ 433953 h 799713"/>
                <a:gd name="connsiteX171" fmla="*/ 1162373 w 1602525"/>
                <a:gd name="connsiteY171" fmla="*/ 378159 h 799713"/>
                <a:gd name="connsiteX172" fmla="*/ 1165472 w 1602525"/>
                <a:gd name="connsiteY172" fmla="*/ 365760 h 799713"/>
                <a:gd name="connsiteX173" fmla="*/ 1174771 w 1602525"/>
                <a:gd name="connsiteY173" fmla="*/ 347162 h 799713"/>
                <a:gd name="connsiteX174" fmla="*/ 1190270 w 1602525"/>
                <a:gd name="connsiteY174" fmla="*/ 331664 h 799713"/>
                <a:gd name="connsiteX175" fmla="*/ 1215067 w 1602525"/>
                <a:gd name="connsiteY175" fmla="*/ 334764 h 799713"/>
                <a:gd name="connsiteX176" fmla="*/ 1227466 w 1602525"/>
                <a:gd name="connsiteY176" fmla="*/ 344063 h 799713"/>
                <a:gd name="connsiteX177" fmla="*/ 1255363 w 1602525"/>
                <a:gd name="connsiteY177" fmla="*/ 368860 h 799713"/>
                <a:gd name="connsiteX178" fmla="*/ 1261562 w 1602525"/>
                <a:gd name="connsiteY178" fmla="*/ 378159 h 799713"/>
                <a:gd name="connsiteX179" fmla="*/ 1264662 w 1602525"/>
                <a:gd name="connsiteY179" fmla="*/ 393657 h 799713"/>
                <a:gd name="connsiteX180" fmla="*/ 1267761 w 1602525"/>
                <a:gd name="connsiteY180" fmla="*/ 406056 h 799713"/>
                <a:gd name="connsiteX181" fmla="*/ 1270861 w 1602525"/>
                <a:gd name="connsiteY181" fmla="*/ 433953 h 799713"/>
                <a:gd name="connsiteX182" fmla="*/ 1273961 w 1602525"/>
                <a:gd name="connsiteY182" fmla="*/ 455650 h 799713"/>
                <a:gd name="connsiteX183" fmla="*/ 1270861 w 1602525"/>
                <a:gd name="connsiteY183" fmla="*/ 502145 h 799713"/>
                <a:gd name="connsiteX184" fmla="*/ 1277060 w 1602525"/>
                <a:gd name="connsiteY184" fmla="*/ 616833 h 799713"/>
                <a:gd name="connsiteX185" fmla="*/ 1280160 w 1602525"/>
                <a:gd name="connsiteY185" fmla="*/ 654029 h 799713"/>
                <a:gd name="connsiteX186" fmla="*/ 1298758 w 1602525"/>
                <a:gd name="connsiteY186" fmla="*/ 669527 h 799713"/>
                <a:gd name="connsiteX187" fmla="*/ 1332854 w 1602525"/>
                <a:gd name="connsiteY187" fmla="*/ 697424 h 799713"/>
                <a:gd name="connsiteX188" fmla="*/ 1348352 w 1602525"/>
                <a:gd name="connsiteY188" fmla="*/ 700524 h 799713"/>
                <a:gd name="connsiteX189" fmla="*/ 1512634 w 1602525"/>
                <a:gd name="connsiteY189" fmla="*/ 697424 h 799713"/>
                <a:gd name="connsiteX190" fmla="*/ 1540531 w 1602525"/>
                <a:gd name="connsiteY190" fmla="*/ 681926 h 799713"/>
                <a:gd name="connsiteX191" fmla="*/ 1552930 w 1602525"/>
                <a:gd name="connsiteY191" fmla="*/ 678826 h 799713"/>
                <a:gd name="connsiteX192" fmla="*/ 1587026 w 1602525"/>
                <a:gd name="connsiteY192" fmla="*/ 650929 h 799713"/>
                <a:gd name="connsiteX193" fmla="*/ 1593226 w 1602525"/>
                <a:gd name="connsiteY193" fmla="*/ 644730 h 799713"/>
                <a:gd name="connsiteX194" fmla="*/ 1602525 w 1602525"/>
                <a:gd name="connsiteY194" fmla="*/ 619932 h 799713"/>
                <a:gd name="connsiteX195" fmla="*/ 1602525 w 1602525"/>
                <a:gd name="connsiteY195" fmla="*/ 619932 h 7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602525" h="799713">
                  <a:moveTo>
                    <a:pt x="356461" y="192179"/>
                  </a:moveTo>
                  <a:lnTo>
                    <a:pt x="356461" y="192179"/>
                  </a:lnTo>
                  <a:cubicBezTo>
                    <a:pt x="353361" y="181847"/>
                    <a:pt x="351486" y="171065"/>
                    <a:pt x="347162" y="161183"/>
                  </a:cubicBezTo>
                  <a:cubicBezTo>
                    <a:pt x="344176" y="154357"/>
                    <a:pt x="338896" y="148784"/>
                    <a:pt x="334763" y="142585"/>
                  </a:cubicBezTo>
                  <a:cubicBezTo>
                    <a:pt x="326942" y="130853"/>
                    <a:pt x="331199" y="135921"/>
                    <a:pt x="322365" y="127086"/>
                  </a:cubicBezTo>
                  <a:cubicBezTo>
                    <a:pt x="319265" y="117787"/>
                    <a:pt x="314989" y="108801"/>
                    <a:pt x="313066" y="99189"/>
                  </a:cubicBezTo>
                  <a:cubicBezTo>
                    <a:pt x="312033" y="94023"/>
                    <a:pt x="312106" y="88505"/>
                    <a:pt x="309966" y="83691"/>
                  </a:cubicBezTo>
                  <a:cubicBezTo>
                    <a:pt x="307868" y="78970"/>
                    <a:pt x="303405" y="75673"/>
                    <a:pt x="300667" y="71292"/>
                  </a:cubicBezTo>
                  <a:cubicBezTo>
                    <a:pt x="298218" y="67374"/>
                    <a:pt x="296760" y="62906"/>
                    <a:pt x="294468" y="58894"/>
                  </a:cubicBezTo>
                  <a:cubicBezTo>
                    <a:pt x="289255" y="49772"/>
                    <a:pt x="288856" y="50183"/>
                    <a:pt x="282069" y="43395"/>
                  </a:cubicBezTo>
                  <a:cubicBezTo>
                    <a:pt x="281036" y="40296"/>
                    <a:pt x="280650" y="36898"/>
                    <a:pt x="278969" y="34097"/>
                  </a:cubicBezTo>
                  <a:cubicBezTo>
                    <a:pt x="274420" y="26515"/>
                    <a:pt x="267610" y="26222"/>
                    <a:pt x="260371" y="21698"/>
                  </a:cubicBezTo>
                  <a:cubicBezTo>
                    <a:pt x="255990" y="18960"/>
                    <a:pt x="252594" y="14709"/>
                    <a:pt x="247973" y="12399"/>
                  </a:cubicBezTo>
                  <a:cubicBezTo>
                    <a:pt x="244163" y="10494"/>
                    <a:pt x="239655" y="10523"/>
                    <a:pt x="235574" y="9299"/>
                  </a:cubicBezTo>
                  <a:cubicBezTo>
                    <a:pt x="204114" y="-139"/>
                    <a:pt x="229724" y="5650"/>
                    <a:pt x="201478" y="0"/>
                  </a:cubicBezTo>
                  <a:cubicBezTo>
                    <a:pt x="166348" y="2067"/>
                    <a:pt x="130962" y="1487"/>
                    <a:pt x="96089" y="6200"/>
                  </a:cubicBezTo>
                  <a:cubicBezTo>
                    <a:pt x="90986" y="6890"/>
                    <a:pt x="83417" y="21407"/>
                    <a:pt x="80591" y="24798"/>
                  </a:cubicBezTo>
                  <a:cubicBezTo>
                    <a:pt x="68242" y="39617"/>
                    <a:pt x="75293" y="29213"/>
                    <a:pt x="61993" y="40296"/>
                  </a:cubicBezTo>
                  <a:cubicBezTo>
                    <a:pt x="31524" y="65686"/>
                    <a:pt x="70877" y="34512"/>
                    <a:pt x="46495" y="58894"/>
                  </a:cubicBezTo>
                  <a:cubicBezTo>
                    <a:pt x="43861" y="61528"/>
                    <a:pt x="40296" y="63027"/>
                    <a:pt x="37196" y="65093"/>
                  </a:cubicBezTo>
                  <a:cubicBezTo>
                    <a:pt x="35129" y="68193"/>
                    <a:pt x="32662" y="71060"/>
                    <a:pt x="30996" y="74392"/>
                  </a:cubicBezTo>
                  <a:cubicBezTo>
                    <a:pt x="29535" y="77314"/>
                    <a:pt x="29484" y="80835"/>
                    <a:pt x="27897" y="83691"/>
                  </a:cubicBezTo>
                  <a:cubicBezTo>
                    <a:pt x="24279" y="90204"/>
                    <a:pt x="18830" y="95625"/>
                    <a:pt x="15498" y="102289"/>
                  </a:cubicBezTo>
                  <a:cubicBezTo>
                    <a:pt x="7838" y="117610"/>
                    <a:pt x="10760" y="110304"/>
                    <a:pt x="6199" y="123987"/>
                  </a:cubicBezTo>
                  <a:cubicBezTo>
                    <a:pt x="6879" y="136217"/>
                    <a:pt x="6413" y="175326"/>
                    <a:pt x="12399" y="195279"/>
                  </a:cubicBezTo>
                  <a:cubicBezTo>
                    <a:pt x="13998" y="200608"/>
                    <a:pt x="15838" y="205946"/>
                    <a:pt x="18598" y="210777"/>
                  </a:cubicBezTo>
                  <a:cubicBezTo>
                    <a:pt x="20048" y="213314"/>
                    <a:pt x="22731" y="214910"/>
                    <a:pt x="24797" y="216977"/>
                  </a:cubicBezTo>
                  <a:cubicBezTo>
                    <a:pt x="25830" y="223176"/>
                    <a:pt x="25086" y="229953"/>
                    <a:pt x="27897" y="235574"/>
                  </a:cubicBezTo>
                  <a:cubicBezTo>
                    <a:pt x="29563" y="238906"/>
                    <a:pt x="34869" y="238865"/>
                    <a:pt x="37196" y="241774"/>
                  </a:cubicBezTo>
                  <a:cubicBezTo>
                    <a:pt x="39237" y="244325"/>
                    <a:pt x="38834" y="248151"/>
                    <a:pt x="40295" y="251073"/>
                  </a:cubicBezTo>
                  <a:cubicBezTo>
                    <a:pt x="42560" y="255603"/>
                    <a:pt x="53690" y="269965"/>
                    <a:pt x="55794" y="272770"/>
                  </a:cubicBezTo>
                  <a:cubicBezTo>
                    <a:pt x="56827" y="275870"/>
                    <a:pt x="57212" y="279267"/>
                    <a:pt x="58893" y="282069"/>
                  </a:cubicBezTo>
                  <a:cubicBezTo>
                    <a:pt x="71507" y="303094"/>
                    <a:pt x="58810" y="267383"/>
                    <a:pt x="71292" y="300667"/>
                  </a:cubicBezTo>
                  <a:cubicBezTo>
                    <a:pt x="72788" y="304656"/>
                    <a:pt x="72134" y="309453"/>
                    <a:pt x="74392" y="313066"/>
                  </a:cubicBezTo>
                  <a:cubicBezTo>
                    <a:pt x="83277" y="327282"/>
                    <a:pt x="86923" y="323998"/>
                    <a:pt x="99189" y="331664"/>
                  </a:cubicBezTo>
                  <a:cubicBezTo>
                    <a:pt x="103570" y="334402"/>
                    <a:pt x="107289" y="338097"/>
                    <a:pt x="111588" y="340963"/>
                  </a:cubicBezTo>
                  <a:cubicBezTo>
                    <a:pt x="116601" y="344305"/>
                    <a:pt x="121977" y="347069"/>
                    <a:pt x="127086" y="350262"/>
                  </a:cubicBezTo>
                  <a:cubicBezTo>
                    <a:pt x="130245" y="352236"/>
                    <a:pt x="133053" y="354795"/>
                    <a:pt x="136385" y="356461"/>
                  </a:cubicBezTo>
                  <a:cubicBezTo>
                    <a:pt x="139307" y="357922"/>
                    <a:pt x="142584" y="358528"/>
                    <a:pt x="145684" y="359561"/>
                  </a:cubicBezTo>
                  <a:cubicBezTo>
                    <a:pt x="149817" y="362661"/>
                    <a:pt x="154275" y="365369"/>
                    <a:pt x="158083" y="368860"/>
                  </a:cubicBezTo>
                  <a:cubicBezTo>
                    <a:pt x="166700" y="376759"/>
                    <a:pt x="171791" y="389960"/>
                    <a:pt x="182880" y="393657"/>
                  </a:cubicBezTo>
                  <a:cubicBezTo>
                    <a:pt x="185980" y="394690"/>
                    <a:pt x="189022" y="395915"/>
                    <a:pt x="192179" y="396757"/>
                  </a:cubicBezTo>
                  <a:cubicBezTo>
                    <a:pt x="223912" y="405219"/>
                    <a:pt x="221202" y="404422"/>
                    <a:pt x="244873" y="409155"/>
                  </a:cubicBezTo>
                  <a:cubicBezTo>
                    <a:pt x="249006" y="411222"/>
                    <a:pt x="252982" y="413639"/>
                    <a:pt x="257272" y="415355"/>
                  </a:cubicBezTo>
                  <a:cubicBezTo>
                    <a:pt x="263339" y="417782"/>
                    <a:pt x="270025" y="418632"/>
                    <a:pt x="275870" y="421554"/>
                  </a:cubicBezTo>
                  <a:cubicBezTo>
                    <a:pt x="282534" y="424886"/>
                    <a:pt x="294468" y="433953"/>
                    <a:pt x="294468" y="433953"/>
                  </a:cubicBezTo>
                  <a:cubicBezTo>
                    <a:pt x="296534" y="437053"/>
                    <a:pt x="298175" y="440483"/>
                    <a:pt x="300667" y="443252"/>
                  </a:cubicBezTo>
                  <a:cubicBezTo>
                    <a:pt x="307509" y="450855"/>
                    <a:pt x="315132" y="457717"/>
                    <a:pt x="322365" y="464949"/>
                  </a:cubicBezTo>
                  <a:lnTo>
                    <a:pt x="331664" y="474248"/>
                  </a:lnTo>
                  <a:lnTo>
                    <a:pt x="337863" y="480448"/>
                  </a:lnTo>
                  <a:cubicBezTo>
                    <a:pt x="340963" y="483548"/>
                    <a:pt x="344532" y="486240"/>
                    <a:pt x="347162" y="489747"/>
                  </a:cubicBezTo>
                  <a:lnTo>
                    <a:pt x="356461" y="502145"/>
                  </a:lnTo>
                  <a:cubicBezTo>
                    <a:pt x="361399" y="521898"/>
                    <a:pt x="366109" y="541540"/>
                    <a:pt x="371959" y="561039"/>
                  </a:cubicBezTo>
                  <a:cubicBezTo>
                    <a:pt x="372898" y="564169"/>
                    <a:pt x="374026" y="567238"/>
                    <a:pt x="375059" y="570338"/>
                  </a:cubicBezTo>
                  <a:cubicBezTo>
                    <a:pt x="376092" y="587903"/>
                    <a:pt x="378159" y="605437"/>
                    <a:pt x="378159" y="623032"/>
                  </a:cubicBezTo>
                  <a:cubicBezTo>
                    <a:pt x="378159" y="643722"/>
                    <a:pt x="376852" y="664413"/>
                    <a:pt x="375059" y="685025"/>
                  </a:cubicBezTo>
                  <a:cubicBezTo>
                    <a:pt x="374241" y="694435"/>
                    <a:pt x="363195" y="707470"/>
                    <a:pt x="359561" y="712922"/>
                  </a:cubicBezTo>
                  <a:cubicBezTo>
                    <a:pt x="357494" y="716022"/>
                    <a:pt x="356461" y="720154"/>
                    <a:pt x="353361" y="722221"/>
                  </a:cubicBezTo>
                  <a:cubicBezTo>
                    <a:pt x="350261" y="724288"/>
                    <a:pt x="346924" y="726036"/>
                    <a:pt x="344062" y="728421"/>
                  </a:cubicBezTo>
                  <a:cubicBezTo>
                    <a:pt x="340694" y="731227"/>
                    <a:pt x="338131" y="734914"/>
                    <a:pt x="334763" y="737720"/>
                  </a:cubicBezTo>
                  <a:cubicBezTo>
                    <a:pt x="331901" y="740105"/>
                    <a:pt x="328326" y="741534"/>
                    <a:pt x="325464" y="743919"/>
                  </a:cubicBezTo>
                  <a:cubicBezTo>
                    <a:pt x="317120" y="750872"/>
                    <a:pt x="316762" y="755018"/>
                    <a:pt x="306866" y="759417"/>
                  </a:cubicBezTo>
                  <a:cubicBezTo>
                    <a:pt x="300895" y="762071"/>
                    <a:pt x="294467" y="763551"/>
                    <a:pt x="288268" y="765617"/>
                  </a:cubicBezTo>
                  <a:cubicBezTo>
                    <a:pt x="266006" y="773038"/>
                    <a:pt x="293771" y="764045"/>
                    <a:pt x="266571" y="771816"/>
                  </a:cubicBezTo>
                  <a:cubicBezTo>
                    <a:pt x="263429" y="772714"/>
                    <a:pt x="260372" y="773882"/>
                    <a:pt x="257272" y="774915"/>
                  </a:cubicBezTo>
                  <a:cubicBezTo>
                    <a:pt x="254172" y="776982"/>
                    <a:pt x="251377" y="779602"/>
                    <a:pt x="247973" y="781115"/>
                  </a:cubicBezTo>
                  <a:cubicBezTo>
                    <a:pt x="233463" y="787564"/>
                    <a:pt x="228457" y="787174"/>
                    <a:pt x="213876" y="790414"/>
                  </a:cubicBezTo>
                  <a:cubicBezTo>
                    <a:pt x="209718" y="791338"/>
                    <a:pt x="205636" y="792589"/>
                    <a:pt x="201478" y="793513"/>
                  </a:cubicBezTo>
                  <a:cubicBezTo>
                    <a:pt x="166097" y="801375"/>
                    <a:pt x="203791" y="792160"/>
                    <a:pt x="173581" y="799713"/>
                  </a:cubicBezTo>
                  <a:cubicBezTo>
                    <a:pt x="157049" y="798680"/>
                    <a:pt x="140459" y="798347"/>
                    <a:pt x="123986" y="796613"/>
                  </a:cubicBezTo>
                  <a:cubicBezTo>
                    <a:pt x="120737" y="796271"/>
                    <a:pt x="117902" y="794097"/>
                    <a:pt x="114687" y="793513"/>
                  </a:cubicBezTo>
                  <a:cubicBezTo>
                    <a:pt x="106491" y="792023"/>
                    <a:pt x="98156" y="791447"/>
                    <a:pt x="89890" y="790414"/>
                  </a:cubicBezTo>
                  <a:cubicBezTo>
                    <a:pt x="87824" y="788347"/>
                    <a:pt x="85517" y="786496"/>
                    <a:pt x="83691" y="784214"/>
                  </a:cubicBezTo>
                  <a:cubicBezTo>
                    <a:pt x="81364" y="781305"/>
                    <a:pt x="80400" y="777242"/>
                    <a:pt x="77491" y="774915"/>
                  </a:cubicBezTo>
                  <a:cubicBezTo>
                    <a:pt x="74940" y="772874"/>
                    <a:pt x="71292" y="772849"/>
                    <a:pt x="68192" y="771816"/>
                  </a:cubicBezTo>
                  <a:cubicBezTo>
                    <a:pt x="65092" y="768716"/>
                    <a:pt x="62261" y="765323"/>
                    <a:pt x="58893" y="762517"/>
                  </a:cubicBezTo>
                  <a:cubicBezTo>
                    <a:pt x="56031" y="760132"/>
                    <a:pt x="52228" y="758952"/>
                    <a:pt x="49594" y="756318"/>
                  </a:cubicBezTo>
                  <a:cubicBezTo>
                    <a:pt x="43261" y="749985"/>
                    <a:pt x="44862" y="745419"/>
                    <a:pt x="37196" y="740819"/>
                  </a:cubicBezTo>
                  <a:cubicBezTo>
                    <a:pt x="34394" y="739138"/>
                    <a:pt x="30997" y="738753"/>
                    <a:pt x="27897" y="737720"/>
                  </a:cubicBezTo>
                  <a:cubicBezTo>
                    <a:pt x="25831" y="733587"/>
                    <a:pt x="23518" y="729568"/>
                    <a:pt x="21698" y="725321"/>
                  </a:cubicBezTo>
                  <a:cubicBezTo>
                    <a:pt x="20411" y="722318"/>
                    <a:pt x="20059" y="718944"/>
                    <a:pt x="18598" y="716022"/>
                  </a:cubicBezTo>
                  <a:cubicBezTo>
                    <a:pt x="12235" y="703296"/>
                    <a:pt x="13890" y="710138"/>
                    <a:pt x="6199" y="700524"/>
                  </a:cubicBezTo>
                  <a:cubicBezTo>
                    <a:pt x="3872" y="697615"/>
                    <a:pt x="2066" y="694325"/>
                    <a:pt x="0" y="691225"/>
                  </a:cubicBezTo>
                  <a:cubicBezTo>
                    <a:pt x="2066" y="686059"/>
                    <a:pt x="1428" y="678589"/>
                    <a:pt x="6199" y="675726"/>
                  </a:cubicBezTo>
                  <a:cubicBezTo>
                    <a:pt x="9394" y="673809"/>
                    <a:pt x="12166" y="680260"/>
                    <a:pt x="15498" y="681926"/>
                  </a:cubicBezTo>
                  <a:cubicBezTo>
                    <a:pt x="18420" y="683387"/>
                    <a:pt x="21697" y="683992"/>
                    <a:pt x="24797" y="685025"/>
                  </a:cubicBezTo>
                  <a:cubicBezTo>
                    <a:pt x="26863" y="687092"/>
                    <a:pt x="28564" y="689604"/>
                    <a:pt x="30996" y="691225"/>
                  </a:cubicBezTo>
                  <a:cubicBezTo>
                    <a:pt x="34841" y="693788"/>
                    <a:pt x="39356" y="695180"/>
                    <a:pt x="43395" y="697424"/>
                  </a:cubicBezTo>
                  <a:cubicBezTo>
                    <a:pt x="48661" y="700350"/>
                    <a:pt x="53784" y="703530"/>
                    <a:pt x="58893" y="706723"/>
                  </a:cubicBezTo>
                  <a:cubicBezTo>
                    <a:pt x="62052" y="708697"/>
                    <a:pt x="64624" y="711852"/>
                    <a:pt x="68192" y="712922"/>
                  </a:cubicBezTo>
                  <a:cubicBezTo>
                    <a:pt x="75190" y="715021"/>
                    <a:pt x="82702" y="714715"/>
                    <a:pt x="89890" y="716022"/>
                  </a:cubicBezTo>
                  <a:cubicBezTo>
                    <a:pt x="94081" y="716784"/>
                    <a:pt x="98156" y="718089"/>
                    <a:pt x="102289" y="719122"/>
                  </a:cubicBezTo>
                  <a:cubicBezTo>
                    <a:pt x="136137" y="741686"/>
                    <a:pt x="83955" y="708405"/>
                    <a:pt x="123986" y="728421"/>
                  </a:cubicBezTo>
                  <a:cubicBezTo>
                    <a:pt x="126600" y="729728"/>
                    <a:pt x="127987" y="732696"/>
                    <a:pt x="130186" y="734620"/>
                  </a:cubicBezTo>
                  <a:cubicBezTo>
                    <a:pt x="136259" y="739934"/>
                    <a:pt x="143078" y="744412"/>
                    <a:pt x="148784" y="750118"/>
                  </a:cubicBezTo>
                  <a:cubicBezTo>
                    <a:pt x="153162" y="754496"/>
                    <a:pt x="155049" y="762551"/>
                    <a:pt x="161182" y="765617"/>
                  </a:cubicBezTo>
                  <a:cubicBezTo>
                    <a:pt x="164992" y="767522"/>
                    <a:pt x="169500" y="767492"/>
                    <a:pt x="173581" y="768716"/>
                  </a:cubicBezTo>
                  <a:cubicBezTo>
                    <a:pt x="179840" y="770594"/>
                    <a:pt x="192179" y="774915"/>
                    <a:pt x="192179" y="774915"/>
                  </a:cubicBezTo>
                  <a:cubicBezTo>
                    <a:pt x="198982" y="779451"/>
                    <a:pt x="206010" y="784692"/>
                    <a:pt x="213876" y="787314"/>
                  </a:cubicBezTo>
                  <a:cubicBezTo>
                    <a:pt x="221959" y="790008"/>
                    <a:pt x="230319" y="791842"/>
                    <a:pt x="238674" y="793513"/>
                  </a:cubicBezTo>
                  <a:lnTo>
                    <a:pt x="269670" y="799713"/>
                  </a:lnTo>
                  <a:cubicBezTo>
                    <a:pt x="310999" y="798680"/>
                    <a:pt x="352360" y="798534"/>
                    <a:pt x="393657" y="796613"/>
                  </a:cubicBezTo>
                  <a:cubicBezTo>
                    <a:pt x="396921" y="796461"/>
                    <a:pt x="399786" y="794305"/>
                    <a:pt x="402956" y="793513"/>
                  </a:cubicBezTo>
                  <a:cubicBezTo>
                    <a:pt x="412197" y="791203"/>
                    <a:pt x="421512" y="789182"/>
                    <a:pt x="430853" y="787314"/>
                  </a:cubicBezTo>
                  <a:cubicBezTo>
                    <a:pt x="437016" y="786081"/>
                    <a:pt x="443306" y="785531"/>
                    <a:pt x="449451" y="784214"/>
                  </a:cubicBezTo>
                  <a:cubicBezTo>
                    <a:pt x="457782" y="782429"/>
                    <a:pt x="465844" y="779416"/>
                    <a:pt x="474248" y="778015"/>
                  </a:cubicBezTo>
                  <a:cubicBezTo>
                    <a:pt x="501063" y="773545"/>
                    <a:pt x="486610" y="775694"/>
                    <a:pt x="517643" y="771816"/>
                  </a:cubicBezTo>
                  <a:cubicBezTo>
                    <a:pt x="546443" y="764615"/>
                    <a:pt x="510639" y="773217"/>
                    <a:pt x="548640" y="765617"/>
                  </a:cubicBezTo>
                  <a:cubicBezTo>
                    <a:pt x="552817" y="764782"/>
                    <a:pt x="556906" y="763550"/>
                    <a:pt x="561039" y="762517"/>
                  </a:cubicBezTo>
                  <a:cubicBezTo>
                    <a:pt x="570374" y="756294"/>
                    <a:pt x="571731" y="754835"/>
                    <a:pt x="582736" y="750118"/>
                  </a:cubicBezTo>
                  <a:cubicBezTo>
                    <a:pt x="588955" y="747453"/>
                    <a:pt x="598151" y="745490"/>
                    <a:pt x="604434" y="743919"/>
                  </a:cubicBezTo>
                  <a:cubicBezTo>
                    <a:pt x="617706" y="724011"/>
                    <a:pt x="601989" y="746270"/>
                    <a:pt x="623032" y="722221"/>
                  </a:cubicBezTo>
                  <a:cubicBezTo>
                    <a:pt x="626434" y="718333"/>
                    <a:pt x="629024" y="713792"/>
                    <a:pt x="632331" y="709823"/>
                  </a:cubicBezTo>
                  <a:cubicBezTo>
                    <a:pt x="634202" y="707578"/>
                    <a:pt x="636909" y="706055"/>
                    <a:pt x="638530" y="703623"/>
                  </a:cubicBezTo>
                  <a:cubicBezTo>
                    <a:pt x="641093" y="699778"/>
                    <a:pt x="642352" y="695187"/>
                    <a:pt x="644729" y="691225"/>
                  </a:cubicBezTo>
                  <a:cubicBezTo>
                    <a:pt x="648562" y="684836"/>
                    <a:pt x="654772" y="679695"/>
                    <a:pt x="657128" y="672627"/>
                  </a:cubicBezTo>
                  <a:cubicBezTo>
                    <a:pt x="660228" y="663328"/>
                    <a:pt x="662044" y="653497"/>
                    <a:pt x="666427" y="644730"/>
                  </a:cubicBezTo>
                  <a:cubicBezTo>
                    <a:pt x="668493" y="640597"/>
                    <a:pt x="671004" y="636658"/>
                    <a:pt x="672626" y="632331"/>
                  </a:cubicBezTo>
                  <a:cubicBezTo>
                    <a:pt x="674122" y="628342"/>
                    <a:pt x="674890" y="624109"/>
                    <a:pt x="675726" y="619932"/>
                  </a:cubicBezTo>
                  <a:cubicBezTo>
                    <a:pt x="676959" y="613769"/>
                    <a:pt x="677937" y="607556"/>
                    <a:pt x="678826" y="601334"/>
                  </a:cubicBezTo>
                  <a:cubicBezTo>
                    <a:pt x="680004" y="593088"/>
                    <a:pt x="680291" y="584705"/>
                    <a:pt x="681925" y="576537"/>
                  </a:cubicBezTo>
                  <a:cubicBezTo>
                    <a:pt x="684431" y="564005"/>
                    <a:pt x="688452" y="551817"/>
                    <a:pt x="691224" y="539341"/>
                  </a:cubicBezTo>
                  <a:cubicBezTo>
                    <a:pt x="692587" y="533206"/>
                    <a:pt x="692911" y="526867"/>
                    <a:pt x="694324" y="520743"/>
                  </a:cubicBezTo>
                  <a:cubicBezTo>
                    <a:pt x="696015" y="513414"/>
                    <a:pt x="698781" y="506363"/>
                    <a:pt x="700523" y="499046"/>
                  </a:cubicBezTo>
                  <a:cubicBezTo>
                    <a:pt x="703949" y="484655"/>
                    <a:pt x="707730" y="470295"/>
                    <a:pt x="709822" y="455650"/>
                  </a:cubicBezTo>
                  <a:cubicBezTo>
                    <a:pt x="713525" y="429736"/>
                    <a:pt x="711150" y="441041"/>
                    <a:pt x="716022" y="421554"/>
                  </a:cubicBezTo>
                  <a:cubicBezTo>
                    <a:pt x="711124" y="387275"/>
                    <a:pt x="714905" y="398122"/>
                    <a:pt x="709822" y="418454"/>
                  </a:cubicBezTo>
                  <a:cubicBezTo>
                    <a:pt x="708237" y="424794"/>
                    <a:pt x="705689" y="430853"/>
                    <a:pt x="703623" y="437052"/>
                  </a:cubicBezTo>
                  <a:cubicBezTo>
                    <a:pt x="702590" y="468049"/>
                    <a:pt x="702399" y="499085"/>
                    <a:pt x="700523" y="530042"/>
                  </a:cubicBezTo>
                  <a:cubicBezTo>
                    <a:pt x="700325" y="533303"/>
                    <a:pt x="699105" y="536539"/>
                    <a:pt x="697424" y="539341"/>
                  </a:cubicBezTo>
                  <a:cubicBezTo>
                    <a:pt x="695920" y="541847"/>
                    <a:pt x="693291" y="543474"/>
                    <a:pt x="691224" y="545541"/>
                  </a:cubicBezTo>
                  <a:lnTo>
                    <a:pt x="685025" y="576537"/>
                  </a:lnTo>
                  <a:cubicBezTo>
                    <a:pt x="683992" y="581703"/>
                    <a:pt x="683591" y="587037"/>
                    <a:pt x="681925" y="592035"/>
                  </a:cubicBezTo>
                  <a:cubicBezTo>
                    <a:pt x="677479" y="605376"/>
                    <a:pt x="679618" y="598164"/>
                    <a:pt x="675726" y="613733"/>
                  </a:cubicBezTo>
                  <a:cubicBezTo>
                    <a:pt x="677792" y="634397"/>
                    <a:pt x="677852" y="655362"/>
                    <a:pt x="681925" y="675726"/>
                  </a:cubicBezTo>
                  <a:cubicBezTo>
                    <a:pt x="683107" y="681634"/>
                    <a:pt x="688851" y="685687"/>
                    <a:pt x="691224" y="691225"/>
                  </a:cubicBezTo>
                  <a:cubicBezTo>
                    <a:pt x="695085" y="700234"/>
                    <a:pt x="692681" y="713241"/>
                    <a:pt x="700523" y="719122"/>
                  </a:cubicBezTo>
                  <a:cubicBezTo>
                    <a:pt x="722058" y="735273"/>
                    <a:pt x="703436" y="722462"/>
                    <a:pt x="725321" y="734620"/>
                  </a:cubicBezTo>
                  <a:cubicBezTo>
                    <a:pt x="730587" y="737546"/>
                    <a:pt x="735334" y="741426"/>
                    <a:pt x="740819" y="743919"/>
                  </a:cubicBezTo>
                  <a:cubicBezTo>
                    <a:pt x="750038" y="748109"/>
                    <a:pt x="761826" y="750720"/>
                    <a:pt x="771815" y="753218"/>
                  </a:cubicBezTo>
                  <a:cubicBezTo>
                    <a:pt x="781821" y="752503"/>
                    <a:pt x="816686" y="754437"/>
                    <a:pt x="830709" y="743919"/>
                  </a:cubicBezTo>
                  <a:cubicBezTo>
                    <a:pt x="834842" y="740819"/>
                    <a:pt x="836606" y="735408"/>
                    <a:pt x="840008" y="731520"/>
                  </a:cubicBezTo>
                  <a:cubicBezTo>
                    <a:pt x="843857" y="727121"/>
                    <a:pt x="848819" y="723736"/>
                    <a:pt x="852407" y="719122"/>
                  </a:cubicBezTo>
                  <a:cubicBezTo>
                    <a:pt x="868028" y="699038"/>
                    <a:pt x="857284" y="710306"/>
                    <a:pt x="864805" y="694324"/>
                  </a:cubicBezTo>
                  <a:cubicBezTo>
                    <a:pt x="871691" y="679691"/>
                    <a:pt x="880132" y="665794"/>
                    <a:pt x="886503" y="650929"/>
                  </a:cubicBezTo>
                  <a:cubicBezTo>
                    <a:pt x="889603" y="643696"/>
                    <a:pt x="892505" y="636376"/>
                    <a:pt x="895802" y="629231"/>
                  </a:cubicBezTo>
                  <a:cubicBezTo>
                    <a:pt x="902406" y="614922"/>
                    <a:pt x="906688" y="609631"/>
                    <a:pt x="911300" y="595135"/>
                  </a:cubicBezTo>
                  <a:cubicBezTo>
                    <a:pt x="916851" y="577688"/>
                    <a:pt x="918612" y="558817"/>
                    <a:pt x="926799" y="542441"/>
                  </a:cubicBezTo>
                  <a:cubicBezTo>
                    <a:pt x="928865" y="538308"/>
                    <a:pt x="931419" y="534385"/>
                    <a:pt x="932998" y="530042"/>
                  </a:cubicBezTo>
                  <a:cubicBezTo>
                    <a:pt x="935568" y="522973"/>
                    <a:pt x="935631" y="514968"/>
                    <a:pt x="939197" y="508345"/>
                  </a:cubicBezTo>
                  <a:cubicBezTo>
                    <a:pt x="943023" y="501240"/>
                    <a:pt x="949741" y="496117"/>
                    <a:pt x="954695" y="489747"/>
                  </a:cubicBezTo>
                  <a:cubicBezTo>
                    <a:pt x="956982" y="486806"/>
                    <a:pt x="958420" y="483232"/>
                    <a:pt x="960895" y="480448"/>
                  </a:cubicBezTo>
                  <a:cubicBezTo>
                    <a:pt x="976337" y="463076"/>
                    <a:pt x="974659" y="465073"/>
                    <a:pt x="988792" y="455650"/>
                  </a:cubicBezTo>
                  <a:cubicBezTo>
                    <a:pt x="990858" y="452550"/>
                    <a:pt x="993325" y="449683"/>
                    <a:pt x="994991" y="446351"/>
                  </a:cubicBezTo>
                  <a:cubicBezTo>
                    <a:pt x="996452" y="443429"/>
                    <a:pt x="995999" y="439562"/>
                    <a:pt x="998091" y="437052"/>
                  </a:cubicBezTo>
                  <a:cubicBezTo>
                    <a:pt x="1000496" y="434166"/>
                    <a:pt x="1015546" y="424382"/>
                    <a:pt x="1019788" y="421554"/>
                  </a:cubicBezTo>
                  <a:cubicBezTo>
                    <a:pt x="1030120" y="422587"/>
                    <a:pt x="1041642" y="419731"/>
                    <a:pt x="1050785" y="424654"/>
                  </a:cubicBezTo>
                  <a:cubicBezTo>
                    <a:pt x="1056888" y="427940"/>
                    <a:pt x="1058066" y="436621"/>
                    <a:pt x="1060084" y="443252"/>
                  </a:cubicBezTo>
                  <a:cubicBezTo>
                    <a:pt x="1065338" y="460515"/>
                    <a:pt x="1068350" y="478381"/>
                    <a:pt x="1072483" y="495946"/>
                  </a:cubicBezTo>
                  <a:cubicBezTo>
                    <a:pt x="1070416" y="521777"/>
                    <a:pt x="1069044" y="547672"/>
                    <a:pt x="1066283" y="573438"/>
                  </a:cubicBezTo>
                  <a:cubicBezTo>
                    <a:pt x="1065346" y="582186"/>
                    <a:pt x="1061189" y="584677"/>
                    <a:pt x="1056984" y="592035"/>
                  </a:cubicBezTo>
                  <a:cubicBezTo>
                    <a:pt x="1054691" y="596047"/>
                    <a:pt x="1052407" y="600107"/>
                    <a:pt x="1050785" y="604434"/>
                  </a:cubicBezTo>
                  <a:cubicBezTo>
                    <a:pt x="1046918" y="614746"/>
                    <a:pt x="1047268" y="624704"/>
                    <a:pt x="1044586" y="635431"/>
                  </a:cubicBezTo>
                  <a:cubicBezTo>
                    <a:pt x="1028859" y="698340"/>
                    <a:pt x="1046005" y="615927"/>
                    <a:pt x="1035287" y="669527"/>
                  </a:cubicBezTo>
                  <a:cubicBezTo>
                    <a:pt x="1036320" y="680892"/>
                    <a:pt x="1032724" y="693714"/>
                    <a:pt x="1038386" y="703623"/>
                  </a:cubicBezTo>
                  <a:cubicBezTo>
                    <a:pt x="1040949" y="708108"/>
                    <a:pt x="1045500" y="695906"/>
                    <a:pt x="1047685" y="691225"/>
                  </a:cubicBezTo>
                  <a:cubicBezTo>
                    <a:pt x="1060020" y="664792"/>
                    <a:pt x="1070501" y="637533"/>
                    <a:pt x="1081782" y="610633"/>
                  </a:cubicBezTo>
                  <a:cubicBezTo>
                    <a:pt x="1095284" y="578436"/>
                    <a:pt x="1080758" y="611635"/>
                    <a:pt x="1097280" y="557939"/>
                  </a:cubicBezTo>
                  <a:cubicBezTo>
                    <a:pt x="1101797" y="543258"/>
                    <a:pt x="1107385" y="528926"/>
                    <a:pt x="1112778" y="514544"/>
                  </a:cubicBezTo>
                  <a:cubicBezTo>
                    <a:pt x="1116685" y="504124"/>
                    <a:pt x="1121803" y="494151"/>
                    <a:pt x="1125177" y="483547"/>
                  </a:cubicBezTo>
                  <a:cubicBezTo>
                    <a:pt x="1140727" y="434675"/>
                    <a:pt x="1124787" y="459269"/>
                    <a:pt x="1143775" y="433953"/>
                  </a:cubicBezTo>
                  <a:cubicBezTo>
                    <a:pt x="1149974" y="415355"/>
                    <a:pt x="1157619" y="397178"/>
                    <a:pt x="1162373" y="378159"/>
                  </a:cubicBezTo>
                  <a:cubicBezTo>
                    <a:pt x="1163406" y="374026"/>
                    <a:pt x="1163890" y="369715"/>
                    <a:pt x="1165472" y="365760"/>
                  </a:cubicBezTo>
                  <a:cubicBezTo>
                    <a:pt x="1168046" y="359325"/>
                    <a:pt x="1170694" y="352767"/>
                    <a:pt x="1174771" y="347162"/>
                  </a:cubicBezTo>
                  <a:cubicBezTo>
                    <a:pt x="1179068" y="341253"/>
                    <a:pt x="1190270" y="331664"/>
                    <a:pt x="1190270" y="331664"/>
                  </a:cubicBezTo>
                  <a:cubicBezTo>
                    <a:pt x="1198536" y="332697"/>
                    <a:pt x="1207164" y="332130"/>
                    <a:pt x="1215067" y="334764"/>
                  </a:cubicBezTo>
                  <a:cubicBezTo>
                    <a:pt x="1219968" y="336398"/>
                    <a:pt x="1223626" y="340607"/>
                    <a:pt x="1227466" y="344063"/>
                  </a:cubicBezTo>
                  <a:cubicBezTo>
                    <a:pt x="1257798" y="371361"/>
                    <a:pt x="1234903" y="355221"/>
                    <a:pt x="1255363" y="368860"/>
                  </a:cubicBezTo>
                  <a:cubicBezTo>
                    <a:pt x="1257429" y="371960"/>
                    <a:pt x="1260254" y="374671"/>
                    <a:pt x="1261562" y="378159"/>
                  </a:cubicBezTo>
                  <a:cubicBezTo>
                    <a:pt x="1263412" y="383092"/>
                    <a:pt x="1263519" y="388514"/>
                    <a:pt x="1264662" y="393657"/>
                  </a:cubicBezTo>
                  <a:cubicBezTo>
                    <a:pt x="1265586" y="397816"/>
                    <a:pt x="1266728" y="401923"/>
                    <a:pt x="1267761" y="406056"/>
                  </a:cubicBezTo>
                  <a:cubicBezTo>
                    <a:pt x="1268794" y="415355"/>
                    <a:pt x="1269700" y="424669"/>
                    <a:pt x="1270861" y="433953"/>
                  </a:cubicBezTo>
                  <a:cubicBezTo>
                    <a:pt x="1271767" y="441202"/>
                    <a:pt x="1273961" y="448344"/>
                    <a:pt x="1273961" y="455650"/>
                  </a:cubicBezTo>
                  <a:cubicBezTo>
                    <a:pt x="1273961" y="471183"/>
                    <a:pt x="1271894" y="486647"/>
                    <a:pt x="1270861" y="502145"/>
                  </a:cubicBezTo>
                  <a:cubicBezTo>
                    <a:pt x="1272927" y="540374"/>
                    <a:pt x="1274720" y="578619"/>
                    <a:pt x="1277060" y="616833"/>
                  </a:cubicBezTo>
                  <a:cubicBezTo>
                    <a:pt x="1277820" y="629251"/>
                    <a:pt x="1276954" y="642007"/>
                    <a:pt x="1280160" y="654029"/>
                  </a:cubicBezTo>
                  <a:cubicBezTo>
                    <a:pt x="1281713" y="659851"/>
                    <a:pt x="1294633" y="666090"/>
                    <a:pt x="1298758" y="669527"/>
                  </a:cubicBezTo>
                  <a:cubicBezTo>
                    <a:pt x="1309305" y="678316"/>
                    <a:pt x="1318830" y="694619"/>
                    <a:pt x="1332854" y="697424"/>
                  </a:cubicBezTo>
                  <a:lnTo>
                    <a:pt x="1348352" y="700524"/>
                  </a:lnTo>
                  <a:cubicBezTo>
                    <a:pt x="1403113" y="699491"/>
                    <a:pt x="1457989" y="701129"/>
                    <a:pt x="1512634" y="697424"/>
                  </a:cubicBezTo>
                  <a:cubicBezTo>
                    <a:pt x="1526789" y="696464"/>
                    <a:pt x="1529644" y="686592"/>
                    <a:pt x="1540531" y="681926"/>
                  </a:cubicBezTo>
                  <a:cubicBezTo>
                    <a:pt x="1544447" y="680248"/>
                    <a:pt x="1548797" y="679859"/>
                    <a:pt x="1552930" y="678826"/>
                  </a:cubicBezTo>
                  <a:cubicBezTo>
                    <a:pt x="1575947" y="665015"/>
                    <a:pt x="1564166" y="673788"/>
                    <a:pt x="1587026" y="650929"/>
                  </a:cubicBezTo>
                  <a:lnTo>
                    <a:pt x="1593226" y="644730"/>
                  </a:lnTo>
                  <a:lnTo>
                    <a:pt x="1602525" y="619932"/>
                  </a:lnTo>
                  <a:lnTo>
                    <a:pt x="1602525" y="619932"/>
                  </a:ln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FC7A7DB-6521-4971-8D55-A04DD84BDAEB}"/>
              </a:ext>
            </a:extLst>
          </p:cNvPr>
          <p:cNvGrpSpPr/>
          <p:nvPr/>
        </p:nvGrpSpPr>
        <p:grpSpPr>
          <a:xfrm>
            <a:off x="560167" y="1874862"/>
            <a:ext cx="3694028" cy="3033123"/>
            <a:chOff x="560167" y="1874862"/>
            <a:chExt cx="3694028" cy="3033123"/>
          </a:xfrm>
        </p:grpSpPr>
        <p:sp>
          <p:nvSpPr>
            <p:cNvPr id="8" name="Rectangle 7">
              <a:extLst>
                <a:ext uri="{FF2B5EF4-FFF2-40B4-BE49-F238E27FC236}">
                  <a16:creationId xmlns:a16="http://schemas.microsoft.com/office/drawing/2014/main" id="{7AD85637-0277-4C2D-BF40-014C1BFF1AD7}"/>
                </a:ext>
              </a:extLst>
            </p:cNvPr>
            <p:cNvSpPr/>
            <p:nvPr/>
          </p:nvSpPr>
          <p:spPr>
            <a:xfrm>
              <a:off x="813758" y="2251837"/>
              <a:ext cx="3183597" cy="2351470"/>
            </a:xfrm>
            <a:prstGeom prst="rec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898E928-782B-40E4-A8E1-CCBB44844653}"/>
                </a:ext>
              </a:extLst>
            </p:cNvPr>
            <p:cNvSpPr/>
            <p:nvPr/>
          </p:nvSpPr>
          <p:spPr>
            <a:xfrm>
              <a:off x="627912" y="2067304"/>
              <a:ext cx="3555290" cy="2723391"/>
            </a:xfrm>
            <a:prstGeom prst="roundRect">
              <a:avLst>
                <a:gd name="adj" fmla="val 7064"/>
              </a:avLst>
            </a:prstGeom>
            <a:noFill/>
            <a:ln w="3810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etch-a-sketch logo">
              <a:extLst>
                <a:ext uri="{FF2B5EF4-FFF2-40B4-BE49-F238E27FC236}">
                  <a16:creationId xmlns:a16="http://schemas.microsoft.com/office/drawing/2014/main" id="{3BA696FF-784F-49FA-8C87-8BDF7FAABD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09" b="89680" l="6520" r="90262">
                          <a14:foregroundMark x1="6859" y1="61210" x2="6520" y2="43416"/>
                          <a14:foregroundMark x1="89331" y1="44840" x2="90262" y2="56228"/>
                          <a14:foregroundMark x1="38950" y1="60142" x2="39627" y2="50534"/>
                          <a14:backgroundMark x1="18205" y1="57651" x2="18205" y2="57651"/>
                          <a14:backgroundMark x1="43522" y1="45196" x2="43522" y2="45196"/>
                          <a14:backgroundMark x1="65199" y1="58007" x2="65199" y2="58007"/>
                          <a14:backgroundMark x1="70618" y1="64769" x2="70618" y2="64769"/>
                          <a14:backgroundMark x1="14141" y1="67260" x2="14141" y2="67260"/>
                        </a14:backgroundRemoval>
                      </a14:imgEffect>
                    </a14:imgLayer>
                  </a14:imgProps>
                </a:ext>
                <a:ext uri="{28A0092B-C50C-407E-A947-70E740481C1C}">
                  <a14:useLocalDpi xmlns:a14="http://schemas.microsoft.com/office/drawing/2010/main" val="0"/>
                </a:ext>
              </a:extLst>
            </a:blip>
            <a:srcRect/>
            <a:stretch>
              <a:fillRect/>
            </a:stretch>
          </p:blipFill>
          <p:spPr bwMode="auto">
            <a:xfrm>
              <a:off x="1668229" y="1874862"/>
              <a:ext cx="1644629" cy="3911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3E883065-E29F-437F-8DCE-16EA1E9511D3}"/>
                </a:ext>
              </a:extLst>
            </p:cNvPr>
            <p:cNvSpPr/>
            <p:nvPr/>
          </p:nvSpPr>
          <p:spPr>
            <a:xfrm>
              <a:off x="560167" y="4535824"/>
              <a:ext cx="338328" cy="372161"/>
            </a:xfrm>
            <a:prstGeom prst="ellipse">
              <a:avLst/>
            </a:prstGeom>
            <a:solidFill>
              <a:schemeClr val="bg1"/>
            </a:solidFill>
            <a:ln>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AF3191A-AF01-4551-9734-81AE978DAAA0}"/>
                </a:ext>
              </a:extLst>
            </p:cNvPr>
            <p:cNvSpPr/>
            <p:nvPr/>
          </p:nvSpPr>
          <p:spPr>
            <a:xfrm>
              <a:off x="3915867" y="4533994"/>
              <a:ext cx="338328" cy="372161"/>
            </a:xfrm>
            <a:prstGeom prst="ellipse">
              <a:avLst/>
            </a:prstGeom>
            <a:solidFill>
              <a:schemeClr val="bg1"/>
            </a:solidFill>
            <a:ln>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4E342CAE-8352-4107-A9F5-38151488CBEA}"/>
              </a:ext>
            </a:extLst>
          </p:cNvPr>
          <p:cNvSpPr/>
          <p:nvPr/>
        </p:nvSpPr>
        <p:spPr>
          <a:xfrm>
            <a:off x="1528133" y="2795894"/>
            <a:ext cx="1602525" cy="799713"/>
          </a:xfrm>
          <a:custGeom>
            <a:avLst/>
            <a:gdLst>
              <a:gd name="connsiteX0" fmla="*/ 356461 w 1602525"/>
              <a:gd name="connsiteY0" fmla="*/ 192179 h 799713"/>
              <a:gd name="connsiteX1" fmla="*/ 356461 w 1602525"/>
              <a:gd name="connsiteY1" fmla="*/ 192179 h 799713"/>
              <a:gd name="connsiteX2" fmla="*/ 347162 w 1602525"/>
              <a:gd name="connsiteY2" fmla="*/ 161183 h 799713"/>
              <a:gd name="connsiteX3" fmla="*/ 334763 w 1602525"/>
              <a:gd name="connsiteY3" fmla="*/ 142585 h 799713"/>
              <a:gd name="connsiteX4" fmla="*/ 322365 w 1602525"/>
              <a:gd name="connsiteY4" fmla="*/ 127086 h 799713"/>
              <a:gd name="connsiteX5" fmla="*/ 313066 w 1602525"/>
              <a:gd name="connsiteY5" fmla="*/ 99189 h 799713"/>
              <a:gd name="connsiteX6" fmla="*/ 309966 w 1602525"/>
              <a:gd name="connsiteY6" fmla="*/ 83691 h 799713"/>
              <a:gd name="connsiteX7" fmla="*/ 300667 w 1602525"/>
              <a:gd name="connsiteY7" fmla="*/ 71292 h 799713"/>
              <a:gd name="connsiteX8" fmla="*/ 294468 w 1602525"/>
              <a:gd name="connsiteY8" fmla="*/ 58894 h 799713"/>
              <a:gd name="connsiteX9" fmla="*/ 282069 w 1602525"/>
              <a:gd name="connsiteY9" fmla="*/ 43395 h 799713"/>
              <a:gd name="connsiteX10" fmla="*/ 278969 w 1602525"/>
              <a:gd name="connsiteY10" fmla="*/ 34097 h 799713"/>
              <a:gd name="connsiteX11" fmla="*/ 260371 w 1602525"/>
              <a:gd name="connsiteY11" fmla="*/ 21698 h 799713"/>
              <a:gd name="connsiteX12" fmla="*/ 247973 w 1602525"/>
              <a:gd name="connsiteY12" fmla="*/ 12399 h 799713"/>
              <a:gd name="connsiteX13" fmla="*/ 235574 w 1602525"/>
              <a:gd name="connsiteY13" fmla="*/ 9299 h 799713"/>
              <a:gd name="connsiteX14" fmla="*/ 201478 w 1602525"/>
              <a:gd name="connsiteY14" fmla="*/ 0 h 799713"/>
              <a:gd name="connsiteX15" fmla="*/ 96089 w 1602525"/>
              <a:gd name="connsiteY15" fmla="*/ 6200 h 799713"/>
              <a:gd name="connsiteX16" fmla="*/ 80591 w 1602525"/>
              <a:gd name="connsiteY16" fmla="*/ 24798 h 799713"/>
              <a:gd name="connsiteX17" fmla="*/ 61993 w 1602525"/>
              <a:gd name="connsiteY17" fmla="*/ 40296 h 799713"/>
              <a:gd name="connsiteX18" fmla="*/ 46495 w 1602525"/>
              <a:gd name="connsiteY18" fmla="*/ 58894 h 799713"/>
              <a:gd name="connsiteX19" fmla="*/ 37196 w 1602525"/>
              <a:gd name="connsiteY19" fmla="*/ 65093 h 799713"/>
              <a:gd name="connsiteX20" fmla="*/ 30996 w 1602525"/>
              <a:gd name="connsiteY20" fmla="*/ 74392 h 799713"/>
              <a:gd name="connsiteX21" fmla="*/ 27897 w 1602525"/>
              <a:gd name="connsiteY21" fmla="*/ 83691 h 799713"/>
              <a:gd name="connsiteX22" fmla="*/ 15498 w 1602525"/>
              <a:gd name="connsiteY22" fmla="*/ 102289 h 799713"/>
              <a:gd name="connsiteX23" fmla="*/ 6199 w 1602525"/>
              <a:gd name="connsiteY23" fmla="*/ 123987 h 799713"/>
              <a:gd name="connsiteX24" fmla="*/ 12399 w 1602525"/>
              <a:gd name="connsiteY24" fmla="*/ 195279 h 799713"/>
              <a:gd name="connsiteX25" fmla="*/ 18598 w 1602525"/>
              <a:gd name="connsiteY25" fmla="*/ 210777 h 799713"/>
              <a:gd name="connsiteX26" fmla="*/ 24797 w 1602525"/>
              <a:gd name="connsiteY26" fmla="*/ 216977 h 799713"/>
              <a:gd name="connsiteX27" fmla="*/ 27897 w 1602525"/>
              <a:gd name="connsiteY27" fmla="*/ 235574 h 799713"/>
              <a:gd name="connsiteX28" fmla="*/ 37196 w 1602525"/>
              <a:gd name="connsiteY28" fmla="*/ 241774 h 799713"/>
              <a:gd name="connsiteX29" fmla="*/ 40295 w 1602525"/>
              <a:gd name="connsiteY29" fmla="*/ 251073 h 799713"/>
              <a:gd name="connsiteX30" fmla="*/ 55794 w 1602525"/>
              <a:gd name="connsiteY30" fmla="*/ 272770 h 799713"/>
              <a:gd name="connsiteX31" fmla="*/ 58893 w 1602525"/>
              <a:gd name="connsiteY31" fmla="*/ 282069 h 799713"/>
              <a:gd name="connsiteX32" fmla="*/ 71292 w 1602525"/>
              <a:gd name="connsiteY32" fmla="*/ 300667 h 799713"/>
              <a:gd name="connsiteX33" fmla="*/ 74392 w 1602525"/>
              <a:gd name="connsiteY33" fmla="*/ 313066 h 799713"/>
              <a:gd name="connsiteX34" fmla="*/ 99189 w 1602525"/>
              <a:gd name="connsiteY34" fmla="*/ 331664 h 799713"/>
              <a:gd name="connsiteX35" fmla="*/ 111588 w 1602525"/>
              <a:gd name="connsiteY35" fmla="*/ 340963 h 799713"/>
              <a:gd name="connsiteX36" fmla="*/ 127086 w 1602525"/>
              <a:gd name="connsiteY36" fmla="*/ 350262 h 799713"/>
              <a:gd name="connsiteX37" fmla="*/ 136385 w 1602525"/>
              <a:gd name="connsiteY37" fmla="*/ 356461 h 799713"/>
              <a:gd name="connsiteX38" fmla="*/ 145684 w 1602525"/>
              <a:gd name="connsiteY38" fmla="*/ 359561 h 799713"/>
              <a:gd name="connsiteX39" fmla="*/ 158083 w 1602525"/>
              <a:gd name="connsiteY39" fmla="*/ 368860 h 799713"/>
              <a:gd name="connsiteX40" fmla="*/ 182880 w 1602525"/>
              <a:gd name="connsiteY40" fmla="*/ 393657 h 799713"/>
              <a:gd name="connsiteX41" fmla="*/ 192179 w 1602525"/>
              <a:gd name="connsiteY41" fmla="*/ 396757 h 799713"/>
              <a:gd name="connsiteX42" fmla="*/ 244873 w 1602525"/>
              <a:gd name="connsiteY42" fmla="*/ 409155 h 799713"/>
              <a:gd name="connsiteX43" fmla="*/ 257272 w 1602525"/>
              <a:gd name="connsiteY43" fmla="*/ 415355 h 799713"/>
              <a:gd name="connsiteX44" fmla="*/ 275870 w 1602525"/>
              <a:gd name="connsiteY44" fmla="*/ 421554 h 799713"/>
              <a:gd name="connsiteX45" fmla="*/ 294468 w 1602525"/>
              <a:gd name="connsiteY45" fmla="*/ 433953 h 799713"/>
              <a:gd name="connsiteX46" fmla="*/ 300667 w 1602525"/>
              <a:gd name="connsiteY46" fmla="*/ 443252 h 799713"/>
              <a:gd name="connsiteX47" fmla="*/ 322365 w 1602525"/>
              <a:gd name="connsiteY47" fmla="*/ 464949 h 799713"/>
              <a:gd name="connsiteX48" fmla="*/ 331664 w 1602525"/>
              <a:gd name="connsiteY48" fmla="*/ 474248 h 799713"/>
              <a:gd name="connsiteX49" fmla="*/ 337863 w 1602525"/>
              <a:gd name="connsiteY49" fmla="*/ 480448 h 799713"/>
              <a:gd name="connsiteX50" fmla="*/ 347162 w 1602525"/>
              <a:gd name="connsiteY50" fmla="*/ 489747 h 799713"/>
              <a:gd name="connsiteX51" fmla="*/ 356461 w 1602525"/>
              <a:gd name="connsiteY51" fmla="*/ 502145 h 799713"/>
              <a:gd name="connsiteX52" fmla="*/ 371959 w 1602525"/>
              <a:gd name="connsiteY52" fmla="*/ 561039 h 799713"/>
              <a:gd name="connsiteX53" fmla="*/ 375059 w 1602525"/>
              <a:gd name="connsiteY53" fmla="*/ 570338 h 799713"/>
              <a:gd name="connsiteX54" fmla="*/ 378159 w 1602525"/>
              <a:gd name="connsiteY54" fmla="*/ 623032 h 799713"/>
              <a:gd name="connsiteX55" fmla="*/ 375059 w 1602525"/>
              <a:gd name="connsiteY55" fmla="*/ 685025 h 799713"/>
              <a:gd name="connsiteX56" fmla="*/ 359561 w 1602525"/>
              <a:gd name="connsiteY56" fmla="*/ 712922 h 799713"/>
              <a:gd name="connsiteX57" fmla="*/ 353361 w 1602525"/>
              <a:gd name="connsiteY57" fmla="*/ 722221 h 799713"/>
              <a:gd name="connsiteX58" fmla="*/ 344062 w 1602525"/>
              <a:gd name="connsiteY58" fmla="*/ 728421 h 799713"/>
              <a:gd name="connsiteX59" fmla="*/ 334763 w 1602525"/>
              <a:gd name="connsiteY59" fmla="*/ 737720 h 799713"/>
              <a:gd name="connsiteX60" fmla="*/ 325464 w 1602525"/>
              <a:gd name="connsiteY60" fmla="*/ 743919 h 799713"/>
              <a:gd name="connsiteX61" fmla="*/ 306866 w 1602525"/>
              <a:gd name="connsiteY61" fmla="*/ 759417 h 799713"/>
              <a:gd name="connsiteX62" fmla="*/ 288268 w 1602525"/>
              <a:gd name="connsiteY62" fmla="*/ 765617 h 799713"/>
              <a:gd name="connsiteX63" fmla="*/ 266571 w 1602525"/>
              <a:gd name="connsiteY63" fmla="*/ 771816 h 799713"/>
              <a:gd name="connsiteX64" fmla="*/ 257272 w 1602525"/>
              <a:gd name="connsiteY64" fmla="*/ 774915 h 799713"/>
              <a:gd name="connsiteX65" fmla="*/ 247973 w 1602525"/>
              <a:gd name="connsiteY65" fmla="*/ 781115 h 799713"/>
              <a:gd name="connsiteX66" fmla="*/ 213876 w 1602525"/>
              <a:gd name="connsiteY66" fmla="*/ 790414 h 799713"/>
              <a:gd name="connsiteX67" fmla="*/ 201478 w 1602525"/>
              <a:gd name="connsiteY67" fmla="*/ 793513 h 799713"/>
              <a:gd name="connsiteX68" fmla="*/ 173581 w 1602525"/>
              <a:gd name="connsiteY68" fmla="*/ 799713 h 799713"/>
              <a:gd name="connsiteX69" fmla="*/ 123986 w 1602525"/>
              <a:gd name="connsiteY69" fmla="*/ 796613 h 799713"/>
              <a:gd name="connsiteX70" fmla="*/ 114687 w 1602525"/>
              <a:gd name="connsiteY70" fmla="*/ 793513 h 799713"/>
              <a:gd name="connsiteX71" fmla="*/ 89890 w 1602525"/>
              <a:gd name="connsiteY71" fmla="*/ 790414 h 799713"/>
              <a:gd name="connsiteX72" fmla="*/ 83691 w 1602525"/>
              <a:gd name="connsiteY72" fmla="*/ 784214 h 799713"/>
              <a:gd name="connsiteX73" fmla="*/ 77491 w 1602525"/>
              <a:gd name="connsiteY73" fmla="*/ 774915 h 799713"/>
              <a:gd name="connsiteX74" fmla="*/ 68192 w 1602525"/>
              <a:gd name="connsiteY74" fmla="*/ 771816 h 799713"/>
              <a:gd name="connsiteX75" fmla="*/ 58893 w 1602525"/>
              <a:gd name="connsiteY75" fmla="*/ 762517 h 799713"/>
              <a:gd name="connsiteX76" fmla="*/ 49594 w 1602525"/>
              <a:gd name="connsiteY76" fmla="*/ 756318 h 799713"/>
              <a:gd name="connsiteX77" fmla="*/ 37196 w 1602525"/>
              <a:gd name="connsiteY77" fmla="*/ 740819 h 799713"/>
              <a:gd name="connsiteX78" fmla="*/ 27897 w 1602525"/>
              <a:gd name="connsiteY78" fmla="*/ 737720 h 799713"/>
              <a:gd name="connsiteX79" fmla="*/ 21698 w 1602525"/>
              <a:gd name="connsiteY79" fmla="*/ 725321 h 799713"/>
              <a:gd name="connsiteX80" fmla="*/ 18598 w 1602525"/>
              <a:gd name="connsiteY80" fmla="*/ 716022 h 799713"/>
              <a:gd name="connsiteX81" fmla="*/ 6199 w 1602525"/>
              <a:gd name="connsiteY81" fmla="*/ 700524 h 799713"/>
              <a:gd name="connsiteX82" fmla="*/ 0 w 1602525"/>
              <a:gd name="connsiteY82" fmla="*/ 691225 h 799713"/>
              <a:gd name="connsiteX83" fmla="*/ 6199 w 1602525"/>
              <a:gd name="connsiteY83" fmla="*/ 675726 h 799713"/>
              <a:gd name="connsiteX84" fmla="*/ 15498 w 1602525"/>
              <a:gd name="connsiteY84" fmla="*/ 681926 h 799713"/>
              <a:gd name="connsiteX85" fmla="*/ 24797 w 1602525"/>
              <a:gd name="connsiteY85" fmla="*/ 685025 h 799713"/>
              <a:gd name="connsiteX86" fmla="*/ 30996 w 1602525"/>
              <a:gd name="connsiteY86" fmla="*/ 691225 h 799713"/>
              <a:gd name="connsiteX87" fmla="*/ 43395 w 1602525"/>
              <a:gd name="connsiteY87" fmla="*/ 697424 h 799713"/>
              <a:gd name="connsiteX88" fmla="*/ 58893 w 1602525"/>
              <a:gd name="connsiteY88" fmla="*/ 706723 h 799713"/>
              <a:gd name="connsiteX89" fmla="*/ 68192 w 1602525"/>
              <a:gd name="connsiteY89" fmla="*/ 712922 h 799713"/>
              <a:gd name="connsiteX90" fmla="*/ 89890 w 1602525"/>
              <a:gd name="connsiteY90" fmla="*/ 716022 h 799713"/>
              <a:gd name="connsiteX91" fmla="*/ 102289 w 1602525"/>
              <a:gd name="connsiteY91" fmla="*/ 719122 h 799713"/>
              <a:gd name="connsiteX92" fmla="*/ 123986 w 1602525"/>
              <a:gd name="connsiteY92" fmla="*/ 728421 h 799713"/>
              <a:gd name="connsiteX93" fmla="*/ 130186 w 1602525"/>
              <a:gd name="connsiteY93" fmla="*/ 734620 h 799713"/>
              <a:gd name="connsiteX94" fmla="*/ 148784 w 1602525"/>
              <a:gd name="connsiteY94" fmla="*/ 750118 h 799713"/>
              <a:gd name="connsiteX95" fmla="*/ 161182 w 1602525"/>
              <a:gd name="connsiteY95" fmla="*/ 765617 h 799713"/>
              <a:gd name="connsiteX96" fmla="*/ 173581 w 1602525"/>
              <a:gd name="connsiteY96" fmla="*/ 768716 h 799713"/>
              <a:gd name="connsiteX97" fmla="*/ 192179 w 1602525"/>
              <a:gd name="connsiteY97" fmla="*/ 774915 h 799713"/>
              <a:gd name="connsiteX98" fmla="*/ 213876 w 1602525"/>
              <a:gd name="connsiteY98" fmla="*/ 787314 h 799713"/>
              <a:gd name="connsiteX99" fmla="*/ 238674 w 1602525"/>
              <a:gd name="connsiteY99" fmla="*/ 793513 h 799713"/>
              <a:gd name="connsiteX100" fmla="*/ 269670 w 1602525"/>
              <a:gd name="connsiteY100" fmla="*/ 799713 h 799713"/>
              <a:gd name="connsiteX101" fmla="*/ 393657 w 1602525"/>
              <a:gd name="connsiteY101" fmla="*/ 796613 h 799713"/>
              <a:gd name="connsiteX102" fmla="*/ 402956 w 1602525"/>
              <a:gd name="connsiteY102" fmla="*/ 793513 h 799713"/>
              <a:gd name="connsiteX103" fmla="*/ 430853 w 1602525"/>
              <a:gd name="connsiteY103" fmla="*/ 787314 h 799713"/>
              <a:gd name="connsiteX104" fmla="*/ 449451 w 1602525"/>
              <a:gd name="connsiteY104" fmla="*/ 784214 h 799713"/>
              <a:gd name="connsiteX105" fmla="*/ 474248 w 1602525"/>
              <a:gd name="connsiteY105" fmla="*/ 778015 h 799713"/>
              <a:gd name="connsiteX106" fmla="*/ 517643 w 1602525"/>
              <a:gd name="connsiteY106" fmla="*/ 771816 h 799713"/>
              <a:gd name="connsiteX107" fmla="*/ 548640 w 1602525"/>
              <a:gd name="connsiteY107" fmla="*/ 765617 h 799713"/>
              <a:gd name="connsiteX108" fmla="*/ 561039 w 1602525"/>
              <a:gd name="connsiteY108" fmla="*/ 762517 h 799713"/>
              <a:gd name="connsiteX109" fmla="*/ 582736 w 1602525"/>
              <a:gd name="connsiteY109" fmla="*/ 750118 h 799713"/>
              <a:gd name="connsiteX110" fmla="*/ 604434 w 1602525"/>
              <a:gd name="connsiteY110" fmla="*/ 743919 h 799713"/>
              <a:gd name="connsiteX111" fmla="*/ 623032 w 1602525"/>
              <a:gd name="connsiteY111" fmla="*/ 722221 h 799713"/>
              <a:gd name="connsiteX112" fmla="*/ 632331 w 1602525"/>
              <a:gd name="connsiteY112" fmla="*/ 709823 h 799713"/>
              <a:gd name="connsiteX113" fmla="*/ 638530 w 1602525"/>
              <a:gd name="connsiteY113" fmla="*/ 703623 h 799713"/>
              <a:gd name="connsiteX114" fmla="*/ 644729 w 1602525"/>
              <a:gd name="connsiteY114" fmla="*/ 691225 h 799713"/>
              <a:gd name="connsiteX115" fmla="*/ 657128 w 1602525"/>
              <a:gd name="connsiteY115" fmla="*/ 672627 h 799713"/>
              <a:gd name="connsiteX116" fmla="*/ 666427 w 1602525"/>
              <a:gd name="connsiteY116" fmla="*/ 644730 h 799713"/>
              <a:gd name="connsiteX117" fmla="*/ 672626 w 1602525"/>
              <a:gd name="connsiteY117" fmla="*/ 632331 h 799713"/>
              <a:gd name="connsiteX118" fmla="*/ 675726 w 1602525"/>
              <a:gd name="connsiteY118" fmla="*/ 619932 h 799713"/>
              <a:gd name="connsiteX119" fmla="*/ 678826 w 1602525"/>
              <a:gd name="connsiteY119" fmla="*/ 601334 h 799713"/>
              <a:gd name="connsiteX120" fmla="*/ 681925 w 1602525"/>
              <a:gd name="connsiteY120" fmla="*/ 576537 h 799713"/>
              <a:gd name="connsiteX121" fmla="*/ 691224 w 1602525"/>
              <a:gd name="connsiteY121" fmla="*/ 539341 h 799713"/>
              <a:gd name="connsiteX122" fmla="*/ 694324 w 1602525"/>
              <a:gd name="connsiteY122" fmla="*/ 520743 h 799713"/>
              <a:gd name="connsiteX123" fmla="*/ 700523 w 1602525"/>
              <a:gd name="connsiteY123" fmla="*/ 499046 h 799713"/>
              <a:gd name="connsiteX124" fmla="*/ 709822 w 1602525"/>
              <a:gd name="connsiteY124" fmla="*/ 455650 h 799713"/>
              <a:gd name="connsiteX125" fmla="*/ 716022 w 1602525"/>
              <a:gd name="connsiteY125" fmla="*/ 421554 h 799713"/>
              <a:gd name="connsiteX126" fmla="*/ 709822 w 1602525"/>
              <a:gd name="connsiteY126" fmla="*/ 418454 h 799713"/>
              <a:gd name="connsiteX127" fmla="*/ 703623 w 1602525"/>
              <a:gd name="connsiteY127" fmla="*/ 437052 h 799713"/>
              <a:gd name="connsiteX128" fmla="*/ 700523 w 1602525"/>
              <a:gd name="connsiteY128" fmla="*/ 530042 h 799713"/>
              <a:gd name="connsiteX129" fmla="*/ 697424 w 1602525"/>
              <a:gd name="connsiteY129" fmla="*/ 539341 h 799713"/>
              <a:gd name="connsiteX130" fmla="*/ 691224 w 1602525"/>
              <a:gd name="connsiteY130" fmla="*/ 545541 h 799713"/>
              <a:gd name="connsiteX131" fmla="*/ 685025 w 1602525"/>
              <a:gd name="connsiteY131" fmla="*/ 576537 h 799713"/>
              <a:gd name="connsiteX132" fmla="*/ 681925 w 1602525"/>
              <a:gd name="connsiteY132" fmla="*/ 592035 h 799713"/>
              <a:gd name="connsiteX133" fmla="*/ 675726 w 1602525"/>
              <a:gd name="connsiteY133" fmla="*/ 613733 h 799713"/>
              <a:gd name="connsiteX134" fmla="*/ 681925 w 1602525"/>
              <a:gd name="connsiteY134" fmla="*/ 675726 h 799713"/>
              <a:gd name="connsiteX135" fmla="*/ 691224 w 1602525"/>
              <a:gd name="connsiteY135" fmla="*/ 691225 h 799713"/>
              <a:gd name="connsiteX136" fmla="*/ 700523 w 1602525"/>
              <a:gd name="connsiteY136" fmla="*/ 719122 h 799713"/>
              <a:gd name="connsiteX137" fmla="*/ 725321 w 1602525"/>
              <a:gd name="connsiteY137" fmla="*/ 734620 h 799713"/>
              <a:gd name="connsiteX138" fmla="*/ 740819 w 1602525"/>
              <a:gd name="connsiteY138" fmla="*/ 743919 h 799713"/>
              <a:gd name="connsiteX139" fmla="*/ 771815 w 1602525"/>
              <a:gd name="connsiteY139" fmla="*/ 753218 h 799713"/>
              <a:gd name="connsiteX140" fmla="*/ 830709 w 1602525"/>
              <a:gd name="connsiteY140" fmla="*/ 743919 h 799713"/>
              <a:gd name="connsiteX141" fmla="*/ 840008 w 1602525"/>
              <a:gd name="connsiteY141" fmla="*/ 731520 h 799713"/>
              <a:gd name="connsiteX142" fmla="*/ 852407 w 1602525"/>
              <a:gd name="connsiteY142" fmla="*/ 719122 h 799713"/>
              <a:gd name="connsiteX143" fmla="*/ 864805 w 1602525"/>
              <a:gd name="connsiteY143" fmla="*/ 694324 h 799713"/>
              <a:gd name="connsiteX144" fmla="*/ 886503 w 1602525"/>
              <a:gd name="connsiteY144" fmla="*/ 650929 h 799713"/>
              <a:gd name="connsiteX145" fmla="*/ 895802 w 1602525"/>
              <a:gd name="connsiteY145" fmla="*/ 629231 h 799713"/>
              <a:gd name="connsiteX146" fmla="*/ 911300 w 1602525"/>
              <a:gd name="connsiteY146" fmla="*/ 595135 h 799713"/>
              <a:gd name="connsiteX147" fmla="*/ 926799 w 1602525"/>
              <a:gd name="connsiteY147" fmla="*/ 542441 h 799713"/>
              <a:gd name="connsiteX148" fmla="*/ 932998 w 1602525"/>
              <a:gd name="connsiteY148" fmla="*/ 530042 h 799713"/>
              <a:gd name="connsiteX149" fmla="*/ 939197 w 1602525"/>
              <a:gd name="connsiteY149" fmla="*/ 508345 h 799713"/>
              <a:gd name="connsiteX150" fmla="*/ 954695 w 1602525"/>
              <a:gd name="connsiteY150" fmla="*/ 489747 h 799713"/>
              <a:gd name="connsiteX151" fmla="*/ 960895 w 1602525"/>
              <a:gd name="connsiteY151" fmla="*/ 480448 h 799713"/>
              <a:gd name="connsiteX152" fmla="*/ 988792 w 1602525"/>
              <a:gd name="connsiteY152" fmla="*/ 455650 h 799713"/>
              <a:gd name="connsiteX153" fmla="*/ 994991 w 1602525"/>
              <a:gd name="connsiteY153" fmla="*/ 446351 h 799713"/>
              <a:gd name="connsiteX154" fmla="*/ 998091 w 1602525"/>
              <a:gd name="connsiteY154" fmla="*/ 437052 h 799713"/>
              <a:gd name="connsiteX155" fmla="*/ 1019788 w 1602525"/>
              <a:gd name="connsiteY155" fmla="*/ 421554 h 799713"/>
              <a:gd name="connsiteX156" fmla="*/ 1050785 w 1602525"/>
              <a:gd name="connsiteY156" fmla="*/ 424654 h 799713"/>
              <a:gd name="connsiteX157" fmla="*/ 1060084 w 1602525"/>
              <a:gd name="connsiteY157" fmla="*/ 443252 h 799713"/>
              <a:gd name="connsiteX158" fmla="*/ 1072483 w 1602525"/>
              <a:gd name="connsiteY158" fmla="*/ 495946 h 799713"/>
              <a:gd name="connsiteX159" fmla="*/ 1066283 w 1602525"/>
              <a:gd name="connsiteY159" fmla="*/ 573438 h 799713"/>
              <a:gd name="connsiteX160" fmla="*/ 1056984 w 1602525"/>
              <a:gd name="connsiteY160" fmla="*/ 592035 h 799713"/>
              <a:gd name="connsiteX161" fmla="*/ 1050785 w 1602525"/>
              <a:gd name="connsiteY161" fmla="*/ 604434 h 799713"/>
              <a:gd name="connsiteX162" fmla="*/ 1044586 w 1602525"/>
              <a:gd name="connsiteY162" fmla="*/ 635431 h 799713"/>
              <a:gd name="connsiteX163" fmla="*/ 1035287 w 1602525"/>
              <a:gd name="connsiteY163" fmla="*/ 669527 h 799713"/>
              <a:gd name="connsiteX164" fmla="*/ 1038386 w 1602525"/>
              <a:gd name="connsiteY164" fmla="*/ 703623 h 799713"/>
              <a:gd name="connsiteX165" fmla="*/ 1047685 w 1602525"/>
              <a:gd name="connsiteY165" fmla="*/ 691225 h 799713"/>
              <a:gd name="connsiteX166" fmla="*/ 1081782 w 1602525"/>
              <a:gd name="connsiteY166" fmla="*/ 610633 h 799713"/>
              <a:gd name="connsiteX167" fmla="*/ 1097280 w 1602525"/>
              <a:gd name="connsiteY167" fmla="*/ 557939 h 799713"/>
              <a:gd name="connsiteX168" fmla="*/ 1112778 w 1602525"/>
              <a:gd name="connsiteY168" fmla="*/ 514544 h 799713"/>
              <a:gd name="connsiteX169" fmla="*/ 1125177 w 1602525"/>
              <a:gd name="connsiteY169" fmla="*/ 483547 h 799713"/>
              <a:gd name="connsiteX170" fmla="*/ 1143775 w 1602525"/>
              <a:gd name="connsiteY170" fmla="*/ 433953 h 799713"/>
              <a:gd name="connsiteX171" fmla="*/ 1162373 w 1602525"/>
              <a:gd name="connsiteY171" fmla="*/ 378159 h 799713"/>
              <a:gd name="connsiteX172" fmla="*/ 1165472 w 1602525"/>
              <a:gd name="connsiteY172" fmla="*/ 365760 h 799713"/>
              <a:gd name="connsiteX173" fmla="*/ 1174771 w 1602525"/>
              <a:gd name="connsiteY173" fmla="*/ 347162 h 799713"/>
              <a:gd name="connsiteX174" fmla="*/ 1190270 w 1602525"/>
              <a:gd name="connsiteY174" fmla="*/ 331664 h 799713"/>
              <a:gd name="connsiteX175" fmla="*/ 1215067 w 1602525"/>
              <a:gd name="connsiteY175" fmla="*/ 334764 h 799713"/>
              <a:gd name="connsiteX176" fmla="*/ 1227466 w 1602525"/>
              <a:gd name="connsiteY176" fmla="*/ 344063 h 799713"/>
              <a:gd name="connsiteX177" fmla="*/ 1255363 w 1602525"/>
              <a:gd name="connsiteY177" fmla="*/ 368860 h 799713"/>
              <a:gd name="connsiteX178" fmla="*/ 1261562 w 1602525"/>
              <a:gd name="connsiteY178" fmla="*/ 378159 h 799713"/>
              <a:gd name="connsiteX179" fmla="*/ 1264662 w 1602525"/>
              <a:gd name="connsiteY179" fmla="*/ 393657 h 799713"/>
              <a:gd name="connsiteX180" fmla="*/ 1267761 w 1602525"/>
              <a:gd name="connsiteY180" fmla="*/ 406056 h 799713"/>
              <a:gd name="connsiteX181" fmla="*/ 1270861 w 1602525"/>
              <a:gd name="connsiteY181" fmla="*/ 433953 h 799713"/>
              <a:gd name="connsiteX182" fmla="*/ 1273961 w 1602525"/>
              <a:gd name="connsiteY182" fmla="*/ 455650 h 799713"/>
              <a:gd name="connsiteX183" fmla="*/ 1270861 w 1602525"/>
              <a:gd name="connsiteY183" fmla="*/ 502145 h 799713"/>
              <a:gd name="connsiteX184" fmla="*/ 1277060 w 1602525"/>
              <a:gd name="connsiteY184" fmla="*/ 616833 h 799713"/>
              <a:gd name="connsiteX185" fmla="*/ 1280160 w 1602525"/>
              <a:gd name="connsiteY185" fmla="*/ 654029 h 799713"/>
              <a:gd name="connsiteX186" fmla="*/ 1298758 w 1602525"/>
              <a:gd name="connsiteY186" fmla="*/ 669527 h 799713"/>
              <a:gd name="connsiteX187" fmla="*/ 1332854 w 1602525"/>
              <a:gd name="connsiteY187" fmla="*/ 697424 h 799713"/>
              <a:gd name="connsiteX188" fmla="*/ 1348352 w 1602525"/>
              <a:gd name="connsiteY188" fmla="*/ 700524 h 799713"/>
              <a:gd name="connsiteX189" fmla="*/ 1512634 w 1602525"/>
              <a:gd name="connsiteY189" fmla="*/ 697424 h 799713"/>
              <a:gd name="connsiteX190" fmla="*/ 1540531 w 1602525"/>
              <a:gd name="connsiteY190" fmla="*/ 681926 h 799713"/>
              <a:gd name="connsiteX191" fmla="*/ 1552930 w 1602525"/>
              <a:gd name="connsiteY191" fmla="*/ 678826 h 799713"/>
              <a:gd name="connsiteX192" fmla="*/ 1587026 w 1602525"/>
              <a:gd name="connsiteY192" fmla="*/ 650929 h 799713"/>
              <a:gd name="connsiteX193" fmla="*/ 1593226 w 1602525"/>
              <a:gd name="connsiteY193" fmla="*/ 644730 h 799713"/>
              <a:gd name="connsiteX194" fmla="*/ 1602525 w 1602525"/>
              <a:gd name="connsiteY194" fmla="*/ 619932 h 799713"/>
              <a:gd name="connsiteX195" fmla="*/ 1602525 w 1602525"/>
              <a:gd name="connsiteY195" fmla="*/ 619932 h 7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602525" h="799713">
                <a:moveTo>
                  <a:pt x="356461" y="192179"/>
                </a:moveTo>
                <a:lnTo>
                  <a:pt x="356461" y="192179"/>
                </a:lnTo>
                <a:cubicBezTo>
                  <a:pt x="353361" y="181847"/>
                  <a:pt x="351486" y="171065"/>
                  <a:pt x="347162" y="161183"/>
                </a:cubicBezTo>
                <a:cubicBezTo>
                  <a:pt x="344176" y="154357"/>
                  <a:pt x="338896" y="148784"/>
                  <a:pt x="334763" y="142585"/>
                </a:cubicBezTo>
                <a:cubicBezTo>
                  <a:pt x="326942" y="130853"/>
                  <a:pt x="331199" y="135921"/>
                  <a:pt x="322365" y="127086"/>
                </a:cubicBezTo>
                <a:cubicBezTo>
                  <a:pt x="319265" y="117787"/>
                  <a:pt x="314989" y="108801"/>
                  <a:pt x="313066" y="99189"/>
                </a:cubicBezTo>
                <a:cubicBezTo>
                  <a:pt x="312033" y="94023"/>
                  <a:pt x="312106" y="88505"/>
                  <a:pt x="309966" y="83691"/>
                </a:cubicBezTo>
                <a:cubicBezTo>
                  <a:pt x="307868" y="78970"/>
                  <a:pt x="303405" y="75673"/>
                  <a:pt x="300667" y="71292"/>
                </a:cubicBezTo>
                <a:cubicBezTo>
                  <a:pt x="298218" y="67374"/>
                  <a:pt x="296760" y="62906"/>
                  <a:pt x="294468" y="58894"/>
                </a:cubicBezTo>
                <a:cubicBezTo>
                  <a:pt x="289255" y="49772"/>
                  <a:pt x="288856" y="50183"/>
                  <a:pt x="282069" y="43395"/>
                </a:cubicBezTo>
                <a:cubicBezTo>
                  <a:pt x="281036" y="40296"/>
                  <a:pt x="280650" y="36898"/>
                  <a:pt x="278969" y="34097"/>
                </a:cubicBezTo>
                <a:cubicBezTo>
                  <a:pt x="274420" y="26515"/>
                  <a:pt x="267610" y="26222"/>
                  <a:pt x="260371" y="21698"/>
                </a:cubicBezTo>
                <a:cubicBezTo>
                  <a:pt x="255990" y="18960"/>
                  <a:pt x="252594" y="14709"/>
                  <a:pt x="247973" y="12399"/>
                </a:cubicBezTo>
                <a:cubicBezTo>
                  <a:pt x="244163" y="10494"/>
                  <a:pt x="239655" y="10523"/>
                  <a:pt x="235574" y="9299"/>
                </a:cubicBezTo>
                <a:cubicBezTo>
                  <a:pt x="204114" y="-139"/>
                  <a:pt x="229724" y="5650"/>
                  <a:pt x="201478" y="0"/>
                </a:cubicBezTo>
                <a:cubicBezTo>
                  <a:pt x="166348" y="2067"/>
                  <a:pt x="130962" y="1487"/>
                  <a:pt x="96089" y="6200"/>
                </a:cubicBezTo>
                <a:cubicBezTo>
                  <a:pt x="90986" y="6890"/>
                  <a:pt x="83417" y="21407"/>
                  <a:pt x="80591" y="24798"/>
                </a:cubicBezTo>
                <a:cubicBezTo>
                  <a:pt x="68242" y="39617"/>
                  <a:pt x="75293" y="29213"/>
                  <a:pt x="61993" y="40296"/>
                </a:cubicBezTo>
                <a:cubicBezTo>
                  <a:pt x="31524" y="65686"/>
                  <a:pt x="70877" y="34512"/>
                  <a:pt x="46495" y="58894"/>
                </a:cubicBezTo>
                <a:cubicBezTo>
                  <a:pt x="43861" y="61528"/>
                  <a:pt x="40296" y="63027"/>
                  <a:pt x="37196" y="65093"/>
                </a:cubicBezTo>
                <a:cubicBezTo>
                  <a:pt x="35129" y="68193"/>
                  <a:pt x="32662" y="71060"/>
                  <a:pt x="30996" y="74392"/>
                </a:cubicBezTo>
                <a:cubicBezTo>
                  <a:pt x="29535" y="77314"/>
                  <a:pt x="29484" y="80835"/>
                  <a:pt x="27897" y="83691"/>
                </a:cubicBezTo>
                <a:cubicBezTo>
                  <a:pt x="24279" y="90204"/>
                  <a:pt x="18830" y="95625"/>
                  <a:pt x="15498" y="102289"/>
                </a:cubicBezTo>
                <a:cubicBezTo>
                  <a:pt x="7838" y="117610"/>
                  <a:pt x="10760" y="110304"/>
                  <a:pt x="6199" y="123987"/>
                </a:cubicBezTo>
                <a:cubicBezTo>
                  <a:pt x="6879" y="136217"/>
                  <a:pt x="6413" y="175326"/>
                  <a:pt x="12399" y="195279"/>
                </a:cubicBezTo>
                <a:cubicBezTo>
                  <a:pt x="13998" y="200608"/>
                  <a:pt x="15838" y="205946"/>
                  <a:pt x="18598" y="210777"/>
                </a:cubicBezTo>
                <a:cubicBezTo>
                  <a:pt x="20048" y="213314"/>
                  <a:pt x="22731" y="214910"/>
                  <a:pt x="24797" y="216977"/>
                </a:cubicBezTo>
                <a:cubicBezTo>
                  <a:pt x="25830" y="223176"/>
                  <a:pt x="25086" y="229953"/>
                  <a:pt x="27897" y="235574"/>
                </a:cubicBezTo>
                <a:cubicBezTo>
                  <a:pt x="29563" y="238906"/>
                  <a:pt x="34869" y="238865"/>
                  <a:pt x="37196" y="241774"/>
                </a:cubicBezTo>
                <a:cubicBezTo>
                  <a:pt x="39237" y="244325"/>
                  <a:pt x="38834" y="248151"/>
                  <a:pt x="40295" y="251073"/>
                </a:cubicBezTo>
                <a:cubicBezTo>
                  <a:pt x="42560" y="255603"/>
                  <a:pt x="53690" y="269965"/>
                  <a:pt x="55794" y="272770"/>
                </a:cubicBezTo>
                <a:cubicBezTo>
                  <a:pt x="56827" y="275870"/>
                  <a:pt x="57212" y="279267"/>
                  <a:pt x="58893" y="282069"/>
                </a:cubicBezTo>
                <a:cubicBezTo>
                  <a:pt x="71507" y="303094"/>
                  <a:pt x="58810" y="267383"/>
                  <a:pt x="71292" y="300667"/>
                </a:cubicBezTo>
                <a:cubicBezTo>
                  <a:pt x="72788" y="304656"/>
                  <a:pt x="72134" y="309453"/>
                  <a:pt x="74392" y="313066"/>
                </a:cubicBezTo>
                <a:cubicBezTo>
                  <a:pt x="83277" y="327282"/>
                  <a:pt x="86923" y="323998"/>
                  <a:pt x="99189" y="331664"/>
                </a:cubicBezTo>
                <a:cubicBezTo>
                  <a:pt x="103570" y="334402"/>
                  <a:pt x="107289" y="338097"/>
                  <a:pt x="111588" y="340963"/>
                </a:cubicBezTo>
                <a:cubicBezTo>
                  <a:pt x="116601" y="344305"/>
                  <a:pt x="121977" y="347069"/>
                  <a:pt x="127086" y="350262"/>
                </a:cubicBezTo>
                <a:cubicBezTo>
                  <a:pt x="130245" y="352236"/>
                  <a:pt x="133053" y="354795"/>
                  <a:pt x="136385" y="356461"/>
                </a:cubicBezTo>
                <a:cubicBezTo>
                  <a:pt x="139307" y="357922"/>
                  <a:pt x="142584" y="358528"/>
                  <a:pt x="145684" y="359561"/>
                </a:cubicBezTo>
                <a:cubicBezTo>
                  <a:pt x="149817" y="362661"/>
                  <a:pt x="154275" y="365369"/>
                  <a:pt x="158083" y="368860"/>
                </a:cubicBezTo>
                <a:cubicBezTo>
                  <a:pt x="166700" y="376759"/>
                  <a:pt x="171791" y="389960"/>
                  <a:pt x="182880" y="393657"/>
                </a:cubicBezTo>
                <a:cubicBezTo>
                  <a:pt x="185980" y="394690"/>
                  <a:pt x="189022" y="395915"/>
                  <a:pt x="192179" y="396757"/>
                </a:cubicBezTo>
                <a:cubicBezTo>
                  <a:pt x="223912" y="405219"/>
                  <a:pt x="221202" y="404422"/>
                  <a:pt x="244873" y="409155"/>
                </a:cubicBezTo>
                <a:cubicBezTo>
                  <a:pt x="249006" y="411222"/>
                  <a:pt x="252982" y="413639"/>
                  <a:pt x="257272" y="415355"/>
                </a:cubicBezTo>
                <a:cubicBezTo>
                  <a:pt x="263339" y="417782"/>
                  <a:pt x="270025" y="418632"/>
                  <a:pt x="275870" y="421554"/>
                </a:cubicBezTo>
                <a:cubicBezTo>
                  <a:pt x="282534" y="424886"/>
                  <a:pt x="294468" y="433953"/>
                  <a:pt x="294468" y="433953"/>
                </a:cubicBezTo>
                <a:cubicBezTo>
                  <a:pt x="296534" y="437053"/>
                  <a:pt x="298175" y="440483"/>
                  <a:pt x="300667" y="443252"/>
                </a:cubicBezTo>
                <a:cubicBezTo>
                  <a:pt x="307509" y="450855"/>
                  <a:pt x="315132" y="457717"/>
                  <a:pt x="322365" y="464949"/>
                </a:cubicBezTo>
                <a:lnTo>
                  <a:pt x="331664" y="474248"/>
                </a:lnTo>
                <a:lnTo>
                  <a:pt x="337863" y="480448"/>
                </a:lnTo>
                <a:cubicBezTo>
                  <a:pt x="340963" y="483548"/>
                  <a:pt x="344532" y="486240"/>
                  <a:pt x="347162" y="489747"/>
                </a:cubicBezTo>
                <a:lnTo>
                  <a:pt x="356461" y="502145"/>
                </a:lnTo>
                <a:cubicBezTo>
                  <a:pt x="361399" y="521898"/>
                  <a:pt x="366109" y="541540"/>
                  <a:pt x="371959" y="561039"/>
                </a:cubicBezTo>
                <a:cubicBezTo>
                  <a:pt x="372898" y="564169"/>
                  <a:pt x="374026" y="567238"/>
                  <a:pt x="375059" y="570338"/>
                </a:cubicBezTo>
                <a:cubicBezTo>
                  <a:pt x="376092" y="587903"/>
                  <a:pt x="378159" y="605437"/>
                  <a:pt x="378159" y="623032"/>
                </a:cubicBezTo>
                <a:cubicBezTo>
                  <a:pt x="378159" y="643722"/>
                  <a:pt x="376852" y="664413"/>
                  <a:pt x="375059" y="685025"/>
                </a:cubicBezTo>
                <a:cubicBezTo>
                  <a:pt x="374241" y="694435"/>
                  <a:pt x="363195" y="707470"/>
                  <a:pt x="359561" y="712922"/>
                </a:cubicBezTo>
                <a:cubicBezTo>
                  <a:pt x="357494" y="716022"/>
                  <a:pt x="356461" y="720154"/>
                  <a:pt x="353361" y="722221"/>
                </a:cubicBezTo>
                <a:cubicBezTo>
                  <a:pt x="350261" y="724288"/>
                  <a:pt x="346924" y="726036"/>
                  <a:pt x="344062" y="728421"/>
                </a:cubicBezTo>
                <a:cubicBezTo>
                  <a:pt x="340694" y="731227"/>
                  <a:pt x="338131" y="734914"/>
                  <a:pt x="334763" y="737720"/>
                </a:cubicBezTo>
                <a:cubicBezTo>
                  <a:pt x="331901" y="740105"/>
                  <a:pt x="328326" y="741534"/>
                  <a:pt x="325464" y="743919"/>
                </a:cubicBezTo>
                <a:cubicBezTo>
                  <a:pt x="317120" y="750872"/>
                  <a:pt x="316762" y="755018"/>
                  <a:pt x="306866" y="759417"/>
                </a:cubicBezTo>
                <a:cubicBezTo>
                  <a:pt x="300895" y="762071"/>
                  <a:pt x="294467" y="763551"/>
                  <a:pt x="288268" y="765617"/>
                </a:cubicBezTo>
                <a:cubicBezTo>
                  <a:pt x="266006" y="773038"/>
                  <a:pt x="293771" y="764045"/>
                  <a:pt x="266571" y="771816"/>
                </a:cubicBezTo>
                <a:cubicBezTo>
                  <a:pt x="263429" y="772714"/>
                  <a:pt x="260372" y="773882"/>
                  <a:pt x="257272" y="774915"/>
                </a:cubicBezTo>
                <a:cubicBezTo>
                  <a:pt x="254172" y="776982"/>
                  <a:pt x="251377" y="779602"/>
                  <a:pt x="247973" y="781115"/>
                </a:cubicBezTo>
                <a:cubicBezTo>
                  <a:pt x="233463" y="787564"/>
                  <a:pt x="228457" y="787174"/>
                  <a:pt x="213876" y="790414"/>
                </a:cubicBezTo>
                <a:cubicBezTo>
                  <a:pt x="209718" y="791338"/>
                  <a:pt x="205636" y="792589"/>
                  <a:pt x="201478" y="793513"/>
                </a:cubicBezTo>
                <a:cubicBezTo>
                  <a:pt x="166097" y="801375"/>
                  <a:pt x="203791" y="792160"/>
                  <a:pt x="173581" y="799713"/>
                </a:cubicBezTo>
                <a:cubicBezTo>
                  <a:pt x="157049" y="798680"/>
                  <a:pt x="140459" y="798347"/>
                  <a:pt x="123986" y="796613"/>
                </a:cubicBezTo>
                <a:cubicBezTo>
                  <a:pt x="120737" y="796271"/>
                  <a:pt x="117902" y="794097"/>
                  <a:pt x="114687" y="793513"/>
                </a:cubicBezTo>
                <a:cubicBezTo>
                  <a:pt x="106491" y="792023"/>
                  <a:pt x="98156" y="791447"/>
                  <a:pt x="89890" y="790414"/>
                </a:cubicBezTo>
                <a:cubicBezTo>
                  <a:pt x="87824" y="788347"/>
                  <a:pt x="85517" y="786496"/>
                  <a:pt x="83691" y="784214"/>
                </a:cubicBezTo>
                <a:cubicBezTo>
                  <a:pt x="81364" y="781305"/>
                  <a:pt x="80400" y="777242"/>
                  <a:pt x="77491" y="774915"/>
                </a:cubicBezTo>
                <a:cubicBezTo>
                  <a:pt x="74940" y="772874"/>
                  <a:pt x="71292" y="772849"/>
                  <a:pt x="68192" y="771816"/>
                </a:cubicBezTo>
                <a:cubicBezTo>
                  <a:pt x="65092" y="768716"/>
                  <a:pt x="62261" y="765323"/>
                  <a:pt x="58893" y="762517"/>
                </a:cubicBezTo>
                <a:cubicBezTo>
                  <a:pt x="56031" y="760132"/>
                  <a:pt x="52228" y="758952"/>
                  <a:pt x="49594" y="756318"/>
                </a:cubicBezTo>
                <a:cubicBezTo>
                  <a:pt x="43261" y="749985"/>
                  <a:pt x="44862" y="745419"/>
                  <a:pt x="37196" y="740819"/>
                </a:cubicBezTo>
                <a:cubicBezTo>
                  <a:pt x="34394" y="739138"/>
                  <a:pt x="30997" y="738753"/>
                  <a:pt x="27897" y="737720"/>
                </a:cubicBezTo>
                <a:cubicBezTo>
                  <a:pt x="25831" y="733587"/>
                  <a:pt x="23518" y="729568"/>
                  <a:pt x="21698" y="725321"/>
                </a:cubicBezTo>
                <a:cubicBezTo>
                  <a:pt x="20411" y="722318"/>
                  <a:pt x="20059" y="718944"/>
                  <a:pt x="18598" y="716022"/>
                </a:cubicBezTo>
                <a:cubicBezTo>
                  <a:pt x="12235" y="703296"/>
                  <a:pt x="13890" y="710138"/>
                  <a:pt x="6199" y="700524"/>
                </a:cubicBezTo>
                <a:cubicBezTo>
                  <a:pt x="3872" y="697615"/>
                  <a:pt x="2066" y="694325"/>
                  <a:pt x="0" y="691225"/>
                </a:cubicBezTo>
                <a:cubicBezTo>
                  <a:pt x="2066" y="686059"/>
                  <a:pt x="1428" y="678589"/>
                  <a:pt x="6199" y="675726"/>
                </a:cubicBezTo>
                <a:cubicBezTo>
                  <a:pt x="9394" y="673809"/>
                  <a:pt x="12166" y="680260"/>
                  <a:pt x="15498" y="681926"/>
                </a:cubicBezTo>
                <a:cubicBezTo>
                  <a:pt x="18420" y="683387"/>
                  <a:pt x="21697" y="683992"/>
                  <a:pt x="24797" y="685025"/>
                </a:cubicBezTo>
                <a:cubicBezTo>
                  <a:pt x="26863" y="687092"/>
                  <a:pt x="28564" y="689604"/>
                  <a:pt x="30996" y="691225"/>
                </a:cubicBezTo>
                <a:cubicBezTo>
                  <a:pt x="34841" y="693788"/>
                  <a:pt x="39356" y="695180"/>
                  <a:pt x="43395" y="697424"/>
                </a:cubicBezTo>
                <a:cubicBezTo>
                  <a:pt x="48661" y="700350"/>
                  <a:pt x="53784" y="703530"/>
                  <a:pt x="58893" y="706723"/>
                </a:cubicBezTo>
                <a:cubicBezTo>
                  <a:pt x="62052" y="708697"/>
                  <a:pt x="64624" y="711852"/>
                  <a:pt x="68192" y="712922"/>
                </a:cubicBezTo>
                <a:cubicBezTo>
                  <a:pt x="75190" y="715021"/>
                  <a:pt x="82702" y="714715"/>
                  <a:pt x="89890" y="716022"/>
                </a:cubicBezTo>
                <a:cubicBezTo>
                  <a:pt x="94081" y="716784"/>
                  <a:pt x="98156" y="718089"/>
                  <a:pt x="102289" y="719122"/>
                </a:cubicBezTo>
                <a:cubicBezTo>
                  <a:pt x="136137" y="741686"/>
                  <a:pt x="83955" y="708405"/>
                  <a:pt x="123986" y="728421"/>
                </a:cubicBezTo>
                <a:cubicBezTo>
                  <a:pt x="126600" y="729728"/>
                  <a:pt x="127987" y="732696"/>
                  <a:pt x="130186" y="734620"/>
                </a:cubicBezTo>
                <a:cubicBezTo>
                  <a:pt x="136259" y="739934"/>
                  <a:pt x="143078" y="744412"/>
                  <a:pt x="148784" y="750118"/>
                </a:cubicBezTo>
                <a:cubicBezTo>
                  <a:pt x="153162" y="754496"/>
                  <a:pt x="155049" y="762551"/>
                  <a:pt x="161182" y="765617"/>
                </a:cubicBezTo>
                <a:cubicBezTo>
                  <a:pt x="164992" y="767522"/>
                  <a:pt x="169500" y="767492"/>
                  <a:pt x="173581" y="768716"/>
                </a:cubicBezTo>
                <a:cubicBezTo>
                  <a:pt x="179840" y="770594"/>
                  <a:pt x="192179" y="774915"/>
                  <a:pt x="192179" y="774915"/>
                </a:cubicBezTo>
                <a:cubicBezTo>
                  <a:pt x="198982" y="779451"/>
                  <a:pt x="206010" y="784692"/>
                  <a:pt x="213876" y="787314"/>
                </a:cubicBezTo>
                <a:cubicBezTo>
                  <a:pt x="221959" y="790008"/>
                  <a:pt x="230319" y="791842"/>
                  <a:pt x="238674" y="793513"/>
                </a:cubicBezTo>
                <a:lnTo>
                  <a:pt x="269670" y="799713"/>
                </a:lnTo>
                <a:cubicBezTo>
                  <a:pt x="310999" y="798680"/>
                  <a:pt x="352360" y="798534"/>
                  <a:pt x="393657" y="796613"/>
                </a:cubicBezTo>
                <a:cubicBezTo>
                  <a:pt x="396921" y="796461"/>
                  <a:pt x="399786" y="794305"/>
                  <a:pt x="402956" y="793513"/>
                </a:cubicBezTo>
                <a:cubicBezTo>
                  <a:pt x="412197" y="791203"/>
                  <a:pt x="421512" y="789182"/>
                  <a:pt x="430853" y="787314"/>
                </a:cubicBezTo>
                <a:cubicBezTo>
                  <a:pt x="437016" y="786081"/>
                  <a:pt x="443306" y="785531"/>
                  <a:pt x="449451" y="784214"/>
                </a:cubicBezTo>
                <a:cubicBezTo>
                  <a:pt x="457782" y="782429"/>
                  <a:pt x="465844" y="779416"/>
                  <a:pt x="474248" y="778015"/>
                </a:cubicBezTo>
                <a:cubicBezTo>
                  <a:pt x="501063" y="773545"/>
                  <a:pt x="486610" y="775694"/>
                  <a:pt x="517643" y="771816"/>
                </a:cubicBezTo>
                <a:cubicBezTo>
                  <a:pt x="546443" y="764615"/>
                  <a:pt x="510639" y="773217"/>
                  <a:pt x="548640" y="765617"/>
                </a:cubicBezTo>
                <a:cubicBezTo>
                  <a:pt x="552817" y="764782"/>
                  <a:pt x="556906" y="763550"/>
                  <a:pt x="561039" y="762517"/>
                </a:cubicBezTo>
                <a:cubicBezTo>
                  <a:pt x="570374" y="756294"/>
                  <a:pt x="571731" y="754835"/>
                  <a:pt x="582736" y="750118"/>
                </a:cubicBezTo>
                <a:cubicBezTo>
                  <a:pt x="588955" y="747453"/>
                  <a:pt x="598151" y="745490"/>
                  <a:pt x="604434" y="743919"/>
                </a:cubicBezTo>
                <a:cubicBezTo>
                  <a:pt x="617706" y="724011"/>
                  <a:pt x="601989" y="746270"/>
                  <a:pt x="623032" y="722221"/>
                </a:cubicBezTo>
                <a:cubicBezTo>
                  <a:pt x="626434" y="718333"/>
                  <a:pt x="629024" y="713792"/>
                  <a:pt x="632331" y="709823"/>
                </a:cubicBezTo>
                <a:cubicBezTo>
                  <a:pt x="634202" y="707578"/>
                  <a:pt x="636909" y="706055"/>
                  <a:pt x="638530" y="703623"/>
                </a:cubicBezTo>
                <a:cubicBezTo>
                  <a:pt x="641093" y="699778"/>
                  <a:pt x="642352" y="695187"/>
                  <a:pt x="644729" y="691225"/>
                </a:cubicBezTo>
                <a:cubicBezTo>
                  <a:pt x="648562" y="684836"/>
                  <a:pt x="654772" y="679695"/>
                  <a:pt x="657128" y="672627"/>
                </a:cubicBezTo>
                <a:cubicBezTo>
                  <a:pt x="660228" y="663328"/>
                  <a:pt x="662044" y="653497"/>
                  <a:pt x="666427" y="644730"/>
                </a:cubicBezTo>
                <a:cubicBezTo>
                  <a:pt x="668493" y="640597"/>
                  <a:pt x="671004" y="636658"/>
                  <a:pt x="672626" y="632331"/>
                </a:cubicBezTo>
                <a:cubicBezTo>
                  <a:pt x="674122" y="628342"/>
                  <a:pt x="674890" y="624109"/>
                  <a:pt x="675726" y="619932"/>
                </a:cubicBezTo>
                <a:cubicBezTo>
                  <a:pt x="676959" y="613769"/>
                  <a:pt x="677937" y="607556"/>
                  <a:pt x="678826" y="601334"/>
                </a:cubicBezTo>
                <a:cubicBezTo>
                  <a:pt x="680004" y="593088"/>
                  <a:pt x="680291" y="584705"/>
                  <a:pt x="681925" y="576537"/>
                </a:cubicBezTo>
                <a:cubicBezTo>
                  <a:pt x="684431" y="564005"/>
                  <a:pt x="688452" y="551817"/>
                  <a:pt x="691224" y="539341"/>
                </a:cubicBezTo>
                <a:cubicBezTo>
                  <a:pt x="692587" y="533206"/>
                  <a:pt x="692911" y="526867"/>
                  <a:pt x="694324" y="520743"/>
                </a:cubicBezTo>
                <a:cubicBezTo>
                  <a:pt x="696015" y="513414"/>
                  <a:pt x="698781" y="506363"/>
                  <a:pt x="700523" y="499046"/>
                </a:cubicBezTo>
                <a:cubicBezTo>
                  <a:pt x="703949" y="484655"/>
                  <a:pt x="707730" y="470295"/>
                  <a:pt x="709822" y="455650"/>
                </a:cubicBezTo>
                <a:cubicBezTo>
                  <a:pt x="713525" y="429736"/>
                  <a:pt x="711150" y="441041"/>
                  <a:pt x="716022" y="421554"/>
                </a:cubicBezTo>
                <a:cubicBezTo>
                  <a:pt x="711124" y="387275"/>
                  <a:pt x="714905" y="398122"/>
                  <a:pt x="709822" y="418454"/>
                </a:cubicBezTo>
                <a:cubicBezTo>
                  <a:pt x="708237" y="424794"/>
                  <a:pt x="705689" y="430853"/>
                  <a:pt x="703623" y="437052"/>
                </a:cubicBezTo>
                <a:cubicBezTo>
                  <a:pt x="702590" y="468049"/>
                  <a:pt x="702399" y="499085"/>
                  <a:pt x="700523" y="530042"/>
                </a:cubicBezTo>
                <a:cubicBezTo>
                  <a:pt x="700325" y="533303"/>
                  <a:pt x="699105" y="536539"/>
                  <a:pt x="697424" y="539341"/>
                </a:cubicBezTo>
                <a:cubicBezTo>
                  <a:pt x="695920" y="541847"/>
                  <a:pt x="693291" y="543474"/>
                  <a:pt x="691224" y="545541"/>
                </a:cubicBezTo>
                <a:lnTo>
                  <a:pt x="685025" y="576537"/>
                </a:lnTo>
                <a:cubicBezTo>
                  <a:pt x="683992" y="581703"/>
                  <a:pt x="683591" y="587037"/>
                  <a:pt x="681925" y="592035"/>
                </a:cubicBezTo>
                <a:cubicBezTo>
                  <a:pt x="677479" y="605376"/>
                  <a:pt x="679618" y="598164"/>
                  <a:pt x="675726" y="613733"/>
                </a:cubicBezTo>
                <a:cubicBezTo>
                  <a:pt x="677792" y="634397"/>
                  <a:pt x="677852" y="655362"/>
                  <a:pt x="681925" y="675726"/>
                </a:cubicBezTo>
                <a:cubicBezTo>
                  <a:pt x="683107" y="681634"/>
                  <a:pt x="688851" y="685687"/>
                  <a:pt x="691224" y="691225"/>
                </a:cubicBezTo>
                <a:cubicBezTo>
                  <a:pt x="695085" y="700234"/>
                  <a:pt x="692681" y="713241"/>
                  <a:pt x="700523" y="719122"/>
                </a:cubicBezTo>
                <a:cubicBezTo>
                  <a:pt x="722058" y="735273"/>
                  <a:pt x="703436" y="722462"/>
                  <a:pt x="725321" y="734620"/>
                </a:cubicBezTo>
                <a:cubicBezTo>
                  <a:pt x="730587" y="737546"/>
                  <a:pt x="735334" y="741426"/>
                  <a:pt x="740819" y="743919"/>
                </a:cubicBezTo>
                <a:cubicBezTo>
                  <a:pt x="750038" y="748109"/>
                  <a:pt x="761826" y="750720"/>
                  <a:pt x="771815" y="753218"/>
                </a:cubicBezTo>
                <a:cubicBezTo>
                  <a:pt x="781821" y="752503"/>
                  <a:pt x="816686" y="754437"/>
                  <a:pt x="830709" y="743919"/>
                </a:cubicBezTo>
                <a:cubicBezTo>
                  <a:pt x="834842" y="740819"/>
                  <a:pt x="836606" y="735408"/>
                  <a:pt x="840008" y="731520"/>
                </a:cubicBezTo>
                <a:cubicBezTo>
                  <a:pt x="843857" y="727121"/>
                  <a:pt x="848819" y="723736"/>
                  <a:pt x="852407" y="719122"/>
                </a:cubicBezTo>
                <a:cubicBezTo>
                  <a:pt x="868028" y="699038"/>
                  <a:pt x="857284" y="710306"/>
                  <a:pt x="864805" y="694324"/>
                </a:cubicBezTo>
                <a:cubicBezTo>
                  <a:pt x="871691" y="679691"/>
                  <a:pt x="880132" y="665794"/>
                  <a:pt x="886503" y="650929"/>
                </a:cubicBezTo>
                <a:cubicBezTo>
                  <a:pt x="889603" y="643696"/>
                  <a:pt x="892505" y="636376"/>
                  <a:pt x="895802" y="629231"/>
                </a:cubicBezTo>
                <a:cubicBezTo>
                  <a:pt x="902406" y="614922"/>
                  <a:pt x="906688" y="609631"/>
                  <a:pt x="911300" y="595135"/>
                </a:cubicBezTo>
                <a:cubicBezTo>
                  <a:pt x="916851" y="577688"/>
                  <a:pt x="918612" y="558817"/>
                  <a:pt x="926799" y="542441"/>
                </a:cubicBezTo>
                <a:cubicBezTo>
                  <a:pt x="928865" y="538308"/>
                  <a:pt x="931419" y="534385"/>
                  <a:pt x="932998" y="530042"/>
                </a:cubicBezTo>
                <a:cubicBezTo>
                  <a:pt x="935568" y="522973"/>
                  <a:pt x="935631" y="514968"/>
                  <a:pt x="939197" y="508345"/>
                </a:cubicBezTo>
                <a:cubicBezTo>
                  <a:pt x="943023" y="501240"/>
                  <a:pt x="949741" y="496117"/>
                  <a:pt x="954695" y="489747"/>
                </a:cubicBezTo>
                <a:cubicBezTo>
                  <a:pt x="956982" y="486806"/>
                  <a:pt x="958420" y="483232"/>
                  <a:pt x="960895" y="480448"/>
                </a:cubicBezTo>
                <a:cubicBezTo>
                  <a:pt x="976337" y="463076"/>
                  <a:pt x="974659" y="465073"/>
                  <a:pt x="988792" y="455650"/>
                </a:cubicBezTo>
                <a:cubicBezTo>
                  <a:pt x="990858" y="452550"/>
                  <a:pt x="993325" y="449683"/>
                  <a:pt x="994991" y="446351"/>
                </a:cubicBezTo>
                <a:cubicBezTo>
                  <a:pt x="996452" y="443429"/>
                  <a:pt x="995999" y="439562"/>
                  <a:pt x="998091" y="437052"/>
                </a:cubicBezTo>
                <a:cubicBezTo>
                  <a:pt x="1000496" y="434166"/>
                  <a:pt x="1015546" y="424382"/>
                  <a:pt x="1019788" y="421554"/>
                </a:cubicBezTo>
                <a:cubicBezTo>
                  <a:pt x="1030120" y="422587"/>
                  <a:pt x="1041642" y="419731"/>
                  <a:pt x="1050785" y="424654"/>
                </a:cubicBezTo>
                <a:cubicBezTo>
                  <a:pt x="1056888" y="427940"/>
                  <a:pt x="1058066" y="436621"/>
                  <a:pt x="1060084" y="443252"/>
                </a:cubicBezTo>
                <a:cubicBezTo>
                  <a:pt x="1065338" y="460515"/>
                  <a:pt x="1068350" y="478381"/>
                  <a:pt x="1072483" y="495946"/>
                </a:cubicBezTo>
                <a:cubicBezTo>
                  <a:pt x="1070416" y="521777"/>
                  <a:pt x="1069044" y="547672"/>
                  <a:pt x="1066283" y="573438"/>
                </a:cubicBezTo>
                <a:cubicBezTo>
                  <a:pt x="1065346" y="582186"/>
                  <a:pt x="1061189" y="584677"/>
                  <a:pt x="1056984" y="592035"/>
                </a:cubicBezTo>
                <a:cubicBezTo>
                  <a:pt x="1054691" y="596047"/>
                  <a:pt x="1052407" y="600107"/>
                  <a:pt x="1050785" y="604434"/>
                </a:cubicBezTo>
                <a:cubicBezTo>
                  <a:pt x="1046918" y="614746"/>
                  <a:pt x="1047268" y="624704"/>
                  <a:pt x="1044586" y="635431"/>
                </a:cubicBezTo>
                <a:cubicBezTo>
                  <a:pt x="1028859" y="698340"/>
                  <a:pt x="1046005" y="615927"/>
                  <a:pt x="1035287" y="669527"/>
                </a:cubicBezTo>
                <a:cubicBezTo>
                  <a:pt x="1036320" y="680892"/>
                  <a:pt x="1032724" y="693714"/>
                  <a:pt x="1038386" y="703623"/>
                </a:cubicBezTo>
                <a:cubicBezTo>
                  <a:pt x="1040949" y="708108"/>
                  <a:pt x="1045500" y="695906"/>
                  <a:pt x="1047685" y="691225"/>
                </a:cubicBezTo>
                <a:cubicBezTo>
                  <a:pt x="1060020" y="664792"/>
                  <a:pt x="1070501" y="637533"/>
                  <a:pt x="1081782" y="610633"/>
                </a:cubicBezTo>
                <a:cubicBezTo>
                  <a:pt x="1095284" y="578436"/>
                  <a:pt x="1080758" y="611635"/>
                  <a:pt x="1097280" y="557939"/>
                </a:cubicBezTo>
                <a:cubicBezTo>
                  <a:pt x="1101797" y="543258"/>
                  <a:pt x="1107385" y="528926"/>
                  <a:pt x="1112778" y="514544"/>
                </a:cubicBezTo>
                <a:cubicBezTo>
                  <a:pt x="1116685" y="504124"/>
                  <a:pt x="1121803" y="494151"/>
                  <a:pt x="1125177" y="483547"/>
                </a:cubicBezTo>
                <a:cubicBezTo>
                  <a:pt x="1140727" y="434675"/>
                  <a:pt x="1124787" y="459269"/>
                  <a:pt x="1143775" y="433953"/>
                </a:cubicBezTo>
                <a:cubicBezTo>
                  <a:pt x="1149974" y="415355"/>
                  <a:pt x="1157619" y="397178"/>
                  <a:pt x="1162373" y="378159"/>
                </a:cubicBezTo>
                <a:cubicBezTo>
                  <a:pt x="1163406" y="374026"/>
                  <a:pt x="1163890" y="369715"/>
                  <a:pt x="1165472" y="365760"/>
                </a:cubicBezTo>
                <a:cubicBezTo>
                  <a:pt x="1168046" y="359325"/>
                  <a:pt x="1170694" y="352767"/>
                  <a:pt x="1174771" y="347162"/>
                </a:cubicBezTo>
                <a:cubicBezTo>
                  <a:pt x="1179068" y="341253"/>
                  <a:pt x="1190270" y="331664"/>
                  <a:pt x="1190270" y="331664"/>
                </a:cubicBezTo>
                <a:cubicBezTo>
                  <a:pt x="1198536" y="332697"/>
                  <a:pt x="1207164" y="332130"/>
                  <a:pt x="1215067" y="334764"/>
                </a:cubicBezTo>
                <a:cubicBezTo>
                  <a:pt x="1219968" y="336398"/>
                  <a:pt x="1223626" y="340607"/>
                  <a:pt x="1227466" y="344063"/>
                </a:cubicBezTo>
                <a:cubicBezTo>
                  <a:pt x="1257798" y="371361"/>
                  <a:pt x="1234903" y="355221"/>
                  <a:pt x="1255363" y="368860"/>
                </a:cubicBezTo>
                <a:cubicBezTo>
                  <a:pt x="1257429" y="371960"/>
                  <a:pt x="1260254" y="374671"/>
                  <a:pt x="1261562" y="378159"/>
                </a:cubicBezTo>
                <a:cubicBezTo>
                  <a:pt x="1263412" y="383092"/>
                  <a:pt x="1263519" y="388514"/>
                  <a:pt x="1264662" y="393657"/>
                </a:cubicBezTo>
                <a:cubicBezTo>
                  <a:pt x="1265586" y="397816"/>
                  <a:pt x="1266728" y="401923"/>
                  <a:pt x="1267761" y="406056"/>
                </a:cubicBezTo>
                <a:cubicBezTo>
                  <a:pt x="1268794" y="415355"/>
                  <a:pt x="1269700" y="424669"/>
                  <a:pt x="1270861" y="433953"/>
                </a:cubicBezTo>
                <a:cubicBezTo>
                  <a:pt x="1271767" y="441202"/>
                  <a:pt x="1273961" y="448344"/>
                  <a:pt x="1273961" y="455650"/>
                </a:cubicBezTo>
                <a:cubicBezTo>
                  <a:pt x="1273961" y="471183"/>
                  <a:pt x="1271894" y="486647"/>
                  <a:pt x="1270861" y="502145"/>
                </a:cubicBezTo>
                <a:cubicBezTo>
                  <a:pt x="1272927" y="540374"/>
                  <a:pt x="1274720" y="578619"/>
                  <a:pt x="1277060" y="616833"/>
                </a:cubicBezTo>
                <a:cubicBezTo>
                  <a:pt x="1277820" y="629251"/>
                  <a:pt x="1276954" y="642007"/>
                  <a:pt x="1280160" y="654029"/>
                </a:cubicBezTo>
                <a:cubicBezTo>
                  <a:pt x="1281713" y="659851"/>
                  <a:pt x="1294633" y="666090"/>
                  <a:pt x="1298758" y="669527"/>
                </a:cubicBezTo>
                <a:cubicBezTo>
                  <a:pt x="1309305" y="678316"/>
                  <a:pt x="1318830" y="694619"/>
                  <a:pt x="1332854" y="697424"/>
                </a:cubicBezTo>
                <a:lnTo>
                  <a:pt x="1348352" y="700524"/>
                </a:lnTo>
                <a:cubicBezTo>
                  <a:pt x="1403113" y="699491"/>
                  <a:pt x="1457989" y="701129"/>
                  <a:pt x="1512634" y="697424"/>
                </a:cubicBezTo>
                <a:cubicBezTo>
                  <a:pt x="1526789" y="696464"/>
                  <a:pt x="1529644" y="686592"/>
                  <a:pt x="1540531" y="681926"/>
                </a:cubicBezTo>
                <a:cubicBezTo>
                  <a:pt x="1544447" y="680248"/>
                  <a:pt x="1548797" y="679859"/>
                  <a:pt x="1552930" y="678826"/>
                </a:cubicBezTo>
                <a:cubicBezTo>
                  <a:pt x="1575947" y="665015"/>
                  <a:pt x="1564166" y="673788"/>
                  <a:pt x="1587026" y="650929"/>
                </a:cubicBezTo>
                <a:lnTo>
                  <a:pt x="1593226" y="644730"/>
                </a:lnTo>
                <a:lnTo>
                  <a:pt x="1602525" y="619932"/>
                </a:lnTo>
                <a:lnTo>
                  <a:pt x="1602525" y="619932"/>
                </a:ln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grpSp>
        <p:nvGrpSpPr>
          <p:cNvPr id="13" name="Group 12">
            <a:extLst>
              <a:ext uri="{FF2B5EF4-FFF2-40B4-BE49-F238E27FC236}">
                <a16:creationId xmlns:a16="http://schemas.microsoft.com/office/drawing/2014/main" id="{A258F5E5-B63B-4ECA-BDC7-3B4F58D910B0}"/>
              </a:ext>
            </a:extLst>
          </p:cNvPr>
          <p:cNvGrpSpPr/>
          <p:nvPr/>
        </p:nvGrpSpPr>
        <p:grpSpPr>
          <a:xfrm>
            <a:off x="4399492" y="1874862"/>
            <a:ext cx="3880932" cy="3121149"/>
            <a:chOff x="4389764" y="1874862"/>
            <a:chExt cx="3880932" cy="3121149"/>
          </a:xfrm>
        </p:grpSpPr>
        <p:sp>
          <p:nvSpPr>
            <p:cNvPr id="14" name="Rectangle: Rounded Corners 13">
              <a:extLst>
                <a:ext uri="{FF2B5EF4-FFF2-40B4-BE49-F238E27FC236}">
                  <a16:creationId xmlns:a16="http://schemas.microsoft.com/office/drawing/2014/main" id="{A5DF5702-7573-40A3-9410-710E93EBC1FB}"/>
                </a:ext>
              </a:extLst>
            </p:cNvPr>
            <p:cNvSpPr/>
            <p:nvPr/>
          </p:nvSpPr>
          <p:spPr>
            <a:xfrm>
              <a:off x="4389764" y="1874862"/>
              <a:ext cx="3880932" cy="3121149"/>
            </a:xfrm>
            <a:prstGeom prst="roundRect">
              <a:avLst>
                <a:gd name="adj" fmla="val 7064"/>
              </a:avLst>
            </a:prstGeom>
            <a:solidFill>
              <a:srgbClr val="4D4D4D"/>
            </a:solidFill>
            <a:ln w="28575">
              <a:solidFill>
                <a:srgbClr val="FF00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48E138E2-67E7-4614-8653-762A79ABF1A3}"/>
                </a:ext>
              </a:extLst>
            </p:cNvPr>
            <p:cNvSpPr/>
            <p:nvPr/>
          </p:nvSpPr>
          <p:spPr>
            <a:xfrm>
              <a:off x="4717191" y="2230950"/>
              <a:ext cx="3232082" cy="2475810"/>
            </a:xfrm>
            <a:prstGeom prst="roundRect">
              <a:avLst>
                <a:gd name="adj" fmla="val 7064"/>
              </a:avLst>
            </a:prstGeom>
            <a:noFill/>
            <a:ln w="28575">
              <a:solidFill>
                <a:srgbClr val="80808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1DC0D47-D431-4011-A62A-47CA15740E49}"/>
                </a:ext>
              </a:extLst>
            </p:cNvPr>
            <p:cNvCxnSpPr/>
            <p:nvPr/>
          </p:nvCxnSpPr>
          <p:spPr>
            <a:xfrm>
              <a:off x="4758037" y="2288026"/>
              <a:ext cx="3153683" cy="2337275"/>
            </a:xfrm>
            <a:prstGeom prst="line">
              <a:avLst/>
            </a:prstGeom>
            <a:ln w="28575">
              <a:solidFill>
                <a:srgbClr val="8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0D9434-5B47-42BE-B7B3-E05E2F883293}"/>
                </a:ext>
              </a:extLst>
            </p:cNvPr>
            <p:cNvCxnSpPr>
              <a:cxnSpLocks/>
            </p:cNvCxnSpPr>
            <p:nvPr/>
          </p:nvCxnSpPr>
          <p:spPr>
            <a:xfrm flipV="1">
              <a:off x="4758037" y="2288026"/>
              <a:ext cx="3123521" cy="2394351"/>
            </a:xfrm>
            <a:prstGeom prst="line">
              <a:avLst/>
            </a:prstGeom>
            <a:ln w="28575">
              <a:solidFill>
                <a:srgbClr val="8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B70CD7A-30E8-4061-B527-3B344BCDAA23}"/>
                </a:ext>
              </a:extLst>
            </p:cNvPr>
            <p:cNvSpPr/>
            <p:nvPr/>
          </p:nvSpPr>
          <p:spPr>
            <a:xfrm>
              <a:off x="5873030" y="3011655"/>
              <a:ext cx="914400" cy="914400"/>
            </a:xfrm>
            <a:prstGeom prst="ellipse">
              <a:avLst/>
            </a:prstGeom>
            <a:solidFill>
              <a:srgbClr val="4D4D4D"/>
            </a:solidFill>
            <a:ln w="38100">
              <a:solidFill>
                <a:srgbClr val="80808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9FCB32BA-6387-4DDD-A92A-407044502C2D}"/>
              </a:ext>
            </a:extLst>
          </p:cNvPr>
          <p:cNvSpPr txBox="1"/>
          <p:nvPr/>
        </p:nvSpPr>
        <p:spPr>
          <a:xfrm>
            <a:off x="0" y="6858000"/>
            <a:ext cx="9144000" cy="230832"/>
          </a:xfrm>
          <a:prstGeom prst="rect">
            <a:avLst/>
          </a:prstGeom>
          <a:noFill/>
        </p:spPr>
        <p:txBody>
          <a:bodyPr wrap="square" rtlCol="0">
            <a:spAutoFit/>
          </a:bodyPr>
          <a:lstStyle/>
          <a:p>
            <a:r>
              <a:rPr lang="en-US" sz="900">
                <a:hlinkClick r:id="rId5" tooltip="http://wikipremed.com/image.php?img=010104_68zzzz108850_10101_68.jpg&amp;image_id=108850"/>
              </a:rPr>
              <a:t>This Photo</a:t>
            </a:r>
            <a:r>
              <a:rPr lang="en-US" sz="900"/>
              <a:t> by Unknown Author is licensed under </a:t>
            </a:r>
            <a:r>
              <a:rPr lang="en-US" sz="900">
                <a:hlinkClick r:id="rId6" tooltip="https://creativecommons.org/licenses/by-sa/3.0/"/>
              </a:rPr>
              <a:t>CC BY-SA</a:t>
            </a:r>
            <a:endParaRPr lang="en-US" sz="900"/>
          </a:p>
        </p:txBody>
      </p:sp>
      <p:pic>
        <p:nvPicPr>
          <p:cNvPr id="2054" name="Picture 6" descr="Related image">
            <a:extLst>
              <a:ext uri="{FF2B5EF4-FFF2-40B4-BE49-F238E27FC236}">
                <a16:creationId xmlns:a16="http://schemas.microsoft.com/office/drawing/2014/main" id="{52CC93E7-3CD1-456B-A32A-057B9C739C8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66644" y="841359"/>
            <a:ext cx="3225969" cy="2419476"/>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60A9CA6E-87EC-422E-9F99-F84C18D763B1}"/>
              </a:ext>
            </a:extLst>
          </p:cNvPr>
          <p:cNvSpPr/>
          <p:nvPr/>
        </p:nvSpPr>
        <p:spPr>
          <a:xfrm>
            <a:off x="6574115" y="3068915"/>
            <a:ext cx="567771" cy="567771"/>
          </a:xfrm>
          <a:prstGeom prst="ellipse">
            <a:avLst/>
          </a:prstGeom>
          <a:solidFill>
            <a:schemeClr val="bg2">
              <a:lumMod val="10000"/>
            </a:schemeClr>
          </a:solidFill>
          <a:ln>
            <a:noFill/>
          </a:ln>
          <a:scene3d>
            <a:camera prst="orthographicFront"/>
            <a:lightRig rig="threePt" dir="t"/>
          </a:scene3d>
          <a:sp3d>
            <a:bevelT w="355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F048BF4-350D-435C-932C-B7D2FC26C15C}"/>
              </a:ext>
            </a:extLst>
          </p:cNvPr>
          <p:cNvPicPr>
            <a:picLocks noChangeAspect="1"/>
          </p:cNvPicPr>
          <p:nvPr/>
        </p:nvPicPr>
        <p:blipFill>
          <a:blip r:embed="rId8">
            <a:duotone>
              <a:prstClr val="black"/>
              <a:schemeClr val="tx2">
                <a:tint val="45000"/>
                <a:satMod val="400000"/>
              </a:schemeClr>
            </a:duotone>
            <a:extLst>
              <a:ext uri="{BEBA8EAE-BF5A-486C-A8C5-ECC9F3942E4B}">
                <a14:imgProps xmlns:a14="http://schemas.microsoft.com/office/drawing/2010/main">
                  <a14:imgLayer r:embed="rId9">
                    <a14:imgEffect>
                      <a14:backgroundRemoval t="10000" b="90000" l="10000" r="90000">
                        <a14:foregroundMark x1="26000" y1="31667" x2="31000" y2="26833"/>
                        <a14:foregroundMark x1="31000" y1="26833" x2="36875" y2="24500"/>
                        <a14:foregroundMark x1="36875" y1="24500" x2="33375" y2="30500"/>
                        <a14:foregroundMark x1="33375" y1="30500" x2="44750" y2="22000"/>
                        <a14:foregroundMark x1="44750" y1="22000" x2="79750" y2="26500"/>
                        <a14:foregroundMark x1="79750" y1="26500" x2="69125" y2="31167"/>
                        <a14:foregroundMark x1="69125" y1="31167" x2="50125" y2="31167"/>
                        <a14:foregroundMark x1="50125" y1="31167" x2="49000" y2="31833"/>
                        <a14:foregroundMark x1="88625" y1="22167" x2="88625" y2="36000"/>
                        <a14:foregroundMark x1="54125" y1="35333" x2="59625" y2="35667"/>
                        <a14:foregroundMark x1="59625" y1="35667" x2="64500" y2="38500"/>
                        <a14:foregroundMark x1="64500" y1="38500" x2="69000" y2="43167"/>
                        <a14:foregroundMark x1="69000" y1="43167" x2="70875" y2="50167"/>
                        <a14:foregroundMark x1="70875" y1="50167" x2="71125" y2="55167"/>
                        <a14:foregroundMark x1="53875" y1="34333" x2="48250" y2="34833"/>
                        <a14:foregroundMark x1="48250" y1="34833" x2="43625" y2="39000"/>
                        <a14:foregroundMark x1="43625" y1="39000" x2="39875" y2="45833"/>
                        <a14:foregroundMark x1="39875" y1="45833" x2="38375" y2="60667"/>
                        <a14:foregroundMark x1="38375" y1="60667" x2="40250" y2="67667"/>
                        <a14:foregroundMark x1="40250" y1="67667" x2="44625" y2="73167"/>
                        <a14:foregroundMark x1="44625" y1="73167" x2="54625" y2="79667"/>
                        <a14:foregroundMark x1="54625" y1="79667" x2="60875" y2="78333"/>
                        <a14:foregroundMark x1="60875" y1="78333" x2="65500" y2="74500"/>
                        <a14:foregroundMark x1="65500" y1="74500" x2="69250" y2="68333"/>
                        <a14:foregroundMark x1="69250" y1="68333" x2="71500" y2="60667"/>
                        <a14:foregroundMark x1="71500" y1="60667" x2="71625" y2="56000"/>
                        <a14:foregroundMark x1="55375" y1="36500" x2="53250" y2="59167"/>
                        <a14:foregroundMark x1="53250" y1="59167" x2="55250" y2="74000"/>
                        <a14:foregroundMark x1="55250" y1="74000" x2="55250" y2="75167"/>
                        <a14:foregroundMark x1="43875" y1="41500" x2="49625" y2="50167"/>
                        <a14:foregroundMark x1="60000" y1="61500" x2="63250" y2="69333"/>
                        <a14:foregroundMark x1="63250" y1="69333" x2="64625" y2="70667"/>
                        <a14:foregroundMark x1="40000" y1="56667" x2="51375" y2="55167"/>
                        <a14:foregroundMark x1="51375" y1="55167" x2="62625" y2="56667"/>
                        <a14:foregroundMark x1="62625" y1="56667" x2="68000" y2="56500"/>
                        <a14:foregroundMark x1="68000" y1="56500" x2="69500" y2="56500"/>
                        <a14:foregroundMark x1="43625" y1="72333" x2="56125" y2="57167"/>
                        <a14:foregroundMark x1="56125" y1="57167" x2="65500" y2="43167"/>
                        <a14:foregroundMark x1="13000" y1="69500" x2="20250" y2="70833"/>
                        <a14:foregroundMark x1="20250" y1="70833" x2="34625" y2="563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183076" y="2360119"/>
            <a:ext cx="4265744" cy="3199306"/>
          </a:xfrm>
          <a:prstGeom prst="rect">
            <a:avLst/>
          </a:prstGeom>
        </p:spPr>
      </p:pic>
      <p:pic>
        <p:nvPicPr>
          <p:cNvPr id="2052" name="Picture 4" descr="Related image">
            <a:extLst>
              <a:ext uri="{FF2B5EF4-FFF2-40B4-BE49-F238E27FC236}">
                <a16:creationId xmlns:a16="http://schemas.microsoft.com/office/drawing/2014/main" id="{422465CF-A082-4F92-9760-E6F339B63B7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04547" y="185310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5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1500"/>
                            </p:stCondLst>
                            <p:childTnLst>
                              <p:par>
                                <p:cTn id="16" presetID="1" presetClass="exit" presetSubtype="0" fill="hold" nodeType="after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7" presetClass="exit" presetSubtype="2" fill="hold" nodeType="clickEffect">
                                  <p:stCondLst>
                                    <p:cond delay="0"/>
                                  </p:stCondLst>
                                  <p:childTnLst>
                                    <p:anim calcmode="lin" valueType="num">
                                      <p:cBhvr>
                                        <p:cTn id="23" dur="500"/>
                                        <p:tgtEl>
                                          <p:spTgt spid="20"/>
                                        </p:tgtEl>
                                        <p:attrNameLst>
                                          <p:attrName>ppt_x</p:attrName>
                                        </p:attrNameLst>
                                      </p:cBhvr>
                                      <p:tavLst>
                                        <p:tav tm="0">
                                          <p:val>
                                            <p:strVal val="ppt_x"/>
                                          </p:val>
                                        </p:tav>
                                        <p:tav tm="100000">
                                          <p:val>
                                            <p:strVal val="ppt_x+ppt_w/2"/>
                                          </p:val>
                                        </p:tav>
                                      </p:tavLst>
                                    </p:anim>
                                    <p:anim calcmode="lin" valueType="num">
                                      <p:cBhvr>
                                        <p:cTn id="24" dur="500"/>
                                        <p:tgtEl>
                                          <p:spTgt spid="20"/>
                                        </p:tgtEl>
                                        <p:attrNameLst>
                                          <p:attrName>ppt_y</p:attrName>
                                        </p:attrNameLst>
                                      </p:cBhvr>
                                      <p:tavLst>
                                        <p:tav tm="0">
                                          <p:val>
                                            <p:strVal val="ppt_y"/>
                                          </p:val>
                                        </p:tav>
                                        <p:tav tm="100000">
                                          <p:val>
                                            <p:strVal val="ppt_y"/>
                                          </p:val>
                                        </p:tav>
                                      </p:tavLst>
                                    </p:anim>
                                    <p:anim calcmode="lin" valueType="num">
                                      <p:cBhvr>
                                        <p:cTn id="25" dur="500"/>
                                        <p:tgtEl>
                                          <p:spTgt spid="20"/>
                                        </p:tgtEl>
                                        <p:attrNameLst>
                                          <p:attrName>ppt_w</p:attrName>
                                        </p:attrNameLst>
                                      </p:cBhvr>
                                      <p:tavLst>
                                        <p:tav tm="0">
                                          <p:val>
                                            <p:strVal val="ppt_w"/>
                                          </p:val>
                                        </p:tav>
                                        <p:tav tm="100000">
                                          <p:val>
                                            <p:fltVal val="0"/>
                                          </p:val>
                                        </p:tav>
                                      </p:tavLst>
                                    </p:anim>
                                    <p:anim calcmode="lin" valueType="num">
                                      <p:cBhvr>
                                        <p:cTn id="26" dur="500"/>
                                        <p:tgtEl>
                                          <p:spTgt spid="20"/>
                                        </p:tgtEl>
                                        <p:attrNameLst>
                                          <p:attrName>ppt_h</p:attrName>
                                        </p:attrNameLst>
                                      </p:cBhvr>
                                      <p:tavLst>
                                        <p:tav tm="0">
                                          <p:val>
                                            <p:strVal val="ppt_h"/>
                                          </p:val>
                                        </p:tav>
                                        <p:tav tm="100000">
                                          <p:val>
                                            <p:strVal val="ppt_h"/>
                                          </p:val>
                                        </p:tav>
                                      </p:tavLst>
                                    </p:anim>
                                    <p:set>
                                      <p:cBhvr>
                                        <p:cTn id="27" dur="1" fill="hold">
                                          <p:stCondLst>
                                            <p:cond delay="499"/>
                                          </p:stCondLst>
                                        </p:cTn>
                                        <p:tgtEl>
                                          <p:spTgt spid="20"/>
                                        </p:tgtEl>
                                        <p:attrNameLst>
                                          <p:attrName>style.visibility</p:attrName>
                                        </p:attrNameLst>
                                      </p:cBhvr>
                                      <p:to>
                                        <p:strVal val="hidden"/>
                                      </p:to>
                                    </p:set>
                                  </p:childTnLst>
                                </p:cTn>
                              </p:par>
                            </p:childTnLst>
                          </p:cTn>
                        </p:par>
                        <p:par>
                          <p:cTn id="28" fill="hold">
                            <p:stCondLst>
                              <p:cond delay="500"/>
                            </p:stCondLst>
                            <p:childTnLst>
                              <p:par>
                                <p:cTn id="29" presetID="17"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ppt_w/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29" presetClass="path" presetSubtype="0" fill="hold" nodeType="afterEffect">
                                  <p:stCondLst>
                                    <p:cond delay="0"/>
                                  </p:stCondLst>
                                  <p:childTnLst>
                                    <p:animMotion origin="layout" path="M 8.33333E-7 4.07407E-6 C 0.00069 -0.00047 0.00121 -0.00116 0.00191 -0.00209 C 0.00365 -0.00417 0.00399 -0.00625 0.00295 -0.00672 C 0.00156 -0.00718 -0.00104 -0.00556 -0.00278 -0.00324 C -0.00365 -0.00232 -0.00417 -0.00116 -0.00451 -0.00024 C -0.00486 0.00046 -0.00504 0.00115 -0.00504 0.00185 C -0.00504 0.00439 -0.00365 0.00671 -0.00226 0.00671 C -0.0007 0.00671 0.00052 0.00439 0.00052 0.00185 C 0.00052 0.00069 8.33333E-7 -0.00047 -0.00035 -0.00116 C -0.00052 -0.00186 -0.00104 -0.00255 -0.00156 -0.00324 C -0.00347 -0.00556 -0.00608 -0.00718 -0.00729 -0.00672 C -0.00851 -0.00625 -0.00816 -0.00417 -0.00625 -0.00186 C -0.00556 -0.00093 -0.00451 4.07407E-6 -0.00347 0.00069 C -0.0026 0.00115 -0.00191 0.00162 -0.0007 0.00208 C 0.0026 0.0037 0.00608 0.00463 0.00694 0.00393 C 0.00781 0.00324 0.0059 0.00138 0.0026 -0.00024 C 0.00121 -0.00093 -0.00035 -0.00139 -0.00156 -0.00162 C -0.0026 -0.00209 -0.00417 -0.00232 -0.00573 -0.00255 C -0.00972 -0.00301 -0.01337 -0.00278 -0.01372 -0.00209 C -0.01406 -0.00116 -0.01076 4.07407E-6 -0.00677 0.00069 C -0.00504 0.00069 -0.00313 0.00092 -0.00174 0.00092 C -0.00052 0.00092 0.00087 0.00069 0.00243 0.00069 C 0.00642 4.07407E-6 0.00955 -0.00116 0.00937 -0.00209 C 0.00885 -0.00278 0.00521 -0.00301 0.00121 -0.00255 C -0.0007 -0.00232 -0.0026 -0.00186 -0.00382 -0.00139 C -0.00504 -0.00116 -0.0059 -0.0007 -0.00712 -0.00024 C -0.01042 0.00138 -0.01233 0.00324 -0.01146 0.00393 C -0.01059 0.00463 -0.00712 0.0037 -0.00365 0.00231 C -0.00226 0.00138 -0.0007 0.00069 8.33333E-7 4.07407E-6 Z " pathEditMode="relative" rAng="0" ptsTypes="AAAAAAAAAAAAAAAAAAAAAAAAAAAAA">
                                      <p:cBhvr>
                                        <p:cTn id="37" dur="1000" fill="hold"/>
                                        <p:tgtEl>
                                          <p:spTgt spid="13"/>
                                        </p:tgtEl>
                                        <p:attrNameLst>
                                          <p:attrName>ppt_x</p:attrName>
                                          <p:attrName>ppt_y</p:attrName>
                                        </p:attrNameLst>
                                      </p:cBhvr>
                                      <p:rCtr x="-22600" y="-2300"/>
                                    </p:animMotion>
                                  </p:childTnLst>
                                </p:cTn>
                              </p:par>
                            </p:childTnLst>
                          </p:cTn>
                        </p:par>
                        <p:par>
                          <p:cTn id="38" fill="hold">
                            <p:stCondLst>
                              <p:cond delay="2000"/>
                            </p:stCondLst>
                            <p:childTnLst>
                              <p:par>
                                <p:cTn id="39" presetID="17" presetClass="exit" presetSubtype="8" fill="hold" nodeType="afterEffect">
                                  <p:stCondLst>
                                    <p:cond delay="0"/>
                                  </p:stCondLst>
                                  <p:childTnLst>
                                    <p:anim calcmode="lin" valueType="num">
                                      <p:cBhvr>
                                        <p:cTn id="40" dur="500"/>
                                        <p:tgtEl>
                                          <p:spTgt spid="13"/>
                                        </p:tgtEl>
                                        <p:attrNameLst>
                                          <p:attrName>ppt_x</p:attrName>
                                        </p:attrNameLst>
                                      </p:cBhvr>
                                      <p:tavLst>
                                        <p:tav tm="0">
                                          <p:val>
                                            <p:strVal val="ppt_x"/>
                                          </p:val>
                                        </p:tav>
                                        <p:tav tm="100000">
                                          <p:val>
                                            <p:strVal val="ppt_x-ppt_w/2"/>
                                          </p:val>
                                        </p:tav>
                                      </p:tavLst>
                                    </p:anim>
                                    <p:anim calcmode="lin" valueType="num">
                                      <p:cBhvr>
                                        <p:cTn id="41" dur="500"/>
                                        <p:tgtEl>
                                          <p:spTgt spid="13"/>
                                        </p:tgtEl>
                                        <p:attrNameLst>
                                          <p:attrName>ppt_y</p:attrName>
                                        </p:attrNameLst>
                                      </p:cBhvr>
                                      <p:tavLst>
                                        <p:tav tm="0">
                                          <p:val>
                                            <p:strVal val="ppt_y"/>
                                          </p:val>
                                        </p:tav>
                                        <p:tav tm="100000">
                                          <p:val>
                                            <p:strVal val="ppt_y"/>
                                          </p:val>
                                        </p:tav>
                                      </p:tavLst>
                                    </p:anim>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strVal val="ppt_h"/>
                                          </p:val>
                                        </p:tav>
                                      </p:tavLst>
                                    </p:anim>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2500"/>
                            </p:stCondLst>
                            <p:childTnLst>
                              <p:par>
                                <p:cTn id="46" presetID="17" presetClass="entr" presetSubtype="2"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ppt_x</p:attrName>
                                        </p:attrNameLst>
                                      </p:cBhvr>
                                      <p:tavLst>
                                        <p:tav tm="0">
                                          <p:val>
                                            <p:strVal val="#ppt_x+#ppt_w/2"/>
                                          </p:val>
                                        </p:tav>
                                        <p:tav tm="100000">
                                          <p:val>
                                            <p:strVal val="#ppt_x"/>
                                          </p:val>
                                        </p:tav>
                                      </p:tavLst>
                                    </p:anim>
                                    <p:anim calcmode="lin" valueType="num">
                                      <p:cBhvr>
                                        <p:cTn id="49" dur="500" fill="hold"/>
                                        <p:tgtEl>
                                          <p:spTgt spid="7"/>
                                        </p:tgtEl>
                                        <p:attrNameLst>
                                          <p:attrName>ppt_y</p:attrName>
                                        </p:attrNameLst>
                                      </p:cBhvr>
                                      <p:tavLst>
                                        <p:tav tm="0">
                                          <p:val>
                                            <p:strVal val="#ppt_y"/>
                                          </p:val>
                                        </p:tav>
                                        <p:tav tm="100000">
                                          <p:val>
                                            <p:strVal val="#ppt_y"/>
                                          </p:val>
                                        </p:tav>
                                      </p:tavLst>
                                    </p:anim>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1000" fill="hold"/>
                                        <p:tgtEl>
                                          <p:spTgt spid="28"/>
                                        </p:tgtEl>
                                        <p:attrNameLst>
                                          <p:attrName>ppt_x</p:attrName>
                                        </p:attrNameLst>
                                      </p:cBhvr>
                                      <p:tavLst>
                                        <p:tav tm="0">
                                          <p:val>
                                            <p:strVal val="1+#ppt_w/2"/>
                                          </p:val>
                                        </p:tav>
                                        <p:tav tm="100000">
                                          <p:val>
                                            <p:strVal val="#ppt_x"/>
                                          </p:val>
                                        </p:tav>
                                      </p:tavLst>
                                    </p:anim>
                                    <p:anim calcmode="lin" valueType="num">
                                      <p:cBhvr additive="base">
                                        <p:cTn id="57" dur="10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50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32" presetClass="emph" presetSubtype="0" fill="hold" nodeType="withEffect">
                                  <p:stCondLst>
                                    <p:cond delay="500"/>
                                  </p:stCondLst>
                                  <p:childTnLst>
                                    <p:animRot by="120000">
                                      <p:cBhvr>
                                        <p:cTn id="63" dur="100" fill="hold">
                                          <p:stCondLst>
                                            <p:cond delay="0"/>
                                          </p:stCondLst>
                                        </p:cTn>
                                        <p:tgtEl>
                                          <p:spTgt spid="28"/>
                                        </p:tgtEl>
                                        <p:attrNameLst>
                                          <p:attrName>r</p:attrName>
                                        </p:attrNameLst>
                                      </p:cBhvr>
                                    </p:animRot>
                                    <p:animRot by="-240000">
                                      <p:cBhvr>
                                        <p:cTn id="64" dur="200" fill="hold">
                                          <p:stCondLst>
                                            <p:cond delay="200"/>
                                          </p:stCondLst>
                                        </p:cTn>
                                        <p:tgtEl>
                                          <p:spTgt spid="28"/>
                                        </p:tgtEl>
                                        <p:attrNameLst>
                                          <p:attrName>r</p:attrName>
                                        </p:attrNameLst>
                                      </p:cBhvr>
                                    </p:animRot>
                                    <p:animRot by="240000">
                                      <p:cBhvr>
                                        <p:cTn id="65" dur="200" fill="hold">
                                          <p:stCondLst>
                                            <p:cond delay="400"/>
                                          </p:stCondLst>
                                        </p:cTn>
                                        <p:tgtEl>
                                          <p:spTgt spid="28"/>
                                        </p:tgtEl>
                                        <p:attrNameLst>
                                          <p:attrName>r</p:attrName>
                                        </p:attrNameLst>
                                      </p:cBhvr>
                                    </p:animRot>
                                    <p:animRot by="-240000">
                                      <p:cBhvr>
                                        <p:cTn id="66" dur="200" fill="hold">
                                          <p:stCondLst>
                                            <p:cond delay="600"/>
                                          </p:stCondLst>
                                        </p:cTn>
                                        <p:tgtEl>
                                          <p:spTgt spid="28"/>
                                        </p:tgtEl>
                                        <p:attrNameLst>
                                          <p:attrName>r</p:attrName>
                                        </p:attrNameLst>
                                      </p:cBhvr>
                                    </p:animRot>
                                    <p:animRot by="120000">
                                      <p:cBhvr>
                                        <p:cTn id="67" dur="200" fill="hold">
                                          <p:stCondLst>
                                            <p:cond delay="800"/>
                                          </p:stCondLst>
                                        </p:cTn>
                                        <p:tgtEl>
                                          <p:spTgt spid="28"/>
                                        </p:tgtEl>
                                        <p:attrNameLst>
                                          <p:attrName>r</p:attrName>
                                        </p:attrNameLst>
                                      </p:cBhvr>
                                    </p:animRot>
                                  </p:childTnLst>
                                </p:cTn>
                              </p:par>
                              <p:par>
                                <p:cTn id="68" presetID="22" presetClass="entr" presetSubtype="4" fill="hold" nodeType="withEffect">
                                  <p:stCondLst>
                                    <p:cond delay="500"/>
                                  </p:stCondLst>
                                  <p:childTnLst>
                                    <p:set>
                                      <p:cBhvr>
                                        <p:cTn id="69" dur="1" fill="hold">
                                          <p:stCondLst>
                                            <p:cond delay="0"/>
                                          </p:stCondLst>
                                        </p:cTn>
                                        <p:tgtEl>
                                          <p:spTgt spid="2054"/>
                                        </p:tgtEl>
                                        <p:attrNameLst>
                                          <p:attrName>style.visibility</p:attrName>
                                        </p:attrNameLst>
                                      </p:cBhvr>
                                      <p:to>
                                        <p:strVal val="visible"/>
                                      </p:to>
                                    </p:set>
                                    <p:animEffect transition="in" filter="wipe(down)">
                                      <p:cBhvr>
                                        <p:cTn id="70" dur="3000"/>
                                        <p:tgtEl>
                                          <p:spTgt spid="2054"/>
                                        </p:tgtEl>
                                      </p:cBhvr>
                                    </p:animEffect>
                                  </p:childTnLst>
                                </p:cTn>
                              </p:par>
                              <p:par>
                                <p:cTn id="71" presetID="35" presetClass="path" presetSubtype="0" fill="hold" grpId="1" nodeType="withEffect">
                                  <p:stCondLst>
                                    <p:cond delay="500"/>
                                  </p:stCondLst>
                                  <p:childTnLst>
                                    <p:animMotion origin="layout" path="M 1.11022E-16 1.11111E-6 L -0.48681 0.01111 " pathEditMode="relative" rAng="0" ptsTypes="AA">
                                      <p:cBhvr>
                                        <p:cTn id="72" dur="1000" fill="hold"/>
                                        <p:tgtEl>
                                          <p:spTgt spid="38"/>
                                        </p:tgtEl>
                                        <p:attrNameLst>
                                          <p:attrName>ppt_x</p:attrName>
                                          <p:attrName>ppt_y</p:attrName>
                                        </p:attrNameLst>
                                      </p:cBhvr>
                                      <p:rCtr x="-24340" y="556"/>
                                    </p:animMotion>
                                  </p:childTnLst>
                                </p:cTn>
                              </p:par>
                              <p:par>
                                <p:cTn id="73" presetID="53" presetClass="entr" presetSubtype="16" fill="hold" nodeType="withEffect">
                                  <p:stCondLst>
                                    <p:cond delay="1500"/>
                                  </p:stCondLst>
                                  <p:childTnLst>
                                    <p:set>
                                      <p:cBhvr>
                                        <p:cTn id="74" dur="1" fill="hold">
                                          <p:stCondLst>
                                            <p:cond delay="0"/>
                                          </p:stCondLst>
                                        </p:cTn>
                                        <p:tgtEl>
                                          <p:spTgt spid="2052"/>
                                        </p:tgtEl>
                                        <p:attrNameLst>
                                          <p:attrName>style.visibility</p:attrName>
                                        </p:attrNameLst>
                                      </p:cBhvr>
                                      <p:to>
                                        <p:strVal val="visible"/>
                                      </p:to>
                                    </p:set>
                                    <p:anim calcmode="lin" valueType="num">
                                      <p:cBhvr>
                                        <p:cTn id="75" dur="500" fill="hold"/>
                                        <p:tgtEl>
                                          <p:spTgt spid="2052"/>
                                        </p:tgtEl>
                                        <p:attrNameLst>
                                          <p:attrName>ppt_w</p:attrName>
                                        </p:attrNameLst>
                                      </p:cBhvr>
                                      <p:tavLst>
                                        <p:tav tm="0">
                                          <p:val>
                                            <p:fltVal val="0"/>
                                          </p:val>
                                        </p:tav>
                                        <p:tav tm="100000">
                                          <p:val>
                                            <p:strVal val="#ppt_w"/>
                                          </p:val>
                                        </p:tav>
                                      </p:tavLst>
                                    </p:anim>
                                    <p:anim calcmode="lin" valueType="num">
                                      <p:cBhvr>
                                        <p:cTn id="76" dur="500" fill="hold"/>
                                        <p:tgtEl>
                                          <p:spTgt spid="2052"/>
                                        </p:tgtEl>
                                        <p:attrNameLst>
                                          <p:attrName>ppt_h</p:attrName>
                                        </p:attrNameLst>
                                      </p:cBhvr>
                                      <p:tavLst>
                                        <p:tav tm="0">
                                          <p:val>
                                            <p:fltVal val="0"/>
                                          </p:val>
                                        </p:tav>
                                        <p:tav tm="100000">
                                          <p:val>
                                            <p:strVal val="#ppt_h"/>
                                          </p:val>
                                        </p:tav>
                                      </p:tavLst>
                                    </p:anim>
                                    <p:animEffect transition="in" filter="fade">
                                      <p:cBhvr>
                                        <p:cTn id="77" dur="500"/>
                                        <p:tgtEl>
                                          <p:spTgt spid="2052"/>
                                        </p:tgtEl>
                                      </p:cBhvr>
                                    </p:animEffect>
                                  </p:childTnLst>
                                </p:cTn>
                              </p:par>
                              <p:par>
                                <p:cTn id="78" presetID="6" presetClass="emph" presetSubtype="0" fill="hold" nodeType="withEffect">
                                  <p:stCondLst>
                                    <p:cond delay="2000"/>
                                  </p:stCondLst>
                                  <p:childTnLst>
                                    <p:animScale>
                                      <p:cBhvr>
                                        <p:cTn id="79" dur="2000" fill="hold"/>
                                        <p:tgtEl>
                                          <p:spTgt spid="2052"/>
                                        </p:tgtEl>
                                      </p:cBhvr>
                                      <p:by x="250000" y="250000"/>
                                    </p:animScale>
                                  </p:childTnLst>
                                </p:cTn>
                              </p:par>
                              <p:par>
                                <p:cTn id="80" presetID="9" presetClass="exit" presetSubtype="0" fill="hold" grpId="2" nodeType="withEffect">
                                  <p:stCondLst>
                                    <p:cond delay="2000"/>
                                  </p:stCondLst>
                                  <p:childTnLst>
                                    <p:animEffect transition="out" filter="dissolve">
                                      <p:cBhvr>
                                        <p:cTn id="81" dur="500"/>
                                        <p:tgtEl>
                                          <p:spTgt spid="38"/>
                                        </p:tgtEl>
                                      </p:cBhvr>
                                    </p:animEffect>
                                    <p:set>
                                      <p:cBhvr>
                                        <p:cTn id="82" dur="1" fill="hold">
                                          <p:stCondLst>
                                            <p:cond delay="499"/>
                                          </p:stCondLst>
                                        </p:cTn>
                                        <p:tgtEl>
                                          <p:spTgt spid="38"/>
                                        </p:tgtEl>
                                        <p:attrNameLst>
                                          <p:attrName>style.visibility</p:attrName>
                                        </p:attrNameLst>
                                      </p:cBhvr>
                                      <p:to>
                                        <p:strVal val="hidden"/>
                                      </p:to>
                                    </p:set>
                                  </p:childTnLst>
                                </p:cTn>
                              </p:par>
                              <p:par>
                                <p:cTn id="83" presetID="9" presetClass="exit" presetSubtype="0" fill="hold" nodeType="withEffect">
                                  <p:stCondLst>
                                    <p:cond delay="2500"/>
                                  </p:stCondLst>
                                  <p:childTnLst>
                                    <p:animEffect transition="out" filter="dissolve">
                                      <p:cBhvr>
                                        <p:cTn id="84" dur="1000"/>
                                        <p:tgtEl>
                                          <p:spTgt spid="2052"/>
                                        </p:tgtEl>
                                      </p:cBhvr>
                                    </p:animEffect>
                                    <p:set>
                                      <p:cBhvr>
                                        <p:cTn id="85" dur="1" fill="hold">
                                          <p:stCondLst>
                                            <p:cond delay="999"/>
                                          </p:stCondLst>
                                        </p:cTn>
                                        <p:tgtEl>
                                          <p:spTgt spid="2052"/>
                                        </p:tgtEl>
                                        <p:attrNameLst>
                                          <p:attrName>style.visibility</p:attrName>
                                        </p:attrNameLst>
                                      </p:cBhvr>
                                      <p:to>
                                        <p:strVal val="hidden"/>
                                      </p:to>
                                    </p:set>
                                  </p:childTnLst>
                                </p:cTn>
                              </p:par>
                              <p:par>
                                <p:cTn id="86" presetID="9" presetClass="exit" presetSubtype="0" fill="hold" nodeType="withEffect">
                                  <p:stCondLst>
                                    <p:cond delay="2000"/>
                                  </p:stCondLst>
                                  <p:childTnLst>
                                    <p:animEffect transition="out" filter="dissolv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22" presetClass="exit" presetSubtype="4" fill="hold" nodeType="withEffect">
                                  <p:stCondLst>
                                    <p:cond delay="3000"/>
                                  </p:stCondLst>
                                  <p:childTnLst>
                                    <p:animEffect transition="out" filter="wipe(down)">
                                      <p:cBhvr>
                                        <p:cTn id="90" dur="3000"/>
                                        <p:tgtEl>
                                          <p:spTgt spid="2054"/>
                                        </p:tgtEl>
                                      </p:cBhvr>
                                    </p:animEffect>
                                    <p:set>
                                      <p:cBhvr>
                                        <p:cTn id="91" dur="1" fill="hold">
                                          <p:stCondLst>
                                            <p:cond delay="2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38" grpId="0" animBg="1"/>
      <p:bldP spid="38" grpId="1" animBg="1"/>
      <p:bldP spid="38"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3539430"/>
          </a:xfrm>
          <a:prstGeom prst="rect">
            <a:avLst/>
          </a:prstGeom>
          <a:noFill/>
        </p:spPr>
        <p:txBody>
          <a:bodyPr wrap="square" rtlCol="0">
            <a:spAutoFit/>
          </a:bodyPr>
          <a:lstStyle/>
          <a:p>
            <a:r>
              <a:rPr lang="en-US" sz="3200" dirty="0">
                <a:solidFill>
                  <a:srgbClr val="FFFFFF"/>
                </a:solidFill>
              </a:rPr>
              <a:t>Heb. 11:24-26 ~ </a:t>
            </a:r>
            <a:r>
              <a:rPr lang="en-US" sz="3200" baseline="30000" dirty="0">
                <a:solidFill>
                  <a:srgbClr val="FFFFFF"/>
                </a:solidFill>
              </a:rPr>
              <a:t>24</a:t>
            </a:r>
            <a:r>
              <a:rPr lang="en-US" sz="3200" dirty="0">
                <a:solidFill>
                  <a:srgbClr val="FFFFFF"/>
                </a:solidFill>
              </a:rPr>
              <a:t> </a:t>
            </a:r>
            <a:r>
              <a:rPr lang="en-US" sz="3200" dirty="0"/>
              <a:t>By faith Moses, when he became of age, refused to be called the son of Pharaoh's daughter, </a:t>
            </a:r>
            <a:r>
              <a:rPr lang="en-US" sz="3200" baseline="30000" dirty="0">
                <a:solidFill>
                  <a:srgbClr val="FFFFFF"/>
                </a:solidFill>
              </a:rPr>
              <a:t>25</a:t>
            </a:r>
            <a:r>
              <a:rPr lang="en-US" sz="3200" dirty="0"/>
              <a:t> choosing rather to suffer affliction with the people of God than to enjoy the passing pleasures of sin, </a:t>
            </a:r>
            <a:r>
              <a:rPr lang="en-US" sz="3200" baseline="30000" dirty="0">
                <a:solidFill>
                  <a:srgbClr val="FFFFFF"/>
                </a:solidFill>
              </a:rPr>
              <a:t>26</a:t>
            </a:r>
            <a:r>
              <a:rPr lang="en-US" sz="3200" dirty="0"/>
              <a:t> esteeming the reproach of Christ greater riches than the treasures in Egypt; for he looked to the reward.</a:t>
            </a:r>
          </a:p>
        </p:txBody>
      </p:sp>
    </p:spTree>
    <p:extLst>
      <p:ext uri="{BB962C8B-B14F-4D97-AF65-F5344CB8AC3E}">
        <p14:creationId xmlns:p14="http://schemas.microsoft.com/office/powerpoint/2010/main" val="41212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23009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1. </a:t>
            </a:r>
            <a:r>
              <a:rPr lang="en-US" sz="3200" dirty="0">
                <a:solidFill>
                  <a:srgbClr val="FFFFFF"/>
                </a:solidFill>
              </a:rPr>
              <a:t>Man is lost and needs saving.</a:t>
            </a:r>
            <a:endParaRPr lang="en-US" sz="4800" dirty="0">
              <a:solidFill>
                <a:srgbClr val="FFFFFF"/>
              </a:solidFill>
            </a:endParaRPr>
          </a:p>
        </p:txBody>
      </p:sp>
      <p:sp>
        <p:nvSpPr>
          <p:cNvPr id="4" name="TextBox 3">
            <a:extLst>
              <a:ext uri="{FF2B5EF4-FFF2-40B4-BE49-F238E27FC236}">
                <a16:creationId xmlns:a16="http://schemas.microsoft.com/office/drawing/2014/main" id="{F84AD05F-5F0D-4B88-BE79-5B750274D8DB}"/>
              </a:ext>
            </a:extLst>
          </p:cNvPr>
          <p:cNvSpPr txBox="1"/>
          <p:nvPr/>
        </p:nvSpPr>
        <p:spPr>
          <a:xfrm>
            <a:off x="458688" y="1467537"/>
            <a:ext cx="8249107" cy="1077218"/>
          </a:xfrm>
          <a:prstGeom prst="rect">
            <a:avLst/>
          </a:prstGeom>
          <a:noFill/>
        </p:spPr>
        <p:txBody>
          <a:bodyPr wrap="square" rtlCol="0">
            <a:spAutoFit/>
          </a:bodyPr>
          <a:lstStyle/>
          <a:p>
            <a:r>
              <a:rPr lang="en-US" sz="3200" dirty="0"/>
              <a:t>2. </a:t>
            </a:r>
            <a:r>
              <a:rPr lang="en-US" sz="3200" dirty="0">
                <a:solidFill>
                  <a:srgbClr val="FFFFFF"/>
                </a:solidFill>
              </a:rPr>
              <a:t>God is infinitely good and has devised a way of salvation.</a:t>
            </a:r>
          </a:p>
        </p:txBody>
      </p:sp>
      <p:sp>
        <p:nvSpPr>
          <p:cNvPr id="5" name="TextBox 4">
            <a:extLst>
              <a:ext uri="{FF2B5EF4-FFF2-40B4-BE49-F238E27FC236}">
                <a16:creationId xmlns:a16="http://schemas.microsoft.com/office/drawing/2014/main" id="{DA3DA298-892C-4FC9-84E4-11E132C4F341}"/>
              </a:ext>
            </a:extLst>
          </p:cNvPr>
          <p:cNvSpPr txBox="1"/>
          <p:nvPr/>
        </p:nvSpPr>
        <p:spPr>
          <a:xfrm>
            <a:off x="465092" y="2480545"/>
            <a:ext cx="8249107" cy="1077218"/>
          </a:xfrm>
          <a:prstGeom prst="rect">
            <a:avLst/>
          </a:prstGeom>
          <a:noFill/>
        </p:spPr>
        <p:txBody>
          <a:bodyPr wrap="square" rtlCol="0">
            <a:spAutoFit/>
          </a:bodyPr>
          <a:lstStyle/>
          <a:p>
            <a:r>
              <a:rPr lang="en-US" sz="3200" dirty="0"/>
              <a:t>3. </a:t>
            </a:r>
            <a:r>
              <a:rPr lang="en-US" sz="3200" dirty="0">
                <a:solidFill>
                  <a:srgbClr val="FFFFFF"/>
                </a:solidFill>
              </a:rPr>
              <a:t>His goodness was manifested in the incarnation of Jesus Christ.</a:t>
            </a:r>
          </a:p>
        </p:txBody>
      </p:sp>
      <p:sp>
        <p:nvSpPr>
          <p:cNvPr id="6" name="TextBox 5">
            <a:extLst>
              <a:ext uri="{FF2B5EF4-FFF2-40B4-BE49-F238E27FC236}">
                <a16:creationId xmlns:a16="http://schemas.microsoft.com/office/drawing/2014/main" id="{9604216B-7738-4809-8796-0063F40DB483}"/>
              </a:ext>
            </a:extLst>
          </p:cNvPr>
          <p:cNvSpPr txBox="1"/>
          <p:nvPr/>
        </p:nvSpPr>
        <p:spPr>
          <a:xfrm>
            <a:off x="456128" y="3493553"/>
            <a:ext cx="8249107" cy="584775"/>
          </a:xfrm>
          <a:prstGeom prst="rect">
            <a:avLst/>
          </a:prstGeom>
          <a:noFill/>
        </p:spPr>
        <p:txBody>
          <a:bodyPr wrap="square" rtlCol="0">
            <a:spAutoFit/>
          </a:bodyPr>
          <a:lstStyle/>
          <a:p>
            <a:r>
              <a:rPr lang="en-US" sz="3200" dirty="0"/>
              <a:t>4. </a:t>
            </a:r>
            <a:r>
              <a:rPr lang="en-US" sz="3200" dirty="0">
                <a:solidFill>
                  <a:srgbClr val="FFFFFF"/>
                </a:solidFill>
              </a:rPr>
              <a:t>We are justified though Jesus’ blood.</a:t>
            </a:r>
            <a:endParaRPr lang="en-US" sz="4800" dirty="0">
              <a:solidFill>
                <a:srgbClr val="FFFFFF"/>
              </a:solidFill>
            </a:endParaRPr>
          </a:p>
        </p:txBody>
      </p:sp>
      <p:sp>
        <p:nvSpPr>
          <p:cNvPr id="7" name="TextBox 6">
            <a:extLst>
              <a:ext uri="{FF2B5EF4-FFF2-40B4-BE49-F238E27FC236}">
                <a16:creationId xmlns:a16="http://schemas.microsoft.com/office/drawing/2014/main" id="{A7A6C561-1AF3-47F8-AA51-9B3566DD98E9}"/>
              </a:ext>
            </a:extLst>
          </p:cNvPr>
          <p:cNvSpPr txBox="1"/>
          <p:nvPr/>
        </p:nvSpPr>
        <p:spPr>
          <a:xfrm>
            <a:off x="447164" y="4011975"/>
            <a:ext cx="8249107" cy="584775"/>
          </a:xfrm>
          <a:prstGeom prst="rect">
            <a:avLst/>
          </a:prstGeom>
          <a:noFill/>
        </p:spPr>
        <p:txBody>
          <a:bodyPr wrap="square" rtlCol="0">
            <a:spAutoFit/>
          </a:bodyPr>
          <a:lstStyle/>
          <a:p>
            <a:r>
              <a:rPr lang="en-US" sz="3200" dirty="0"/>
              <a:t>5. </a:t>
            </a:r>
            <a:r>
              <a:rPr lang="en-US" sz="3200" dirty="0">
                <a:solidFill>
                  <a:srgbClr val="FFFFFF"/>
                </a:solidFill>
              </a:rPr>
              <a:t>We are regenerated by the Holy Spirit.</a:t>
            </a:r>
            <a:endParaRPr lang="en-US" sz="7200" dirty="0">
              <a:solidFill>
                <a:srgbClr val="FFFFFF"/>
              </a:solidFill>
            </a:endParaRPr>
          </a:p>
        </p:txBody>
      </p:sp>
      <p:sp>
        <p:nvSpPr>
          <p:cNvPr id="8" name="TextBox 7">
            <a:extLst>
              <a:ext uri="{FF2B5EF4-FFF2-40B4-BE49-F238E27FC236}">
                <a16:creationId xmlns:a16="http://schemas.microsoft.com/office/drawing/2014/main" id="{4CAA3DE0-B3E8-4018-B8EC-51BEC896FA94}"/>
              </a:ext>
            </a:extLst>
          </p:cNvPr>
          <p:cNvSpPr txBox="1"/>
          <p:nvPr/>
        </p:nvSpPr>
        <p:spPr>
          <a:xfrm>
            <a:off x="438200" y="4530397"/>
            <a:ext cx="8249107" cy="1569660"/>
          </a:xfrm>
          <a:prstGeom prst="rect">
            <a:avLst/>
          </a:prstGeom>
          <a:noFill/>
        </p:spPr>
        <p:txBody>
          <a:bodyPr wrap="square" rtlCol="0">
            <a:spAutoFit/>
          </a:bodyPr>
          <a:lstStyle/>
          <a:p>
            <a:r>
              <a:rPr lang="en-US" sz="3200" dirty="0"/>
              <a:t>6. </a:t>
            </a:r>
            <a:r>
              <a:rPr lang="en-US" sz="3200" dirty="0">
                <a:solidFill>
                  <a:srgbClr val="FFFFFF"/>
                </a:solidFill>
              </a:rPr>
              <a:t>The hope of the resurrection of the body, and the final glorification of both it and the soul through all eternity.</a:t>
            </a:r>
          </a:p>
        </p:txBody>
      </p:sp>
    </p:spTree>
    <p:extLst>
      <p:ext uri="{BB962C8B-B14F-4D97-AF65-F5344CB8AC3E}">
        <p14:creationId xmlns:p14="http://schemas.microsoft.com/office/powerpoint/2010/main" val="10134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5"/>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6"/>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1384995"/>
          </a:xfrm>
          <a:prstGeom prst="rect">
            <a:avLst/>
          </a:prstGeom>
          <a:noFill/>
        </p:spPr>
        <p:txBody>
          <a:bodyPr wrap="square" rtlCol="0">
            <a:spAutoFit/>
          </a:bodyPr>
          <a:lstStyle/>
          <a:p>
            <a:r>
              <a:rPr lang="en-US" sz="2800" dirty="0"/>
              <a:t>7. </a:t>
            </a:r>
            <a:r>
              <a:rPr lang="en-US" sz="2800" dirty="0">
                <a:solidFill>
                  <a:srgbClr val="FFFFFF"/>
                </a:solidFill>
              </a:rPr>
              <a:t>The necessity of obedience to the will of God, and of walking worthy of the calling wherewith they had been called.</a:t>
            </a:r>
          </a:p>
        </p:txBody>
      </p:sp>
    </p:spTree>
    <p:extLst>
      <p:ext uri="{BB962C8B-B14F-4D97-AF65-F5344CB8AC3E}">
        <p14:creationId xmlns:p14="http://schemas.microsoft.com/office/powerpoint/2010/main" val="21076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pic>
        <p:nvPicPr>
          <p:cNvPr id="1034" name="Picture 10" descr="Related image">
            <a:extLst>
              <a:ext uri="{FF2B5EF4-FFF2-40B4-BE49-F238E27FC236}">
                <a16:creationId xmlns:a16="http://schemas.microsoft.com/office/drawing/2014/main" id="{A7BF9CFA-EFEF-43D5-8C67-FC7FD527FA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60500" y="1784174"/>
            <a:ext cx="3423000" cy="342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ABFC2C-7DEE-4B9B-B728-93148D405221}"/>
              </a:ext>
            </a:extLst>
          </p:cNvPr>
          <p:cNvSpPr txBox="1"/>
          <p:nvPr/>
        </p:nvSpPr>
        <p:spPr>
          <a:xfrm rot="19769100">
            <a:off x="3054852" y="1438275"/>
            <a:ext cx="1086432" cy="584775"/>
          </a:xfrm>
          <a:prstGeom prst="rect">
            <a:avLst/>
          </a:prstGeom>
          <a:noFill/>
        </p:spPr>
        <p:txBody>
          <a:bodyPr wrap="square" rtlCol="0">
            <a:spAutoFit/>
          </a:bodyPr>
          <a:lstStyle/>
          <a:p>
            <a:pPr algn="ctr"/>
            <a:r>
              <a:rPr lang="en-US" sz="3200" dirty="0">
                <a:solidFill>
                  <a:srgbClr val="FFFFFF"/>
                </a:solidFill>
                <a:latin typeface="28 Days Later" panose="020B0603050302020204" pitchFamily="34" charset="0"/>
              </a:rPr>
              <a:t>Crime </a:t>
            </a:r>
          </a:p>
        </p:txBody>
      </p:sp>
      <p:sp>
        <p:nvSpPr>
          <p:cNvPr id="20" name="TextBox 19">
            <a:extLst>
              <a:ext uri="{FF2B5EF4-FFF2-40B4-BE49-F238E27FC236}">
                <a16:creationId xmlns:a16="http://schemas.microsoft.com/office/drawing/2014/main" id="{F91A6150-E6EF-4D10-B89C-BBB86CA5A0C5}"/>
              </a:ext>
            </a:extLst>
          </p:cNvPr>
          <p:cNvSpPr txBox="1"/>
          <p:nvPr/>
        </p:nvSpPr>
        <p:spPr>
          <a:xfrm rot="17121548">
            <a:off x="1960649" y="2509839"/>
            <a:ext cx="1446041" cy="584775"/>
          </a:xfrm>
          <a:prstGeom prst="rect">
            <a:avLst/>
          </a:prstGeom>
          <a:noFill/>
        </p:spPr>
        <p:txBody>
          <a:bodyPr wrap="square" rtlCol="0">
            <a:spAutoFit/>
          </a:bodyPr>
          <a:lstStyle/>
          <a:p>
            <a:pPr algn="ctr"/>
            <a:r>
              <a:rPr lang="en-US" sz="3200" dirty="0">
                <a:solidFill>
                  <a:srgbClr val="FFFFFF"/>
                </a:solidFill>
                <a:latin typeface="28 Days Later" panose="020B0603050302020204" pitchFamily="34" charset="0"/>
              </a:rPr>
              <a:t>Hatred</a:t>
            </a:r>
          </a:p>
        </p:txBody>
      </p:sp>
      <p:sp>
        <p:nvSpPr>
          <p:cNvPr id="21" name="TextBox 20">
            <a:extLst>
              <a:ext uri="{FF2B5EF4-FFF2-40B4-BE49-F238E27FC236}">
                <a16:creationId xmlns:a16="http://schemas.microsoft.com/office/drawing/2014/main" id="{B3C95E24-22EE-42C8-805A-35D1D6523BC4}"/>
              </a:ext>
            </a:extLst>
          </p:cNvPr>
          <p:cNvSpPr txBox="1"/>
          <p:nvPr/>
        </p:nvSpPr>
        <p:spPr>
          <a:xfrm rot="2326635">
            <a:off x="4672014" y="1666874"/>
            <a:ext cx="2328863" cy="584775"/>
          </a:xfrm>
          <a:prstGeom prst="rect">
            <a:avLst/>
          </a:prstGeom>
          <a:noFill/>
        </p:spPr>
        <p:txBody>
          <a:bodyPr wrap="square" rtlCol="0">
            <a:spAutoFit/>
          </a:bodyPr>
          <a:lstStyle/>
          <a:p>
            <a:pPr algn="ctr"/>
            <a:r>
              <a:rPr lang="en-US" sz="3200" dirty="0">
                <a:solidFill>
                  <a:srgbClr val="FFFFFF"/>
                </a:solidFill>
                <a:latin typeface="28 Days Later" panose="020B0603050302020204" pitchFamily="34" charset="0"/>
              </a:rPr>
              <a:t>Selfishness</a:t>
            </a:r>
          </a:p>
        </p:txBody>
      </p:sp>
      <p:sp>
        <p:nvSpPr>
          <p:cNvPr id="22" name="TextBox 21">
            <a:extLst>
              <a:ext uri="{FF2B5EF4-FFF2-40B4-BE49-F238E27FC236}">
                <a16:creationId xmlns:a16="http://schemas.microsoft.com/office/drawing/2014/main" id="{D4050901-33B3-43D3-B990-79A76D82DFC6}"/>
              </a:ext>
            </a:extLst>
          </p:cNvPr>
          <p:cNvSpPr txBox="1"/>
          <p:nvPr/>
        </p:nvSpPr>
        <p:spPr>
          <a:xfrm rot="3316450">
            <a:off x="2001333" y="4286249"/>
            <a:ext cx="2117148" cy="584775"/>
          </a:xfrm>
          <a:prstGeom prst="rect">
            <a:avLst/>
          </a:prstGeom>
          <a:noFill/>
        </p:spPr>
        <p:txBody>
          <a:bodyPr wrap="square" rtlCol="0">
            <a:spAutoFit/>
          </a:bodyPr>
          <a:lstStyle/>
          <a:p>
            <a:pPr algn="ctr"/>
            <a:r>
              <a:rPr lang="en-US" sz="3200" dirty="0">
                <a:solidFill>
                  <a:srgbClr val="FFFFFF"/>
                </a:solidFill>
                <a:latin typeface="28 Days Later" panose="020B0603050302020204" pitchFamily="34" charset="0"/>
              </a:rPr>
              <a:t>Dishonesty</a:t>
            </a:r>
          </a:p>
        </p:txBody>
      </p:sp>
      <p:sp>
        <p:nvSpPr>
          <p:cNvPr id="23" name="TextBox 22">
            <a:extLst>
              <a:ext uri="{FF2B5EF4-FFF2-40B4-BE49-F238E27FC236}">
                <a16:creationId xmlns:a16="http://schemas.microsoft.com/office/drawing/2014/main" id="{E6536E2A-7A18-42CD-9435-D1432EEA5477}"/>
              </a:ext>
            </a:extLst>
          </p:cNvPr>
          <p:cNvSpPr txBox="1"/>
          <p:nvPr/>
        </p:nvSpPr>
        <p:spPr>
          <a:xfrm rot="17178163">
            <a:off x="5872318" y="3481387"/>
            <a:ext cx="1195075" cy="584775"/>
          </a:xfrm>
          <a:prstGeom prst="rect">
            <a:avLst/>
          </a:prstGeom>
          <a:noFill/>
        </p:spPr>
        <p:txBody>
          <a:bodyPr wrap="square" rtlCol="0">
            <a:spAutoFit/>
          </a:bodyPr>
          <a:lstStyle/>
          <a:p>
            <a:pPr algn="ctr"/>
            <a:r>
              <a:rPr lang="en-US" sz="3200" dirty="0">
                <a:solidFill>
                  <a:srgbClr val="FFFFFF"/>
                </a:solidFill>
                <a:latin typeface="28 Days Later" panose="020B0603050302020204" pitchFamily="34" charset="0"/>
              </a:rPr>
              <a:t>Abuse</a:t>
            </a:r>
          </a:p>
        </p:txBody>
      </p:sp>
      <p:sp>
        <p:nvSpPr>
          <p:cNvPr id="24" name="TextBox 23">
            <a:extLst>
              <a:ext uri="{FF2B5EF4-FFF2-40B4-BE49-F238E27FC236}">
                <a16:creationId xmlns:a16="http://schemas.microsoft.com/office/drawing/2014/main" id="{21C5219F-824C-46AF-9C28-5A50457D379A}"/>
              </a:ext>
            </a:extLst>
          </p:cNvPr>
          <p:cNvSpPr txBox="1"/>
          <p:nvPr/>
        </p:nvSpPr>
        <p:spPr>
          <a:xfrm rot="20736681">
            <a:off x="3662362" y="5033962"/>
            <a:ext cx="2924176" cy="584775"/>
          </a:xfrm>
          <a:prstGeom prst="rect">
            <a:avLst/>
          </a:prstGeom>
          <a:noFill/>
        </p:spPr>
        <p:txBody>
          <a:bodyPr wrap="square" rtlCol="0">
            <a:spAutoFit/>
          </a:bodyPr>
          <a:lstStyle/>
          <a:p>
            <a:pPr algn="ctr"/>
            <a:r>
              <a:rPr lang="en-US" sz="3200" dirty="0">
                <a:solidFill>
                  <a:srgbClr val="FFFFFF"/>
                </a:solidFill>
                <a:latin typeface="28 Days Later" panose="020B0603050302020204" pitchFamily="34" charset="0"/>
              </a:rPr>
              <a:t>Unfaithfulness</a:t>
            </a:r>
          </a:p>
        </p:txBody>
      </p:sp>
      <p:sp>
        <p:nvSpPr>
          <p:cNvPr id="11" name="TextBox 10">
            <a:extLst>
              <a:ext uri="{FF2B5EF4-FFF2-40B4-BE49-F238E27FC236}">
                <a16:creationId xmlns:a16="http://schemas.microsoft.com/office/drawing/2014/main" id="{F9EF42BF-9043-4540-876F-7A7EF850E262}"/>
              </a:ext>
            </a:extLst>
          </p:cNvPr>
          <p:cNvSpPr txBox="1"/>
          <p:nvPr/>
        </p:nvSpPr>
        <p:spPr>
          <a:xfrm rot="21326240">
            <a:off x="4483841" y="3418443"/>
            <a:ext cx="580892" cy="225851"/>
          </a:xfrm>
          <a:prstGeom prst="rect">
            <a:avLst/>
          </a:prstGeom>
          <a:noFill/>
        </p:spPr>
        <p:txBody>
          <a:bodyPr wrap="square" rtlCol="0">
            <a:prstTxWarp prst="textStop">
              <a:avLst/>
            </a:prstTxWarp>
            <a:spAutoFit/>
          </a:bodyPr>
          <a:lstStyle/>
          <a:p>
            <a:pPr algn="ctr"/>
            <a:r>
              <a:rPr lang="en-US" sz="2000" dirty="0">
                <a:solidFill>
                  <a:srgbClr val="FFFFFF"/>
                </a:solidFill>
                <a:effectLst>
                  <a:outerShdw blurRad="38100" dist="38100" dir="2700000" algn="tl">
                    <a:srgbClr val="000000">
                      <a:alpha val="43137"/>
                    </a:srgbClr>
                  </a:outerShdw>
                </a:effectLst>
                <a:latin typeface="Cathedral" pitchFamily="2" charset="0"/>
              </a:rPr>
              <a:t>love?</a:t>
            </a:r>
          </a:p>
        </p:txBody>
      </p:sp>
    </p:spTree>
    <p:extLst>
      <p:ext uri="{BB962C8B-B14F-4D97-AF65-F5344CB8AC3E}">
        <p14:creationId xmlns:p14="http://schemas.microsoft.com/office/powerpoint/2010/main" val="23734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1000" fill="hold"/>
                                        <p:tgtEl>
                                          <p:spTgt spid="1034"/>
                                        </p:tgtEl>
                                        <p:attrNameLst>
                                          <p:attrName>ppt_w</p:attrName>
                                        </p:attrNameLst>
                                      </p:cBhvr>
                                      <p:tavLst>
                                        <p:tav tm="0">
                                          <p:val>
                                            <p:fltVal val="0"/>
                                          </p:val>
                                        </p:tav>
                                        <p:tav tm="100000">
                                          <p:val>
                                            <p:strVal val="#ppt_w"/>
                                          </p:val>
                                        </p:tav>
                                      </p:tavLst>
                                    </p:anim>
                                    <p:anim calcmode="lin" valueType="num">
                                      <p:cBhvr>
                                        <p:cTn id="8" dur="1000" fill="hold"/>
                                        <p:tgtEl>
                                          <p:spTgt spid="1034"/>
                                        </p:tgtEl>
                                        <p:attrNameLst>
                                          <p:attrName>ppt_h</p:attrName>
                                        </p:attrNameLst>
                                      </p:cBhvr>
                                      <p:tavLst>
                                        <p:tav tm="0">
                                          <p:val>
                                            <p:fltVal val="0"/>
                                          </p:val>
                                        </p:tav>
                                        <p:tav tm="100000">
                                          <p:val>
                                            <p:strVal val="#ppt_h"/>
                                          </p:val>
                                        </p:tav>
                                      </p:tavLst>
                                    </p:anim>
                                    <p:animEffect transition="in" filter="fade">
                                      <p:cBhvr>
                                        <p:cTn id="9" dur="1000"/>
                                        <p:tgtEl>
                                          <p:spTgt spid="10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0"/>
                                  </p:iterate>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26" presetClass="emph" presetSubtype="0" repeatCount="indefinite" fill="hold" grpId="1" nodeType="withEffect">
                                  <p:stCondLst>
                                    <p:cond delay="0"/>
                                  </p:stCondLst>
                                  <p:iterate type="lt">
                                    <p:tmPct val="0"/>
                                  </p:iterate>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par>
                          <p:cTn id="18" fill="hold">
                            <p:stCondLst>
                              <p:cond delay="500"/>
                            </p:stCondLst>
                            <p:childTnLst>
                              <p:par>
                                <p:cTn id="19" presetID="10" presetClass="entr" presetSubtype="0" fill="hold" grpId="0" nodeType="afterEffect">
                                  <p:stCondLst>
                                    <p:cond delay="0"/>
                                  </p:stCondLst>
                                  <p:iterate type="lt">
                                    <p:tmPct val="0"/>
                                  </p:iterate>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26" presetClass="emph" presetSubtype="0" repeatCount="indefinite" fill="hold" grpId="1" nodeType="withEffect">
                                  <p:stCondLst>
                                    <p:cond delay="0"/>
                                  </p:stCondLst>
                                  <p:iterate type="lt">
                                    <p:tmPct val="0"/>
                                  </p:iterate>
                                  <p:childTnLst>
                                    <p:animEffect transition="out" filter="fade">
                                      <p:cBhvr>
                                        <p:cTn id="23" dur="500" tmFilter="0, 0; .2, .5; .8, .5; 1, 0"/>
                                        <p:tgtEl>
                                          <p:spTgt spid="21"/>
                                        </p:tgtEl>
                                      </p:cBhvr>
                                    </p:animEffect>
                                    <p:animScale>
                                      <p:cBhvr>
                                        <p:cTn id="24" dur="250" autoRev="1" fill="hold"/>
                                        <p:tgtEl>
                                          <p:spTgt spid="21"/>
                                        </p:tgtEl>
                                      </p:cBhvr>
                                      <p:by x="105000" y="105000"/>
                                    </p:animScale>
                                  </p:childTnLst>
                                </p:cTn>
                              </p:par>
                            </p:childTnLst>
                          </p:cTn>
                        </p:par>
                        <p:par>
                          <p:cTn id="25" fill="hold">
                            <p:stCondLst>
                              <p:cond delay="10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26" presetClass="emph" presetSubtype="0" repeatCount="indefinite" fill="hold" grpId="1" nodeType="withEffect">
                                  <p:stCondLst>
                                    <p:cond delay="0"/>
                                  </p:stCondLst>
                                  <p:iterate type="lt">
                                    <p:tmPct val="0"/>
                                  </p:iterate>
                                  <p:childTnLst>
                                    <p:animEffect transition="out" filter="fade">
                                      <p:cBhvr>
                                        <p:cTn id="30" dur="500" tmFilter="0, 0; .2, .5; .8, .5; 1, 0"/>
                                        <p:tgtEl>
                                          <p:spTgt spid="20"/>
                                        </p:tgtEl>
                                      </p:cBhvr>
                                    </p:animEffect>
                                    <p:animScale>
                                      <p:cBhvr>
                                        <p:cTn id="31" dur="250" autoRev="1" fill="hold"/>
                                        <p:tgtEl>
                                          <p:spTgt spid="20"/>
                                        </p:tgtEl>
                                      </p:cBhvr>
                                      <p:by x="105000" y="105000"/>
                                    </p:animScale>
                                  </p:childTnLst>
                                </p:cTn>
                              </p:par>
                            </p:childTnLst>
                          </p:cTn>
                        </p:par>
                        <p:par>
                          <p:cTn id="32" fill="hold">
                            <p:stCondLst>
                              <p:cond delay="1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26" presetClass="emph" presetSubtype="0" repeatCount="indefinite" fill="hold" grpId="1" nodeType="withEffect">
                                  <p:stCondLst>
                                    <p:cond delay="0"/>
                                  </p:stCondLst>
                                  <p:iterate type="lt">
                                    <p:tmPct val="0"/>
                                  </p:iterate>
                                  <p:childTnLst>
                                    <p:animEffect transition="out" filter="fade">
                                      <p:cBhvr>
                                        <p:cTn id="37" dur="500" tmFilter="0, 0; .2, .5; .8, .5; 1, 0"/>
                                        <p:tgtEl>
                                          <p:spTgt spid="23"/>
                                        </p:tgtEl>
                                      </p:cBhvr>
                                    </p:animEffect>
                                    <p:animScale>
                                      <p:cBhvr>
                                        <p:cTn id="38" dur="250" autoRev="1" fill="hold"/>
                                        <p:tgtEl>
                                          <p:spTgt spid="23"/>
                                        </p:tgtEl>
                                      </p:cBhvr>
                                      <p:by x="105000" y="105000"/>
                                    </p:animScale>
                                  </p:childTnLst>
                                </p:cTn>
                              </p:par>
                            </p:childTnLst>
                          </p:cTn>
                        </p:par>
                        <p:par>
                          <p:cTn id="39" fill="hold">
                            <p:stCondLst>
                              <p:cond delay="2000"/>
                            </p:stCondLst>
                            <p:childTnLst>
                              <p:par>
                                <p:cTn id="40" presetID="10" presetClass="entr" presetSubtype="0" fill="hold" grpId="0" nodeType="afterEffect">
                                  <p:stCondLst>
                                    <p:cond delay="0"/>
                                  </p:stCondLst>
                                  <p:iterate type="lt">
                                    <p:tmPct val="0"/>
                                  </p:iterate>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26" presetClass="emph" presetSubtype="0" repeatCount="indefinite" fill="hold" grpId="1" nodeType="with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par>
                          <p:cTn id="46" fill="hold">
                            <p:stCondLst>
                              <p:cond delay="2500"/>
                            </p:stCondLst>
                            <p:childTnLst>
                              <p:par>
                                <p:cTn id="47" presetID="10" presetClass="entr" presetSubtype="0" fill="hold" grpId="0" nodeType="afterEffect">
                                  <p:stCondLst>
                                    <p:cond delay="0"/>
                                  </p:stCondLst>
                                  <p:iterate type="lt">
                                    <p:tmPct val="0"/>
                                  </p:iterate>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26" presetClass="emph" presetSubtype="0" repeatCount="indefinite" fill="hold" grpId="1" nodeType="withEffect">
                                  <p:stCondLst>
                                    <p:cond delay="0"/>
                                  </p:stCondLst>
                                  <p:iterate type="lt">
                                    <p:tmPct val="0"/>
                                  </p:iterate>
                                  <p:childTnLst>
                                    <p:animEffect transition="out" filter="fade">
                                      <p:cBhvr>
                                        <p:cTn id="51" dur="500" tmFilter="0, 0; .2, .5; .8, .5; 1, 0"/>
                                        <p:tgtEl>
                                          <p:spTgt spid="24"/>
                                        </p:tgtEl>
                                      </p:cBhvr>
                                    </p:animEffect>
                                    <p:animScale>
                                      <p:cBhvr>
                                        <p:cTn id="52" dur="250" autoRev="1" fill="hold"/>
                                        <p:tgtEl>
                                          <p:spTgt spid="2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6" presetClass="emph" presetSubtype="0" fill="hold" grpId="1" nodeType="withEffect">
                                  <p:stCondLst>
                                    <p:cond delay="0"/>
                                  </p:stCondLst>
                                  <p:childTnLst>
                                    <p:animScale>
                                      <p:cBhvr>
                                        <p:cTn id="61" dur="3000" fill="hold"/>
                                        <p:tgtEl>
                                          <p:spTgt spid="11"/>
                                        </p:tgtEl>
                                      </p:cBhvr>
                                      <p:by x="500000" y="500000"/>
                                    </p:animScale>
                                  </p:childTnLst>
                                </p:cTn>
                              </p:par>
                              <p:par>
                                <p:cTn id="62" presetID="38" presetClass="exit" presetSubtype="0" accel="50000" fill="hold" grpId="2" nodeType="withEffect">
                                  <p:stCondLst>
                                    <p:cond delay="0"/>
                                  </p:stCondLst>
                                  <p:iterate type="lt">
                                    <p:tmPct val="5000"/>
                                  </p:iterate>
                                  <p:childTnLst>
                                    <p:anim calcmode="lin" valueType="num">
                                      <p:cBhvr>
                                        <p:cTn id="63" dur="3000">
                                          <p:stCondLst>
                                            <p:cond delay="0"/>
                                          </p:stCondLst>
                                        </p:cTn>
                                        <p:tgtEl>
                                          <p:spTgt spid="22"/>
                                        </p:tgtEl>
                                        <p:attrNameLst>
                                          <p:attrName>style.rotation</p:attrName>
                                        </p:attrNameLst>
                                      </p:cBhvr>
                                      <p:tavLst>
                                        <p:tav tm="0">
                                          <p:val>
                                            <p:fltVal val="0"/>
                                          </p:val>
                                        </p:tav>
                                        <p:tav tm="100000">
                                          <p:val>
                                            <p:fltVal val="45"/>
                                          </p:val>
                                        </p:tav>
                                      </p:tavLst>
                                    </p:anim>
                                    <p:anim calcmode="lin" valueType="num">
                                      <p:cBhvr>
                                        <p:cTn id="64" dur="3000">
                                          <p:stCondLst>
                                            <p:cond delay="0"/>
                                          </p:stCondLst>
                                        </p:cTn>
                                        <p:tgtEl>
                                          <p:spTgt spid="22"/>
                                        </p:tgtEl>
                                        <p:attrNameLst>
                                          <p:attrName>ppt_y</p:attrName>
                                        </p:attrNameLst>
                                      </p:cBhvr>
                                      <p:tavLst>
                                        <p:tav tm="0">
                                          <p:val>
                                            <p:strVal val="ppt_y"/>
                                          </p:val>
                                        </p:tav>
                                        <p:tav tm="100000">
                                          <p:val>
                                            <p:strVal val="ppt_y+1"/>
                                          </p:val>
                                        </p:tav>
                                      </p:tavLst>
                                    </p:anim>
                                    <p:set>
                                      <p:cBhvr>
                                        <p:cTn id="65" dur="1" fill="hold">
                                          <p:stCondLst>
                                            <p:cond delay="2999"/>
                                          </p:stCondLst>
                                        </p:cTn>
                                        <p:tgtEl>
                                          <p:spTgt spid="22"/>
                                        </p:tgtEl>
                                        <p:attrNameLst>
                                          <p:attrName>style.visibility</p:attrName>
                                        </p:attrNameLst>
                                      </p:cBhvr>
                                      <p:to>
                                        <p:strVal val="hidden"/>
                                      </p:to>
                                    </p:set>
                                  </p:childTnLst>
                                </p:cTn>
                              </p:par>
                              <p:par>
                                <p:cTn id="66" presetID="38" presetClass="exit" presetSubtype="0" accel="50000" fill="hold" grpId="2" nodeType="withEffect">
                                  <p:stCondLst>
                                    <p:cond delay="0"/>
                                  </p:stCondLst>
                                  <p:iterate type="lt">
                                    <p:tmPct val="5000"/>
                                  </p:iterate>
                                  <p:childTnLst>
                                    <p:anim calcmode="lin" valueType="num">
                                      <p:cBhvr>
                                        <p:cTn id="67" dur="3000">
                                          <p:stCondLst>
                                            <p:cond delay="0"/>
                                          </p:stCondLst>
                                        </p:cTn>
                                        <p:tgtEl>
                                          <p:spTgt spid="21"/>
                                        </p:tgtEl>
                                        <p:attrNameLst>
                                          <p:attrName>style.rotation</p:attrName>
                                        </p:attrNameLst>
                                      </p:cBhvr>
                                      <p:tavLst>
                                        <p:tav tm="0">
                                          <p:val>
                                            <p:fltVal val="0"/>
                                          </p:val>
                                        </p:tav>
                                        <p:tav tm="100000">
                                          <p:val>
                                            <p:fltVal val="45"/>
                                          </p:val>
                                        </p:tav>
                                      </p:tavLst>
                                    </p:anim>
                                    <p:anim calcmode="lin" valueType="num">
                                      <p:cBhvr>
                                        <p:cTn id="68" dur="3000">
                                          <p:stCondLst>
                                            <p:cond delay="0"/>
                                          </p:stCondLst>
                                        </p:cTn>
                                        <p:tgtEl>
                                          <p:spTgt spid="21"/>
                                        </p:tgtEl>
                                        <p:attrNameLst>
                                          <p:attrName>ppt_y</p:attrName>
                                        </p:attrNameLst>
                                      </p:cBhvr>
                                      <p:tavLst>
                                        <p:tav tm="0">
                                          <p:val>
                                            <p:strVal val="ppt_y"/>
                                          </p:val>
                                        </p:tav>
                                        <p:tav tm="100000">
                                          <p:val>
                                            <p:strVal val="ppt_y+1"/>
                                          </p:val>
                                        </p:tav>
                                      </p:tavLst>
                                    </p:anim>
                                    <p:set>
                                      <p:cBhvr>
                                        <p:cTn id="69" dur="1" fill="hold">
                                          <p:stCondLst>
                                            <p:cond delay="2999"/>
                                          </p:stCondLst>
                                        </p:cTn>
                                        <p:tgtEl>
                                          <p:spTgt spid="21"/>
                                        </p:tgtEl>
                                        <p:attrNameLst>
                                          <p:attrName>style.visibility</p:attrName>
                                        </p:attrNameLst>
                                      </p:cBhvr>
                                      <p:to>
                                        <p:strVal val="hidden"/>
                                      </p:to>
                                    </p:set>
                                  </p:childTnLst>
                                </p:cTn>
                              </p:par>
                              <p:par>
                                <p:cTn id="70" presetID="38" presetClass="exit" presetSubtype="0" accel="50000" fill="hold" grpId="2" nodeType="withEffect">
                                  <p:stCondLst>
                                    <p:cond delay="0"/>
                                  </p:stCondLst>
                                  <p:iterate type="lt">
                                    <p:tmPct val="5000"/>
                                  </p:iterate>
                                  <p:childTnLst>
                                    <p:anim calcmode="lin" valueType="num">
                                      <p:cBhvr>
                                        <p:cTn id="71" dur="3000">
                                          <p:stCondLst>
                                            <p:cond delay="0"/>
                                          </p:stCondLst>
                                        </p:cTn>
                                        <p:tgtEl>
                                          <p:spTgt spid="20"/>
                                        </p:tgtEl>
                                        <p:attrNameLst>
                                          <p:attrName>style.rotation</p:attrName>
                                        </p:attrNameLst>
                                      </p:cBhvr>
                                      <p:tavLst>
                                        <p:tav tm="0">
                                          <p:val>
                                            <p:fltVal val="0"/>
                                          </p:val>
                                        </p:tav>
                                        <p:tav tm="100000">
                                          <p:val>
                                            <p:fltVal val="45"/>
                                          </p:val>
                                        </p:tav>
                                      </p:tavLst>
                                    </p:anim>
                                    <p:anim calcmode="lin" valueType="num">
                                      <p:cBhvr>
                                        <p:cTn id="72" dur="3000">
                                          <p:stCondLst>
                                            <p:cond delay="0"/>
                                          </p:stCondLst>
                                        </p:cTn>
                                        <p:tgtEl>
                                          <p:spTgt spid="20"/>
                                        </p:tgtEl>
                                        <p:attrNameLst>
                                          <p:attrName>ppt_y</p:attrName>
                                        </p:attrNameLst>
                                      </p:cBhvr>
                                      <p:tavLst>
                                        <p:tav tm="0">
                                          <p:val>
                                            <p:strVal val="ppt_y"/>
                                          </p:val>
                                        </p:tav>
                                        <p:tav tm="100000">
                                          <p:val>
                                            <p:strVal val="ppt_y+1"/>
                                          </p:val>
                                        </p:tav>
                                      </p:tavLst>
                                    </p:anim>
                                    <p:set>
                                      <p:cBhvr>
                                        <p:cTn id="73" dur="1" fill="hold">
                                          <p:stCondLst>
                                            <p:cond delay="2999"/>
                                          </p:stCondLst>
                                        </p:cTn>
                                        <p:tgtEl>
                                          <p:spTgt spid="20"/>
                                        </p:tgtEl>
                                        <p:attrNameLst>
                                          <p:attrName>style.visibility</p:attrName>
                                        </p:attrNameLst>
                                      </p:cBhvr>
                                      <p:to>
                                        <p:strVal val="hidden"/>
                                      </p:to>
                                    </p:set>
                                  </p:childTnLst>
                                </p:cTn>
                              </p:par>
                              <p:par>
                                <p:cTn id="74" presetID="38" presetClass="exit" presetSubtype="0" accel="50000" fill="hold" grpId="2" nodeType="withEffect">
                                  <p:stCondLst>
                                    <p:cond delay="0"/>
                                  </p:stCondLst>
                                  <p:iterate type="lt">
                                    <p:tmPct val="5000"/>
                                  </p:iterate>
                                  <p:childTnLst>
                                    <p:anim calcmode="lin" valueType="num">
                                      <p:cBhvr>
                                        <p:cTn id="75" dur="3000">
                                          <p:stCondLst>
                                            <p:cond delay="0"/>
                                          </p:stCondLst>
                                        </p:cTn>
                                        <p:tgtEl>
                                          <p:spTgt spid="23"/>
                                        </p:tgtEl>
                                        <p:attrNameLst>
                                          <p:attrName>style.rotation</p:attrName>
                                        </p:attrNameLst>
                                      </p:cBhvr>
                                      <p:tavLst>
                                        <p:tav tm="0">
                                          <p:val>
                                            <p:fltVal val="0"/>
                                          </p:val>
                                        </p:tav>
                                        <p:tav tm="100000">
                                          <p:val>
                                            <p:fltVal val="45"/>
                                          </p:val>
                                        </p:tav>
                                      </p:tavLst>
                                    </p:anim>
                                    <p:anim calcmode="lin" valueType="num">
                                      <p:cBhvr>
                                        <p:cTn id="76" dur="3000">
                                          <p:stCondLst>
                                            <p:cond delay="0"/>
                                          </p:stCondLst>
                                        </p:cTn>
                                        <p:tgtEl>
                                          <p:spTgt spid="23"/>
                                        </p:tgtEl>
                                        <p:attrNameLst>
                                          <p:attrName>ppt_y</p:attrName>
                                        </p:attrNameLst>
                                      </p:cBhvr>
                                      <p:tavLst>
                                        <p:tav tm="0">
                                          <p:val>
                                            <p:strVal val="ppt_y"/>
                                          </p:val>
                                        </p:tav>
                                        <p:tav tm="100000">
                                          <p:val>
                                            <p:strVal val="ppt_y+1"/>
                                          </p:val>
                                        </p:tav>
                                      </p:tavLst>
                                    </p:anim>
                                    <p:set>
                                      <p:cBhvr>
                                        <p:cTn id="77" dur="1" fill="hold">
                                          <p:stCondLst>
                                            <p:cond delay="2999"/>
                                          </p:stCondLst>
                                        </p:cTn>
                                        <p:tgtEl>
                                          <p:spTgt spid="23"/>
                                        </p:tgtEl>
                                        <p:attrNameLst>
                                          <p:attrName>style.visibility</p:attrName>
                                        </p:attrNameLst>
                                      </p:cBhvr>
                                      <p:to>
                                        <p:strVal val="hidden"/>
                                      </p:to>
                                    </p:set>
                                  </p:childTnLst>
                                </p:cTn>
                              </p:par>
                              <p:par>
                                <p:cTn id="78" presetID="38" presetClass="exit" presetSubtype="0" accel="50000" fill="hold" grpId="2" nodeType="withEffect">
                                  <p:stCondLst>
                                    <p:cond delay="0"/>
                                  </p:stCondLst>
                                  <p:iterate type="lt">
                                    <p:tmPct val="5000"/>
                                  </p:iterate>
                                  <p:childTnLst>
                                    <p:anim calcmode="lin" valueType="num">
                                      <p:cBhvr>
                                        <p:cTn id="79" dur="3000">
                                          <p:stCondLst>
                                            <p:cond delay="0"/>
                                          </p:stCondLst>
                                        </p:cTn>
                                        <p:tgtEl>
                                          <p:spTgt spid="6"/>
                                        </p:tgtEl>
                                        <p:attrNameLst>
                                          <p:attrName>style.rotation</p:attrName>
                                        </p:attrNameLst>
                                      </p:cBhvr>
                                      <p:tavLst>
                                        <p:tav tm="0">
                                          <p:val>
                                            <p:fltVal val="0"/>
                                          </p:val>
                                        </p:tav>
                                        <p:tav tm="100000">
                                          <p:val>
                                            <p:fltVal val="45"/>
                                          </p:val>
                                        </p:tav>
                                      </p:tavLst>
                                    </p:anim>
                                    <p:anim calcmode="lin" valueType="num">
                                      <p:cBhvr>
                                        <p:cTn id="80" dur="3000">
                                          <p:stCondLst>
                                            <p:cond delay="0"/>
                                          </p:stCondLst>
                                        </p:cTn>
                                        <p:tgtEl>
                                          <p:spTgt spid="6"/>
                                        </p:tgtEl>
                                        <p:attrNameLst>
                                          <p:attrName>ppt_y</p:attrName>
                                        </p:attrNameLst>
                                      </p:cBhvr>
                                      <p:tavLst>
                                        <p:tav tm="0">
                                          <p:val>
                                            <p:strVal val="ppt_y"/>
                                          </p:val>
                                        </p:tav>
                                        <p:tav tm="100000">
                                          <p:val>
                                            <p:strVal val="ppt_y+1"/>
                                          </p:val>
                                        </p:tav>
                                      </p:tavLst>
                                    </p:anim>
                                    <p:set>
                                      <p:cBhvr>
                                        <p:cTn id="81" dur="1" fill="hold">
                                          <p:stCondLst>
                                            <p:cond delay="2999"/>
                                          </p:stCondLst>
                                        </p:cTn>
                                        <p:tgtEl>
                                          <p:spTgt spid="6"/>
                                        </p:tgtEl>
                                        <p:attrNameLst>
                                          <p:attrName>style.visibility</p:attrName>
                                        </p:attrNameLst>
                                      </p:cBhvr>
                                      <p:to>
                                        <p:strVal val="hidden"/>
                                      </p:to>
                                    </p:set>
                                  </p:childTnLst>
                                </p:cTn>
                              </p:par>
                              <p:par>
                                <p:cTn id="82" presetID="38" presetClass="exit" presetSubtype="0" accel="50000" fill="hold" grpId="2" nodeType="withEffect">
                                  <p:stCondLst>
                                    <p:cond delay="0"/>
                                  </p:stCondLst>
                                  <p:iterate type="lt">
                                    <p:tmPct val="5000"/>
                                  </p:iterate>
                                  <p:childTnLst>
                                    <p:anim calcmode="lin" valueType="num">
                                      <p:cBhvr>
                                        <p:cTn id="83" dur="3000">
                                          <p:stCondLst>
                                            <p:cond delay="0"/>
                                          </p:stCondLst>
                                        </p:cTn>
                                        <p:tgtEl>
                                          <p:spTgt spid="24"/>
                                        </p:tgtEl>
                                        <p:attrNameLst>
                                          <p:attrName>style.rotation</p:attrName>
                                        </p:attrNameLst>
                                      </p:cBhvr>
                                      <p:tavLst>
                                        <p:tav tm="0">
                                          <p:val>
                                            <p:fltVal val="0"/>
                                          </p:val>
                                        </p:tav>
                                        <p:tav tm="100000">
                                          <p:val>
                                            <p:fltVal val="45"/>
                                          </p:val>
                                        </p:tav>
                                      </p:tavLst>
                                    </p:anim>
                                    <p:anim calcmode="lin" valueType="num">
                                      <p:cBhvr>
                                        <p:cTn id="84" dur="3000">
                                          <p:stCondLst>
                                            <p:cond delay="0"/>
                                          </p:stCondLst>
                                        </p:cTn>
                                        <p:tgtEl>
                                          <p:spTgt spid="24"/>
                                        </p:tgtEl>
                                        <p:attrNameLst>
                                          <p:attrName>ppt_y</p:attrName>
                                        </p:attrNameLst>
                                      </p:cBhvr>
                                      <p:tavLst>
                                        <p:tav tm="0">
                                          <p:val>
                                            <p:strVal val="ppt_y"/>
                                          </p:val>
                                        </p:tav>
                                        <p:tav tm="100000">
                                          <p:val>
                                            <p:strVal val="ppt_y+1"/>
                                          </p:val>
                                        </p:tav>
                                      </p:tavLst>
                                    </p:anim>
                                    <p:set>
                                      <p:cBhvr>
                                        <p:cTn id="85" dur="1" fill="hold">
                                          <p:stCondLst>
                                            <p:cond delay="2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grpSp>
        <p:nvGrpSpPr>
          <p:cNvPr id="6" name="Group 5">
            <a:extLst>
              <a:ext uri="{FF2B5EF4-FFF2-40B4-BE49-F238E27FC236}">
                <a16:creationId xmlns:a16="http://schemas.microsoft.com/office/drawing/2014/main" id="{53178B7F-9C0D-470F-AC57-D25A9874AE7E}"/>
              </a:ext>
            </a:extLst>
          </p:cNvPr>
          <p:cNvGrpSpPr/>
          <p:nvPr/>
        </p:nvGrpSpPr>
        <p:grpSpPr>
          <a:xfrm>
            <a:off x="1197034" y="1488269"/>
            <a:ext cx="3308926" cy="4684105"/>
            <a:chOff x="1197034" y="1488269"/>
            <a:chExt cx="3308926" cy="4684105"/>
          </a:xfrm>
        </p:grpSpPr>
        <p:pic>
          <p:nvPicPr>
            <p:cNvPr id="2050" name="Picture 2" descr="Related image">
              <a:extLst>
                <a:ext uri="{FF2B5EF4-FFF2-40B4-BE49-F238E27FC236}">
                  <a16:creationId xmlns:a16="http://schemas.microsoft.com/office/drawing/2014/main" id="{B6BB1058-8C67-40C0-A12E-B34C20C0C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3455">
              <a:off x="1197034" y="1488269"/>
              <a:ext cx="2995877" cy="46841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FA1D49-F432-472D-95CB-4F78607D458E}"/>
                </a:ext>
              </a:extLst>
            </p:cNvPr>
            <p:cNvSpPr txBox="1"/>
            <p:nvPr/>
          </p:nvSpPr>
          <p:spPr>
            <a:xfrm>
              <a:off x="3220720" y="5298440"/>
              <a:ext cx="1285240" cy="584775"/>
            </a:xfrm>
            <a:prstGeom prst="rect">
              <a:avLst/>
            </a:prstGeom>
            <a:noFill/>
          </p:spPr>
          <p:txBody>
            <a:bodyPr wrap="square" rtlCol="0">
              <a:spAutoFit/>
            </a:bodyPr>
            <a:lstStyle/>
            <a:p>
              <a:pPr algn="l"/>
              <a:r>
                <a:rPr lang="en-US" sz="3200" dirty="0">
                  <a:solidFill>
                    <a:srgbClr val="FFFFFF"/>
                  </a:solidFill>
                  <a:effectLst>
                    <a:outerShdw blurRad="38100" dist="38100" dir="2700000" algn="tl">
                      <a:srgbClr val="000000">
                        <a:alpha val="43137"/>
                      </a:srgbClr>
                    </a:outerShdw>
                  </a:effectLst>
                </a:rPr>
                <a:t>Odin</a:t>
              </a:r>
            </a:p>
          </p:txBody>
        </p:sp>
      </p:grpSp>
      <p:grpSp>
        <p:nvGrpSpPr>
          <p:cNvPr id="5" name="Group 4">
            <a:extLst>
              <a:ext uri="{FF2B5EF4-FFF2-40B4-BE49-F238E27FC236}">
                <a16:creationId xmlns:a16="http://schemas.microsoft.com/office/drawing/2014/main" id="{A0305CAA-4464-49EE-80F1-1941C3D16DA3}"/>
              </a:ext>
            </a:extLst>
          </p:cNvPr>
          <p:cNvGrpSpPr/>
          <p:nvPr/>
        </p:nvGrpSpPr>
        <p:grpSpPr>
          <a:xfrm>
            <a:off x="4025410" y="1613770"/>
            <a:ext cx="3884150" cy="3630454"/>
            <a:chOff x="4391170" y="1107989"/>
            <a:chExt cx="3884150" cy="3630454"/>
          </a:xfrm>
        </p:grpSpPr>
        <p:pic>
          <p:nvPicPr>
            <p:cNvPr id="2052" name="Picture 4" descr="Related image">
              <a:extLst>
                <a:ext uri="{FF2B5EF4-FFF2-40B4-BE49-F238E27FC236}">
                  <a16:creationId xmlns:a16="http://schemas.microsoft.com/office/drawing/2014/main" id="{6156A699-B534-4C89-A01E-9ED878093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70" r="20346"/>
            <a:stretch/>
          </p:blipFill>
          <p:spPr bwMode="auto">
            <a:xfrm rot="622877">
              <a:off x="4391170" y="1107989"/>
              <a:ext cx="3587383" cy="3630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31E6AA-032E-4195-80CB-4DF01026EDDF}"/>
                </a:ext>
              </a:extLst>
            </p:cNvPr>
            <p:cNvSpPr txBox="1"/>
            <p:nvPr/>
          </p:nvSpPr>
          <p:spPr>
            <a:xfrm>
              <a:off x="7299960" y="1386840"/>
              <a:ext cx="975360" cy="584775"/>
            </a:xfrm>
            <a:prstGeom prst="rect">
              <a:avLst/>
            </a:prstGeom>
            <a:noFill/>
          </p:spPr>
          <p:txBody>
            <a:bodyPr wrap="square" rtlCol="0">
              <a:spAutoFit/>
            </a:bodyPr>
            <a:lstStyle/>
            <a:p>
              <a:pPr algn="l"/>
              <a:r>
                <a:rPr lang="en-US" sz="3200" dirty="0">
                  <a:solidFill>
                    <a:srgbClr val="FFFFFF"/>
                  </a:solidFill>
                  <a:effectLst>
                    <a:outerShdw blurRad="38100" dist="38100" dir="2700000" algn="tl">
                      <a:srgbClr val="000000">
                        <a:alpha val="43137"/>
                      </a:srgbClr>
                    </a:outerShdw>
                  </a:effectLst>
                </a:rPr>
                <a:t>Zeus</a:t>
              </a:r>
            </a:p>
          </p:txBody>
        </p:sp>
      </p:grpSp>
    </p:spTree>
    <p:extLst>
      <p:ext uri="{BB962C8B-B14F-4D97-AF65-F5344CB8AC3E}">
        <p14:creationId xmlns:p14="http://schemas.microsoft.com/office/powerpoint/2010/main" val="258711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211459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06B693D-C207-4918-B500-D05E150AD3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74800" y1="23485" x2="75200" y2="21212"/>
                        <a14:foregroundMark x1="76800" y1="28030" x2="79000" y2="24621"/>
                        <a14:foregroundMark x1="67800" y1="15909" x2="76400" y2="25758"/>
                        <a14:foregroundMark x1="76400" y1="25758" x2="77000" y2="27652"/>
                        <a14:foregroundMark x1="65800" y1="15909" x2="51200" y2="16288"/>
                        <a14:foregroundMark x1="50200" y1="15909" x2="31200" y2="16288"/>
                        <a14:foregroundMark x1="69600" y1="54924" x2="56200" y2="757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4828" t="12219" r="16832" b="8645"/>
          <a:stretch/>
        </p:blipFill>
        <p:spPr>
          <a:xfrm>
            <a:off x="1277005" y="1478017"/>
            <a:ext cx="6408683" cy="4201510"/>
          </a:xfrm>
          <a:prstGeom prst="rect">
            <a:avLst/>
          </a:prstGeom>
        </p:spPr>
      </p:pic>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4" name="TextBox 3">
            <a:extLst>
              <a:ext uri="{FF2B5EF4-FFF2-40B4-BE49-F238E27FC236}">
                <a16:creationId xmlns:a16="http://schemas.microsoft.com/office/drawing/2014/main" id="{4DEFF8BE-5625-4028-9D89-48D8C8C8691B}"/>
              </a:ext>
            </a:extLst>
          </p:cNvPr>
          <p:cNvSpPr txBox="1"/>
          <p:nvPr/>
        </p:nvSpPr>
        <p:spPr>
          <a:xfrm>
            <a:off x="5919877" y="2153602"/>
            <a:ext cx="1340429" cy="523220"/>
          </a:xfrm>
          <a:prstGeom prst="rect">
            <a:avLst/>
          </a:prstGeom>
          <a:noFill/>
        </p:spPr>
        <p:txBody>
          <a:bodyPr vert="horz" wrap="square" rtlCol="0">
            <a:prstTxWarp prst="textChevron">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peace</a:t>
            </a:r>
          </a:p>
        </p:txBody>
      </p:sp>
      <p:sp>
        <p:nvSpPr>
          <p:cNvPr id="5" name="TextBox 4">
            <a:extLst>
              <a:ext uri="{FF2B5EF4-FFF2-40B4-BE49-F238E27FC236}">
                <a16:creationId xmlns:a16="http://schemas.microsoft.com/office/drawing/2014/main" id="{532BF04F-58D5-4D82-9FB6-54C486902F2A}"/>
              </a:ext>
            </a:extLst>
          </p:cNvPr>
          <p:cNvSpPr txBox="1"/>
          <p:nvPr/>
        </p:nvSpPr>
        <p:spPr>
          <a:xfrm rot="3012646">
            <a:off x="1949355" y="3660312"/>
            <a:ext cx="2514600" cy="523220"/>
          </a:xfrm>
          <a:prstGeom prst="rect">
            <a:avLst/>
          </a:prstGeom>
          <a:noFill/>
        </p:spPr>
        <p:txBody>
          <a:bodyPr vert="horz" wrap="square" rtlCol="0">
            <a:prstTxWarp prst="textFadeRight">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longsuffering</a:t>
            </a:r>
          </a:p>
        </p:txBody>
      </p:sp>
      <p:sp>
        <p:nvSpPr>
          <p:cNvPr id="7" name="TextBox 6">
            <a:extLst>
              <a:ext uri="{FF2B5EF4-FFF2-40B4-BE49-F238E27FC236}">
                <a16:creationId xmlns:a16="http://schemas.microsoft.com/office/drawing/2014/main" id="{82C64BB4-B17F-4F64-8D63-BCC367FC5DAF}"/>
              </a:ext>
            </a:extLst>
          </p:cNvPr>
          <p:cNvSpPr txBox="1"/>
          <p:nvPr/>
        </p:nvSpPr>
        <p:spPr>
          <a:xfrm>
            <a:off x="4947010" y="1626458"/>
            <a:ext cx="1268104" cy="876924"/>
          </a:xfrm>
          <a:prstGeom prst="rect">
            <a:avLst/>
          </a:prstGeom>
          <a:noFill/>
        </p:spPr>
        <p:txBody>
          <a:bodyPr vert="horz" wrap="square" rtlCol="0">
            <a:prstTxWarp prst="textTriangleInverted">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good-</a:t>
            </a:r>
          </a:p>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ness</a:t>
            </a:r>
          </a:p>
        </p:txBody>
      </p:sp>
      <p:sp>
        <p:nvSpPr>
          <p:cNvPr id="8" name="TextBox 7">
            <a:extLst>
              <a:ext uri="{FF2B5EF4-FFF2-40B4-BE49-F238E27FC236}">
                <a16:creationId xmlns:a16="http://schemas.microsoft.com/office/drawing/2014/main" id="{BD4F79B1-FBC1-49D5-BF24-C9459EA646E6}"/>
              </a:ext>
            </a:extLst>
          </p:cNvPr>
          <p:cNvSpPr txBox="1"/>
          <p:nvPr/>
        </p:nvSpPr>
        <p:spPr>
          <a:xfrm>
            <a:off x="3755107" y="1778858"/>
            <a:ext cx="1439840" cy="836963"/>
          </a:xfrm>
          <a:prstGeom prst="rect">
            <a:avLst/>
          </a:prstGeom>
          <a:noFill/>
        </p:spPr>
        <p:txBody>
          <a:bodyPr vert="horz" wrap="square" rtlCol="0">
            <a:prstTxWarp prst="textChevron">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self-control</a:t>
            </a:r>
          </a:p>
        </p:txBody>
      </p:sp>
      <p:sp>
        <p:nvSpPr>
          <p:cNvPr id="9" name="TextBox 8">
            <a:extLst>
              <a:ext uri="{FF2B5EF4-FFF2-40B4-BE49-F238E27FC236}">
                <a16:creationId xmlns:a16="http://schemas.microsoft.com/office/drawing/2014/main" id="{FE2BC689-3FA8-4BF1-9798-A2EACD183ACC}"/>
              </a:ext>
            </a:extLst>
          </p:cNvPr>
          <p:cNvSpPr txBox="1"/>
          <p:nvPr/>
        </p:nvSpPr>
        <p:spPr>
          <a:xfrm rot="18590600">
            <a:off x="4571011" y="3508483"/>
            <a:ext cx="2514600" cy="523220"/>
          </a:xfrm>
          <a:prstGeom prst="rect">
            <a:avLst/>
          </a:prstGeom>
          <a:noFill/>
        </p:spPr>
        <p:txBody>
          <a:bodyPr vert="horz" wrap="square" rtlCol="0">
            <a:prstTxWarp prst="textFadeLeft">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faithfulness</a:t>
            </a:r>
          </a:p>
        </p:txBody>
      </p:sp>
      <p:sp>
        <p:nvSpPr>
          <p:cNvPr id="10" name="TextBox 9">
            <a:extLst>
              <a:ext uri="{FF2B5EF4-FFF2-40B4-BE49-F238E27FC236}">
                <a16:creationId xmlns:a16="http://schemas.microsoft.com/office/drawing/2014/main" id="{94FB46D5-373C-4C82-AC63-31DFBFD26D4E}"/>
              </a:ext>
            </a:extLst>
          </p:cNvPr>
          <p:cNvSpPr txBox="1"/>
          <p:nvPr/>
        </p:nvSpPr>
        <p:spPr>
          <a:xfrm rot="5400000">
            <a:off x="3311932" y="3712590"/>
            <a:ext cx="2387543" cy="523220"/>
          </a:xfrm>
          <a:prstGeom prst="rect">
            <a:avLst/>
          </a:prstGeom>
          <a:noFill/>
        </p:spPr>
        <p:txBody>
          <a:bodyPr vert="horz" wrap="square" rtlCol="0">
            <a:prstTxWarp prst="textFadeRight">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gentleness</a:t>
            </a:r>
          </a:p>
        </p:txBody>
      </p:sp>
      <p:sp>
        <p:nvSpPr>
          <p:cNvPr id="11" name="TextBox 10">
            <a:extLst>
              <a:ext uri="{FF2B5EF4-FFF2-40B4-BE49-F238E27FC236}">
                <a16:creationId xmlns:a16="http://schemas.microsoft.com/office/drawing/2014/main" id="{E8127F92-3D04-403A-A9E3-A1753D58FD59}"/>
              </a:ext>
            </a:extLst>
          </p:cNvPr>
          <p:cNvSpPr txBox="1"/>
          <p:nvPr/>
        </p:nvSpPr>
        <p:spPr>
          <a:xfrm>
            <a:off x="3489377" y="5116290"/>
            <a:ext cx="2146579" cy="923330"/>
          </a:xfrm>
          <a:prstGeom prst="rect">
            <a:avLst/>
          </a:prstGeom>
          <a:noFill/>
        </p:spPr>
        <p:txBody>
          <a:bodyPr vert="horz" wrap="square" rtlCol="0">
            <a:prstTxWarp prst="textTriangleInverted">
              <a:avLst>
                <a:gd name="adj" fmla="val 33741"/>
              </a:avLst>
            </a:prstTxWarp>
            <a:spAutoFit/>
          </a:bodyPr>
          <a:lstStyle/>
          <a:p>
            <a:pPr algn="ctr"/>
            <a:r>
              <a:rPr lang="en-US" sz="5400" b="1" dirty="0">
                <a:ln>
                  <a:solidFill>
                    <a:sysClr val="windowText" lastClr="000000"/>
                  </a:solidFill>
                </a:ln>
                <a:solidFill>
                  <a:srgbClr val="FFFFFF"/>
                </a:solidFill>
              </a:rPr>
              <a:t>Love</a:t>
            </a:r>
          </a:p>
        </p:txBody>
      </p:sp>
      <p:sp>
        <p:nvSpPr>
          <p:cNvPr id="13" name="TextBox 12">
            <a:extLst>
              <a:ext uri="{FF2B5EF4-FFF2-40B4-BE49-F238E27FC236}">
                <a16:creationId xmlns:a16="http://schemas.microsoft.com/office/drawing/2014/main" id="{3777697E-176D-45D9-99A9-BA58738044B4}"/>
              </a:ext>
            </a:extLst>
          </p:cNvPr>
          <p:cNvSpPr txBox="1"/>
          <p:nvPr/>
        </p:nvSpPr>
        <p:spPr>
          <a:xfrm>
            <a:off x="452284" y="946305"/>
            <a:ext cx="8249107" cy="584775"/>
          </a:xfrm>
          <a:prstGeom prst="rect">
            <a:avLst/>
          </a:prstGeom>
          <a:noFill/>
        </p:spPr>
        <p:txBody>
          <a:bodyPr wrap="square" rtlCol="0">
            <a:spAutoFit/>
          </a:bodyPr>
          <a:lstStyle/>
          <a:p>
            <a:pPr algn="ctr"/>
            <a:r>
              <a:rPr lang="en-US" sz="3200" dirty="0">
                <a:solidFill>
                  <a:srgbClr val="FFFFFF"/>
                </a:solidFill>
              </a:rPr>
              <a:t>Galatians 5:22-23</a:t>
            </a:r>
          </a:p>
        </p:txBody>
      </p:sp>
      <p:sp>
        <p:nvSpPr>
          <p:cNvPr id="18" name="Star: 7 Points 17">
            <a:extLst>
              <a:ext uri="{FF2B5EF4-FFF2-40B4-BE49-F238E27FC236}">
                <a16:creationId xmlns:a16="http://schemas.microsoft.com/office/drawing/2014/main" id="{8ADA8BEE-BDD3-4D0E-A433-9E3E229F060F}"/>
              </a:ext>
            </a:extLst>
          </p:cNvPr>
          <p:cNvSpPr/>
          <p:nvPr/>
        </p:nvSpPr>
        <p:spPr>
          <a:xfrm>
            <a:off x="2343309" y="1923498"/>
            <a:ext cx="1434401" cy="1367460"/>
          </a:xfrm>
          <a:prstGeom prst="star7">
            <a:avLst>
              <a:gd name="adj" fmla="val 18760"/>
              <a:gd name="hf" fmla="val 102572"/>
              <a:gd name="vf" fmla="val 105210"/>
            </a:avLst>
          </a:prstGeom>
          <a:solidFill>
            <a:srgbClr val="FFFFFF">
              <a:alpha val="90980"/>
            </a:srgbClr>
          </a:solidFill>
          <a:ln>
            <a:solidFill>
              <a:srgbClr val="FFFF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09FAEA8F-940D-40EC-8B57-E2EF09FE866B}"/>
              </a:ext>
            </a:extLst>
          </p:cNvPr>
          <p:cNvSpPr txBox="1"/>
          <p:nvPr/>
        </p:nvSpPr>
        <p:spPr>
          <a:xfrm rot="20342631">
            <a:off x="1871126" y="2019575"/>
            <a:ext cx="797187" cy="601441"/>
          </a:xfrm>
          <a:prstGeom prst="rect">
            <a:avLst/>
          </a:prstGeom>
          <a:noFill/>
        </p:spPr>
        <p:txBody>
          <a:bodyPr vert="horz" wrap="square" rtlCol="0">
            <a:prstTxWarp prst="textChevron">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joy</a:t>
            </a:r>
          </a:p>
        </p:txBody>
      </p:sp>
      <p:sp>
        <p:nvSpPr>
          <p:cNvPr id="6" name="TextBox 5">
            <a:extLst>
              <a:ext uri="{FF2B5EF4-FFF2-40B4-BE49-F238E27FC236}">
                <a16:creationId xmlns:a16="http://schemas.microsoft.com/office/drawing/2014/main" id="{72744E55-F814-4421-8EA7-A0CAECB1B3E1}"/>
              </a:ext>
            </a:extLst>
          </p:cNvPr>
          <p:cNvSpPr txBox="1"/>
          <p:nvPr/>
        </p:nvSpPr>
        <p:spPr>
          <a:xfrm>
            <a:off x="2726190" y="1686911"/>
            <a:ext cx="1117043" cy="857456"/>
          </a:xfrm>
          <a:prstGeom prst="rect">
            <a:avLst/>
          </a:prstGeom>
          <a:noFill/>
        </p:spPr>
        <p:txBody>
          <a:bodyPr vert="horz" wrap="square" rtlCol="0">
            <a:prstTxWarp prst="textTriangleInverted">
              <a:avLst/>
            </a:prstTxWarp>
            <a:spAutoFit/>
          </a:bodyPr>
          <a:lstStyle/>
          <a:p>
            <a:pPr algn="ctr"/>
            <a:r>
              <a:rPr lang="en-US" sz="2800" b="1" dirty="0">
                <a:ln w="3175">
                  <a:solidFill>
                    <a:schemeClr val="bg2">
                      <a:lumMod val="10000"/>
                    </a:schemeClr>
                  </a:solidFill>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kind-ness</a:t>
            </a:r>
          </a:p>
        </p:txBody>
      </p:sp>
    </p:spTree>
    <p:extLst>
      <p:ext uri="{BB962C8B-B14F-4D97-AF65-F5344CB8AC3E}">
        <p14:creationId xmlns:p14="http://schemas.microsoft.com/office/powerpoint/2010/main" val="244994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26" presetClass="emph" presetSubtype="0" repeatCount="2000" fill="hold" grpId="1" nodeType="afterEffect">
                                  <p:stCondLst>
                                    <p:cond delay="0"/>
                                  </p:stCondLst>
                                  <p:childTnLst>
                                    <p:animEffect transition="out" filter="fade">
                                      <p:cBhvr>
                                        <p:cTn id="20" dur="500" tmFilter="0, 0; .2, .5; .8, .5; 1, 0"/>
                                        <p:tgtEl>
                                          <p:spTgt spid="18"/>
                                        </p:tgtEl>
                                      </p:cBhvr>
                                    </p:animEffect>
                                    <p:animScale>
                                      <p:cBhvr>
                                        <p:cTn id="21" dur="250" autoRev="1" fill="hold"/>
                                        <p:tgtEl>
                                          <p:spTgt spid="1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3" grpId="0"/>
      <p:bldP spid="18" grpId="0" animBg="1"/>
      <p:bldP spid="18" grpId="1" animBg="1"/>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42332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84775"/>
          </a:xfrm>
          <a:prstGeom prst="rect">
            <a:avLst/>
          </a:prstGeom>
          <a:noFill/>
        </p:spPr>
        <p:txBody>
          <a:bodyPr wrap="square" rtlCol="0">
            <a:spAutoFit/>
          </a:bodyPr>
          <a:lstStyle/>
          <a:p>
            <a:r>
              <a:rPr lang="en-US" sz="3200" dirty="0"/>
              <a:t>divisive man </a:t>
            </a:r>
            <a:r>
              <a:rPr lang="en-US" sz="3200" dirty="0">
                <a:solidFill>
                  <a:srgbClr val="FFFFFF"/>
                </a:solidFill>
              </a:rPr>
              <a:t>(v. 10) ~ </a:t>
            </a:r>
            <a:r>
              <a:rPr lang="en-US" sz="3200" i="1" dirty="0" err="1">
                <a:latin typeface="Times New Roman" panose="02020603050405020304" pitchFamily="18" charset="0"/>
                <a:cs typeface="Times New Roman" panose="02020603050405020304" pitchFamily="18" charset="0"/>
              </a:rPr>
              <a:t>hairetikos</a:t>
            </a:r>
            <a:r>
              <a:rPr lang="en-US" sz="3200" dirty="0"/>
              <a:t> </a:t>
            </a:r>
            <a:r>
              <a:rPr lang="en-US" sz="3200" dirty="0">
                <a:solidFill>
                  <a:srgbClr val="FFFFFF"/>
                </a:solidFill>
              </a:rPr>
              <a:t>– KJV, </a:t>
            </a:r>
            <a:r>
              <a:rPr lang="en-US" sz="3200" dirty="0" err="1"/>
              <a:t>heretick</a:t>
            </a:r>
            <a:endParaRPr lang="en-US" sz="32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80467249-92D6-48B4-92E2-71301B9BF4E8}"/>
              </a:ext>
            </a:extLst>
          </p:cNvPr>
          <p:cNvSpPr txBox="1"/>
          <p:nvPr/>
        </p:nvSpPr>
        <p:spPr>
          <a:xfrm>
            <a:off x="703006" y="1468376"/>
            <a:ext cx="799362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rgbClr val="FFFFFF"/>
                </a:solidFill>
              </a:rPr>
              <a:t> </a:t>
            </a:r>
            <a:r>
              <a:rPr lang="en-US" sz="3200" dirty="0"/>
              <a:t>warped </a:t>
            </a:r>
            <a:r>
              <a:rPr lang="en-US" sz="3200" dirty="0">
                <a:solidFill>
                  <a:srgbClr val="FFFFFF"/>
                </a:solidFill>
              </a:rPr>
              <a:t>~ literally </a:t>
            </a:r>
            <a:r>
              <a:rPr lang="en-US" sz="3200" i="1" dirty="0">
                <a:solidFill>
                  <a:srgbClr val="FFFFFF"/>
                </a:solidFill>
              </a:rPr>
              <a:t>twisted, turned inside out</a:t>
            </a:r>
            <a:endParaRPr lang="en-US" sz="3200" dirty="0">
              <a:solidFill>
                <a:srgbClr val="FFFFFF"/>
              </a:solidFill>
            </a:endParaRPr>
          </a:p>
        </p:txBody>
      </p:sp>
    </p:spTree>
    <p:extLst>
      <p:ext uri="{BB962C8B-B14F-4D97-AF65-F5344CB8AC3E}">
        <p14:creationId xmlns:p14="http://schemas.microsoft.com/office/powerpoint/2010/main" val="73349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35888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grpSp>
        <p:nvGrpSpPr>
          <p:cNvPr id="7" name="Group 6">
            <a:extLst>
              <a:ext uri="{FF2B5EF4-FFF2-40B4-BE49-F238E27FC236}">
                <a16:creationId xmlns:a16="http://schemas.microsoft.com/office/drawing/2014/main" id="{418AF78A-4A40-4557-8529-7E2498010E26}"/>
              </a:ext>
            </a:extLst>
          </p:cNvPr>
          <p:cNvGrpSpPr/>
          <p:nvPr/>
        </p:nvGrpSpPr>
        <p:grpSpPr>
          <a:xfrm rot="21230611">
            <a:off x="269240" y="1766280"/>
            <a:ext cx="5781040" cy="3325436"/>
            <a:chOff x="1732280" y="1888410"/>
            <a:chExt cx="5781040" cy="3325436"/>
          </a:xfrm>
        </p:grpSpPr>
        <p:sp>
          <p:nvSpPr>
            <p:cNvPr id="4" name="Rectangle 3">
              <a:extLst>
                <a:ext uri="{FF2B5EF4-FFF2-40B4-BE49-F238E27FC236}">
                  <a16:creationId xmlns:a16="http://schemas.microsoft.com/office/drawing/2014/main" id="{6A8B6FD1-8559-4B52-9F79-61196F4825CB}"/>
                </a:ext>
              </a:extLst>
            </p:cNvPr>
            <p:cNvSpPr/>
            <p:nvPr/>
          </p:nvSpPr>
          <p:spPr>
            <a:xfrm>
              <a:off x="1732280" y="1976120"/>
              <a:ext cx="5781040" cy="3200400"/>
            </a:xfrm>
            <a:prstGeom prst="rect">
              <a:avLst/>
            </a:prstGeom>
            <a:solidFill>
              <a:srgbClr val="FFFFFF"/>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ulpit clipart">
              <a:extLst>
                <a:ext uri="{FF2B5EF4-FFF2-40B4-BE49-F238E27FC236}">
                  <a16:creationId xmlns:a16="http://schemas.microsoft.com/office/drawing/2014/main" id="{FF1D279E-10BE-477C-AD58-8E8B32F767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538" l="9948" r="89948">
                          <a14:foregroundMark x1="39896" y1="15846" x2="53679" y2="16462"/>
                          <a14:foregroundMark x1="53679" y1="16462" x2="61140" y2="16077"/>
                          <a14:foregroundMark x1="37720" y1="20692" x2="47668" y2="20923"/>
                          <a14:foregroundMark x1="34197" y1="25462" x2="35855" y2="48231"/>
                          <a14:foregroundMark x1="65181" y1="37231" x2="66425" y2="60385"/>
                          <a14:foregroundMark x1="34197" y1="86692" x2="48394" y2="85385"/>
                          <a14:foregroundMark x1="48394" y1="85385" x2="59067" y2="85538"/>
                          <a14:foregroundMark x1="33679" y1="91846" x2="48083" y2="90692"/>
                          <a14:foregroundMark x1="48083" y1="90692" x2="56995" y2="91538"/>
                        </a14:backgroundRemoval>
                      </a14:imgEffect>
                    </a14:imgLayer>
                  </a14:imgProps>
                </a:ext>
                <a:ext uri="{28A0092B-C50C-407E-A947-70E740481C1C}">
                  <a14:useLocalDpi xmlns:a14="http://schemas.microsoft.com/office/drawing/2010/main" val="0"/>
                </a:ext>
              </a:extLst>
            </a:blip>
            <a:srcRect/>
            <a:stretch>
              <a:fillRect/>
            </a:stretch>
          </p:blipFill>
          <p:spPr bwMode="auto">
            <a:xfrm>
              <a:off x="3491641" y="1888410"/>
              <a:ext cx="2159131" cy="2908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B06982-275F-4255-92CC-0DBAD1C22391}"/>
                </a:ext>
              </a:extLst>
            </p:cNvPr>
            <p:cNvSpPr txBox="1"/>
            <p:nvPr/>
          </p:nvSpPr>
          <p:spPr>
            <a:xfrm>
              <a:off x="2494280" y="3093720"/>
              <a:ext cx="4170680" cy="646331"/>
            </a:xfrm>
            <a:prstGeom prst="rect">
              <a:avLst/>
            </a:prstGeom>
            <a:noFill/>
          </p:spPr>
          <p:txBody>
            <a:bodyPr wrap="square" rtlCol="0">
              <a:spAutoFit/>
            </a:bodyPr>
            <a:lstStyle/>
            <a:p>
              <a:pPr algn="ctr"/>
              <a:r>
                <a:rPr lang="en-US" sz="3600" cap="all" dirty="0">
                  <a:ln>
                    <a:solidFill>
                      <a:srgbClr val="FFFFFF"/>
                    </a:solidFill>
                  </a:ln>
                  <a:solidFill>
                    <a:schemeClr val="bg2">
                      <a:lumMod val="10000"/>
                    </a:schemeClr>
                  </a:solidFill>
                  <a:effectLst>
                    <a:glow rad="76200">
                      <a:srgbClr val="FFFFFF">
                        <a:alpha val="70000"/>
                      </a:srgbClr>
                    </a:glow>
                  </a:effectLst>
                  <a:latin typeface="PT Sasparilla" pitchFamily="2" charset="0"/>
                </a:rPr>
                <a:t>Have pulpit will travel</a:t>
              </a:r>
            </a:p>
          </p:txBody>
        </p:sp>
        <p:sp>
          <p:nvSpPr>
            <p:cNvPr id="8" name="TextBox 7">
              <a:extLst>
                <a:ext uri="{FF2B5EF4-FFF2-40B4-BE49-F238E27FC236}">
                  <a16:creationId xmlns:a16="http://schemas.microsoft.com/office/drawing/2014/main" id="{41E865E4-1F1D-46CB-8B88-17803E0D482B}"/>
                </a:ext>
              </a:extLst>
            </p:cNvPr>
            <p:cNvSpPr txBox="1"/>
            <p:nvPr/>
          </p:nvSpPr>
          <p:spPr>
            <a:xfrm>
              <a:off x="2173199" y="4505960"/>
              <a:ext cx="4700041" cy="707886"/>
            </a:xfrm>
            <a:prstGeom prst="rect">
              <a:avLst/>
            </a:prstGeom>
            <a:noFill/>
          </p:spPr>
          <p:txBody>
            <a:bodyPr wrap="square" rtlCol="0">
              <a:spAutoFit/>
            </a:bodyPr>
            <a:lstStyle/>
            <a:p>
              <a:pPr algn="ctr"/>
              <a:r>
                <a:rPr lang="en-US" sz="2000" cap="all" dirty="0">
                  <a:solidFill>
                    <a:schemeClr val="bg2">
                      <a:lumMod val="10000"/>
                    </a:schemeClr>
                  </a:solidFill>
                  <a:latin typeface="PT Sasparilla" pitchFamily="2" charset="0"/>
                </a:rPr>
                <a:t>Contact </a:t>
              </a:r>
              <a:r>
                <a:rPr lang="en-US" sz="2000" cap="all" dirty="0" err="1">
                  <a:solidFill>
                    <a:schemeClr val="bg2">
                      <a:lumMod val="10000"/>
                    </a:schemeClr>
                  </a:solidFill>
                  <a:latin typeface="PT Sasparilla" pitchFamily="2" charset="0"/>
                </a:rPr>
                <a:t>artemas</a:t>
              </a:r>
              <a:endParaRPr lang="en-US" sz="2000" cap="all" dirty="0">
                <a:solidFill>
                  <a:schemeClr val="bg2">
                    <a:lumMod val="10000"/>
                  </a:schemeClr>
                </a:solidFill>
                <a:latin typeface="PT Sasparilla" pitchFamily="2" charset="0"/>
              </a:endParaRPr>
            </a:p>
            <a:p>
              <a:pPr algn="ctr"/>
              <a:r>
                <a:rPr lang="en-US" sz="2000" cap="all" dirty="0">
                  <a:solidFill>
                    <a:schemeClr val="bg2">
                      <a:lumMod val="10000"/>
                    </a:schemeClr>
                  </a:solidFill>
                  <a:latin typeface="PT Sasparilla" pitchFamily="2" charset="0"/>
                </a:rPr>
                <a:t>Rome</a:t>
              </a:r>
            </a:p>
          </p:txBody>
        </p:sp>
      </p:grpSp>
      <p:grpSp>
        <p:nvGrpSpPr>
          <p:cNvPr id="10" name="Group 9">
            <a:extLst>
              <a:ext uri="{FF2B5EF4-FFF2-40B4-BE49-F238E27FC236}">
                <a16:creationId xmlns:a16="http://schemas.microsoft.com/office/drawing/2014/main" id="{36EC5132-11D3-440D-A493-977D43993D96}"/>
              </a:ext>
            </a:extLst>
          </p:cNvPr>
          <p:cNvGrpSpPr/>
          <p:nvPr/>
        </p:nvGrpSpPr>
        <p:grpSpPr>
          <a:xfrm rot="385777">
            <a:off x="3002280" y="1344850"/>
            <a:ext cx="5781040" cy="3325436"/>
            <a:chOff x="1732280" y="1888410"/>
            <a:chExt cx="5781040" cy="3325436"/>
          </a:xfrm>
        </p:grpSpPr>
        <p:sp>
          <p:nvSpPr>
            <p:cNvPr id="11" name="Rectangle 10">
              <a:extLst>
                <a:ext uri="{FF2B5EF4-FFF2-40B4-BE49-F238E27FC236}">
                  <a16:creationId xmlns:a16="http://schemas.microsoft.com/office/drawing/2014/main" id="{205FD6C9-F610-4FDB-AB90-F4D1B418BB05}"/>
                </a:ext>
              </a:extLst>
            </p:cNvPr>
            <p:cNvSpPr/>
            <p:nvPr/>
          </p:nvSpPr>
          <p:spPr>
            <a:xfrm>
              <a:off x="1732280" y="1976120"/>
              <a:ext cx="5781040" cy="3200400"/>
            </a:xfrm>
            <a:prstGeom prst="rect">
              <a:avLst/>
            </a:prstGeom>
            <a:solidFill>
              <a:srgbClr val="FFFFFF"/>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pulpit clipart">
              <a:extLst>
                <a:ext uri="{FF2B5EF4-FFF2-40B4-BE49-F238E27FC236}">
                  <a16:creationId xmlns:a16="http://schemas.microsoft.com/office/drawing/2014/main" id="{5F2276BB-E044-4933-BE2F-69E73088DC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538" l="9948" r="89948">
                          <a14:foregroundMark x1="39896" y1="15846" x2="53679" y2="16462"/>
                          <a14:foregroundMark x1="53679" y1="16462" x2="61140" y2="16077"/>
                          <a14:foregroundMark x1="37720" y1="20692" x2="47668" y2="20923"/>
                          <a14:foregroundMark x1="34197" y1="25462" x2="35855" y2="48231"/>
                          <a14:foregroundMark x1="65181" y1="37231" x2="66425" y2="60385"/>
                          <a14:foregroundMark x1="34197" y1="86692" x2="48394" y2="85385"/>
                          <a14:foregroundMark x1="48394" y1="85385" x2="59067" y2="85538"/>
                          <a14:foregroundMark x1="33679" y1="91846" x2="48083" y2="90692"/>
                          <a14:foregroundMark x1="48083" y1="90692" x2="56995" y2="91538"/>
                        </a14:backgroundRemoval>
                      </a14:imgEffect>
                    </a14:imgLayer>
                  </a14:imgProps>
                </a:ext>
                <a:ext uri="{28A0092B-C50C-407E-A947-70E740481C1C}">
                  <a14:useLocalDpi xmlns:a14="http://schemas.microsoft.com/office/drawing/2010/main" val="0"/>
                </a:ext>
              </a:extLst>
            </a:blip>
            <a:srcRect/>
            <a:stretch>
              <a:fillRect/>
            </a:stretch>
          </p:blipFill>
          <p:spPr bwMode="auto">
            <a:xfrm>
              <a:off x="3491641" y="1888410"/>
              <a:ext cx="2159131" cy="29084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F5377A5-163C-45E7-9374-7BA721ADF4F8}"/>
                </a:ext>
              </a:extLst>
            </p:cNvPr>
            <p:cNvSpPr txBox="1"/>
            <p:nvPr/>
          </p:nvSpPr>
          <p:spPr>
            <a:xfrm>
              <a:off x="2494280" y="3093720"/>
              <a:ext cx="4170680" cy="646331"/>
            </a:xfrm>
            <a:prstGeom prst="rect">
              <a:avLst/>
            </a:prstGeom>
            <a:noFill/>
          </p:spPr>
          <p:txBody>
            <a:bodyPr wrap="square" rtlCol="0">
              <a:spAutoFit/>
            </a:bodyPr>
            <a:lstStyle/>
            <a:p>
              <a:pPr algn="ctr"/>
              <a:r>
                <a:rPr lang="en-US" sz="3600" cap="all" dirty="0">
                  <a:ln>
                    <a:solidFill>
                      <a:srgbClr val="FFFFFF"/>
                    </a:solidFill>
                  </a:ln>
                  <a:solidFill>
                    <a:schemeClr val="bg2">
                      <a:lumMod val="10000"/>
                    </a:schemeClr>
                  </a:solidFill>
                  <a:effectLst>
                    <a:glow rad="76200">
                      <a:srgbClr val="FFFFFF">
                        <a:alpha val="73000"/>
                      </a:srgbClr>
                    </a:glow>
                  </a:effectLst>
                  <a:latin typeface="PT Sasparilla" pitchFamily="2" charset="0"/>
                </a:rPr>
                <a:t>Have pulpit will travel</a:t>
              </a:r>
            </a:p>
          </p:txBody>
        </p:sp>
        <p:sp>
          <p:nvSpPr>
            <p:cNvPr id="14" name="TextBox 13">
              <a:extLst>
                <a:ext uri="{FF2B5EF4-FFF2-40B4-BE49-F238E27FC236}">
                  <a16:creationId xmlns:a16="http://schemas.microsoft.com/office/drawing/2014/main" id="{328A3A9B-F88A-4C08-9A47-A6860A175377}"/>
                </a:ext>
              </a:extLst>
            </p:cNvPr>
            <p:cNvSpPr txBox="1"/>
            <p:nvPr/>
          </p:nvSpPr>
          <p:spPr>
            <a:xfrm>
              <a:off x="2173199" y="4505960"/>
              <a:ext cx="4700041" cy="707886"/>
            </a:xfrm>
            <a:prstGeom prst="rect">
              <a:avLst/>
            </a:prstGeom>
            <a:noFill/>
          </p:spPr>
          <p:txBody>
            <a:bodyPr wrap="square" rtlCol="0">
              <a:spAutoFit/>
            </a:bodyPr>
            <a:lstStyle/>
            <a:p>
              <a:pPr algn="ctr"/>
              <a:r>
                <a:rPr lang="en-US" sz="2000" cap="all" dirty="0">
                  <a:solidFill>
                    <a:schemeClr val="bg2">
                      <a:lumMod val="10000"/>
                    </a:schemeClr>
                  </a:solidFill>
                  <a:latin typeface="PT Sasparilla" pitchFamily="2" charset="0"/>
                </a:rPr>
                <a:t>Contact Tychicus</a:t>
              </a:r>
            </a:p>
            <a:p>
              <a:pPr algn="ctr"/>
              <a:r>
                <a:rPr lang="en-US" sz="2000" cap="all" dirty="0">
                  <a:solidFill>
                    <a:schemeClr val="bg2">
                      <a:lumMod val="10000"/>
                    </a:schemeClr>
                  </a:solidFill>
                  <a:latin typeface="PT Sasparilla" pitchFamily="2" charset="0"/>
                </a:rPr>
                <a:t>Rome</a:t>
              </a:r>
            </a:p>
          </p:txBody>
        </p:sp>
      </p:grpSp>
    </p:spTree>
    <p:extLst>
      <p:ext uri="{BB962C8B-B14F-4D97-AF65-F5344CB8AC3E}">
        <p14:creationId xmlns:p14="http://schemas.microsoft.com/office/powerpoint/2010/main" val="107240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31772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36721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5262979"/>
          </a:xfrm>
          <a:prstGeom prst="rect">
            <a:avLst/>
          </a:prstGeom>
          <a:noFill/>
        </p:spPr>
        <p:txBody>
          <a:bodyPr wrap="square" rtlCol="0">
            <a:spAutoFit/>
          </a:bodyPr>
          <a:lstStyle/>
          <a:p>
            <a:r>
              <a:rPr lang="en-US" sz="2800" dirty="0">
                <a:solidFill>
                  <a:srgbClr val="FFFFFF"/>
                </a:solidFill>
              </a:rPr>
              <a:t>Titus 3:4–15 ~ </a:t>
            </a:r>
            <a:r>
              <a:rPr lang="en-US" sz="2800" baseline="30000" dirty="0">
                <a:solidFill>
                  <a:srgbClr val="FFFFFF"/>
                </a:solidFill>
              </a:rPr>
              <a:t>4</a:t>
            </a:r>
            <a:r>
              <a:rPr lang="en-US" sz="2800" baseline="30000" dirty="0"/>
              <a:t> </a:t>
            </a:r>
            <a:r>
              <a:rPr lang="en-US" sz="2800" dirty="0"/>
              <a:t>But when the kindness and the love of God our Savior toward man appeared, </a:t>
            </a:r>
            <a:r>
              <a:rPr lang="en-US" sz="2800" baseline="30000" dirty="0">
                <a:solidFill>
                  <a:srgbClr val="FFFFFF"/>
                </a:solidFill>
              </a:rPr>
              <a:t>5</a:t>
            </a:r>
            <a:r>
              <a:rPr lang="en-US" sz="2800" baseline="30000" dirty="0"/>
              <a:t> </a:t>
            </a:r>
            <a:r>
              <a:rPr lang="en-US" sz="2800" dirty="0"/>
              <a:t>not by works of righteousness which we have done, but according to His mercy He saved us, through the washing of regeneration and renewing of the Holy Spirit, </a:t>
            </a:r>
            <a:r>
              <a:rPr lang="en-US" sz="2800" baseline="30000" dirty="0">
                <a:solidFill>
                  <a:srgbClr val="FFFFFF"/>
                </a:solidFill>
              </a:rPr>
              <a:t>6</a:t>
            </a:r>
            <a:r>
              <a:rPr lang="en-US" sz="2800" baseline="30000" dirty="0"/>
              <a:t> </a:t>
            </a:r>
            <a:r>
              <a:rPr lang="en-US" sz="2800" dirty="0"/>
              <a:t>whom He poured out on us abundantly through Jesus Christ our Savior, </a:t>
            </a:r>
            <a:r>
              <a:rPr lang="en-US" sz="2800" baseline="30000" dirty="0">
                <a:solidFill>
                  <a:srgbClr val="FFFFFF"/>
                </a:solidFill>
              </a:rPr>
              <a:t>7</a:t>
            </a:r>
            <a:r>
              <a:rPr lang="en-US" sz="2800" baseline="30000" dirty="0"/>
              <a:t> </a:t>
            </a:r>
            <a:r>
              <a:rPr lang="en-US" sz="2800" dirty="0"/>
              <a:t>that having been justified by His grace we should become heirs according to the hope of eternal life. </a:t>
            </a:r>
          </a:p>
          <a:p>
            <a:r>
              <a:rPr lang="en-US" sz="2800" baseline="30000" dirty="0">
                <a:solidFill>
                  <a:srgbClr val="FFFFFF"/>
                </a:solidFill>
              </a:rPr>
              <a:t>8</a:t>
            </a:r>
            <a:r>
              <a:rPr lang="en-US" sz="2800" baseline="30000" dirty="0"/>
              <a:t> </a:t>
            </a:r>
            <a:r>
              <a:rPr lang="en-US" sz="2800" dirty="0"/>
              <a:t>This is a faithful saying, and these things I want you to affirm constantly, that those who have believed in God should be careful to maintain good works. </a:t>
            </a:r>
          </a:p>
        </p:txBody>
      </p:sp>
    </p:spTree>
    <p:extLst>
      <p:ext uri="{BB962C8B-B14F-4D97-AF65-F5344CB8AC3E}">
        <p14:creationId xmlns:p14="http://schemas.microsoft.com/office/powerpoint/2010/main" val="3919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4832092"/>
          </a:xfrm>
          <a:prstGeom prst="rect">
            <a:avLst/>
          </a:prstGeom>
          <a:noFill/>
        </p:spPr>
        <p:txBody>
          <a:bodyPr wrap="square" rtlCol="0">
            <a:spAutoFit/>
          </a:bodyPr>
          <a:lstStyle/>
          <a:p>
            <a:r>
              <a:rPr lang="en-US" sz="2800" dirty="0">
                <a:solidFill>
                  <a:srgbClr val="FFFFFF"/>
                </a:solidFill>
              </a:rPr>
              <a:t>Titus 3:4–15 ~ </a:t>
            </a:r>
            <a:r>
              <a:rPr lang="en-US" sz="2800" dirty="0"/>
              <a:t>These things are good and profitable to men. </a:t>
            </a:r>
          </a:p>
          <a:p>
            <a:r>
              <a:rPr lang="en-US" sz="2800" baseline="30000" dirty="0">
                <a:solidFill>
                  <a:srgbClr val="FFFFFF"/>
                </a:solidFill>
              </a:rPr>
              <a:t>9</a:t>
            </a:r>
            <a:r>
              <a:rPr lang="en-US" sz="2800" baseline="30000" dirty="0"/>
              <a:t> </a:t>
            </a:r>
            <a:r>
              <a:rPr lang="en-US" sz="2800" dirty="0"/>
              <a:t>But avoid foolish disputes, genealogies, contentions, and strivings about the law; for they are unprofitable and useless. </a:t>
            </a:r>
            <a:r>
              <a:rPr lang="en-US" sz="2800" baseline="30000" dirty="0">
                <a:solidFill>
                  <a:srgbClr val="FFFFFF"/>
                </a:solidFill>
              </a:rPr>
              <a:t>10</a:t>
            </a:r>
            <a:r>
              <a:rPr lang="en-US" sz="2800" baseline="30000" dirty="0"/>
              <a:t> </a:t>
            </a:r>
            <a:r>
              <a:rPr lang="en-US" sz="2800" dirty="0"/>
              <a:t>Reject a divisive man after the first and second admonition, </a:t>
            </a:r>
            <a:r>
              <a:rPr lang="en-US" sz="2800" baseline="30000" dirty="0">
                <a:solidFill>
                  <a:srgbClr val="FFFFFF"/>
                </a:solidFill>
              </a:rPr>
              <a:t>11</a:t>
            </a:r>
            <a:r>
              <a:rPr lang="en-US" sz="2800" baseline="30000" dirty="0"/>
              <a:t> </a:t>
            </a:r>
            <a:r>
              <a:rPr lang="en-US" sz="2800" dirty="0"/>
              <a:t>knowing that such a person is warped and sinning, being self-condemned. </a:t>
            </a:r>
          </a:p>
          <a:p>
            <a:r>
              <a:rPr lang="en-US" sz="2800" baseline="30000" dirty="0">
                <a:solidFill>
                  <a:srgbClr val="FFFFFF"/>
                </a:solidFill>
              </a:rPr>
              <a:t>12</a:t>
            </a:r>
            <a:r>
              <a:rPr lang="en-US" sz="2800" baseline="30000" dirty="0"/>
              <a:t> </a:t>
            </a:r>
            <a:r>
              <a:rPr lang="en-US" sz="2800" dirty="0"/>
              <a:t>When I send Artemas to you, or Tychicus, be diligent to come to me at Nicopolis, for I have decided to spend the winter there. </a:t>
            </a:r>
            <a:r>
              <a:rPr lang="en-US" sz="2800" baseline="30000" dirty="0">
                <a:solidFill>
                  <a:srgbClr val="FFFFFF"/>
                </a:solidFill>
              </a:rPr>
              <a:t>13</a:t>
            </a:r>
            <a:r>
              <a:rPr lang="en-US" sz="2800" baseline="30000" dirty="0"/>
              <a:t> </a:t>
            </a:r>
            <a:r>
              <a:rPr lang="en-US" sz="2800" dirty="0"/>
              <a:t>Send Zenas the lawyer and Apollos on their journey with haste, that they may lack nothing. </a:t>
            </a:r>
          </a:p>
        </p:txBody>
      </p:sp>
    </p:spTree>
    <p:extLst>
      <p:ext uri="{BB962C8B-B14F-4D97-AF65-F5344CB8AC3E}">
        <p14:creationId xmlns:p14="http://schemas.microsoft.com/office/powerpoint/2010/main" val="61100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946305"/>
            <a:ext cx="8249107" cy="2677656"/>
          </a:xfrm>
          <a:prstGeom prst="rect">
            <a:avLst/>
          </a:prstGeom>
          <a:noFill/>
        </p:spPr>
        <p:txBody>
          <a:bodyPr wrap="square" rtlCol="0">
            <a:spAutoFit/>
          </a:bodyPr>
          <a:lstStyle/>
          <a:p>
            <a:r>
              <a:rPr lang="en-US" sz="2800" dirty="0">
                <a:solidFill>
                  <a:srgbClr val="FFFFFF"/>
                </a:solidFill>
              </a:rPr>
              <a:t>Titus 3:4–15 ~ </a:t>
            </a:r>
            <a:r>
              <a:rPr lang="en-US" sz="2800" baseline="30000" dirty="0">
                <a:solidFill>
                  <a:srgbClr val="FFFFFF"/>
                </a:solidFill>
              </a:rPr>
              <a:t>14</a:t>
            </a:r>
            <a:r>
              <a:rPr lang="en-US" sz="2800" baseline="30000" dirty="0"/>
              <a:t> </a:t>
            </a:r>
            <a:r>
              <a:rPr lang="en-US" sz="2800" dirty="0"/>
              <a:t>And let our </a:t>
            </a:r>
            <a:r>
              <a:rPr lang="en-US" sz="2800" i="1" dirty="0"/>
              <a:t>people</a:t>
            </a:r>
            <a:r>
              <a:rPr lang="en-US" sz="2800" dirty="0"/>
              <a:t> also learn to maintain good works, to </a:t>
            </a:r>
            <a:r>
              <a:rPr lang="en-US" sz="2800" i="1" dirty="0"/>
              <a:t>meet</a:t>
            </a:r>
            <a:r>
              <a:rPr lang="en-US" sz="2800" dirty="0"/>
              <a:t> urgent needs, that they may not be unfruitful. </a:t>
            </a:r>
          </a:p>
          <a:p>
            <a:r>
              <a:rPr lang="en-US" sz="2800" baseline="30000" dirty="0">
                <a:solidFill>
                  <a:srgbClr val="FFFFFF"/>
                </a:solidFill>
              </a:rPr>
              <a:t>15</a:t>
            </a:r>
            <a:r>
              <a:rPr lang="en-US" sz="2800" baseline="30000" dirty="0"/>
              <a:t> </a:t>
            </a:r>
            <a:r>
              <a:rPr lang="en-US" sz="2800" dirty="0"/>
              <a:t>All who </a:t>
            </a:r>
            <a:r>
              <a:rPr lang="en-US" sz="2800" i="1" dirty="0"/>
              <a:t>are</a:t>
            </a:r>
            <a:r>
              <a:rPr lang="en-US" sz="2800" dirty="0"/>
              <a:t> with me greet you. Greet those who love us in the faith. </a:t>
            </a:r>
          </a:p>
          <a:p>
            <a:r>
              <a:rPr lang="en-US" sz="2800" dirty="0"/>
              <a:t>Grace </a:t>
            </a:r>
            <a:r>
              <a:rPr lang="en-US" sz="2800" i="1" dirty="0"/>
              <a:t>be</a:t>
            </a:r>
            <a:r>
              <a:rPr lang="en-US" sz="2800" dirty="0"/>
              <a:t> with you all. Amen. </a:t>
            </a:r>
          </a:p>
        </p:txBody>
      </p:sp>
    </p:spTree>
    <p:extLst>
      <p:ext uri="{BB962C8B-B14F-4D97-AF65-F5344CB8AC3E}">
        <p14:creationId xmlns:p14="http://schemas.microsoft.com/office/powerpoint/2010/main" val="264611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Tree>
    <p:extLst>
      <p:ext uri="{BB962C8B-B14F-4D97-AF65-F5344CB8AC3E}">
        <p14:creationId xmlns:p14="http://schemas.microsoft.com/office/powerpoint/2010/main" val="250746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3BDAFD-FC3D-4025-A531-93C250EDB7DE}"/>
              </a:ext>
            </a:extLst>
          </p:cNvPr>
          <p:cNvSpPr txBox="1"/>
          <p:nvPr/>
        </p:nvSpPr>
        <p:spPr>
          <a:xfrm>
            <a:off x="261938" y="885808"/>
            <a:ext cx="8272462" cy="523220"/>
          </a:xfrm>
          <a:prstGeom prst="rect">
            <a:avLst/>
          </a:prstGeom>
          <a:noFill/>
        </p:spPr>
        <p:txBody>
          <a:bodyPr wrap="square" rtlCol="0">
            <a:spAutoFit/>
          </a:bodyPr>
          <a:lstStyle/>
          <a:p>
            <a:pPr algn="ctr"/>
            <a:r>
              <a:rPr lang="en-US" sz="2800" dirty="0">
                <a:solidFill>
                  <a:srgbClr val="FFFFFF"/>
                </a:solidFill>
              </a:rPr>
              <a:t>How to make someone love you:</a:t>
            </a:r>
          </a:p>
        </p:txBody>
      </p:sp>
      <p:sp>
        <p:nvSpPr>
          <p:cNvPr id="2" name="TextBox 1">
            <a:extLst>
              <a:ext uri="{FF2B5EF4-FFF2-40B4-BE49-F238E27FC236}">
                <a16:creationId xmlns:a16="http://schemas.microsoft.com/office/drawing/2014/main" id="{02A9495B-9CC7-450C-B81D-146E671A768A}"/>
              </a:ext>
            </a:extLst>
          </p:cNvPr>
          <p:cNvSpPr txBox="1"/>
          <p:nvPr/>
        </p:nvSpPr>
        <p:spPr>
          <a:xfrm>
            <a:off x="235220" y="91632"/>
            <a:ext cx="4194211" cy="923330"/>
          </a:xfrm>
          <a:prstGeom prst="rect">
            <a:avLst/>
          </a:prstGeom>
          <a:noFill/>
        </p:spPr>
        <p:txBody>
          <a:bodyPr wrap="square" rtlCol="0">
            <a:spAutoFit/>
          </a:bodyPr>
          <a:lstStyle/>
          <a:p>
            <a:r>
              <a:rPr lang="en-US" sz="5400" dirty="0">
                <a:solidFill>
                  <a:srgbClr val="FFFFFF"/>
                </a:solidFill>
                <a:latin typeface="Return To Sender" panose="02000000000000000000" pitchFamily="2" charset="0"/>
                <a:ea typeface="Return To Sender" panose="02000000000000000000" pitchFamily="2" charset="0"/>
              </a:rPr>
              <a:t>TITUS</a:t>
            </a:r>
            <a:r>
              <a:rPr lang="en-US" sz="5400" dirty="0">
                <a:solidFill>
                  <a:srgbClr val="FFFFFF"/>
                </a:solidFill>
                <a:latin typeface="Archistico" panose="02040802050405020203" pitchFamily="18" charset="0"/>
                <a:ea typeface="Return To Sender" panose="02000000000000000000" pitchFamily="2" charset="0"/>
              </a:rPr>
              <a:t> </a:t>
            </a:r>
            <a:r>
              <a:rPr lang="en-US" sz="5400" dirty="0">
                <a:solidFill>
                  <a:srgbClr val="FFFFFF"/>
                </a:solidFill>
                <a:latin typeface="Return To Sender" panose="02000000000000000000" pitchFamily="2" charset="0"/>
                <a:ea typeface="Return To Sender" panose="02000000000000000000" pitchFamily="2" charset="0"/>
              </a:rPr>
              <a:t>3</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4</a:t>
            </a:r>
            <a:r>
              <a:rPr lang="en-US" sz="5400" dirty="0">
                <a:solidFill>
                  <a:srgbClr val="FFFFFF"/>
                </a:solidFill>
                <a:latin typeface="Archistico" panose="02040802050405020203" pitchFamily="18" charset="0"/>
                <a:ea typeface="Return To Sender" panose="02000000000000000000" pitchFamily="2" charset="0"/>
              </a:rPr>
              <a:t>-</a:t>
            </a:r>
            <a:r>
              <a:rPr lang="en-US" sz="5400" dirty="0">
                <a:solidFill>
                  <a:srgbClr val="FFFFFF"/>
                </a:solidFill>
                <a:latin typeface="Return To Sender" panose="02000000000000000000" pitchFamily="2" charset="0"/>
                <a:ea typeface="Return To Sender" panose="02000000000000000000" pitchFamily="2" charset="0"/>
              </a:rPr>
              <a:t>15</a:t>
            </a:r>
          </a:p>
        </p:txBody>
      </p:sp>
      <p:sp>
        <p:nvSpPr>
          <p:cNvPr id="3" name="TextBox 2">
            <a:extLst>
              <a:ext uri="{FF2B5EF4-FFF2-40B4-BE49-F238E27FC236}">
                <a16:creationId xmlns:a16="http://schemas.microsoft.com/office/drawing/2014/main" id="{E67D99C5-0ADE-462F-8FD8-DEA33BDD45A0}"/>
              </a:ext>
            </a:extLst>
          </p:cNvPr>
          <p:cNvSpPr txBox="1"/>
          <p:nvPr/>
        </p:nvSpPr>
        <p:spPr>
          <a:xfrm>
            <a:off x="452284" y="1341602"/>
            <a:ext cx="8249107" cy="892552"/>
          </a:xfrm>
          <a:prstGeom prst="rect">
            <a:avLst/>
          </a:prstGeom>
          <a:noFill/>
        </p:spPr>
        <p:txBody>
          <a:bodyPr wrap="square" rtlCol="0">
            <a:spAutoFit/>
          </a:bodyPr>
          <a:lstStyle/>
          <a:p>
            <a:r>
              <a:rPr lang="en-US" sz="2800" dirty="0"/>
              <a:t>Camille, age 9 ~ </a:t>
            </a:r>
            <a:r>
              <a:rPr lang="en-US" sz="2400" dirty="0">
                <a:solidFill>
                  <a:srgbClr val="FFFFFF"/>
                </a:solidFill>
                <a:latin typeface="Crayon" panose="00000400000000000000" pitchFamily="2" charset="0"/>
              </a:rPr>
              <a:t>Shake your hips and hope for the best.</a:t>
            </a:r>
            <a:endParaRPr lang="en-US" sz="2800" dirty="0">
              <a:solidFill>
                <a:srgbClr val="FFFFFF"/>
              </a:solidFill>
              <a:latin typeface="Crayon" panose="00000400000000000000" pitchFamily="2" charset="0"/>
            </a:endParaRPr>
          </a:p>
        </p:txBody>
      </p:sp>
      <p:sp>
        <p:nvSpPr>
          <p:cNvPr id="7" name="TextBox 6">
            <a:extLst>
              <a:ext uri="{FF2B5EF4-FFF2-40B4-BE49-F238E27FC236}">
                <a16:creationId xmlns:a16="http://schemas.microsoft.com/office/drawing/2014/main" id="{9E247604-3CA2-4592-8CE1-EC3AA9CFAF84}"/>
              </a:ext>
            </a:extLst>
          </p:cNvPr>
          <p:cNvSpPr txBox="1"/>
          <p:nvPr/>
        </p:nvSpPr>
        <p:spPr>
          <a:xfrm>
            <a:off x="452281" y="2194740"/>
            <a:ext cx="8249107" cy="892552"/>
          </a:xfrm>
          <a:prstGeom prst="rect">
            <a:avLst/>
          </a:prstGeom>
          <a:noFill/>
        </p:spPr>
        <p:txBody>
          <a:bodyPr wrap="square" rtlCol="0">
            <a:spAutoFit/>
          </a:bodyPr>
          <a:lstStyle/>
          <a:p>
            <a:r>
              <a:rPr lang="en-US" sz="2800" dirty="0"/>
              <a:t>Bart, age 9 ~ </a:t>
            </a:r>
            <a:r>
              <a:rPr lang="en-US" sz="2400" dirty="0">
                <a:solidFill>
                  <a:srgbClr val="FFFFFF"/>
                </a:solidFill>
                <a:latin typeface="Crayon" panose="00000400000000000000" pitchFamily="2" charset="0"/>
              </a:rPr>
              <a:t>One way is to take the girl out to eat. Make sure it</a:t>
            </a:r>
            <a:r>
              <a:rPr lang="en-US" sz="2400" dirty="0">
                <a:solidFill>
                  <a:srgbClr val="FFFFFF"/>
                </a:solidFill>
              </a:rPr>
              <a:t>’</a:t>
            </a:r>
            <a:r>
              <a:rPr lang="en-US" sz="2400" dirty="0">
                <a:solidFill>
                  <a:srgbClr val="FFFFFF"/>
                </a:solidFill>
                <a:latin typeface="Crayon" panose="00000400000000000000" pitchFamily="2" charset="0"/>
              </a:rPr>
              <a:t>s something she likes to eat. </a:t>
            </a:r>
            <a:endParaRPr lang="en-US" sz="2800" dirty="0">
              <a:solidFill>
                <a:srgbClr val="FFFFFF"/>
              </a:solidFill>
              <a:latin typeface="Crayon" panose="00000400000000000000" pitchFamily="2" charset="0"/>
            </a:endParaRPr>
          </a:p>
        </p:txBody>
      </p:sp>
      <p:sp>
        <p:nvSpPr>
          <p:cNvPr id="4" name="TextBox 3">
            <a:extLst>
              <a:ext uri="{FF2B5EF4-FFF2-40B4-BE49-F238E27FC236}">
                <a16:creationId xmlns:a16="http://schemas.microsoft.com/office/drawing/2014/main" id="{A1743702-C492-47FD-B987-0F5E85ABD048}"/>
              </a:ext>
            </a:extLst>
          </p:cNvPr>
          <p:cNvSpPr txBox="1"/>
          <p:nvPr/>
        </p:nvSpPr>
        <p:spPr>
          <a:xfrm>
            <a:off x="436179" y="3054739"/>
            <a:ext cx="8261131" cy="461665"/>
          </a:xfrm>
          <a:prstGeom prst="rect">
            <a:avLst/>
          </a:prstGeom>
          <a:noFill/>
        </p:spPr>
        <p:txBody>
          <a:bodyPr wrap="square" rtlCol="0">
            <a:spAutoFit/>
          </a:bodyPr>
          <a:lstStyle/>
          <a:p>
            <a:r>
              <a:rPr lang="en-US" sz="2400" dirty="0">
                <a:solidFill>
                  <a:srgbClr val="FFFFFF"/>
                </a:solidFill>
                <a:latin typeface="Crayon" panose="00000400000000000000" pitchFamily="2" charset="0"/>
              </a:rPr>
              <a:t>French fries usually works for me.”</a:t>
            </a:r>
          </a:p>
        </p:txBody>
      </p:sp>
      <p:sp>
        <p:nvSpPr>
          <p:cNvPr id="8" name="TextBox 7">
            <a:extLst>
              <a:ext uri="{FF2B5EF4-FFF2-40B4-BE49-F238E27FC236}">
                <a16:creationId xmlns:a16="http://schemas.microsoft.com/office/drawing/2014/main" id="{5D2E0BFC-0000-445D-AB76-AFB3E880C65A}"/>
              </a:ext>
            </a:extLst>
          </p:cNvPr>
          <p:cNvSpPr txBox="1"/>
          <p:nvPr/>
        </p:nvSpPr>
        <p:spPr>
          <a:xfrm>
            <a:off x="452280" y="3962119"/>
            <a:ext cx="8249107" cy="1261884"/>
          </a:xfrm>
          <a:prstGeom prst="rect">
            <a:avLst/>
          </a:prstGeom>
          <a:noFill/>
        </p:spPr>
        <p:txBody>
          <a:bodyPr wrap="square" rtlCol="0">
            <a:spAutoFit/>
          </a:bodyPr>
          <a:lstStyle/>
          <a:p>
            <a:r>
              <a:rPr lang="en-US" sz="2800" dirty="0"/>
              <a:t>Bart, age 9 ~ </a:t>
            </a:r>
            <a:r>
              <a:rPr lang="en-US" sz="2400" dirty="0">
                <a:solidFill>
                  <a:srgbClr val="FFFFFF"/>
                </a:solidFill>
                <a:latin typeface="Crayon" panose="00000400000000000000" pitchFamily="2" charset="0"/>
              </a:rPr>
              <a:t>Lovers will just be staring at each other and their food will get cold ... Other people care more about the food.”</a:t>
            </a:r>
            <a:endParaRPr lang="en-US" sz="4400" dirty="0">
              <a:solidFill>
                <a:srgbClr val="FFFFFF"/>
              </a:solidFill>
              <a:latin typeface="Crayon" panose="00000400000000000000" pitchFamily="2" charset="0"/>
            </a:endParaRPr>
          </a:p>
        </p:txBody>
      </p:sp>
      <p:sp>
        <p:nvSpPr>
          <p:cNvPr id="9" name="TextBox 8">
            <a:extLst>
              <a:ext uri="{FF2B5EF4-FFF2-40B4-BE49-F238E27FC236}">
                <a16:creationId xmlns:a16="http://schemas.microsoft.com/office/drawing/2014/main" id="{24EE627F-E078-405B-A024-179BDF996C07}"/>
              </a:ext>
            </a:extLst>
          </p:cNvPr>
          <p:cNvSpPr txBox="1"/>
          <p:nvPr/>
        </p:nvSpPr>
        <p:spPr>
          <a:xfrm>
            <a:off x="446690" y="5149415"/>
            <a:ext cx="8287407" cy="892552"/>
          </a:xfrm>
          <a:prstGeom prst="rect">
            <a:avLst/>
          </a:prstGeom>
          <a:noFill/>
        </p:spPr>
        <p:txBody>
          <a:bodyPr wrap="square" rtlCol="0">
            <a:spAutoFit/>
          </a:bodyPr>
          <a:lstStyle/>
          <a:p>
            <a:r>
              <a:rPr lang="en-US" sz="2800" dirty="0"/>
              <a:t>Sandra, age 7 ~ </a:t>
            </a:r>
            <a:r>
              <a:rPr lang="en-US" sz="2400" dirty="0">
                <a:solidFill>
                  <a:srgbClr val="FFFFFF"/>
                </a:solidFill>
                <a:latin typeface="Crayon" panose="00000400000000000000" pitchFamily="2" charset="0"/>
              </a:rPr>
              <a:t>See if the man has lipstick on his face.”  </a:t>
            </a:r>
            <a:endParaRPr lang="en-US" sz="2800" dirty="0">
              <a:solidFill>
                <a:srgbClr val="FFFFFF"/>
              </a:solidFill>
              <a:latin typeface="Crayon" panose="00000400000000000000" pitchFamily="2" charset="0"/>
            </a:endParaRPr>
          </a:p>
        </p:txBody>
      </p:sp>
      <p:sp>
        <p:nvSpPr>
          <p:cNvPr id="10" name="TextBox 9">
            <a:extLst>
              <a:ext uri="{FF2B5EF4-FFF2-40B4-BE49-F238E27FC236}">
                <a16:creationId xmlns:a16="http://schemas.microsoft.com/office/drawing/2014/main" id="{389EBD07-6E2D-44F4-8322-224F3CC92A4E}"/>
              </a:ext>
            </a:extLst>
          </p:cNvPr>
          <p:cNvSpPr txBox="1"/>
          <p:nvPr/>
        </p:nvSpPr>
        <p:spPr>
          <a:xfrm>
            <a:off x="266693" y="3486142"/>
            <a:ext cx="8272462" cy="523220"/>
          </a:xfrm>
          <a:prstGeom prst="rect">
            <a:avLst/>
          </a:prstGeom>
          <a:noFill/>
        </p:spPr>
        <p:txBody>
          <a:bodyPr wrap="square" rtlCol="0">
            <a:spAutoFit/>
          </a:bodyPr>
          <a:lstStyle/>
          <a:p>
            <a:pPr algn="ctr"/>
            <a:r>
              <a:rPr lang="en-US" sz="2800" dirty="0">
                <a:solidFill>
                  <a:srgbClr val="FFFFFF"/>
                </a:solidFill>
              </a:rPr>
              <a:t>How to tell if 2 people in a restaurant are in love:</a:t>
            </a:r>
          </a:p>
        </p:txBody>
      </p:sp>
    </p:spTree>
    <p:extLst>
      <p:ext uri="{BB962C8B-B14F-4D97-AF65-F5344CB8AC3E}">
        <p14:creationId xmlns:p14="http://schemas.microsoft.com/office/powerpoint/2010/main" val="20751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1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5"/>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1000" fill="hold"/>
                                        <p:tgtEl>
                                          <p:spTgt spid="7"/>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1000" fill="hold"/>
                                        <p:tgtEl>
                                          <p:spTgt spid="4"/>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3" presetClass="emph" presetSubtype="2" fill="hold" grpId="1" nodeType="withEffect">
                                  <p:stCondLst>
                                    <p:cond delay="0"/>
                                  </p:stCondLst>
                                  <p:childTnLst>
                                    <p:animClr clrSpc="rgb" dir="cw">
                                      <p:cBhvr override="childStyle">
                                        <p:cTn id="47" dur="1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P spid="7" grpId="0"/>
      <p:bldP spid="7" grpId="1"/>
      <p:bldP spid="4" grpId="0"/>
      <p:bldP spid="4" grpId="1"/>
      <p:bldP spid="8" grpId="0"/>
      <p:bldP spid="8" grpId="1"/>
      <p:bldP spid="9" grpId="0"/>
      <p:bldP spid="10" grpId="0"/>
    </p:bldLst>
  </p:timing>
</p:sld>
</file>

<file path=ppt/theme/theme1.xml><?xml version="1.0" encoding="utf-8"?>
<a:theme xmlns:a="http://schemas.openxmlformats.org/drawingml/2006/main" name="Office Theme">
  <a:themeElements>
    <a:clrScheme name="Titus">
      <a:dk1>
        <a:srgbClr val="FFD965"/>
      </a:dk1>
      <a:lt1>
        <a:srgbClr val="FFD965"/>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u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FF"/>
            </a:solidFill>
          </a:defRPr>
        </a:defPPr>
      </a:lstStyle>
    </a:txDef>
  </a:objectDefaults>
  <a:extraClrSchemeLst/>
  <a:extLst>
    <a:ext uri="{05A4C25C-085E-4340-85A3-A5531E510DB2}">
      <thm15:themeFamily xmlns:thm15="http://schemas.microsoft.com/office/thememl/2012/main" name="Titus.potx" id="{1C1079DD-B012-4BBA-AB82-1AA686804CC1}" vid="{10498533-FEA8-4146-B923-689D173A3A7B}"/>
    </a:ext>
  </a:extLst>
</a:theme>
</file>

<file path=docProps/app.xml><?xml version="1.0" encoding="utf-8"?>
<Properties xmlns="http://schemas.openxmlformats.org/officeDocument/2006/extended-properties" xmlns:vt="http://schemas.openxmlformats.org/officeDocument/2006/docPropsVTypes">
  <Template>Titus</Template>
  <TotalTime>2107</TotalTime>
  <Words>1152</Words>
  <Application>Microsoft Office PowerPoint</Application>
  <PresentationFormat>On-screen Show (4:3)</PresentationFormat>
  <Paragraphs>126</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Archistico</vt:lpstr>
      <vt:lpstr>Cathedral</vt:lpstr>
      <vt:lpstr>PT Sasparilla</vt:lpstr>
      <vt:lpstr>28 Days Later</vt:lpstr>
      <vt:lpstr>Crayon</vt:lpstr>
      <vt:lpstr>Calibri</vt:lpstr>
      <vt:lpstr>Arial</vt:lpstr>
      <vt:lpstr>Return To Sender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26</cp:revision>
  <dcterms:created xsi:type="dcterms:W3CDTF">2019-04-25T15:52:03Z</dcterms:created>
  <dcterms:modified xsi:type="dcterms:W3CDTF">2019-04-28T11:27:38Z</dcterms:modified>
</cp:coreProperties>
</file>