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91" r:id="rId3"/>
    <p:sldId id="292" r:id="rId4"/>
    <p:sldId id="259" r:id="rId5"/>
    <p:sldId id="274" r:id="rId6"/>
    <p:sldId id="295" r:id="rId7"/>
    <p:sldId id="257" r:id="rId8"/>
    <p:sldId id="260" r:id="rId9"/>
    <p:sldId id="258" r:id="rId10"/>
    <p:sldId id="261" r:id="rId11"/>
    <p:sldId id="263" r:id="rId12"/>
    <p:sldId id="303" r:id="rId13"/>
    <p:sldId id="306" r:id="rId14"/>
    <p:sldId id="298" r:id="rId15"/>
    <p:sldId id="299" r:id="rId16"/>
    <p:sldId id="300" r:id="rId17"/>
    <p:sldId id="264" r:id="rId18"/>
    <p:sldId id="265" r:id="rId19"/>
    <p:sldId id="268" r:id="rId20"/>
    <p:sldId id="270" r:id="rId21"/>
    <p:sldId id="269" r:id="rId22"/>
    <p:sldId id="266" r:id="rId23"/>
    <p:sldId id="273" r:id="rId24"/>
    <p:sldId id="267" r:id="rId25"/>
    <p:sldId id="279" r:id="rId26"/>
    <p:sldId id="280" r:id="rId27"/>
    <p:sldId id="283" r:id="rId28"/>
    <p:sldId id="282" r:id="rId29"/>
    <p:sldId id="281" r:id="rId30"/>
    <p:sldId id="301" r:id="rId31"/>
    <p:sldId id="284" r:id="rId32"/>
    <p:sldId id="285" r:id="rId33"/>
    <p:sldId id="286" r:id="rId34"/>
    <p:sldId id="289" r:id="rId35"/>
    <p:sldId id="288" r:id="rId36"/>
    <p:sldId id="304" r:id="rId37"/>
    <p:sldId id="305" r:id="rId38"/>
  </p:sldIdLst>
  <p:sldSz cx="9144000" cy="6858000" type="screen4x3"/>
  <p:notesSz cx="6858000" cy="9144000"/>
  <p:embeddedFontLst>
    <p:embeddedFont>
      <p:font typeface="Archistico" panose="02040802050405020203" pitchFamily="18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Return To Sender" panose="02000000000000000000" pitchFamily="2" charset="0"/>
      <p:regular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11DE5-B516-42F5-9891-FFFD166A1773}" v="861" dt="2019-03-31T12:29:51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552" y="3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8B411DE5-B516-42F5-9891-FFFD166A1773}"/>
    <pc:docChg chg="undo custSel addSld delSld modSld sldOrd modMainMaster">
      <pc:chgData name="Ken Merrihew" userId="bcb7a1e886d99f07" providerId="LiveId" clId="{8B411DE5-B516-42F5-9891-FFFD166A1773}" dt="2019-03-31T12:29:51.876" v="4650"/>
      <pc:docMkLst>
        <pc:docMk/>
      </pc:docMkLst>
      <pc:sldChg chg="modTransition">
        <pc:chgData name="Ken Merrihew" userId="bcb7a1e886d99f07" providerId="LiveId" clId="{8B411DE5-B516-42F5-9891-FFFD166A1773}" dt="2019-03-29T13:09:33.351" v="1773"/>
        <pc:sldMkLst>
          <pc:docMk/>
          <pc:sldMk cId="3327796539" sldId="256"/>
        </pc:sldMkLst>
      </pc:sldChg>
      <pc:sldChg chg="modTransition modAnim">
        <pc:chgData name="Ken Merrihew" userId="bcb7a1e886d99f07" providerId="LiveId" clId="{8B411DE5-B516-42F5-9891-FFFD166A1773}" dt="2019-03-29T13:09:33.351" v="1773"/>
        <pc:sldMkLst>
          <pc:docMk/>
          <pc:sldMk cId="2695676932" sldId="257"/>
        </pc:sldMkLst>
      </pc:sldChg>
      <pc:sldChg chg="modTransition">
        <pc:chgData name="Ken Merrihew" userId="bcb7a1e886d99f07" providerId="LiveId" clId="{8B411DE5-B516-42F5-9891-FFFD166A1773}" dt="2019-03-29T13:09:33.351" v="1773"/>
        <pc:sldMkLst>
          <pc:docMk/>
          <pc:sldMk cId="1744384330" sldId="258"/>
        </pc:sldMkLst>
      </pc:sldChg>
      <pc:sldChg chg="ord modTransition">
        <pc:chgData name="Ken Merrihew" userId="bcb7a1e886d99f07" providerId="LiveId" clId="{8B411DE5-B516-42F5-9891-FFFD166A1773}" dt="2019-03-29T13:09:33.351" v="1773"/>
        <pc:sldMkLst>
          <pc:docMk/>
          <pc:sldMk cId="1722547006" sldId="259"/>
        </pc:sldMkLst>
      </pc:sldChg>
      <pc:sldChg chg="modTransition">
        <pc:chgData name="Ken Merrihew" userId="bcb7a1e886d99f07" providerId="LiveId" clId="{8B411DE5-B516-42F5-9891-FFFD166A1773}" dt="2019-03-29T13:09:33.351" v="1773"/>
        <pc:sldMkLst>
          <pc:docMk/>
          <pc:sldMk cId="4270696403" sldId="260"/>
        </pc:sldMkLst>
      </pc:sldChg>
      <pc:sldChg chg="modTransition">
        <pc:chgData name="Ken Merrihew" userId="bcb7a1e886d99f07" providerId="LiveId" clId="{8B411DE5-B516-42F5-9891-FFFD166A1773}" dt="2019-03-29T13:09:33.351" v="1773"/>
        <pc:sldMkLst>
          <pc:docMk/>
          <pc:sldMk cId="381846872" sldId="261"/>
        </pc:sldMkLst>
      </pc:sldChg>
      <pc:sldChg chg="ord modTransition">
        <pc:chgData name="Ken Merrihew" userId="bcb7a1e886d99f07" providerId="LiveId" clId="{8B411DE5-B516-42F5-9891-FFFD166A1773}" dt="2019-03-31T12:27:44.865" v="4648"/>
        <pc:sldMkLst>
          <pc:docMk/>
          <pc:sldMk cId="161531791" sldId="263"/>
        </pc:sldMkLst>
      </pc:sldChg>
      <pc:sldChg chg="addSp delSp modSp add del modTransition delAnim modAnim">
        <pc:chgData name="Ken Merrihew" userId="bcb7a1e886d99f07" providerId="LiveId" clId="{8B411DE5-B516-42F5-9891-FFFD166A1773}" dt="2019-03-31T12:29:51.876" v="4650"/>
        <pc:sldMkLst>
          <pc:docMk/>
          <pc:sldMk cId="3040305405" sldId="264"/>
        </pc:sldMkLst>
        <pc:spChg chg="mod">
          <ac:chgData name="Ken Merrihew" userId="bcb7a1e886d99f07" providerId="LiveId" clId="{8B411DE5-B516-42F5-9891-FFFD166A1773}" dt="2019-03-30T22:48:07.986" v="3948" actId="1036"/>
          <ac:spMkLst>
            <pc:docMk/>
            <pc:sldMk cId="3040305405" sldId="264"/>
            <ac:spMk id="3" creationId="{E67D99C5-0ADE-462F-8FD8-DEA33BDD45A0}"/>
          </ac:spMkLst>
        </pc:spChg>
        <pc:spChg chg="add del mod ord">
          <ac:chgData name="Ken Merrihew" userId="bcb7a1e886d99f07" providerId="LiveId" clId="{8B411DE5-B516-42F5-9891-FFFD166A1773}" dt="2019-03-30T22:03:46.038" v="3729" actId="478"/>
          <ac:spMkLst>
            <pc:docMk/>
            <pc:sldMk cId="3040305405" sldId="264"/>
            <ac:spMk id="4" creationId="{3247F205-BCAF-48C1-8CF9-3094A8463EDA}"/>
          </ac:spMkLst>
        </pc:spChg>
        <pc:spChg chg="mod">
          <ac:chgData name="Ken Merrihew" userId="bcb7a1e886d99f07" providerId="LiveId" clId="{8B411DE5-B516-42F5-9891-FFFD166A1773}" dt="2019-03-30T22:48:07.986" v="3948" actId="1036"/>
          <ac:spMkLst>
            <pc:docMk/>
            <pc:sldMk cId="3040305405" sldId="264"/>
            <ac:spMk id="5" creationId="{80467249-92D6-48B4-92E2-71301B9BF4E8}"/>
          </ac:spMkLst>
        </pc:spChg>
        <pc:spChg chg="mod">
          <ac:chgData name="Ken Merrihew" userId="bcb7a1e886d99f07" providerId="LiveId" clId="{8B411DE5-B516-42F5-9891-FFFD166A1773}" dt="2019-03-30T22:48:07.986" v="3948" actId="1036"/>
          <ac:spMkLst>
            <pc:docMk/>
            <pc:sldMk cId="3040305405" sldId="264"/>
            <ac:spMk id="7" creationId="{3192A3A4-3A8A-438E-992D-0FE245899CA7}"/>
          </ac:spMkLst>
        </pc:spChg>
        <pc:spChg chg="mod">
          <ac:chgData name="Ken Merrihew" userId="bcb7a1e886d99f07" providerId="LiveId" clId="{8B411DE5-B516-42F5-9891-FFFD166A1773}" dt="2019-03-30T22:48:07.986" v="3948" actId="1036"/>
          <ac:spMkLst>
            <pc:docMk/>
            <pc:sldMk cId="3040305405" sldId="264"/>
            <ac:spMk id="8" creationId="{FF8D5020-2010-49DC-8833-FB765B79D7E8}"/>
          </ac:spMkLst>
        </pc:spChg>
        <pc:spChg chg="mod">
          <ac:chgData name="Ken Merrihew" userId="bcb7a1e886d99f07" providerId="LiveId" clId="{8B411DE5-B516-42F5-9891-FFFD166A1773}" dt="2019-03-30T22:48:07.986" v="3948" actId="1036"/>
          <ac:spMkLst>
            <pc:docMk/>
            <pc:sldMk cId="3040305405" sldId="264"/>
            <ac:spMk id="9" creationId="{73C0757D-4429-4DEE-A91E-5A4D25CCCE9B}"/>
          </ac:spMkLst>
        </pc:spChg>
        <pc:spChg chg="mod">
          <ac:chgData name="Ken Merrihew" userId="bcb7a1e886d99f07" providerId="LiveId" clId="{8B411DE5-B516-42F5-9891-FFFD166A1773}" dt="2019-03-30T22:48:07.986" v="3948" actId="1036"/>
          <ac:spMkLst>
            <pc:docMk/>
            <pc:sldMk cId="3040305405" sldId="264"/>
            <ac:spMk id="10" creationId="{460074A6-E1BE-4B42-BCB9-EDC194968E16}"/>
          </ac:spMkLst>
        </pc:spChg>
        <pc:spChg chg="mod">
          <ac:chgData name="Ken Merrihew" userId="bcb7a1e886d99f07" providerId="LiveId" clId="{8B411DE5-B516-42F5-9891-FFFD166A1773}" dt="2019-03-30T22:47:51.410" v="3939" actId="1036"/>
          <ac:spMkLst>
            <pc:docMk/>
            <pc:sldMk cId="3040305405" sldId="264"/>
            <ac:spMk id="11" creationId="{0589A071-9962-46EC-9BB3-7296BE13FF54}"/>
          </ac:spMkLst>
        </pc:spChg>
        <pc:spChg chg="add mod">
          <ac:chgData name="Ken Merrihew" userId="bcb7a1e886d99f07" providerId="LiveId" clId="{8B411DE5-B516-42F5-9891-FFFD166A1773}" dt="2019-03-29T16:34:45.811" v="2872"/>
          <ac:spMkLst>
            <pc:docMk/>
            <pc:sldMk cId="3040305405" sldId="264"/>
            <ac:spMk id="12" creationId="{487F4F16-3D85-4D52-B04F-EB32476A358E}"/>
          </ac:spMkLst>
        </pc:spChg>
        <pc:spChg chg="add mod">
          <ac:chgData name="Ken Merrihew" userId="bcb7a1e886d99f07" providerId="LiveId" clId="{8B411DE5-B516-42F5-9891-FFFD166A1773}" dt="2019-03-30T22:48:01.176" v="3941" actId="255"/>
          <ac:spMkLst>
            <pc:docMk/>
            <pc:sldMk cId="3040305405" sldId="264"/>
            <ac:spMk id="13" creationId="{D8DB2A05-4E12-45AA-BD30-94C617058C4D}"/>
          </ac:spMkLst>
        </pc:spChg>
      </pc:sldChg>
      <pc:sldChg chg="modTransition">
        <pc:chgData name="Ken Merrihew" userId="bcb7a1e886d99f07" providerId="LiveId" clId="{8B411DE5-B516-42F5-9891-FFFD166A1773}" dt="2019-03-29T13:09:33.351" v="1773"/>
        <pc:sldMkLst>
          <pc:docMk/>
          <pc:sldMk cId="2733736428" sldId="265"/>
        </pc:sldMkLst>
      </pc:sldChg>
      <pc:sldChg chg="addSp delSp modSp modTransition delAnim modAnim">
        <pc:chgData name="Ken Merrihew" userId="bcb7a1e886d99f07" providerId="LiveId" clId="{8B411DE5-B516-42F5-9891-FFFD166A1773}" dt="2019-03-29T13:54:17.390" v="2248"/>
        <pc:sldMkLst>
          <pc:docMk/>
          <pc:sldMk cId="2702021493" sldId="266"/>
        </pc:sldMkLst>
        <pc:spChg chg="del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4" creationId="{3B43194B-3628-412E-8D6C-67994F0C34EC}"/>
          </ac:spMkLst>
        </pc:spChg>
        <pc:spChg chg="add del mod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6" creationId="{E1E85A15-32A6-4E85-A3DA-2EEF0BF510B5}"/>
          </ac:spMkLst>
        </pc:spChg>
        <pc:spChg chg="del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7" creationId="{E15810D3-0779-4966-A129-E3430477EFB2}"/>
          </ac:spMkLst>
        </pc:spChg>
        <pc:spChg chg="del mod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8" creationId="{4BDBE7A8-8D1B-4FAC-B435-628636767639}"/>
          </ac:spMkLst>
        </pc:spChg>
        <pc:spChg chg="del mod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9" creationId="{9B521A88-4DC0-43F1-8E6C-BD4D7AB04A1A}"/>
          </ac:spMkLst>
        </pc:spChg>
        <pc:spChg chg="del mod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10" creationId="{944BB150-AFFA-435B-B47C-D9DD4C416AC5}"/>
          </ac:spMkLst>
        </pc:spChg>
        <pc:spChg chg="del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11" creationId="{742E1595-27FC-4FE9-B343-FC18F3D24922}"/>
          </ac:spMkLst>
        </pc:spChg>
        <pc:spChg chg="del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12" creationId="{B968D6DA-8807-4C53-9A00-71CCBDFB1B54}"/>
          </ac:spMkLst>
        </pc:spChg>
        <pc:spChg chg="add del mod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13" creationId="{9A90E06B-9663-4D69-87A7-0F6213016FFC}"/>
          </ac:spMkLst>
        </pc:spChg>
        <pc:spChg chg="add del mod">
          <ac:chgData name="Ken Merrihew" userId="bcb7a1e886d99f07" providerId="LiveId" clId="{8B411DE5-B516-42F5-9891-FFFD166A1773}" dt="2019-03-28T17:11:09.638" v="595" actId="478"/>
          <ac:spMkLst>
            <pc:docMk/>
            <pc:sldMk cId="2702021493" sldId="266"/>
            <ac:spMk id="14" creationId="{755F1CE1-7DC3-429A-B971-2B511787BFBE}"/>
          </ac:spMkLst>
        </pc:spChg>
      </pc:sldChg>
      <pc:sldChg chg="modTransition">
        <pc:chgData name="Ken Merrihew" userId="bcb7a1e886d99f07" providerId="LiveId" clId="{8B411DE5-B516-42F5-9891-FFFD166A1773}" dt="2019-03-29T13:09:33.351" v="1773"/>
        <pc:sldMkLst>
          <pc:docMk/>
          <pc:sldMk cId="1510252103" sldId="267"/>
        </pc:sldMkLst>
      </pc:sldChg>
      <pc:sldChg chg="addSp delSp modSp modTransition modAnim">
        <pc:chgData name="Ken Merrihew" userId="bcb7a1e886d99f07" providerId="LiveId" clId="{8B411DE5-B516-42F5-9891-FFFD166A1773}" dt="2019-03-29T13:52:25.700" v="2244"/>
        <pc:sldMkLst>
          <pc:docMk/>
          <pc:sldMk cId="234631723" sldId="268"/>
        </pc:sldMkLst>
        <pc:spChg chg="mod">
          <ac:chgData name="Ken Merrihew" userId="bcb7a1e886d99f07" providerId="LiveId" clId="{8B411DE5-B516-42F5-9891-FFFD166A1773}" dt="2019-03-29T13:51:11.214" v="2234" actId="1035"/>
          <ac:spMkLst>
            <pc:docMk/>
            <pc:sldMk cId="234631723" sldId="268"/>
            <ac:spMk id="3" creationId="{E67D99C5-0ADE-462F-8FD8-DEA33BDD45A0}"/>
          </ac:spMkLst>
        </pc:spChg>
        <pc:spChg chg="add mod ord">
          <ac:chgData name="Ken Merrihew" userId="bcb7a1e886d99f07" providerId="LiveId" clId="{8B411DE5-B516-42F5-9891-FFFD166A1773}" dt="2019-03-29T13:52:03.844" v="2242"/>
          <ac:spMkLst>
            <pc:docMk/>
            <pc:sldMk cId="234631723" sldId="268"/>
            <ac:spMk id="4" creationId="{D2A2015A-0706-4BCA-B17F-7625E9977D3D}"/>
          </ac:spMkLst>
        </pc:spChg>
        <pc:picChg chg="add del mod">
          <ac:chgData name="Ken Merrihew" userId="bcb7a1e886d99f07" providerId="LiveId" clId="{8B411DE5-B516-42F5-9891-FFFD166A1773}" dt="2019-03-28T17:13:12.576" v="602" actId="478"/>
          <ac:picMkLst>
            <pc:docMk/>
            <pc:sldMk cId="234631723" sldId="268"/>
            <ac:picMk id="5" creationId="{96AFFED5-92A0-4921-81C2-41CD8F928ABF}"/>
          </ac:picMkLst>
        </pc:picChg>
        <pc:picChg chg="mod">
          <ac:chgData name="Ken Merrihew" userId="bcb7a1e886d99f07" providerId="LiveId" clId="{8B411DE5-B516-42F5-9891-FFFD166A1773}" dt="2019-03-29T13:51:15.928" v="2235" actId="167"/>
          <ac:picMkLst>
            <pc:docMk/>
            <pc:sldMk cId="234631723" sldId="268"/>
            <ac:picMk id="2050" creationId="{E2D0C67E-00F2-4BA8-86C4-8A4775EC5394}"/>
          </ac:picMkLst>
        </pc:picChg>
      </pc:sldChg>
      <pc:sldChg chg="modTransition">
        <pc:chgData name="Ken Merrihew" userId="bcb7a1e886d99f07" providerId="LiveId" clId="{8B411DE5-B516-42F5-9891-FFFD166A1773}" dt="2019-03-29T13:09:33.351" v="1773"/>
        <pc:sldMkLst>
          <pc:docMk/>
          <pc:sldMk cId="1448782435" sldId="269"/>
        </pc:sldMkLst>
      </pc:sldChg>
      <pc:sldChg chg="addSp modSp ord modTransition modAnim">
        <pc:chgData name="Ken Merrihew" userId="bcb7a1e886d99f07" providerId="LiveId" clId="{8B411DE5-B516-42F5-9891-FFFD166A1773}" dt="2019-03-31T11:50:07.430" v="4644"/>
        <pc:sldMkLst>
          <pc:docMk/>
          <pc:sldMk cId="4233057008" sldId="270"/>
        </pc:sldMkLst>
        <pc:spChg chg="mod ord">
          <ac:chgData name="Ken Merrihew" userId="bcb7a1e886d99f07" providerId="LiveId" clId="{8B411DE5-B516-42F5-9891-FFFD166A1773}" dt="2019-03-31T11:50:07.430" v="4644"/>
          <ac:spMkLst>
            <pc:docMk/>
            <pc:sldMk cId="4233057008" sldId="270"/>
            <ac:spMk id="3" creationId="{E67D99C5-0ADE-462F-8FD8-DEA33BDD45A0}"/>
          </ac:spMkLst>
        </pc:spChg>
        <pc:spChg chg="add mod">
          <ac:chgData name="Ken Merrihew" userId="bcb7a1e886d99f07" providerId="LiveId" clId="{8B411DE5-B516-42F5-9891-FFFD166A1773}" dt="2019-03-30T22:46:26.934" v="3905" actId="1035"/>
          <ac:spMkLst>
            <pc:docMk/>
            <pc:sldMk cId="4233057008" sldId="270"/>
            <ac:spMk id="5" creationId="{B0CC5C3C-8298-4941-973E-7AB04A6EDCDE}"/>
          </ac:spMkLst>
        </pc:spChg>
      </pc:sldChg>
      <pc:sldChg chg="addSp delSp modSp add modTransition delAnim modAnim">
        <pc:chgData name="Ken Merrihew" userId="bcb7a1e886d99f07" providerId="LiveId" clId="{8B411DE5-B516-42F5-9891-FFFD166A1773}" dt="2019-03-29T14:49:42.450" v="2822" actId="20577"/>
        <pc:sldMkLst>
          <pc:docMk/>
          <pc:sldMk cId="2641035268" sldId="273"/>
        </pc:sldMkLst>
        <pc:spChg chg="del">
          <ac:chgData name="Ken Merrihew" userId="bcb7a1e886d99f07" providerId="LiveId" clId="{8B411DE5-B516-42F5-9891-FFFD166A1773}" dt="2019-03-28T17:10:53.643" v="592" actId="478"/>
          <ac:spMkLst>
            <pc:docMk/>
            <pc:sldMk cId="2641035268" sldId="273"/>
            <ac:spMk id="3" creationId="{E67D99C5-0ADE-462F-8FD8-DEA33BDD45A0}"/>
          </ac:spMkLst>
        </pc:spChg>
        <pc:spChg chg="mod ord">
          <ac:chgData name="Ken Merrihew" userId="bcb7a1e886d99f07" providerId="LiveId" clId="{8B411DE5-B516-42F5-9891-FFFD166A1773}" dt="2019-03-29T13:58:10.045" v="2534" actId="1036"/>
          <ac:spMkLst>
            <pc:docMk/>
            <pc:sldMk cId="2641035268" sldId="273"/>
            <ac:spMk id="4" creationId="{3B43194B-3628-412E-8D6C-67994F0C34EC}"/>
          </ac:spMkLst>
        </pc:spChg>
        <pc:spChg chg="del">
          <ac:chgData name="Ken Merrihew" userId="bcb7a1e886d99f07" providerId="LiveId" clId="{8B411DE5-B516-42F5-9891-FFFD166A1773}" dt="2019-03-28T17:10:55.081" v="593" actId="478"/>
          <ac:spMkLst>
            <pc:docMk/>
            <pc:sldMk cId="2641035268" sldId="273"/>
            <ac:spMk id="5" creationId="{80467249-92D6-48B4-92E2-71301B9BF4E8}"/>
          </ac:spMkLst>
        </pc:spChg>
        <pc:spChg chg="mod ord">
          <ac:chgData name="Ken Merrihew" userId="bcb7a1e886d99f07" providerId="LiveId" clId="{8B411DE5-B516-42F5-9891-FFFD166A1773}" dt="2019-03-29T13:58:36.813" v="2602" actId="1035"/>
          <ac:spMkLst>
            <pc:docMk/>
            <pc:sldMk cId="2641035268" sldId="273"/>
            <ac:spMk id="6" creationId="{E1E85A15-32A6-4E85-A3DA-2EEF0BF510B5}"/>
          </ac:spMkLst>
        </pc:spChg>
        <pc:spChg chg="mod ord">
          <ac:chgData name="Ken Merrihew" userId="bcb7a1e886d99f07" providerId="LiveId" clId="{8B411DE5-B516-42F5-9891-FFFD166A1773}" dt="2019-03-29T13:57:41.374" v="2472" actId="1036"/>
          <ac:spMkLst>
            <pc:docMk/>
            <pc:sldMk cId="2641035268" sldId="273"/>
            <ac:spMk id="7" creationId="{E15810D3-0779-4966-A129-E3430477EFB2}"/>
          </ac:spMkLst>
        </pc:spChg>
        <pc:spChg chg="mod ord">
          <ac:chgData name="Ken Merrihew" userId="bcb7a1e886d99f07" providerId="LiveId" clId="{8B411DE5-B516-42F5-9891-FFFD166A1773}" dt="2019-03-29T13:57:26.104" v="2431" actId="1036"/>
          <ac:spMkLst>
            <pc:docMk/>
            <pc:sldMk cId="2641035268" sldId="273"/>
            <ac:spMk id="8" creationId="{4BDBE7A8-8D1B-4FAC-B435-628636767639}"/>
          </ac:spMkLst>
        </pc:spChg>
        <pc:spChg chg="mod ord">
          <ac:chgData name="Ken Merrihew" userId="bcb7a1e886d99f07" providerId="LiveId" clId="{8B411DE5-B516-42F5-9891-FFFD166A1773}" dt="2019-03-29T13:57:26.104" v="2431" actId="1036"/>
          <ac:spMkLst>
            <pc:docMk/>
            <pc:sldMk cId="2641035268" sldId="273"/>
            <ac:spMk id="9" creationId="{9B521A88-4DC0-43F1-8E6C-BD4D7AB04A1A}"/>
          </ac:spMkLst>
        </pc:spChg>
        <pc:spChg chg="mod ord">
          <ac:chgData name="Ken Merrihew" userId="bcb7a1e886d99f07" providerId="LiveId" clId="{8B411DE5-B516-42F5-9891-FFFD166A1773}" dt="2019-03-29T13:58:22.228" v="2543" actId="1036"/>
          <ac:spMkLst>
            <pc:docMk/>
            <pc:sldMk cId="2641035268" sldId="273"/>
            <ac:spMk id="10" creationId="{944BB150-AFFA-435B-B47C-D9DD4C416AC5}"/>
          </ac:spMkLst>
        </pc:spChg>
        <pc:spChg chg="mod ord">
          <ac:chgData name="Ken Merrihew" userId="bcb7a1e886d99f07" providerId="LiveId" clId="{8B411DE5-B516-42F5-9891-FFFD166A1773}" dt="2019-03-29T13:57:26.104" v="2431" actId="1036"/>
          <ac:spMkLst>
            <pc:docMk/>
            <pc:sldMk cId="2641035268" sldId="273"/>
            <ac:spMk id="11" creationId="{742E1595-27FC-4FE9-B343-FC18F3D24922}"/>
          </ac:spMkLst>
        </pc:spChg>
        <pc:spChg chg="mod ord">
          <ac:chgData name="Ken Merrihew" userId="bcb7a1e886d99f07" providerId="LiveId" clId="{8B411DE5-B516-42F5-9891-FFFD166A1773}" dt="2019-03-29T13:58:36.813" v="2602" actId="1035"/>
          <ac:spMkLst>
            <pc:docMk/>
            <pc:sldMk cId="2641035268" sldId="273"/>
            <ac:spMk id="12" creationId="{B968D6DA-8807-4C53-9A00-71CCBDFB1B54}"/>
          </ac:spMkLst>
        </pc:spChg>
        <pc:spChg chg="mod ord">
          <ac:chgData name="Ken Merrihew" userId="bcb7a1e886d99f07" providerId="LiveId" clId="{8B411DE5-B516-42F5-9891-FFFD166A1773}" dt="2019-03-29T13:58:36.813" v="2602" actId="1035"/>
          <ac:spMkLst>
            <pc:docMk/>
            <pc:sldMk cId="2641035268" sldId="273"/>
            <ac:spMk id="13" creationId="{9A90E06B-9663-4D69-87A7-0F6213016FFC}"/>
          </ac:spMkLst>
        </pc:spChg>
        <pc:spChg chg="mod ord">
          <ac:chgData name="Ken Merrihew" userId="bcb7a1e886d99f07" providerId="LiveId" clId="{8B411DE5-B516-42F5-9891-FFFD166A1773}" dt="2019-03-29T14:49:42.450" v="2822" actId="20577"/>
          <ac:spMkLst>
            <pc:docMk/>
            <pc:sldMk cId="2641035268" sldId="273"/>
            <ac:spMk id="14" creationId="{755F1CE1-7DC3-429A-B971-2B511787BFBE}"/>
          </ac:spMkLst>
        </pc:spChg>
        <pc:spChg chg="add mod ord">
          <ac:chgData name="Ken Merrihew" userId="bcb7a1e886d99f07" providerId="LiveId" clId="{8B411DE5-B516-42F5-9891-FFFD166A1773}" dt="2019-03-29T13:57:07.411" v="2390" actId="1036"/>
          <ac:spMkLst>
            <pc:docMk/>
            <pc:sldMk cId="2641035268" sldId="273"/>
            <ac:spMk id="15" creationId="{65BEE5AF-5501-467B-85E3-F046F8683A8B}"/>
          </ac:spMkLst>
        </pc:spChg>
      </pc:sldChg>
      <pc:sldChg chg="addSp delSp modSp add ord modTransition delAnim modAnim">
        <pc:chgData name="Ken Merrihew" userId="bcb7a1e886d99f07" providerId="LiveId" clId="{8B411DE5-B516-42F5-9891-FFFD166A1773}" dt="2019-03-29T13:33:00.361" v="1803" actId="688"/>
        <pc:sldMkLst>
          <pc:docMk/>
          <pc:sldMk cId="2291340671" sldId="274"/>
        </pc:sldMkLst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4" creationId="{3B43194B-3628-412E-8D6C-67994F0C34EC}"/>
          </ac:spMkLst>
        </pc:spChg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6" creationId="{E1E85A15-32A6-4E85-A3DA-2EEF0BF510B5}"/>
          </ac:spMkLst>
        </pc:spChg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7" creationId="{E15810D3-0779-4966-A129-E3430477EFB2}"/>
          </ac:spMkLst>
        </pc:spChg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8" creationId="{4BDBE7A8-8D1B-4FAC-B435-628636767639}"/>
          </ac:spMkLst>
        </pc:spChg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9" creationId="{9B521A88-4DC0-43F1-8E6C-BD4D7AB04A1A}"/>
          </ac:spMkLst>
        </pc:spChg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10" creationId="{944BB150-AFFA-435B-B47C-D9DD4C416AC5}"/>
          </ac:spMkLst>
        </pc:spChg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11" creationId="{742E1595-27FC-4FE9-B343-FC18F3D24922}"/>
          </ac:spMkLst>
        </pc:spChg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12" creationId="{B968D6DA-8807-4C53-9A00-71CCBDFB1B54}"/>
          </ac:spMkLst>
        </pc:spChg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13" creationId="{9A90E06B-9663-4D69-87A7-0F6213016FFC}"/>
          </ac:spMkLst>
        </pc:spChg>
        <pc:spChg chg="del">
          <ac:chgData name="Ken Merrihew" userId="bcb7a1e886d99f07" providerId="LiveId" clId="{8B411DE5-B516-42F5-9891-FFFD166A1773}" dt="2019-03-28T17:16:46.920" v="604" actId="478"/>
          <ac:spMkLst>
            <pc:docMk/>
            <pc:sldMk cId="2291340671" sldId="274"/>
            <ac:spMk id="14" creationId="{755F1CE1-7DC3-429A-B971-2B511787BFBE}"/>
          </ac:spMkLst>
        </pc:spChg>
        <pc:spChg chg="add mod">
          <ac:chgData name="Ken Merrihew" userId="bcb7a1e886d99f07" providerId="LiveId" clId="{8B411DE5-B516-42F5-9891-FFFD166A1773}" dt="2019-03-29T13:15:19.472" v="1789" actId="1076"/>
          <ac:spMkLst>
            <pc:docMk/>
            <pc:sldMk cId="2291340671" sldId="274"/>
            <ac:spMk id="16" creationId="{3CC2A3F4-407C-42A9-845F-4EB1F68B3091}"/>
          </ac:spMkLst>
        </pc:spChg>
        <pc:picChg chg="add mod ord">
          <ac:chgData name="Ken Merrihew" userId="bcb7a1e886d99f07" providerId="LiveId" clId="{8B411DE5-B516-42F5-9891-FFFD166A1773}" dt="2019-03-29T13:33:00.361" v="1803" actId="688"/>
          <ac:picMkLst>
            <pc:docMk/>
            <pc:sldMk cId="2291340671" sldId="274"/>
            <ac:picMk id="15" creationId="{975278DB-208F-48FB-87F2-4718C3160B12}"/>
          </ac:picMkLst>
        </pc:picChg>
        <pc:cxnChg chg="add mod">
          <ac:chgData name="Ken Merrihew" userId="bcb7a1e886d99f07" providerId="LiveId" clId="{8B411DE5-B516-42F5-9891-FFFD166A1773}" dt="2019-03-29T13:15:15.003" v="1788" actId="1076"/>
          <ac:cxnSpMkLst>
            <pc:docMk/>
            <pc:sldMk cId="2291340671" sldId="274"/>
            <ac:cxnSpMk id="5" creationId="{AF34C661-67B5-467E-BA90-0F2FD6F5B168}"/>
          </ac:cxnSpMkLst>
        </pc:cxnChg>
        <pc:cxnChg chg="add del">
          <ac:chgData name="Ken Merrihew" userId="bcb7a1e886d99f07" providerId="LiveId" clId="{8B411DE5-B516-42F5-9891-FFFD166A1773}" dt="2019-03-28T17:16:57.029" v="606" actId="478"/>
          <ac:cxnSpMkLst>
            <pc:docMk/>
            <pc:sldMk cId="2291340671" sldId="274"/>
            <ac:cxnSpMk id="17" creationId="{897D298D-BE25-45EC-8135-2DF85B197A40}"/>
          </ac:cxnSpMkLst>
        </pc:cxnChg>
      </pc:sldChg>
      <pc:sldChg chg="addSp delSp modSp add modTransition delAnim modAnim">
        <pc:chgData name="Ken Merrihew" userId="bcb7a1e886d99f07" providerId="LiveId" clId="{8B411DE5-B516-42F5-9891-FFFD166A1773}" dt="2019-03-30T22:41:03.350" v="3788" actId="14100"/>
        <pc:sldMkLst>
          <pc:docMk/>
          <pc:sldMk cId="3517937472" sldId="279"/>
        </pc:sldMkLst>
        <pc:spChg chg="mod">
          <ac:chgData name="Ken Merrihew" userId="bcb7a1e886d99f07" providerId="LiveId" clId="{8B411DE5-B516-42F5-9891-FFFD166A1773}" dt="2019-03-29T14:18:52.073" v="2734" actId="114"/>
          <ac:spMkLst>
            <pc:docMk/>
            <pc:sldMk cId="3517937472" sldId="279"/>
            <ac:spMk id="3" creationId="{E67D99C5-0ADE-462F-8FD8-DEA33BDD45A0}"/>
          </ac:spMkLst>
        </pc:spChg>
        <pc:spChg chg="del">
          <ac:chgData name="Ken Merrihew" userId="bcb7a1e886d99f07" providerId="LiveId" clId="{8B411DE5-B516-42F5-9891-FFFD166A1773}" dt="2019-03-28T17:42:42.819" v="649" actId="478"/>
          <ac:spMkLst>
            <pc:docMk/>
            <pc:sldMk cId="3517937472" sldId="279"/>
            <ac:spMk id="5" creationId="{80467249-92D6-48B4-92E2-71301B9BF4E8}"/>
          </ac:spMkLst>
        </pc:spChg>
        <pc:spChg chg="del">
          <ac:chgData name="Ken Merrihew" userId="bcb7a1e886d99f07" providerId="LiveId" clId="{8B411DE5-B516-42F5-9891-FFFD166A1773}" dt="2019-03-28T17:42:42.819" v="649" actId="478"/>
          <ac:spMkLst>
            <pc:docMk/>
            <pc:sldMk cId="3517937472" sldId="279"/>
            <ac:spMk id="6" creationId="{BEEA81AD-6CF1-49A9-8FBE-B66F4BC496B9}"/>
          </ac:spMkLst>
        </pc:spChg>
        <pc:spChg chg="add mod">
          <ac:chgData name="Ken Merrihew" userId="bcb7a1e886d99f07" providerId="LiveId" clId="{8B411DE5-B516-42F5-9891-FFFD166A1773}" dt="2019-03-29T14:15:27.403" v="2728" actId="1036"/>
          <ac:spMkLst>
            <pc:docMk/>
            <pc:sldMk cId="3517937472" sldId="279"/>
            <ac:spMk id="7" creationId="{69011366-F68B-4133-BE21-DA038BBD8A1F}"/>
          </ac:spMkLst>
        </pc:spChg>
        <pc:spChg chg="add mod">
          <ac:chgData name="Ken Merrihew" userId="bcb7a1e886d99f07" providerId="LiveId" clId="{8B411DE5-B516-42F5-9891-FFFD166A1773}" dt="2019-03-30T22:39:29.961" v="3771" actId="115"/>
          <ac:spMkLst>
            <pc:docMk/>
            <pc:sldMk cId="3517937472" sldId="279"/>
            <ac:spMk id="8" creationId="{B19C2DE3-FB53-4927-9CD2-6E569DD00E11}"/>
          </ac:spMkLst>
        </pc:spChg>
        <pc:spChg chg="add mod ord">
          <ac:chgData name="Ken Merrihew" userId="bcb7a1e886d99f07" providerId="LiveId" clId="{8B411DE5-B516-42F5-9891-FFFD166A1773}" dt="2019-03-30T22:41:03.350" v="3788" actId="14100"/>
          <ac:spMkLst>
            <pc:docMk/>
            <pc:sldMk cId="3517937472" sldId="279"/>
            <ac:spMk id="9" creationId="{4F3E90F1-F808-4EF1-BEC5-27EBE1090C51}"/>
          </ac:spMkLst>
        </pc:spChg>
      </pc:sldChg>
      <pc:sldChg chg="add modTransition">
        <pc:chgData name="Ken Merrihew" userId="bcb7a1e886d99f07" providerId="LiveId" clId="{8B411DE5-B516-42F5-9891-FFFD166A1773}" dt="2019-03-29T13:09:33.351" v="1773"/>
        <pc:sldMkLst>
          <pc:docMk/>
          <pc:sldMk cId="401497077" sldId="280"/>
        </pc:sldMkLst>
      </pc:sldChg>
      <pc:sldChg chg="addSp delSp modSp add modTransition delAnim modAnim">
        <pc:chgData name="Ken Merrihew" userId="bcb7a1e886d99f07" providerId="LiveId" clId="{8B411DE5-B516-42F5-9891-FFFD166A1773}" dt="2019-03-30T21:41:06.564" v="3668"/>
        <pc:sldMkLst>
          <pc:docMk/>
          <pc:sldMk cId="3966972565" sldId="281"/>
        </pc:sldMkLst>
        <pc:spChg chg="mod">
          <ac:chgData name="Ken Merrihew" userId="bcb7a1e886d99f07" providerId="LiveId" clId="{8B411DE5-B516-42F5-9891-FFFD166A1773}" dt="2019-03-28T17:51:05.591" v="904" actId="403"/>
          <ac:spMkLst>
            <pc:docMk/>
            <pc:sldMk cId="3966972565" sldId="281"/>
            <ac:spMk id="3" creationId="{E67D99C5-0ADE-462F-8FD8-DEA33BDD45A0}"/>
          </ac:spMkLst>
        </pc:spChg>
        <pc:spChg chg="add del mod">
          <ac:chgData name="Ken Merrihew" userId="bcb7a1e886d99f07" providerId="LiveId" clId="{8B411DE5-B516-42F5-9891-FFFD166A1773}" dt="2019-03-30T21:36:17.725" v="3507" actId="478"/>
          <ac:spMkLst>
            <pc:docMk/>
            <pc:sldMk cId="3966972565" sldId="281"/>
            <ac:spMk id="4" creationId="{DA864D49-EA99-4854-90DB-1663DCD2B7F4}"/>
          </ac:spMkLst>
        </pc:spChg>
        <pc:spChg chg="del">
          <ac:chgData name="Ken Merrihew" userId="bcb7a1e886d99f07" providerId="LiveId" clId="{8B411DE5-B516-42F5-9891-FFFD166A1773}" dt="2019-03-28T17:51:11.366" v="905" actId="478"/>
          <ac:spMkLst>
            <pc:docMk/>
            <pc:sldMk cId="3966972565" sldId="281"/>
            <ac:spMk id="5" creationId="{80467249-92D6-48B4-92E2-71301B9BF4E8}"/>
          </ac:spMkLst>
        </pc:spChg>
        <pc:spChg chg="del">
          <ac:chgData name="Ken Merrihew" userId="bcb7a1e886d99f07" providerId="LiveId" clId="{8B411DE5-B516-42F5-9891-FFFD166A1773}" dt="2019-03-28T17:51:11.366" v="905" actId="478"/>
          <ac:spMkLst>
            <pc:docMk/>
            <pc:sldMk cId="3966972565" sldId="281"/>
            <ac:spMk id="6" creationId="{BEEA81AD-6CF1-49A9-8FBE-B66F4BC496B9}"/>
          </ac:spMkLst>
        </pc:spChg>
        <pc:spChg chg="add del mod">
          <ac:chgData name="Ken Merrihew" userId="bcb7a1e886d99f07" providerId="LiveId" clId="{8B411DE5-B516-42F5-9891-FFFD166A1773}" dt="2019-03-30T21:36:15.178" v="3506" actId="478"/>
          <ac:spMkLst>
            <pc:docMk/>
            <pc:sldMk cId="3966972565" sldId="281"/>
            <ac:spMk id="7" creationId="{C9CA8666-25CE-44FA-A95D-6F737E4F2D0E}"/>
          </ac:spMkLst>
        </pc:spChg>
        <pc:spChg chg="add mod ord">
          <ac:chgData name="Ken Merrihew" userId="bcb7a1e886d99f07" providerId="LiveId" clId="{8B411DE5-B516-42F5-9891-FFFD166A1773}" dt="2019-03-30T21:19:11.936" v="3480" actId="164"/>
          <ac:spMkLst>
            <pc:docMk/>
            <pc:sldMk cId="3966972565" sldId="281"/>
            <ac:spMk id="8" creationId="{2A2F882C-5AEC-47EB-9C6B-20F9B09A03E4}"/>
          </ac:spMkLst>
        </pc:spChg>
        <pc:spChg chg="add mod">
          <ac:chgData name="Ken Merrihew" userId="bcb7a1e886d99f07" providerId="LiveId" clId="{8B411DE5-B516-42F5-9891-FFFD166A1773}" dt="2019-03-30T21:37:03.431" v="3655" actId="1036"/>
          <ac:spMkLst>
            <pc:docMk/>
            <pc:sldMk cId="3966972565" sldId="281"/>
            <ac:spMk id="10" creationId="{C8BD5C99-C8EB-44B9-851E-3DE1F9DD2F35}"/>
          </ac:spMkLst>
        </pc:spChg>
        <pc:spChg chg="add del mod">
          <ac:chgData name="Ken Merrihew" userId="bcb7a1e886d99f07" providerId="LiveId" clId="{8B411DE5-B516-42F5-9891-FFFD166A1773}" dt="2019-03-30T21:36:11.560" v="3503" actId="478"/>
          <ac:spMkLst>
            <pc:docMk/>
            <pc:sldMk cId="3966972565" sldId="281"/>
            <ac:spMk id="11" creationId="{F90E2B04-F70C-4F79-98CD-68DB4A56DC39}"/>
          </ac:spMkLst>
        </pc:spChg>
        <pc:grpChg chg="add del mod">
          <ac:chgData name="Ken Merrihew" userId="bcb7a1e886d99f07" providerId="LiveId" clId="{8B411DE5-B516-42F5-9891-FFFD166A1773}" dt="2019-03-30T21:36:13.825" v="3505" actId="478"/>
          <ac:grpSpMkLst>
            <pc:docMk/>
            <pc:sldMk cId="3966972565" sldId="281"/>
            <ac:grpSpMk id="9" creationId="{1E7DC245-2AB7-4EED-A82E-5B636458F7AF}"/>
          </ac:grpSpMkLst>
        </pc:grpChg>
        <pc:picChg chg="add mod">
          <ac:chgData name="Ken Merrihew" userId="bcb7a1e886d99f07" providerId="LiveId" clId="{8B411DE5-B516-42F5-9891-FFFD166A1773}" dt="2019-03-30T21:19:11.936" v="3480" actId="164"/>
          <ac:picMkLst>
            <pc:docMk/>
            <pc:sldMk cId="3966972565" sldId="281"/>
            <ac:picMk id="3074" creationId="{FF7138B5-1336-407C-A3D2-58E143570BB2}"/>
          </ac:picMkLst>
        </pc:picChg>
        <pc:picChg chg="add del mod">
          <ac:chgData name="Ken Merrihew" userId="bcb7a1e886d99f07" providerId="LiveId" clId="{8B411DE5-B516-42F5-9891-FFFD166A1773}" dt="2019-03-30T21:36:12.609" v="3504" actId="478"/>
          <ac:picMkLst>
            <pc:docMk/>
            <pc:sldMk cId="3966972565" sldId="281"/>
            <ac:picMk id="3076" creationId="{C0873ED6-8016-44E3-9B54-40BC047FB2D8}"/>
          </ac:picMkLst>
        </pc:picChg>
      </pc:sldChg>
      <pc:sldChg chg="add ord modTransition">
        <pc:chgData name="Ken Merrihew" userId="bcb7a1e886d99f07" providerId="LiveId" clId="{8B411DE5-B516-42F5-9891-FFFD166A1773}" dt="2019-03-29T13:09:33.351" v="1773"/>
        <pc:sldMkLst>
          <pc:docMk/>
          <pc:sldMk cId="2567741912" sldId="282"/>
        </pc:sldMkLst>
      </pc:sldChg>
      <pc:sldChg chg="addSp delSp modSp add ord modTransition delAnim modAnim">
        <pc:chgData name="Ken Merrihew" userId="bcb7a1e886d99f07" providerId="LiveId" clId="{8B411DE5-B516-42F5-9891-FFFD166A1773}" dt="2019-03-29T13:09:33.351" v="1773"/>
        <pc:sldMkLst>
          <pc:docMk/>
          <pc:sldMk cId="1678589741" sldId="283"/>
        </pc:sldMkLst>
        <pc:spChg chg="mod">
          <ac:chgData name="Ken Merrihew" userId="bcb7a1e886d99f07" providerId="LiveId" clId="{8B411DE5-B516-42F5-9891-FFFD166A1773}" dt="2019-03-28T17:44:31.312" v="687" actId="207"/>
          <ac:spMkLst>
            <pc:docMk/>
            <pc:sldMk cId="1678589741" sldId="283"/>
            <ac:spMk id="3" creationId="{E67D99C5-0ADE-462F-8FD8-DEA33BDD45A0}"/>
          </ac:spMkLst>
        </pc:spChg>
        <pc:spChg chg="mod">
          <ac:chgData name="Ken Merrihew" userId="bcb7a1e886d99f07" providerId="LiveId" clId="{8B411DE5-B516-42F5-9891-FFFD166A1773}" dt="2019-03-28T17:44:54.957" v="732" actId="1035"/>
          <ac:spMkLst>
            <pc:docMk/>
            <pc:sldMk cId="1678589741" sldId="283"/>
            <ac:spMk id="5" creationId="{80467249-92D6-48B4-92E2-71301B9BF4E8}"/>
          </ac:spMkLst>
        </pc:spChg>
        <pc:spChg chg="del">
          <ac:chgData name="Ken Merrihew" userId="bcb7a1e886d99f07" providerId="LiveId" clId="{8B411DE5-B516-42F5-9891-FFFD166A1773}" dt="2019-03-28T17:45:00.281" v="733" actId="478"/>
          <ac:spMkLst>
            <pc:docMk/>
            <pc:sldMk cId="1678589741" sldId="283"/>
            <ac:spMk id="6" creationId="{BEEA81AD-6CF1-49A9-8FBE-B66F4BC496B9}"/>
          </ac:spMkLst>
        </pc:spChg>
        <pc:spChg chg="add mod">
          <ac:chgData name="Ken Merrihew" userId="bcb7a1e886d99f07" providerId="LiveId" clId="{8B411DE5-B516-42F5-9891-FFFD166A1773}" dt="2019-03-28T17:47:41.639" v="894" actId="2711"/>
          <ac:spMkLst>
            <pc:docMk/>
            <pc:sldMk cId="1678589741" sldId="283"/>
            <ac:spMk id="7" creationId="{E171AD20-C9FF-4058-AD38-08C8DCFB7ED2}"/>
          </ac:spMkLst>
        </pc:spChg>
      </pc:sldChg>
      <pc:sldChg chg="add modTransition">
        <pc:chgData name="Ken Merrihew" userId="bcb7a1e886d99f07" providerId="LiveId" clId="{8B411DE5-B516-42F5-9891-FFFD166A1773}" dt="2019-03-29T13:09:33.351" v="1773"/>
        <pc:sldMkLst>
          <pc:docMk/>
          <pc:sldMk cId="3080357416" sldId="284"/>
        </pc:sldMkLst>
      </pc:sldChg>
      <pc:sldChg chg="delSp modSp add modTransition delAnim">
        <pc:chgData name="Ken Merrihew" userId="bcb7a1e886d99f07" providerId="LiveId" clId="{8B411DE5-B516-42F5-9891-FFFD166A1773}" dt="2019-03-29T13:09:33.351" v="1773"/>
        <pc:sldMkLst>
          <pc:docMk/>
          <pc:sldMk cId="1684158035" sldId="285"/>
        </pc:sldMkLst>
        <pc:spChg chg="mod">
          <ac:chgData name="Ken Merrihew" userId="bcb7a1e886d99f07" providerId="LiveId" clId="{8B411DE5-B516-42F5-9891-FFFD166A1773}" dt="2019-03-28T17:52:37.656" v="914" actId="2711"/>
          <ac:spMkLst>
            <pc:docMk/>
            <pc:sldMk cId="1684158035" sldId="285"/>
            <ac:spMk id="3" creationId="{E67D99C5-0ADE-462F-8FD8-DEA33BDD45A0}"/>
          </ac:spMkLst>
        </pc:spChg>
        <pc:spChg chg="mod">
          <ac:chgData name="Ken Merrihew" userId="bcb7a1e886d99f07" providerId="LiveId" clId="{8B411DE5-B516-42F5-9891-FFFD166A1773}" dt="2019-03-28T17:53:11.272" v="923" actId="255"/>
          <ac:spMkLst>
            <pc:docMk/>
            <pc:sldMk cId="1684158035" sldId="285"/>
            <ac:spMk id="5" creationId="{80467249-92D6-48B4-92E2-71301B9BF4E8}"/>
          </ac:spMkLst>
        </pc:spChg>
        <pc:spChg chg="del">
          <ac:chgData name="Ken Merrihew" userId="bcb7a1e886d99f07" providerId="LiveId" clId="{8B411DE5-B516-42F5-9891-FFFD166A1773}" dt="2019-03-28T17:52:57.625" v="917" actId="478"/>
          <ac:spMkLst>
            <pc:docMk/>
            <pc:sldMk cId="1684158035" sldId="285"/>
            <ac:spMk id="6" creationId="{BEEA81AD-6CF1-49A9-8FBE-B66F4BC496B9}"/>
          </ac:spMkLst>
        </pc:spChg>
      </pc:sldChg>
      <pc:sldChg chg="add modTransition">
        <pc:chgData name="Ken Merrihew" userId="bcb7a1e886d99f07" providerId="LiveId" clId="{8B411DE5-B516-42F5-9891-FFFD166A1773}" dt="2019-03-29T13:09:33.351" v="1773"/>
        <pc:sldMkLst>
          <pc:docMk/>
          <pc:sldMk cId="375935721" sldId="286"/>
        </pc:sldMkLst>
      </pc:sldChg>
      <pc:sldChg chg="add ord modTransition">
        <pc:chgData name="Ken Merrihew" userId="bcb7a1e886d99f07" providerId="LiveId" clId="{8B411DE5-B516-42F5-9891-FFFD166A1773}" dt="2019-03-29T13:09:33.351" v="1773"/>
        <pc:sldMkLst>
          <pc:docMk/>
          <pc:sldMk cId="1254734666" sldId="288"/>
        </pc:sldMkLst>
      </pc:sldChg>
      <pc:sldChg chg="delSp modSp add ord modTransition delAnim">
        <pc:chgData name="Ken Merrihew" userId="bcb7a1e886d99f07" providerId="LiveId" clId="{8B411DE5-B516-42F5-9891-FFFD166A1773}" dt="2019-03-29T13:09:33.351" v="1773"/>
        <pc:sldMkLst>
          <pc:docMk/>
          <pc:sldMk cId="1978247821" sldId="289"/>
        </pc:sldMkLst>
        <pc:spChg chg="mod">
          <ac:chgData name="Ken Merrihew" userId="bcb7a1e886d99f07" providerId="LiveId" clId="{8B411DE5-B516-42F5-9891-FFFD166A1773}" dt="2019-03-28T17:56:09.208" v="934" actId="403"/>
          <ac:spMkLst>
            <pc:docMk/>
            <pc:sldMk cId="1978247821" sldId="289"/>
            <ac:spMk id="3" creationId="{E67D99C5-0ADE-462F-8FD8-DEA33BDD45A0}"/>
          </ac:spMkLst>
        </pc:spChg>
        <pc:spChg chg="mod">
          <ac:chgData name="Ken Merrihew" userId="bcb7a1e886d99f07" providerId="LiveId" clId="{8B411DE5-B516-42F5-9891-FFFD166A1773}" dt="2019-03-28T17:56:16.350" v="968" actId="1036"/>
          <ac:spMkLst>
            <pc:docMk/>
            <pc:sldMk cId="1978247821" sldId="289"/>
            <ac:spMk id="5" creationId="{80467249-92D6-48B4-92E2-71301B9BF4E8}"/>
          </ac:spMkLst>
        </pc:spChg>
        <pc:spChg chg="del">
          <ac:chgData name="Ken Merrihew" userId="bcb7a1e886d99f07" providerId="LiveId" clId="{8B411DE5-B516-42F5-9891-FFFD166A1773}" dt="2019-03-28T17:56:05.022" v="930" actId="478"/>
          <ac:spMkLst>
            <pc:docMk/>
            <pc:sldMk cId="1978247821" sldId="289"/>
            <ac:spMk id="6" creationId="{BEEA81AD-6CF1-49A9-8FBE-B66F4BC496B9}"/>
          </ac:spMkLst>
        </pc:spChg>
      </pc:sldChg>
      <pc:sldChg chg="addSp delSp modSp add ord modTransition delAnim modAnim">
        <pc:chgData name="Ken Merrihew" userId="bcb7a1e886d99f07" providerId="LiveId" clId="{8B411DE5-B516-42F5-9891-FFFD166A1773}" dt="2019-03-29T13:32:04.798" v="1802" actId="692"/>
        <pc:sldMkLst>
          <pc:docMk/>
          <pc:sldMk cId="1958581329" sldId="291"/>
        </pc:sldMkLst>
        <pc:spChg chg="del">
          <ac:chgData name="Ken Merrihew" userId="bcb7a1e886d99f07" providerId="LiveId" clId="{8B411DE5-B516-42F5-9891-FFFD166A1773}" dt="2019-03-29T00:32:12.022" v="981" actId="478"/>
          <ac:spMkLst>
            <pc:docMk/>
            <pc:sldMk cId="1958581329" sldId="291"/>
            <ac:spMk id="3" creationId="{E67D99C5-0ADE-462F-8FD8-DEA33BDD45A0}"/>
          </ac:spMkLst>
        </pc:spChg>
        <pc:spChg chg="del">
          <ac:chgData name="Ken Merrihew" userId="bcb7a1e886d99f07" providerId="LiveId" clId="{8B411DE5-B516-42F5-9891-FFFD166A1773}" dt="2019-03-29T00:32:12.834" v="982" actId="478"/>
          <ac:spMkLst>
            <pc:docMk/>
            <pc:sldMk cId="1958581329" sldId="291"/>
            <ac:spMk id="5" creationId="{80467249-92D6-48B4-92E2-71301B9BF4E8}"/>
          </ac:spMkLst>
        </pc:spChg>
        <pc:spChg chg="del">
          <ac:chgData name="Ken Merrihew" userId="bcb7a1e886d99f07" providerId="LiveId" clId="{8B411DE5-B516-42F5-9891-FFFD166A1773}" dt="2019-03-29T00:32:13.545" v="983" actId="478"/>
          <ac:spMkLst>
            <pc:docMk/>
            <pc:sldMk cId="1958581329" sldId="291"/>
            <ac:spMk id="6" creationId="{BEEA81AD-6CF1-49A9-8FBE-B66F4BC496B9}"/>
          </ac:spMkLst>
        </pc:spChg>
        <pc:spChg chg="add mod">
          <ac:chgData name="Ken Merrihew" userId="bcb7a1e886d99f07" providerId="LiveId" clId="{8B411DE5-B516-42F5-9891-FFFD166A1773}" dt="2019-03-29T13:30:12.391" v="1796" actId="207"/>
          <ac:spMkLst>
            <pc:docMk/>
            <pc:sldMk cId="1958581329" sldId="291"/>
            <ac:spMk id="14" creationId="{89F2B947-0008-4F14-B676-34223F7B3156}"/>
          </ac:spMkLst>
        </pc:spChg>
        <pc:spChg chg="add mod">
          <ac:chgData name="Ken Merrihew" userId="bcb7a1e886d99f07" providerId="LiveId" clId="{8B411DE5-B516-42F5-9891-FFFD166A1773}" dt="2019-03-29T13:30:12.391" v="1796" actId="207"/>
          <ac:spMkLst>
            <pc:docMk/>
            <pc:sldMk cId="1958581329" sldId="291"/>
            <ac:spMk id="15" creationId="{E1C67FEA-4827-4E67-9031-7BB40CC6E6B7}"/>
          </ac:spMkLst>
        </pc:spChg>
        <pc:spChg chg="add mod">
          <ac:chgData name="Ken Merrihew" userId="bcb7a1e886d99f07" providerId="LiveId" clId="{8B411DE5-B516-42F5-9891-FFFD166A1773}" dt="2019-03-29T13:30:12.391" v="1796" actId="207"/>
          <ac:spMkLst>
            <pc:docMk/>
            <pc:sldMk cId="1958581329" sldId="291"/>
            <ac:spMk id="16" creationId="{71A2EED9-1B3F-4C8C-8793-A0117FE5ED37}"/>
          </ac:spMkLst>
        </pc:spChg>
        <pc:spChg chg="add mod">
          <ac:chgData name="Ken Merrihew" userId="bcb7a1e886d99f07" providerId="LiveId" clId="{8B411DE5-B516-42F5-9891-FFFD166A1773}" dt="2019-03-29T00:32:37.769" v="985" actId="207"/>
          <ac:spMkLst>
            <pc:docMk/>
            <pc:sldMk cId="1958581329" sldId="291"/>
            <ac:spMk id="17" creationId="{77AF9EEC-4568-410E-9069-0CDFE3461ECC}"/>
          </ac:spMkLst>
        </pc:spChg>
        <pc:spChg chg="add mod">
          <ac:chgData name="Ken Merrihew" userId="bcb7a1e886d99f07" providerId="LiveId" clId="{8B411DE5-B516-42F5-9891-FFFD166A1773}" dt="2019-03-29T13:30:12.391" v="1796" actId="207"/>
          <ac:spMkLst>
            <pc:docMk/>
            <pc:sldMk cId="1958581329" sldId="291"/>
            <ac:spMk id="19" creationId="{F1A1602A-C968-4898-AE66-E8BE27BE3FEF}"/>
          </ac:spMkLst>
        </pc:spChg>
        <pc:spChg chg="add mod">
          <ac:chgData name="Ken Merrihew" userId="bcb7a1e886d99f07" providerId="LiveId" clId="{8B411DE5-B516-42F5-9891-FFFD166A1773}" dt="2019-03-29T13:30:12.391" v="1796" actId="207"/>
          <ac:spMkLst>
            <pc:docMk/>
            <pc:sldMk cId="1958581329" sldId="291"/>
            <ac:spMk id="20" creationId="{754C6C5A-03FA-451D-994A-95540E23DF18}"/>
          </ac:spMkLst>
        </pc:spChg>
        <pc:spChg chg="add mod">
          <ac:chgData name="Ken Merrihew" userId="bcb7a1e886d99f07" providerId="LiveId" clId="{8B411DE5-B516-42F5-9891-FFFD166A1773}" dt="2019-03-29T00:35:35.982" v="1003" actId="1037"/>
          <ac:spMkLst>
            <pc:docMk/>
            <pc:sldMk cId="1958581329" sldId="291"/>
            <ac:spMk id="21" creationId="{C6D67D11-3639-4D57-9A02-3B1571FF3569}"/>
          </ac:spMkLst>
        </pc:spChg>
        <pc:spChg chg="add mod">
          <ac:chgData name="Ken Merrihew" userId="bcb7a1e886d99f07" providerId="LiveId" clId="{8B411DE5-B516-42F5-9891-FFFD166A1773}" dt="2019-03-29T00:32:37.769" v="985" actId="207"/>
          <ac:spMkLst>
            <pc:docMk/>
            <pc:sldMk cId="1958581329" sldId="291"/>
            <ac:spMk id="23" creationId="{5CE53D15-5C56-4545-957D-58F998B5B801}"/>
          </ac:spMkLst>
        </pc:spChg>
        <pc:spChg chg="add mod">
          <ac:chgData name="Ken Merrihew" userId="bcb7a1e886d99f07" providerId="LiveId" clId="{8B411DE5-B516-42F5-9891-FFFD166A1773}" dt="2019-03-29T00:32:37.769" v="985" actId="207"/>
          <ac:spMkLst>
            <pc:docMk/>
            <pc:sldMk cId="1958581329" sldId="291"/>
            <ac:spMk id="25" creationId="{DF45F7E5-9702-4FB2-89A3-FA80E136DB41}"/>
          </ac:spMkLst>
        </pc:spChg>
        <pc:spChg chg="add mod">
          <ac:chgData name="Ken Merrihew" userId="bcb7a1e886d99f07" providerId="LiveId" clId="{8B411DE5-B516-42F5-9891-FFFD166A1773}" dt="2019-03-29T00:32:37.769" v="985" actId="207"/>
          <ac:spMkLst>
            <pc:docMk/>
            <pc:sldMk cId="1958581329" sldId="291"/>
            <ac:spMk id="27" creationId="{1808FDFC-D84D-471A-A883-E12C7CA20950}"/>
          </ac:spMkLst>
        </pc:spChg>
        <pc:spChg chg="add">
          <ac:chgData name="Ken Merrihew" userId="bcb7a1e886d99f07" providerId="LiveId" clId="{8B411DE5-B516-42F5-9891-FFFD166A1773}" dt="2019-03-29T00:32:14.661" v="984"/>
          <ac:spMkLst>
            <pc:docMk/>
            <pc:sldMk cId="1958581329" sldId="291"/>
            <ac:spMk id="29" creationId="{D776AD4A-81C1-48D8-9BE7-72BEA7803D64}"/>
          </ac:spMkLst>
        </pc:spChg>
        <pc:spChg chg="add mod">
          <ac:chgData name="Ken Merrihew" userId="bcb7a1e886d99f07" providerId="LiveId" clId="{8B411DE5-B516-42F5-9891-FFFD166A1773}" dt="2019-03-29T00:32:37.769" v="985" actId="207"/>
          <ac:spMkLst>
            <pc:docMk/>
            <pc:sldMk cId="1958581329" sldId="291"/>
            <ac:spMk id="31" creationId="{CB962453-0008-433B-9BB1-A06DF9846A80}"/>
          </ac:spMkLst>
        </pc:spChg>
        <pc:spChg chg="add mod">
          <ac:chgData name="Ken Merrihew" userId="bcb7a1e886d99f07" providerId="LiveId" clId="{8B411DE5-B516-42F5-9891-FFFD166A1773}" dt="2019-03-29T00:32:37.769" v="985" actId="207"/>
          <ac:spMkLst>
            <pc:docMk/>
            <pc:sldMk cId="1958581329" sldId="291"/>
            <ac:spMk id="33" creationId="{C0160FA9-100A-4399-9B8B-798D3EFAEE53}"/>
          </ac:spMkLst>
        </pc:spChg>
        <pc:spChg chg="add mod">
          <ac:chgData name="Ken Merrihew" userId="bcb7a1e886d99f07" providerId="LiveId" clId="{8B411DE5-B516-42F5-9891-FFFD166A1773}" dt="2019-03-29T00:32:37.769" v="985" actId="207"/>
          <ac:spMkLst>
            <pc:docMk/>
            <pc:sldMk cId="1958581329" sldId="291"/>
            <ac:spMk id="35" creationId="{BC84D568-EE13-4677-978A-C8AF17255ACD}"/>
          </ac:spMkLst>
        </pc:spChg>
        <pc:spChg chg="add mod">
          <ac:chgData name="Ken Merrihew" userId="bcb7a1e886d99f07" providerId="LiveId" clId="{8B411DE5-B516-42F5-9891-FFFD166A1773}" dt="2019-03-29T12:06:59.279" v="1753" actId="1038"/>
          <ac:spMkLst>
            <pc:docMk/>
            <pc:sldMk cId="1958581329" sldId="291"/>
            <ac:spMk id="37" creationId="{AFF56771-D9C4-4ED7-8843-1E8CAFA272D8}"/>
          </ac:spMkLst>
        </pc:spChg>
        <pc:grpChg chg="add ord">
          <ac:chgData name="Ken Merrihew" userId="bcb7a1e886d99f07" providerId="LiveId" clId="{8B411DE5-B516-42F5-9891-FFFD166A1773}" dt="2019-03-29T13:29:42.134" v="1795" actId="167"/>
          <ac:grpSpMkLst>
            <pc:docMk/>
            <pc:sldMk cId="1958581329" sldId="291"/>
            <ac:grpSpMk id="7" creationId="{E6AD51B0-43FB-4369-AC8B-A9C58588D6D0}"/>
          </ac:grpSpMkLst>
        </pc:grpChg>
        <pc:cxnChg chg="add mod">
          <ac:chgData name="Ken Merrihew" userId="bcb7a1e886d99f07" providerId="LiveId" clId="{8B411DE5-B516-42F5-9891-FFFD166A1773}" dt="2019-03-29T13:32:04.798" v="1802" actId="692"/>
          <ac:cxnSpMkLst>
            <pc:docMk/>
            <pc:sldMk cId="1958581329" sldId="291"/>
            <ac:cxnSpMk id="18" creationId="{E24F8E01-C933-4711-9432-63E8A3A33E4B}"/>
          </ac:cxnSpMkLst>
        </pc:cxnChg>
        <pc:cxnChg chg="add mod">
          <ac:chgData name="Ken Merrihew" userId="bcb7a1e886d99f07" providerId="LiveId" clId="{8B411DE5-B516-42F5-9891-FFFD166A1773}" dt="2019-03-29T00:35:40.136" v="1004" actId="14100"/>
          <ac:cxnSpMkLst>
            <pc:docMk/>
            <pc:sldMk cId="1958581329" sldId="291"/>
            <ac:cxnSpMk id="22" creationId="{7C1AF569-D8E8-4297-8362-CF5E9C6F6A2C}"/>
          </ac:cxnSpMkLst>
        </pc:cxnChg>
        <pc:cxnChg chg="add mod">
          <ac:chgData name="Ken Merrihew" userId="bcb7a1e886d99f07" providerId="LiveId" clId="{8B411DE5-B516-42F5-9891-FFFD166A1773}" dt="2019-03-29T13:31:19.354" v="1798" actId="692"/>
          <ac:cxnSpMkLst>
            <pc:docMk/>
            <pc:sldMk cId="1958581329" sldId="291"/>
            <ac:cxnSpMk id="24" creationId="{73048BAD-E65D-4792-BC44-3EB9157E3ED6}"/>
          </ac:cxnSpMkLst>
        </pc:cxnChg>
        <pc:cxnChg chg="add">
          <ac:chgData name="Ken Merrihew" userId="bcb7a1e886d99f07" providerId="LiveId" clId="{8B411DE5-B516-42F5-9891-FFFD166A1773}" dt="2019-03-29T00:32:14.661" v="984"/>
          <ac:cxnSpMkLst>
            <pc:docMk/>
            <pc:sldMk cId="1958581329" sldId="291"/>
            <ac:cxnSpMk id="26" creationId="{5D3AA650-9BDF-4C07-A264-CFB5428D359F}"/>
          </ac:cxnSpMkLst>
        </pc:cxnChg>
        <pc:cxnChg chg="add">
          <ac:chgData name="Ken Merrihew" userId="bcb7a1e886d99f07" providerId="LiveId" clId="{8B411DE5-B516-42F5-9891-FFFD166A1773}" dt="2019-03-29T00:32:14.661" v="984"/>
          <ac:cxnSpMkLst>
            <pc:docMk/>
            <pc:sldMk cId="1958581329" sldId="291"/>
            <ac:cxnSpMk id="28" creationId="{0F413322-61A2-4820-A6CA-FBE4E03EFA54}"/>
          </ac:cxnSpMkLst>
        </pc:cxnChg>
        <pc:cxnChg chg="add mod">
          <ac:chgData name="Ken Merrihew" userId="bcb7a1e886d99f07" providerId="LiveId" clId="{8B411DE5-B516-42F5-9891-FFFD166A1773}" dt="2019-03-29T00:35:10.268" v="986" actId="208"/>
          <ac:cxnSpMkLst>
            <pc:docMk/>
            <pc:sldMk cId="1958581329" sldId="291"/>
            <ac:cxnSpMk id="30" creationId="{EB49578A-6F38-4927-B9BE-DCDCC7997AB4}"/>
          </ac:cxnSpMkLst>
        </pc:cxnChg>
        <pc:cxnChg chg="add">
          <ac:chgData name="Ken Merrihew" userId="bcb7a1e886d99f07" providerId="LiveId" clId="{8B411DE5-B516-42F5-9891-FFFD166A1773}" dt="2019-03-29T00:32:14.661" v="984"/>
          <ac:cxnSpMkLst>
            <pc:docMk/>
            <pc:sldMk cId="1958581329" sldId="291"/>
            <ac:cxnSpMk id="32" creationId="{DFC855FB-4FE5-4B23-AFCF-69533499A296}"/>
          </ac:cxnSpMkLst>
        </pc:cxnChg>
        <pc:cxnChg chg="add mod">
          <ac:chgData name="Ken Merrihew" userId="bcb7a1e886d99f07" providerId="LiveId" clId="{8B411DE5-B516-42F5-9891-FFFD166A1773}" dt="2019-03-29T00:36:12.046" v="1005" actId="14100"/>
          <ac:cxnSpMkLst>
            <pc:docMk/>
            <pc:sldMk cId="1958581329" sldId="291"/>
            <ac:cxnSpMk id="34" creationId="{9DFC5495-D235-4614-83EB-E3482231D5CA}"/>
          </ac:cxnSpMkLst>
        </pc:cxnChg>
        <pc:cxnChg chg="add">
          <ac:chgData name="Ken Merrihew" userId="bcb7a1e886d99f07" providerId="LiveId" clId="{8B411DE5-B516-42F5-9891-FFFD166A1773}" dt="2019-03-29T00:32:14.661" v="984"/>
          <ac:cxnSpMkLst>
            <pc:docMk/>
            <pc:sldMk cId="1958581329" sldId="291"/>
            <ac:cxnSpMk id="36" creationId="{E1AF6A90-6CC2-46C4-992D-958768D8BA9D}"/>
          </ac:cxnSpMkLst>
        </pc:cxnChg>
      </pc:sldChg>
      <pc:sldChg chg="addSp modSp add ord modTransition modAnim">
        <pc:chgData name="Ken Merrihew" userId="bcb7a1e886d99f07" providerId="LiveId" clId="{8B411DE5-B516-42F5-9891-FFFD166A1773}" dt="2019-03-30T23:36:52.685" v="4605"/>
        <pc:sldMkLst>
          <pc:docMk/>
          <pc:sldMk cId="621396405" sldId="292"/>
        </pc:sldMkLst>
        <pc:spChg chg="add mod">
          <ac:chgData name="Ken Merrihew" userId="bcb7a1e886d99f07" providerId="LiveId" clId="{8B411DE5-B516-42F5-9891-FFFD166A1773}" dt="2019-03-30T23:35:19.020" v="4228" actId="14100"/>
          <ac:spMkLst>
            <pc:docMk/>
            <pc:sldMk cId="621396405" sldId="292"/>
            <ac:spMk id="3" creationId="{8C65E34E-A5EC-4291-BDE8-0FE1C496E26D}"/>
          </ac:spMkLst>
        </pc:spChg>
        <pc:spChg chg="add mod">
          <ac:chgData name="Ken Merrihew" userId="bcb7a1e886d99f07" providerId="LiveId" clId="{8B411DE5-B516-42F5-9891-FFFD166A1773}" dt="2019-03-29T00:53:56.285" v="1645" actId="1035"/>
          <ac:spMkLst>
            <pc:docMk/>
            <pc:sldMk cId="621396405" sldId="292"/>
            <ac:spMk id="4" creationId="{19A74EE5-0628-447F-8ABF-9CB4D9CF013C}"/>
          </ac:spMkLst>
        </pc:spChg>
        <pc:spChg chg="add mod">
          <ac:chgData name="Ken Merrihew" userId="bcb7a1e886d99f07" providerId="LiveId" clId="{8B411DE5-B516-42F5-9891-FFFD166A1773}" dt="2019-03-30T23:35:08.912" v="4222" actId="1036"/>
          <ac:spMkLst>
            <pc:docMk/>
            <pc:sldMk cId="621396405" sldId="292"/>
            <ac:spMk id="5" creationId="{EE225355-52FE-4F61-93A3-6CB6C0A62936}"/>
          </ac:spMkLst>
        </pc:spChg>
        <pc:spChg chg="add mod">
          <ac:chgData name="Ken Merrihew" userId="bcb7a1e886d99f07" providerId="LiveId" clId="{8B411DE5-B516-42F5-9891-FFFD166A1773}" dt="2019-03-29T00:53:49.643" v="1605" actId="1037"/>
          <ac:spMkLst>
            <pc:docMk/>
            <pc:sldMk cId="621396405" sldId="292"/>
            <ac:spMk id="6" creationId="{FB2C0F32-C9B3-445B-B6FE-B5BCDAF591E4}"/>
          </ac:spMkLst>
        </pc:spChg>
        <pc:spChg chg="add mod">
          <ac:chgData name="Ken Merrihew" userId="bcb7a1e886d99f07" providerId="LiveId" clId="{8B411DE5-B516-42F5-9891-FFFD166A1773}" dt="2019-03-30T23:35:08.912" v="4222" actId="1036"/>
          <ac:spMkLst>
            <pc:docMk/>
            <pc:sldMk cId="621396405" sldId="292"/>
            <ac:spMk id="7" creationId="{FE70966E-CB0B-4808-978F-0A034327029C}"/>
          </ac:spMkLst>
        </pc:spChg>
        <pc:spChg chg="add mod">
          <ac:chgData name="Ken Merrihew" userId="bcb7a1e886d99f07" providerId="LiveId" clId="{8B411DE5-B516-42F5-9891-FFFD166A1773}" dt="2019-03-29T23:59:17.365" v="3243" actId="1035"/>
          <ac:spMkLst>
            <pc:docMk/>
            <pc:sldMk cId="621396405" sldId="292"/>
            <ac:spMk id="8" creationId="{5D0D000B-C404-4B94-8526-D3449221B007}"/>
          </ac:spMkLst>
        </pc:spChg>
        <pc:spChg chg="add mod">
          <ac:chgData name="Ken Merrihew" userId="bcb7a1e886d99f07" providerId="LiveId" clId="{8B411DE5-B516-42F5-9891-FFFD166A1773}" dt="2019-03-30T23:36:29.148" v="4604" actId="20577"/>
          <ac:spMkLst>
            <pc:docMk/>
            <pc:sldMk cId="621396405" sldId="292"/>
            <ac:spMk id="10" creationId="{265E4185-8824-49F3-B0D3-ED96E98B8AE8}"/>
          </ac:spMkLst>
        </pc:spChg>
        <pc:picChg chg="add mod">
          <ac:chgData name="Ken Merrihew" userId="bcb7a1e886d99f07" providerId="LiveId" clId="{8B411DE5-B516-42F5-9891-FFFD166A1773}" dt="2019-03-29T00:53:33.598" v="1570" actId="1035"/>
          <ac:picMkLst>
            <pc:docMk/>
            <pc:sldMk cId="621396405" sldId="292"/>
            <ac:picMk id="1026" creationId="{41908033-57CA-432D-A645-6DCC92B069EB}"/>
          </ac:picMkLst>
        </pc:picChg>
      </pc:sldChg>
      <pc:sldChg chg="add modTransition">
        <pc:chgData name="Ken Merrihew" userId="bcb7a1e886d99f07" providerId="LiveId" clId="{8B411DE5-B516-42F5-9891-FFFD166A1773}" dt="2019-03-29T13:09:33.351" v="1773"/>
        <pc:sldMkLst>
          <pc:docMk/>
          <pc:sldMk cId="619101887" sldId="295"/>
        </pc:sldMkLst>
      </pc:sldChg>
      <pc:sldChg chg="addSp delSp modSp add del delAnim modAnim">
        <pc:chgData name="Ken Merrihew" userId="bcb7a1e886d99f07" providerId="LiveId" clId="{8B411DE5-B516-42F5-9891-FFFD166A1773}" dt="2019-03-30T22:45:32.736" v="3789" actId="2696"/>
        <pc:sldMkLst>
          <pc:docMk/>
          <pc:sldMk cId="336234222" sldId="296"/>
        </pc:sldMkLst>
        <pc:spChg chg="del">
          <ac:chgData name="Ken Merrihew" userId="bcb7a1e886d99f07" providerId="LiveId" clId="{8B411DE5-B516-42F5-9891-FFFD166A1773}" dt="2019-03-29T14:28:23.178" v="2738" actId="478"/>
          <ac:spMkLst>
            <pc:docMk/>
            <pc:sldMk cId="336234222" sldId="296"/>
            <ac:spMk id="3" creationId="{E67D99C5-0ADE-462F-8FD8-DEA33BDD45A0}"/>
          </ac:spMkLst>
        </pc:spChg>
        <pc:spChg chg="del">
          <ac:chgData name="Ken Merrihew" userId="bcb7a1e886d99f07" providerId="LiveId" clId="{8B411DE5-B516-42F5-9891-FFFD166A1773}" dt="2019-03-29T14:28:24.183" v="2739" actId="478"/>
          <ac:spMkLst>
            <pc:docMk/>
            <pc:sldMk cId="336234222" sldId="296"/>
            <ac:spMk id="4" creationId="{D2A2015A-0706-4BCA-B17F-7625E9977D3D}"/>
          </ac:spMkLst>
        </pc:spChg>
        <pc:picChg chg="add mod">
          <ac:chgData name="Ken Merrihew" userId="bcb7a1e886d99f07" providerId="LiveId" clId="{8B411DE5-B516-42F5-9891-FFFD166A1773}" dt="2019-03-29T14:33:36.539" v="2800" actId="1076"/>
          <ac:picMkLst>
            <pc:docMk/>
            <pc:sldMk cId="336234222" sldId="296"/>
            <ac:picMk id="5" creationId="{949E636E-6667-4E79-8644-AF14204C871A}"/>
          </ac:picMkLst>
        </pc:picChg>
        <pc:picChg chg="add mod">
          <ac:chgData name="Ken Merrihew" userId="bcb7a1e886d99f07" providerId="LiveId" clId="{8B411DE5-B516-42F5-9891-FFFD166A1773}" dt="2019-03-29T14:36:24.011" v="2802" actId="1076"/>
          <ac:picMkLst>
            <pc:docMk/>
            <pc:sldMk cId="336234222" sldId="296"/>
            <ac:picMk id="6" creationId="{8170CBC5-8C53-4F5A-9555-ED5D467A3B2F}"/>
          </ac:picMkLst>
        </pc:picChg>
        <pc:picChg chg="del">
          <ac:chgData name="Ken Merrihew" userId="bcb7a1e886d99f07" providerId="LiveId" clId="{8B411DE5-B516-42F5-9891-FFFD166A1773}" dt="2019-03-29T14:28:24.923" v="2740" actId="478"/>
          <ac:picMkLst>
            <pc:docMk/>
            <pc:sldMk cId="336234222" sldId="296"/>
            <ac:picMk id="2050" creationId="{E2D0C67E-00F2-4BA8-86C4-8A4775EC5394}"/>
          </ac:picMkLst>
        </pc:picChg>
      </pc:sldChg>
      <pc:sldChg chg="addSp modSp add ord modAnim">
        <pc:chgData name="Ken Merrihew" userId="bcb7a1e886d99f07" providerId="LiveId" clId="{8B411DE5-B516-42F5-9891-FFFD166A1773}" dt="2019-03-30T22:00:11.100" v="3669"/>
        <pc:sldMkLst>
          <pc:docMk/>
          <pc:sldMk cId="1784454962" sldId="298"/>
        </pc:sldMkLst>
        <pc:spChg chg="add mod">
          <ac:chgData name="Ken Merrihew" userId="bcb7a1e886d99f07" providerId="LiveId" clId="{8B411DE5-B516-42F5-9891-FFFD166A1773}" dt="2019-03-29T16:49:47.713" v="3184"/>
          <ac:spMkLst>
            <pc:docMk/>
            <pc:sldMk cId="1784454962" sldId="298"/>
            <ac:spMk id="3" creationId="{E485FDA9-E2E8-4B88-A4F6-725D18D83449}"/>
          </ac:spMkLst>
        </pc:spChg>
        <pc:spChg chg="add mod">
          <ac:chgData name="Ken Merrihew" userId="bcb7a1e886d99f07" providerId="LiveId" clId="{8B411DE5-B516-42F5-9891-FFFD166A1773}" dt="2019-03-29T16:49:53.667" v="3185"/>
          <ac:spMkLst>
            <pc:docMk/>
            <pc:sldMk cId="1784454962" sldId="298"/>
            <ac:spMk id="4" creationId="{237C9B98-AB1E-4BDF-9699-D2CE0E0A40C9}"/>
          </ac:spMkLst>
        </pc:spChg>
        <pc:spChg chg="add mod">
          <ac:chgData name="Ken Merrihew" userId="bcb7a1e886d99f07" providerId="LiveId" clId="{8B411DE5-B516-42F5-9891-FFFD166A1773}" dt="2019-03-29T16:49:59.563" v="3186"/>
          <ac:spMkLst>
            <pc:docMk/>
            <pc:sldMk cId="1784454962" sldId="298"/>
            <ac:spMk id="5" creationId="{E8710EE9-A4EA-4F74-97B6-9DDDC1021B9B}"/>
          </ac:spMkLst>
        </pc:spChg>
        <pc:spChg chg="add mod ord">
          <ac:chgData name="Ken Merrihew" userId="bcb7a1e886d99f07" providerId="LiveId" clId="{8B411DE5-B516-42F5-9891-FFFD166A1773}" dt="2019-03-29T16:39:46.800" v="3102" actId="167"/>
          <ac:spMkLst>
            <pc:docMk/>
            <pc:sldMk cId="1784454962" sldId="298"/>
            <ac:spMk id="6" creationId="{AE3FDB3F-7A71-41C8-B2C8-12FE071E3223}"/>
          </ac:spMkLst>
        </pc:spChg>
        <pc:spChg chg="add mod ord">
          <ac:chgData name="Ken Merrihew" userId="bcb7a1e886d99f07" providerId="LiveId" clId="{8B411DE5-B516-42F5-9891-FFFD166A1773}" dt="2019-03-29T16:39:50.829" v="3103" actId="167"/>
          <ac:spMkLst>
            <pc:docMk/>
            <pc:sldMk cId="1784454962" sldId="298"/>
            <ac:spMk id="7" creationId="{9291AE24-AA56-45BD-BCCD-BAB7E303F672}"/>
          </ac:spMkLst>
        </pc:spChg>
        <pc:spChg chg="add mod ord">
          <ac:chgData name="Ken Merrihew" userId="bcb7a1e886d99f07" providerId="LiveId" clId="{8B411DE5-B516-42F5-9891-FFFD166A1773}" dt="2019-03-29T16:44:07.633" v="3112" actId="167"/>
          <ac:spMkLst>
            <pc:docMk/>
            <pc:sldMk cId="1784454962" sldId="298"/>
            <ac:spMk id="8" creationId="{2EBAB902-83B6-428F-81AB-8BB531E7BDB4}"/>
          </ac:spMkLst>
        </pc:spChg>
        <pc:spChg chg="add mod ord">
          <ac:chgData name="Ken Merrihew" userId="bcb7a1e886d99f07" providerId="LiveId" clId="{8B411DE5-B516-42F5-9891-FFFD166A1773}" dt="2019-03-29T16:44:59.053" v="3125" actId="1035"/>
          <ac:spMkLst>
            <pc:docMk/>
            <pc:sldMk cId="1784454962" sldId="298"/>
            <ac:spMk id="9" creationId="{9F16B06D-1BDC-4C9B-B3CC-168C87573658}"/>
          </ac:spMkLst>
        </pc:spChg>
        <pc:spChg chg="add mod ord">
          <ac:chgData name="Ken Merrihew" userId="bcb7a1e886d99f07" providerId="LiveId" clId="{8B411DE5-B516-42F5-9891-FFFD166A1773}" dt="2019-03-29T16:45:06.806" v="3139" actId="1035"/>
          <ac:spMkLst>
            <pc:docMk/>
            <pc:sldMk cId="1784454962" sldId="298"/>
            <ac:spMk id="10" creationId="{97459305-EBE9-4A3E-AA5F-5694FD7763C1}"/>
          </ac:spMkLst>
        </pc:spChg>
      </pc:sldChg>
      <pc:sldChg chg="addSp delSp modSp add delAnim modAnim">
        <pc:chgData name="Ken Merrihew" userId="bcb7a1e886d99f07" providerId="LiveId" clId="{8B411DE5-B516-42F5-9891-FFFD166A1773}" dt="2019-03-29T16:50:39.971" v="3189"/>
        <pc:sldMkLst>
          <pc:docMk/>
          <pc:sldMk cId="369789136" sldId="299"/>
        </pc:sldMkLst>
        <pc:spChg chg="mod">
          <ac:chgData name="Ken Merrihew" userId="bcb7a1e886d99f07" providerId="LiveId" clId="{8B411DE5-B516-42F5-9891-FFFD166A1773}" dt="2019-03-29T16:50:04.875" v="3187"/>
          <ac:spMkLst>
            <pc:docMk/>
            <pc:sldMk cId="369789136" sldId="299"/>
            <ac:spMk id="3" creationId="{E485FDA9-E2E8-4B88-A4F6-725D18D83449}"/>
          </ac:spMkLst>
        </pc:spChg>
        <pc:spChg chg="mod">
          <ac:chgData name="Ken Merrihew" userId="bcb7a1e886d99f07" providerId="LiveId" clId="{8B411DE5-B516-42F5-9891-FFFD166A1773}" dt="2019-03-29T16:50:04.875" v="3187"/>
          <ac:spMkLst>
            <pc:docMk/>
            <pc:sldMk cId="369789136" sldId="299"/>
            <ac:spMk id="4" creationId="{237C9B98-AB1E-4BDF-9699-D2CE0E0A40C9}"/>
          </ac:spMkLst>
        </pc:spChg>
        <pc:spChg chg="del mod">
          <ac:chgData name="Ken Merrihew" userId="bcb7a1e886d99f07" providerId="LiveId" clId="{8B411DE5-B516-42F5-9891-FFFD166A1773}" dt="2019-03-29T16:38:44.404" v="3093" actId="478"/>
          <ac:spMkLst>
            <pc:docMk/>
            <pc:sldMk cId="369789136" sldId="299"/>
            <ac:spMk id="5" creationId="{E8710EE9-A4EA-4F74-97B6-9DDDC1021B9B}"/>
          </ac:spMkLst>
        </pc:spChg>
        <pc:spChg chg="add mod ord">
          <ac:chgData name="Ken Merrihew" userId="bcb7a1e886d99f07" providerId="LiveId" clId="{8B411DE5-B516-42F5-9891-FFFD166A1773}" dt="2019-03-29T16:45:41.537" v="3145" actId="1035"/>
          <ac:spMkLst>
            <pc:docMk/>
            <pc:sldMk cId="369789136" sldId="299"/>
            <ac:spMk id="6" creationId="{1A6F1FF9-507A-4154-AFAD-DCDF99B51FCE}"/>
          </ac:spMkLst>
        </pc:spChg>
        <pc:spChg chg="add mod ord">
          <ac:chgData name="Ken Merrihew" userId="bcb7a1e886d99f07" providerId="LiveId" clId="{8B411DE5-B516-42F5-9891-FFFD166A1773}" dt="2019-03-29T16:46:33.028" v="3154" actId="167"/>
          <ac:spMkLst>
            <pc:docMk/>
            <pc:sldMk cId="369789136" sldId="299"/>
            <ac:spMk id="7" creationId="{17D147CC-99BA-4FC5-B860-6D51739F74B6}"/>
          </ac:spMkLst>
        </pc:spChg>
        <pc:spChg chg="add mod ord">
          <ac:chgData name="Ken Merrihew" userId="bcb7a1e886d99f07" providerId="LiveId" clId="{8B411DE5-B516-42F5-9891-FFFD166A1773}" dt="2019-03-29T16:46:33.028" v="3154" actId="167"/>
          <ac:spMkLst>
            <pc:docMk/>
            <pc:sldMk cId="369789136" sldId="299"/>
            <ac:spMk id="8" creationId="{2F373F5A-FB9A-4C4C-9186-264AC24746B9}"/>
          </ac:spMkLst>
        </pc:spChg>
      </pc:sldChg>
      <pc:sldChg chg="delSp modSp add delAnim modAnim">
        <pc:chgData name="Ken Merrihew" userId="bcb7a1e886d99f07" providerId="LiveId" clId="{8B411DE5-B516-42F5-9891-FFFD166A1773}" dt="2019-03-29T16:50:12.258" v="3188"/>
        <pc:sldMkLst>
          <pc:docMk/>
          <pc:sldMk cId="1588633562" sldId="300"/>
        </pc:sldMkLst>
        <pc:spChg chg="mod">
          <ac:chgData name="Ken Merrihew" userId="bcb7a1e886d99f07" providerId="LiveId" clId="{8B411DE5-B516-42F5-9891-FFFD166A1773}" dt="2019-03-29T16:50:12.258" v="3188"/>
          <ac:spMkLst>
            <pc:docMk/>
            <pc:sldMk cId="1588633562" sldId="300"/>
            <ac:spMk id="3" creationId="{E485FDA9-E2E8-4B88-A4F6-725D18D83449}"/>
          </ac:spMkLst>
        </pc:spChg>
        <pc:spChg chg="del">
          <ac:chgData name="Ken Merrihew" userId="bcb7a1e886d99f07" providerId="LiveId" clId="{8B411DE5-B516-42F5-9891-FFFD166A1773}" dt="2019-03-29T16:48:36.926" v="3166" actId="478"/>
          <ac:spMkLst>
            <pc:docMk/>
            <pc:sldMk cId="1588633562" sldId="300"/>
            <ac:spMk id="4" creationId="{237C9B98-AB1E-4BDF-9699-D2CE0E0A40C9}"/>
          </ac:spMkLst>
        </pc:spChg>
        <pc:spChg chg="mod">
          <ac:chgData name="Ken Merrihew" userId="bcb7a1e886d99f07" providerId="LiveId" clId="{8B411DE5-B516-42F5-9891-FFFD166A1773}" dt="2019-03-29T16:49:08.295" v="3175" actId="14100"/>
          <ac:spMkLst>
            <pc:docMk/>
            <pc:sldMk cId="1588633562" sldId="300"/>
            <ac:spMk id="6" creationId="{1A6F1FF9-507A-4154-AFAD-DCDF99B51FCE}"/>
          </ac:spMkLst>
        </pc:spChg>
        <pc:spChg chg="del">
          <ac:chgData name="Ken Merrihew" userId="bcb7a1e886d99f07" providerId="LiveId" clId="{8B411DE5-B516-42F5-9891-FFFD166A1773}" dt="2019-03-29T16:48:36.926" v="3166" actId="478"/>
          <ac:spMkLst>
            <pc:docMk/>
            <pc:sldMk cId="1588633562" sldId="300"/>
            <ac:spMk id="7" creationId="{17D147CC-99BA-4FC5-B860-6D51739F74B6}"/>
          </ac:spMkLst>
        </pc:spChg>
        <pc:spChg chg="del">
          <ac:chgData name="Ken Merrihew" userId="bcb7a1e886d99f07" providerId="LiveId" clId="{8B411DE5-B516-42F5-9891-FFFD166A1773}" dt="2019-03-29T16:48:36.926" v="3166" actId="478"/>
          <ac:spMkLst>
            <pc:docMk/>
            <pc:sldMk cId="1588633562" sldId="300"/>
            <ac:spMk id="8" creationId="{2F373F5A-FB9A-4C4C-9186-264AC24746B9}"/>
          </ac:spMkLst>
        </pc:spChg>
      </pc:sldChg>
      <pc:sldChg chg="delSp add delAnim">
        <pc:chgData name="Ken Merrihew" userId="bcb7a1e886d99f07" providerId="LiveId" clId="{8B411DE5-B516-42F5-9891-FFFD166A1773}" dt="2019-03-30T21:36:03.912" v="3502" actId="478"/>
        <pc:sldMkLst>
          <pc:docMk/>
          <pc:sldMk cId="2578880809" sldId="301"/>
        </pc:sldMkLst>
        <pc:spChg chg="del">
          <ac:chgData name="Ken Merrihew" userId="bcb7a1e886d99f07" providerId="LiveId" clId="{8B411DE5-B516-42F5-9891-FFFD166A1773}" dt="2019-03-30T21:36:03.912" v="3502" actId="478"/>
          <ac:spMkLst>
            <pc:docMk/>
            <pc:sldMk cId="2578880809" sldId="301"/>
            <ac:spMk id="3" creationId="{E67D99C5-0ADE-462F-8FD8-DEA33BDD45A0}"/>
          </ac:spMkLst>
        </pc:spChg>
      </pc:sldChg>
      <pc:sldChg chg="addSp add del modAnim">
        <pc:chgData name="Ken Merrihew" userId="bcb7a1e886d99f07" providerId="LiveId" clId="{8B411DE5-B516-42F5-9891-FFFD166A1773}" dt="2019-03-31T12:28:39.114" v="4649" actId="2696"/>
        <pc:sldMkLst>
          <pc:docMk/>
          <pc:sldMk cId="113855493" sldId="302"/>
        </pc:sldMkLst>
        <pc:spChg chg="add">
          <ac:chgData name="Ken Merrihew" userId="bcb7a1e886d99f07" providerId="LiveId" clId="{8B411DE5-B516-42F5-9891-FFFD166A1773}" dt="2019-03-30T22:03:16.792" v="3671"/>
          <ac:spMkLst>
            <pc:docMk/>
            <pc:sldMk cId="113855493" sldId="302"/>
            <ac:spMk id="3" creationId="{1A3B301F-D577-4BD9-B10C-C465C580D9CE}"/>
          </ac:spMkLst>
        </pc:spChg>
      </pc:sldChg>
      <pc:sldChg chg="addSp delSp modSp add delAnim modAnim">
        <pc:chgData name="Ken Merrihew" userId="bcb7a1e886d99f07" providerId="LiveId" clId="{8B411DE5-B516-42F5-9891-FFFD166A1773}" dt="2019-03-31T12:27:36.067" v="4646"/>
        <pc:sldMkLst>
          <pc:docMk/>
          <pc:sldMk cId="105795883" sldId="303"/>
        </pc:sldMkLst>
        <pc:spChg chg="del">
          <ac:chgData name="Ken Merrihew" userId="bcb7a1e886d99f07" providerId="LiveId" clId="{8B411DE5-B516-42F5-9891-FFFD166A1773}" dt="2019-03-30T22:50:47.618" v="3953" actId="478"/>
          <ac:spMkLst>
            <pc:docMk/>
            <pc:sldMk cId="105795883" sldId="303"/>
            <ac:spMk id="3" creationId="{E67D99C5-0ADE-462F-8FD8-DEA33BDD45A0}"/>
          </ac:spMkLst>
        </pc:spChg>
        <pc:spChg chg="add del mod">
          <ac:chgData name="Ken Merrihew" userId="bcb7a1e886d99f07" providerId="LiveId" clId="{8B411DE5-B516-42F5-9891-FFFD166A1773}" dt="2019-03-30T22:51:30.660" v="3955" actId="478"/>
          <ac:spMkLst>
            <pc:docMk/>
            <pc:sldMk cId="105795883" sldId="303"/>
            <ac:spMk id="6" creationId="{95884C35-9F88-46DF-B5A4-1ECF59244188}"/>
          </ac:spMkLst>
        </pc:spChg>
        <pc:spChg chg="del">
          <ac:chgData name="Ken Merrihew" userId="bcb7a1e886d99f07" providerId="LiveId" clId="{8B411DE5-B516-42F5-9891-FFFD166A1773}" dt="2019-03-30T22:50:46.414" v="3952" actId="478"/>
          <ac:spMkLst>
            <pc:docMk/>
            <pc:sldMk cId="105795883" sldId="303"/>
            <ac:spMk id="7" creationId="{363D651E-80BB-4098-B6D3-76EB7C6DA690}"/>
          </ac:spMkLst>
        </pc:spChg>
        <pc:spChg chg="add mod">
          <ac:chgData name="Ken Merrihew" userId="bcb7a1e886d99f07" providerId="LiveId" clId="{8B411DE5-B516-42F5-9891-FFFD166A1773}" dt="2019-03-30T22:56:14.323" v="4127" actId="164"/>
          <ac:spMkLst>
            <pc:docMk/>
            <pc:sldMk cId="105795883" sldId="303"/>
            <ac:spMk id="8" creationId="{54153B4D-040B-493F-8F2B-21DC4BB42404}"/>
          </ac:spMkLst>
        </pc:spChg>
        <pc:spChg chg="add mod">
          <ac:chgData name="Ken Merrihew" userId="bcb7a1e886d99f07" providerId="LiveId" clId="{8B411DE5-B516-42F5-9891-FFFD166A1773}" dt="2019-03-30T22:56:14.323" v="4127" actId="164"/>
          <ac:spMkLst>
            <pc:docMk/>
            <pc:sldMk cId="105795883" sldId="303"/>
            <ac:spMk id="9" creationId="{2A487D78-4247-4ACE-8663-70990999366A}"/>
          </ac:spMkLst>
        </pc:spChg>
        <pc:spChg chg="mod topLvl">
          <ac:chgData name="Ken Merrihew" userId="bcb7a1e886d99f07" providerId="LiveId" clId="{8B411DE5-B516-42F5-9891-FFFD166A1773}" dt="2019-03-30T22:57:49.412" v="4180" actId="164"/>
          <ac:spMkLst>
            <pc:docMk/>
            <pc:sldMk cId="105795883" sldId="303"/>
            <ac:spMk id="14" creationId="{BED0C151-24BE-46E8-A284-1EDB7A4C1EC3}"/>
          </ac:spMkLst>
        </pc:spChg>
        <pc:spChg chg="mod topLvl">
          <ac:chgData name="Ken Merrihew" userId="bcb7a1e886d99f07" providerId="LiveId" clId="{8B411DE5-B516-42F5-9891-FFFD166A1773}" dt="2019-03-30T22:57:49.412" v="4180" actId="164"/>
          <ac:spMkLst>
            <pc:docMk/>
            <pc:sldMk cId="105795883" sldId="303"/>
            <ac:spMk id="15" creationId="{E08BBF18-92B6-4FDA-B855-C6D2609667B6}"/>
          </ac:spMkLst>
        </pc:spChg>
        <pc:grpChg chg="add mod">
          <ac:chgData name="Ken Merrihew" userId="bcb7a1e886d99f07" providerId="LiveId" clId="{8B411DE5-B516-42F5-9891-FFFD166A1773}" dt="2019-03-30T22:56:14.323" v="4127" actId="164"/>
          <ac:grpSpMkLst>
            <pc:docMk/>
            <pc:sldMk cId="105795883" sldId="303"/>
            <ac:grpSpMk id="10" creationId="{DAB5E0C1-2E61-457D-9515-7A7ECCFD8014}"/>
          </ac:grpSpMkLst>
        </pc:grpChg>
        <pc:grpChg chg="add mod">
          <ac:chgData name="Ken Merrihew" userId="bcb7a1e886d99f07" providerId="LiveId" clId="{8B411DE5-B516-42F5-9891-FFFD166A1773}" dt="2019-03-30T22:57:49.412" v="4180" actId="164"/>
          <ac:grpSpMkLst>
            <pc:docMk/>
            <pc:sldMk cId="105795883" sldId="303"/>
            <ac:grpSpMk id="11" creationId="{C1DBE396-8D47-445E-98C6-5453460279EB}"/>
          </ac:grpSpMkLst>
        </pc:grpChg>
        <pc:grpChg chg="add del mod">
          <ac:chgData name="Ken Merrihew" userId="bcb7a1e886d99f07" providerId="LiveId" clId="{8B411DE5-B516-42F5-9891-FFFD166A1773}" dt="2019-03-30T22:57:17.788" v="4174" actId="165"/>
          <ac:grpSpMkLst>
            <pc:docMk/>
            <pc:sldMk cId="105795883" sldId="303"/>
            <ac:grpSpMk id="13" creationId="{936708D1-67D9-4D17-8E5B-52C9B0715F5E}"/>
          </ac:grpSpMkLst>
        </pc:grpChg>
        <pc:picChg chg="add del mod">
          <ac:chgData name="Ken Merrihew" userId="bcb7a1e886d99f07" providerId="LiveId" clId="{8B411DE5-B516-42F5-9891-FFFD166A1773}" dt="2019-03-30T22:53:43.409" v="3972" actId="478"/>
          <ac:picMkLst>
            <pc:docMk/>
            <pc:sldMk cId="105795883" sldId="303"/>
            <ac:picMk id="5" creationId="{B31BCB98-10A5-451B-AB38-9AF21D967C59}"/>
          </ac:picMkLst>
        </pc:picChg>
        <pc:picChg chg="add del">
          <ac:chgData name="Ken Merrihew" userId="bcb7a1e886d99f07" providerId="LiveId" clId="{8B411DE5-B516-42F5-9891-FFFD166A1773}" dt="2019-03-30T22:52:48.486" v="3962"/>
          <ac:picMkLst>
            <pc:docMk/>
            <pc:sldMk cId="105795883" sldId="303"/>
            <ac:picMk id="4098" creationId="{7F9C06BE-D4FA-4E3B-B2A6-5658C7B32052}"/>
          </ac:picMkLst>
        </pc:picChg>
        <pc:picChg chg="add mod">
          <ac:chgData name="Ken Merrihew" userId="bcb7a1e886d99f07" providerId="LiveId" clId="{8B411DE5-B516-42F5-9891-FFFD166A1773}" dt="2019-03-30T22:55:21.386" v="4112" actId="1076"/>
          <ac:picMkLst>
            <pc:docMk/>
            <pc:sldMk cId="105795883" sldId="303"/>
            <ac:picMk id="4100" creationId="{A644DEF3-F628-4BA5-88A2-DCE5387C7263}"/>
          </ac:picMkLst>
        </pc:picChg>
      </pc:sldChg>
      <pc:sldChg chg="addSp delSp modSp add delAnim modAnim">
        <pc:chgData name="Ken Merrihew" userId="bcb7a1e886d99f07" providerId="LiveId" clId="{8B411DE5-B516-42F5-9891-FFFD166A1773}" dt="2019-03-31T00:28:54.732" v="4628" actId="1035"/>
        <pc:sldMkLst>
          <pc:docMk/>
          <pc:sldMk cId="1625680688" sldId="304"/>
        </pc:sldMkLst>
        <pc:spChg chg="mod">
          <ac:chgData name="Ken Merrihew" userId="bcb7a1e886d99f07" providerId="LiveId" clId="{8B411DE5-B516-42F5-9891-FFFD166A1773}" dt="2019-03-31T00:28:11.962" v="4613" actId="403"/>
          <ac:spMkLst>
            <pc:docMk/>
            <pc:sldMk cId="1625680688" sldId="304"/>
            <ac:spMk id="3" creationId="{E67D99C5-0ADE-462F-8FD8-DEA33BDD45A0}"/>
          </ac:spMkLst>
        </pc:spChg>
        <pc:spChg chg="del">
          <ac:chgData name="Ken Merrihew" userId="bcb7a1e886d99f07" providerId="LiveId" clId="{8B411DE5-B516-42F5-9891-FFFD166A1773}" dt="2019-03-31T00:27:55.770" v="4607" actId="478"/>
          <ac:spMkLst>
            <pc:docMk/>
            <pc:sldMk cId="1625680688" sldId="304"/>
            <ac:spMk id="5" creationId="{80467249-92D6-48B4-92E2-71301B9BF4E8}"/>
          </ac:spMkLst>
        </pc:spChg>
        <pc:spChg chg="add mod ord">
          <ac:chgData name="Ken Merrihew" userId="bcb7a1e886d99f07" providerId="LiveId" clId="{8B411DE5-B516-42F5-9891-FFFD166A1773}" dt="2019-03-31T00:28:54.732" v="4628" actId="1035"/>
          <ac:spMkLst>
            <pc:docMk/>
            <pc:sldMk cId="1625680688" sldId="304"/>
            <ac:spMk id="6" creationId="{D1B437A4-5B52-45CD-ABE5-8407CB9C20CF}"/>
          </ac:spMkLst>
        </pc:spChg>
      </pc:sldChg>
      <pc:sldChg chg="add">
        <pc:chgData name="Ken Merrihew" userId="bcb7a1e886d99f07" providerId="LiveId" clId="{8B411DE5-B516-42F5-9891-FFFD166A1773}" dt="2019-03-31T00:27:53.748" v="4606"/>
        <pc:sldMkLst>
          <pc:docMk/>
          <pc:sldMk cId="1920338249" sldId="305"/>
        </pc:sldMkLst>
      </pc:sldChg>
      <pc:sldChg chg="add">
        <pc:chgData name="Ken Merrihew" userId="bcb7a1e886d99f07" providerId="LiveId" clId="{8B411DE5-B516-42F5-9891-FFFD166A1773}" dt="2019-03-31T12:27:40.101" v="4647"/>
        <pc:sldMkLst>
          <pc:docMk/>
          <pc:sldMk cId="4180098775" sldId="306"/>
        </pc:sldMkLst>
      </pc:sldChg>
      <pc:sldMasterChg chg="modTransition modSldLayout">
        <pc:chgData name="Ken Merrihew" userId="bcb7a1e886d99f07" providerId="LiveId" clId="{8B411DE5-B516-42F5-9891-FFFD166A1773}" dt="2019-03-29T13:09:33.351" v="1773"/>
        <pc:sldMasterMkLst>
          <pc:docMk/>
          <pc:sldMasterMk cId="3521227236" sldId="2147483660"/>
        </pc:sldMasterMkLst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1258933798" sldId="2147483661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3390991034" sldId="2147483662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412934012" sldId="2147483663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2909016912" sldId="2147483664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123176901" sldId="2147483665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1487244748" sldId="2147483666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1659264961" sldId="2147483667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3883992914" sldId="2147483668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3188280400" sldId="2147483669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1955961309" sldId="2147483670"/>
          </pc:sldLayoutMkLst>
        </pc:sldLayoutChg>
        <pc:sldLayoutChg chg="modTransition">
          <pc:chgData name="Ken Merrihew" userId="bcb7a1e886d99f07" providerId="LiveId" clId="{8B411DE5-B516-42F5-9891-FFFD166A1773}" dt="2019-03-29T13:09:33.351" v="1773"/>
          <pc:sldLayoutMkLst>
            <pc:docMk/>
            <pc:sldMasterMk cId="3521227236" sldId="2147483660"/>
            <pc:sldLayoutMk cId="72591944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9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1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4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5813-0507-47EE-8F13-71F3BA54A7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16E083-64A2-4D0B-AA59-E972BB4B3FDC}"/>
              </a:ext>
            </a:extLst>
          </p:cNvPr>
          <p:cNvSpPr txBox="1"/>
          <p:nvPr/>
        </p:nvSpPr>
        <p:spPr>
          <a:xfrm>
            <a:off x="2907654" y="802533"/>
            <a:ext cx="4488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66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66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66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66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66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66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277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1755939"/>
            <a:ext cx="8249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“It’s the boy, my Lord, it’s time to get up.”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D651E-80BB-4098-B6D3-76EB7C6DA690}"/>
              </a:ext>
            </a:extLst>
          </p:cNvPr>
          <p:cNvSpPr txBox="1"/>
          <p:nvPr/>
        </p:nvSpPr>
        <p:spPr>
          <a:xfrm>
            <a:off x="452278" y="1746416"/>
            <a:ext cx="8249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“It’s the Lord, my boy, and your time is up.”</a:t>
            </a:r>
          </a:p>
        </p:txBody>
      </p:sp>
    </p:spTree>
    <p:extLst>
      <p:ext uri="{BB962C8B-B14F-4D97-AF65-F5344CB8AC3E}">
        <p14:creationId xmlns:p14="http://schemas.microsoft.com/office/powerpoint/2010/main" val="38184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153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A644DEF3-F628-4BA5-88A2-DCE5387C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538" y1="89231" x2="23846" y2="89231"/>
                        <a14:foregroundMark x1="31692" y1="89538" x2="32462" y2="89538"/>
                        <a14:foregroundMark x1="69231" y1="28154" x2="74154" y2="36462"/>
                        <a14:foregroundMark x1="74154" y1="36462" x2="76769" y2="45385"/>
                        <a14:foregroundMark x1="76769" y1="45385" x2="73077" y2="76000"/>
                        <a14:foregroundMark x1="73077" y1="76000" x2="74923" y2="67692"/>
                        <a14:foregroundMark x1="74923" y1="67692" x2="79077" y2="75538"/>
                        <a14:foregroundMark x1="79077" y1="75538" x2="80769" y2="84462"/>
                        <a14:foregroundMark x1="80769" y1="84462" x2="76462" y2="62462"/>
                        <a14:foregroundMark x1="76462" y1="62462" x2="71846" y2="55846"/>
                        <a14:foregroundMark x1="71846" y1="55846" x2="60000" y2="58769"/>
                        <a14:foregroundMark x1="71077" y1="88308" x2="72308" y2="87538"/>
                        <a14:foregroundMark x1="70769" y1="87231" x2="72769" y2="86923"/>
                        <a14:foregroundMark x1="78923" y1="87385" x2="81231" y2="8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01" y="2585238"/>
            <a:ext cx="4228706" cy="42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B5E0C1-2E61-457D-9515-7A7ECCFD8014}"/>
              </a:ext>
            </a:extLst>
          </p:cNvPr>
          <p:cNvGrpSpPr/>
          <p:nvPr/>
        </p:nvGrpSpPr>
        <p:grpSpPr>
          <a:xfrm>
            <a:off x="749595" y="978195"/>
            <a:ext cx="3891517" cy="1860698"/>
            <a:chOff x="749595" y="978195"/>
            <a:chExt cx="3891517" cy="1860698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4153B4D-040B-493F-8F2B-21DC4BB42404}"/>
                </a:ext>
              </a:extLst>
            </p:cNvPr>
            <p:cNvSpPr/>
            <p:nvPr/>
          </p:nvSpPr>
          <p:spPr>
            <a:xfrm>
              <a:off x="749595" y="978195"/>
              <a:ext cx="3891517" cy="1860698"/>
            </a:xfrm>
            <a:prstGeom prst="wedgeEllipseCallout">
              <a:avLst>
                <a:gd name="adj1" fmla="val 16236"/>
                <a:gd name="adj2" fmla="val 74692"/>
              </a:avLst>
            </a:prstGeom>
            <a:solidFill>
              <a:srgbClr val="FFFFFF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487D78-4247-4ACE-8663-70990999366A}"/>
                </a:ext>
              </a:extLst>
            </p:cNvPr>
            <p:cNvSpPr txBox="1"/>
            <p:nvPr/>
          </p:nvSpPr>
          <p:spPr>
            <a:xfrm>
              <a:off x="839972" y="1196162"/>
              <a:ext cx="36150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Mr. Jones, I’m afraid</a:t>
              </a:r>
            </a:p>
            <a:p>
              <a:pPr algn="ctr"/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I have some bad news … you have Alzheimer’s and cancer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DBE396-8D47-445E-98C6-5453460279EB}"/>
              </a:ext>
            </a:extLst>
          </p:cNvPr>
          <p:cNvGrpSpPr/>
          <p:nvPr/>
        </p:nvGrpSpPr>
        <p:grpSpPr>
          <a:xfrm>
            <a:off x="4965405" y="1621465"/>
            <a:ext cx="2610293" cy="1339702"/>
            <a:chOff x="4965405" y="1621465"/>
            <a:chExt cx="2610293" cy="1339702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BED0C151-24BE-46E8-A284-1EDB7A4C1EC3}"/>
                </a:ext>
              </a:extLst>
            </p:cNvPr>
            <p:cNvSpPr/>
            <p:nvPr/>
          </p:nvSpPr>
          <p:spPr>
            <a:xfrm>
              <a:off x="4965405" y="1621465"/>
              <a:ext cx="2610293" cy="1339702"/>
            </a:xfrm>
            <a:prstGeom prst="wedgeEllipseCallout">
              <a:avLst>
                <a:gd name="adj1" fmla="val -29385"/>
                <a:gd name="adj2" fmla="val 89375"/>
              </a:avLst>
            </a:prstGeom>
            <a:solidFill>
              <a:srgbClr val="FFFFFF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8BBF18-92B6-4FDA-B855-C6D2609667B6}"/>
                </a:ext>
              </a:extLst>
            </p:cNvPr>
            <p:cNvSpPr txBox="1"/>
            <p:nvPr/>
          </p:nvSpPr>
          <p:spPr>
            <a:xfrm>
              <a:off x="5011869" y="1880190"/>
              <a:ext cx="2535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Well … at least I don’t have cancer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9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8009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459305-EBE9-4A3E-AA5F-5694FD7763C1}"/>
              </a:ext>
            </a:extLst>
          </p:cNvPr>
          <p:cNvSpPr/>
          <p:nvPr/>
        </p:nvSpPr>
        <p:spPr>
          <a:xfrm>
            <a:off x="366713" y="3467102"/>
            <a:ext cx="2381250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6B06D-1BDC-4C9B-B3CC-168C87573658}"/>
              </a:ext>
            </a:extLst>
          </p:cNvPr>
          <p:cNvSpPr/>
          <p:nvPr/>
        </p:nvSpPr>
        <p:spPr>
          <a:xfrm>
            <a:off x="6719889" y="2975377"/>
            <a:ext cx="1119187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BAB902-83B6-428F-81AB-8BB531E7BDB4}"/>
              </a:ext>
            </a:extLst>
          </p:cNvPr>
          <p:cNvSpPr/>
          <p:nvPr/>
        </p:nvSpPr>
        <p:spPr>
          <a:xfrm>
            <a:off x="2304649" y="1965727"/>
            <a:ext cx="3491314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1AE24-AA56-45BD-BCCD-BAB7E303F672}"/>
              </a:ext>
            </a:extLst>
          </p:cNvPr>
          <p:cNvSpPr/>
          <p:nvPr/>
        </p:nvSpPr>
        <p:spPr>
          <a:xfrm>
            <a:off x="385362" y="1422802"/>
            <a:ext cx="5496326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FDB3F-7A71-41C8-B2C8-12FE071E3223}"/>
              </a:ext>
            </a:extLst>
          </p:cNvPr>
          <p:cNvSpPr/>
          <p:nvPr/>
        </p:nvSpPr>
        <p:spPr>
          <a:xfrm>
            <a:off x="6619474" y="956077"/>
            <a:ext cx="2014939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5FDA9-E2E8-4B88-A4F6-725D18D83449}"/>
              </a:ext>
            </a:extLst>
          </p:cNvPr>
          <p:cNvSpPr txBox="1"/>
          <p:nvPr/>
        </p:nvSpPr>
        <p:spPr>
          <a:xfrm>
            <a:off x="471488" y="952486"/>
            <a:ext cx="8196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6:44a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can come to Me unless the Father who sent Me draws him;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C9B98-AB1E-4BDF-9699-D2CE0E0A40C9}"/>
              </a:ext>
            </a:extLst>
          </p:cNvPr>
          <p:cNvSpPr txBox="1"/>
          <p:nvPr/>
        </p:nvSpPr>
        <p:spPr>
          <a:xfrm>
            <a:off x="475034" y="1976758"/>
            <a:ext cx="8196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1:4a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chose us in Him before the foundation of the world,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10EE9-A4EA-4F74-97B6-9DDDC1021B9B}"/>
              </a:ext>
            </a:extLst>
          </p:cNvPr>
          <p:cNvSpPr txBox="1"/>
          <p:nvPr/>
        </p:nvSpPr>
        <p:spPr>
          <a:xfrm>
            <a:off x="478580" y="3001030"/>
            <a:ext cx="8196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15:16a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did not choose Me, but I chose you …</a:t>
            </a:r>
          </a:p>
        </p:txBody>
      </p:sp>
    </p:spTree>
    <p:extLst>
      <p:ext uri="{BB962C8B-B14F-4D97-AF65-F5344CB8AC3E}">
        <p14:creationId xmlns:p14="http://schemas.microsoft.com/office/powerpoint/2010/main" val="178445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6" grpId="0" animBg="1"/>
      <p:bldP spid="3" grpId="0"/>
      <p:bldP spid="3" grpId="1"/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D147CC-99BA-4FC5-B860-6D51739F74B6}"/>
              </a:ext>
            </a:extLst>
          </p:cNvPr>
          <p:cNvSpPr/>
          <p:nvPr/>
        </p:nvSpPr>
        <p:spPr>
          <a:xfrm>
            <a:off x="5081186" y="3875490"/>
            <a:ext cx="2567389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373F5A-FB9A-4C4C-9186-264AC24746B9}"/>
              </a:ext>
            </a:extLst>
          </p:cNvPr>
          <p:cNvSpPr/>
          <p:nvPr/>
        </p:nvSpPr>
        <p:spPr>
          <a:xfrm>
            <a:off x="375836" y="4346977"/>
            <a:ext cx="2905527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F1FF9-507A-4154-AFAD-DCDF99B51FCE}"/>
              </a:ext>
            </a:extLst>
          </p:cNvPr>
          <p:cNvSpPr/>
          <p:nvPr/>
        </p:nvSpPr>
        <p:spPr>
          <a:xfrm>
            <a:off x="3285724" y="2884889"/>
            <a:ext cx="4500963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5FDA9-E2E8-4B88-A4F6-725D18D83449}"/>
              </a:ext>
            </a:extLst>
          </p:cNvPr>
          <p:cNvSpPr txBox="1"/>
          <p:nvPr/>
        </p:nvSpPr>
        <p:spPr>
          <a:xfrm>
            <a:off x="471488" y="952486"/>
            <a:ext cx="8196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23:37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Jerusalem, Jerusalem, the one who kills the prophets and stones those who are sent to her! How often I wanted to gather your children together, as a hen gathers her chicks under her wings, but you were not willing!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C9B98-AB1E-4BDF-9699-D2CE0E0A40C9}"/>
              </a:ext>
            </a:extLst>
          </p:cNvPr>
          <p:cNvSpPr txBox="1"/>
          <p:nvPr/>
        </p:nvSpPr>
        <p:spPr>
          <a:xfrm>
            <a:off x="475034" y="3410269"/>
            <a:ext cx="8196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3:16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world that He gave His only begotten Son, that whoever believes in Him should not perish but have everlasting life.</a:t>
            </a:r>
          </a:p>
        </p:txBody>
      </p:sp>
    </p:spTree>
    <p:extLst>
      <p:ext uri="{BB962C8B-B14F-4D97-AF65-F5344CB8AC3E}">
        <p14:creationId xmlns:p14="http://schemas.microsoft.com/office/powerpoint/2010/main" val="36978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3" grpId="0"/>
      <p:bldP spid="3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6F1FF9-507A-4154-AFAD-DCDF99B51FCE}"/>
              </a:ext>
            </a:extLst>
          </p:cNvPr>
          <p:cNvSpPr/>
          <p:nvPr/>
        </p:nvSpPr>
        <p:spPr>
          <a:xfrm>
            <a:off x="2908268" y="1906694"/>
            <a:ext cx="5789165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5FDA9-E2E8-4B88-A4F6-725D18D83449}"/>
              </a:ext>
            </a:extLst>
          </p:cNvPr>
          <p:cNvSpPr txBox="1"/>
          <p:nvPr/>
        </p:nvSpPr>
        <p:spPr>
          <a:xfrm>
            <a:off x="471488" y="952486"/>
            <a:ext cx="8196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Acts. 16:30-31 ~ </a:t>
            </a:r>
            <a:r>
              <a:rPr lang="en-US" sz="32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brought them out and said, “Sirs, what must I do to be saved?”</a:t>
            </a:r>
          </a:p>
          <a:p>
            <a:r>
              <a:rPr lang="en-US" sz="32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they said, “Believe on the Lord Jesus Christ, and you will be saved, you and your household.”</a:t>
            </a:r>
          </a:p>
        </p:txBody>
      </p:sp>
    </p:spTree>
    <p:extLst>
      <p:ext uri="{BB962C8B-B14F-4D97-AF65-F5344CB8AC3E}">
        <p14:creationId xmlns:p14="http://schemas.microsoft.com/office/powerpoint/2010/main" val="158863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1893291"/>
            <a:ext cx="8249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godliness </a:t>
            </a:r>
            <a:r>
              <a:rPr lang="en-US" sz="3000" dirty="0">
                <a:solidFill>
                  <a:srgbClr val="FFFFFF"/>
                </a:solidFill>
              </a:rPr>
              <a:t>~ 10x in 1 &amp; 2 Timothy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67249-92D6-48B4-92E2-71301B9BF4E8}"/>
              </a:ext>
            </a:extLst>
          </p:cNvPr>
          <p:cNvSpPr txBox="1"/>
          <p:nvPr/>
        </p:nvSpPr>
        <p:spPr>
          <a:xfrm>
            <a:off x="457200" y="2374639"/>
            <a:ext cx="8239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John 8:32 ~ </a:t>
            </a:r>
            <a:r>
              <a:rPr lang="en-US" sz="3000" dirty="0"/>
              <a:t>And you shall know the truth, and the truth shall make you free.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2A3A4-3A8A-438E-992D-0FE245899CA7}"/>
              </a:ext>
            </a:extLst>
          </p:cNvPr>
          <p:cNvSpPr txBox="1"/>
          <p:nvPr/>
        </p:nvSpPr>
        <p:spPr>
          <a:xfrm>
            <a:off x="457193" y="3331911"/>
            <a:ext cx="8239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John 8:36 ~ </a:t>
            </a:r>
            <a:r>
              <a:rPr lang="en-US" sz="3000" dirty="0"/>
              <a:t>Therefore if the Son makes you free, you shall be free indeed.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D5020-2010-49DC-8833-FB765B79D7E8}"/>
              </a:ext>
            </a:extLst>
          </p:cNvPr>
          <p:cNvSpPr txBox="1"/>
          <p:nvPr/>
        </p:nvSpPr>
        <p:spPr>
          <a:xfrm>
            <a:off x="452423" y="4284419"/>
            <a:ext cx="8239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1. We are sinners.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0757D-4429-4DEE-A91E-5A4D25CCCE9B}"/>
              </a:ext>
            </a:extLst>
          </p:cNvPr>
          <p:cNvSpPr txBox="1"/>
          <p:nvPr/>
        </p:nvSpPr>
        <p:spPr>
          <a:xfrm>
            <a:off x="452284" y="4755905"/>
            <a:ext cx="8239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2. We are helpless in our condition.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074A6-E1BE-4B42-BCB9-EDC194968E16}"/>
              </a:ext>
            </a:extLst>
          </p:cNvPr>
          <p:cNvSpPr txBox="1"/>
          <p:nvPr/>
        </p:nvSpPr>
        <p:spPr>
          <a:xfrm>
            <a:off x="447514" y="5251201"/>
            <a:ext cx="8239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3. God is holy.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9A071-9962-46EC-9BB3-7296BE13FF54}"/>
              </a:ext>
            </a:extLst>
          </p:cNvPr>
          <p:cNvSpPr txBox="1"/>
          <p:nvPr/>
        </p:nvSpPr>
        <p:spPr>
          <a:xfrm>
            <a:off x="447512" y="5690242"/>
            <a:ext cx="8239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4. He took our place.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B2A05-4E12-45AA-BD30-94C617058C4D}"/>
              </a:ext>
            </a:extLst>
          </p:cNvPr>
          <p:cNvSpPr txBox="1"/>
          <p:nvPr/>
        </p:nvSpPr>
        <p:spPr>
          <a:xfrm>
            <a:off x="471488" y="952486"/>
            <a:ext cx="8196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NIV ~ </a:t>
            </a:r>
            <a:r>
              <a:rPr lang="en-US" sz="3000" dirty="0"/>
              <a:t>the knowledge of the truth that leads to godliness 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0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373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.K. Chesterton LCCN2014686602.tif">
            <a:extLst>
              <a:ext uri="{FF2B5EF4-FFF2-40B4-BE49-F238E27FC236}">
                <a16:creationId xmlns:a16="http://schemas.microsoft.com/office/drawing/2014/main" id="{E2D0C67E-00F2-4BA8-86C4-8A4775EC5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13194" r="13498" b="13486"/>
          <a:stretch/>
        </p:blipFill>
        <p:spPr bwMode="auto">
          <a:xfrm rot="21360548" flipH="1">
            <a:off x="5181819" y="743107"/>
            <a:ext cx="3546929" cy="47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A2015A-0706-4BCA-B17F-7625E9977D3D}"/>
              </a:ext>
            </a:extLst>
          </p:cNvPr>
          <p:cNvSpPr txBox="1"/>
          <p:nvPr/>
        </p:nvSpPr>
        <p:spPr>
          <a:xfrm>
            <a:off x="451063" y="945082"/>
            <a:ext cx="821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expectation, confidence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5" y="1455676"/>
            <a:ext cx="5086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K. Chesterton (1874-1936)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long as matters are really hopeful, hope is a mere flattery or platitude; it is only when everything is hopeless that hope begins to be a strength. Like all the Christian virtues, it is as unreasonable as it is indispensable.”</a:t>
            </a:r>
            <a:endParaRPr lang="en-US" sz="7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3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6AD51B0-43FB-4369-AC8B-A9C58588D6D0}"/>
              </a:ext>
            </a:extLst>
          </p:cNvPr>
          <p:cNvGrpSpPr/>
          <p:nvPr/>
        </p:nvGrpSpPr>
        <p:grpSpPr>
          <a:xfrm>
            <a:off x="510292" y="2715260"/>
            <a:ext cx="8163256" cy="977964"/>
            <a:chOff x="501226" y="3144580"/>
            <a:chExt cx="4925708" cy="9779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36CFD8-1B63-4EB1-BC29-21F48EA0332D}"/>
                </a:ext>
              </a:extLst>
            </p:cNvPr>
            <p:cNvSpPr/>
            <p:nvPr/>
          </p:nvSpPr>
          <p:spPr>
            <a:xfrm>
              <a:off x="501226" y="3144589"/>
              <a:ext cx="814641" cy="9779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0EC4A9-F8FA-405D-9B72-25FDEAB0FD02}"/>
                </a:ext>
              </a:extLst>
            </p:cNvPr>
            <p:cNvSpPr/>
            <p:nvPr/>
          </p:nvSpPr>
          <p:spPr>
            <a:xfrm>
              <a:off x="1324189" y="3144589"/>
              <a:ext cx="814641" cy="9779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967A8C-50A5-45BD-8099-3FB1FFB59BCF}"/>
                </a:ext>
              </a:extLst>
            </p:cNvPr>
            <p:cNvSpPr/>
            <p:nvPr/>
          </p:nvSpPr>
          <p:spPr>
            <a:xfrm>
              <a:off x="2152010" y="3144580"/>
              <a:ext cx="814641" cy="9779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2722A0-2101-423D-9E9A-12BEB5552508}"/>
                </a:ext>
              </a:extLst>
            </p:cNvPr>
            <p:cNvSpPr/>
            <p:nvPr/>
          </p:nvSpPr>
          <p:spPr>
            <a:xfrm>
              <a:off x="2972775" y="3144580"/>
              <a:ext cx="814641" cy="9779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D20B4-D2A2-40E8-A188-E9623D61AC0D}"/>
                </a:ext>
              </a:extLst>
            </p:cNvPr>
            <p:cNvSpPr/>
            <p:nvPr/>
          </p:nvSpPr>
          <p:spPr>
            <a:xfrm>
              <a:off x="3785342" y="3144589"/>
              <a:ext cx="814641" cy="9779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FFF4D7-222D-4DE1-A5B4-DA938ADAF3A0}"/>
                </a:ext>
              </a:extLst>
            </p:cNvPr>
            <p:cNvSpPr/>
            <p:nvPr/>
          </p:nvSpPr>
          <p:spPr>
            <a:xfrm>
              <a:off x="4612293" y="3144589"/>
              <a:ext cx="814641" cy="9779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89F2B947-0008-4F14-B676-34223F7B3156}"/>
              </a:ext>
            </a:extLst>
          </p:cNvPr>
          <p:cNvSpPr txBox="1"/>
          <p:nvPr/>
        </p:nvSpPr>
        <p:spPr>
          <a:xfrm>
            <a:off x="4079256" y="2989383"/>
            <a:ext cx="105186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</a:rPr>
              <a:t>AD 57</a:t>
            </a:r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E1C67FEA-4827-4E67-9031-7BB40CC6E6B7}"/>
              </a:ext>
            </a:extLst>
          </p:cNvPr>
          <p:cNvSpPr txBox="1"/>
          <p:nvPr/>
        </p:nvSpPr>
        <p:spPr>
          <a:xfrm>
            <a:off x="5444166" y="2983559"/>
            <a:ext cx="105186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</a:rPr>
              <a:t>AD 60</a:t>
            </a: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71A2EED9-1B3F-4C8C-8793-A0117FE5ED37}"/>
              </a:ext>
            </a:extLst>
          </p:cNvPr>
          <p:cNvSpPr txBox="1"/>
          <p:nvPr/>
        </p:nvSpPr>
        <p:spPr>
          <a:xfrm>
            <a:off x="6808364" y="2992431"/>
            <a:ext cx="105186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</a:rPr>
              <a:t>AD 63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AF9EEC-4568-410E-9069-0CDFE3461ECC}"/>
              </a:ext>
            </a:extLst>
          </p:cNvPr>
          <p:cNvSpPr txBox="1"/>
          <p:nvPr/>
        </p:nvSpPr>
        <p:spPr>
          <a:xfrm>
            <a:off x="507561" y="4571731"/>
            <a:ext cx="206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Jerusalem Council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(AD 49)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4F8E01-C933-4711-9432-63E8A3A33E4B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144988" y="3750123"/>
            <a:ext cx="392629" cy="821608"/>
          </a:xfrm>
          <a:prstGeom prst="straightConnector1">
            <a:avLst/>
          </a:prstGeom>
          <a:ln w="76200" cap="rnd">
            <a:solidFill>
              <a:schemeClr val="accent4">
                <a:lumMod val="60000"/>
                <a:lumOff val="40000"/>
              </a:schemeClr>
            </a:solidFill>
            <a:tailEnd type="triangle" w="sm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TextBox 18">
            <a:extLst>
              <a:ext uri="{FF2B5EF4-FFF2-40B4-BE49-F238E27FC236}">
                <a16:creationId xmlns:a16="http://schemas.microsoft.com/office/drawing/2014/main" id="{F1A1602A-C968-4898-AE66-E8BE27BE3FEF}"/>
              </a:ext>
            </a:extLst>
          </p:cNvPr>
          <p:cNvSpPr txBox="1"/>
          <p:nvPr/>
        </p:nvSpPr>
        <p:spPr>
          <a:xfrm>
            <a:off x="2697771" y="2983603"/>
            <a:ext cx="105186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</a:rPr>
              <a:t>AD 54</a:t>
            </a:r>
          </a:p>
        </p:txBody>
      </p:sp>
      <p:sp useBgFill="1">
        <p:nvSpPr>
          <p:cNvPr id="20" name="TextBox 19">
            <a:extLst>
              <a:ext uri="{FF2B5EF4-FFF2-40B4-BE49-F238E27FC236}">
                <a16:creationId xmlns:a16="http://schemas.microsoft.com/office/drawing/2014/main" id="{754C6C5A-03FA-451D-994A-95540E23DF18}"/>
              </a:ext>
            </a:extLst>
          </p:cNvPr>
          <p:cNvSpPr txBox="1"/>
          <p:nvPr/>
        </p:nvSpPr>
        <p:spPr>
          <a:xfrm>
            <a:off x="1318801" y="2983351"/>
            <a:ext cx="105186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</a:rPr>
              <a:t>AD 51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D67D11-3639-4D57-9A02-3B1571FF3569}"/>
              </a:ext>
            </a:extLst>
          </p:cNvPr>
          <p:cNvSpPr txBox="1"/>
          <p:nvPr/>
        </p:nvSpPr>
        <p:spPr>
          <a:xfrm>
            <a:off x="4796498" y="1061473"/>
            <a:ext cx="3005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Ordained and sent to Crete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(AD 62)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1AF569-D8E8-4297-8362-CF5E9C6F6A2C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299268" y="1769359"/>
            <a:ext cx="665503" cy="880758"/>
          </a:xfrm>
          <a:prstGeom prst="straightConnector1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tailEnd type="triangle" w="sm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CE53D15-5C56-4545-957D-58F998B5B801}"/>
              </a:ext>
            </a:extLst>
          </p:cNvPr>
          <p:cNvSpPr txBox="1"/>
          <p:nvPr/>
        </p:nvSpPr>
        <p:spPr>
          <a:xfrm>
            <a:off x="2139943" y="1067454"/>
            <a:ext cx="2724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Delivers “Sorrowful” letter to Corinth (AD 55)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048BAD-E65D-4792-BC44-3EB9157E3ED6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502062" y="1775340"/>
            <a:ext cx="115781" cy="856542"/>
          </a:xfrm>
          <a:prstGeom prst="straightConnector1">
            <a:avLst/>
          </a:prstGeom>
          <a:ln w="73025" cap="rnd">
            <a:solidFill>
              <a:schemeClr val="accent4">
                <a:lumMod val="60000"/>
                <a:lumOff val="40000"/>
              </a:schemeClr>
            </a:solidFill>
            <a:tailEnd type="triangle" w="sm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F45F7E5-9702-4FB2-89A3-FA80E136DB41}"/>
              </a:ext>
            </a:extLst>
          </p:cNvPr>
          <p:cNvSpPr txBox="1"/>
          <p:nvPr/>
        </p:nvSpPr>
        <p:spPr>
          <a:xfrm>
            <a:off x="6727767" y="271556"/>
            <a:ext cx="20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Summoned to </a:t>
            </a:r>
            <a:r>
              <a:rPr lang="en-US" sz="2000" dirty="0" err="1">
                <a:solidFill>
                  <a:srgbClr val="FFFFFF"/>
                </a:solidFill>
              </a:rPr>
              <a:t>Nicopolis</a:t>
            </a:r>
            <a:r>
              <a:rPr lang="en-US" sz="2000" dirty="0">
                <a:solidFill>
                  <a:srgbClr val="FFFFFF"/>
                </a:solidFill>
              </a:rPr>
              <a:t> (AD 65)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3AA650-9BDF-4C07-A264-CFB5428D359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733607" y="979442"/>
            <a:ext cx="473826" cy="1686173"/>
          </a:xfrm>
          <a:prstGeom prst="straightConnector1">
            <a:avLst/>
          </a:prstGeom>
          <a:ln w="69850" cap="rnd">
            <a:solidFill>
              <a:schemeClr val="accent4">
                <a:lumMod val="60000"/>
                <a:lumOff val="40000"/>
              </a:schemeClr>
            </a:solidFill>
            <a:tailEnd type="triangle" w="sm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808FDFC-D84D-471A-A883-E12C7CA20950}"/>
              </a:ext>
            </a:extLst>
          </p:cNvPr>
          <p:cNvSpPr txBox="1"/>
          <p:nvPr/>
        </p:nvSpPr>
        <p:spPr>
          <a:xfrm>
            <a:off x="393008" y="1042975"/>
            <a:ext cx="164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Conversion (AD 48)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413322-61A2-4820-A6CA-FBE4E03EFA54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532739" y="1750861"/>
            <a:ext cx="680288" cy="881021"/>
          </a:xfrm>
          <a:prstGeom prst="straightConnector1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tailEnd type="triangle" w="sm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776AD4A-81C1-48D8-9BE7-72BEA7803D64}"/>
              </a:ext>
            </a:extLst>
          </p:cNvPr>
          <p:cNvSpPr txBox="1"/>
          <p:nvPr/>
        </p:nvSpPr>
        <p:spPr>
          <a:xfrm>
            <a:off x="1908499" y="5289890"/>
            <a:ext cx="295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Church on Crete started sometime after Acts 2 (AD 32)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49578A-6F38-4927-B9BE-DCDCC7997AB4}"/>
              </a:ext>
            </a:extLst>
          </p:cNvPr>
          <p:cNvCxnSpPr>
            <a:cxnSpLocks/>
          </p:cNvCxnSpPr>
          <p:nvPr/>
        </p:nvCxnSpPr>
        <p:spPr>
          <a:xfrm flipH="1">
            <a:off x="643565" y="5727493"/>
            <a:ext cx="1317524" cy="0"/>
          </a:xfrm>
          <a:prstGeom prst="straightConnector1">
            <a:avLst/>
          </a:prstGeom>
          <a:ln w="98425" cap="rnd">
            <a:solidFill>
              <a:schemeClr val="accent4">
                <a:lumMod val="60000"/>
                <a:lumOff val="40000"/>
              </a:schemeClr>
            </a:solidFill>
            <a:tailEnd type="triangle" w="sm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B962453-0008-433B-9BB1-A06DF9846A80}"/>
              </a:ext>
            </a:extLst>
          </p:cNvPr>
          <p:cNvSpPr txBox="1"/>
          <p:nvPr/>
        </p:nvSpPr>
        <p:spPr>
          <a:xfrm>
            <a:off x="2561175" y="4580041"/>
            <a:ext cx="2455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Delivers 2 Corinthians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(AD 56)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C855FB-4FE5-4B23-AFCF-69533499A296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3788971" y="3752891"/>
            <a:ext cx="451122" cy="827150"/>
          </a:xfrm>
          <a:prstGeom prst="straightConnector1">
            <a:avLst/>
          </a:prstGeom>
          <a:ln w="69850" cap="rnd">
            <a:solidFill>
              <a:schemeClr val="accent4">
                <a:lumMod val="60000"/>
                <a:lumOff val="40000"/>
              </a:schemeClr>
            </a:solidFill>
            <a:tailEnd type="triangle" w="sm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0160FA9-100A-4399-9B8B-798D3EFAEE53}"/>
              </a:ext>
            </a:extLst>
          </p:cNvPr>
          <p:cNvSpPr txBox="1"/>
          <p:nvPr/>
        </p:nvSpPr>
        <p:spPr>
          <a:xfrm>
            <a:off x="4981452" y="4588354"/>
            <a:ext cx="1677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Letter to Titus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(AD 64)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FC5495-D235-4614-83EB-E3482231D5CA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5820054" y="3767109"/>
            <a:ext cx="2015314" cy="821245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 w="sm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C84D568-EE13-4677-978A-C8AF17255ACD}"/>
              </a:ext>
            </a:extLst>
          </p:cNvPr>
          <p:cNvSpPr txBox="1"/>
          <p:nvPr/>
        </p:nvSpPr>
        <p:spPr>
          <a:xfrm>
            <a:off x="6647932" y="4596669"/>
            <a:ext cx="201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Goes to Dalmatia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(AD 66)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AF6A90-6CC2-46C4-992D-958768D8BA9D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657088" y="3710249"/>
            <a:ext cx="974294" cy="886420"/>
          </a:xfrm>
          <a:prstGeom prst="straightConnector1">
            <a:avLst/>
          </a:prstGeom>
          <a:ln w="69850" cap="rnd">
            <a:solidFill>
              <a:schemeClr val="accent4">
                <a:lumMod val="60000"/>
                <a:lumOff val="40000"/>
              </a:schemeClr>
            </a:solidFill>
            <a:tailEnd type="triangle" w="sm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FF56771-D9C4-4ED7-8843-1E8CAFA272D8}"/>
              </a:ext>
            </a:extLst>
          </p:cNvPr>
          <p:cNvSpPr txBox="1"/>
          <p:nvPr/>
        </p:nvSpPr>
        <p:spPr>
          <a:xfrm>
            <a:off x="2852745" y="257175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Dates are approximate </a:t>
            </a:r>
          </a:p>
        </p:txBody>
      </p:sp>
    </p:spTree>
    <p:extLst>
      <p:ext uri="{BB962C8B-B14F-4D97-AF65-F5344CB8AC3E}">
        <p14:creationId xmlns:p14="http://schemas.microsoft.com/office/powerpoint/2010/main" val="1958581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9" grpId="0" animBg="1"/>
      <p:bldP spid="20" grpId="0" animBg="1"/>
      <p:bldP spid="21" grpId="0"/>
      <p:bldP spid="23" grpId="0"/>
      <p:bldP spid="25" grpId="0"/>
      <p:bldP spid="27" grpId="0"/>
      <p:bldP spid="31" grpId="0"/>
      <p:bldP spid="33" grpId="0"/>
      <p:bldP spid="35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1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Woman with the “flow of blood”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Matt. 9:20-22, Mark 5:25-32, Luke 8:43-48</a:t>
            </a:r>
          </a:p>
        </p:txBody>
      </p:sp>
      <p:pic>
        <p:nvPicPr>
          <p:cNvPr id="1026" name="Picture 2" descr="Elizabeth Barrett Browning.jpg">
            <a:extLst>
              <a:ext uri="{FF2B5EF4-FFF2-40B4-BE49-F238E27FC236}">
                <a16:creationId xmlns:a16="http://schemas.microsoft.com/office/drawing/2014/main" id="{98E39A49-9968-498C-9342-A642ACA9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124">
            <a:off x="5020882" y="858348"/>
            <a:ext cx="3569463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C5C3C-8298-4941-973E-7AB04A6EDCDE}"/>
              </a:ext>
            </a:extLst>
          </p:cNvPr>
          <p:cNvSpPr txBox="1"/>
          <p:nvPr/>
        </p:nvSpPr>
        <p:spPr>
          <a:xfrm>
            <a:off x="450511" y="1949316"/>
            <a:ext cx="5236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 Barrett Browning (1806-1861)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“God’s gifts put man’s best dreams to shame.”</a:t>
            </a:r>
          </a:p>
        </p:txBody>
      </p:sp>
    </p:spTree>
    <p:extLst>
      <p:ext uri="{BB962C8B-B14F-4D97-AF65-F5344CB8AC3E}">
        <p14:creationId xmlns:p14="http://schemas.microsoft.com/office/powerpoint/2010/main" val="423305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4878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true son </a:t>
            </a:r>
            <a:r>
              <a:rPr lang="en-US" sz="3200" dirty="0">
                <a:solidFill>
                  <a:srgbClr val="FFFFFF"/>
                </a:solidFill>
              </a:rPr>
              <a:t>~ KJV, </a:t>
            </a:r>
            <a:r>
              <a:rPr lang="en-US" sz="3200" dirty="0"/>
              <a:t>mine own son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67249-92D6-48B4-92E2-71301B9BF4E8}"/>
              </a:ext>
            </a:extLst>
          </p:cNvPr>
          <p:cNvSpPr txBox="1"/>
          <p:nvPr/>
        </p:nvSpPr>
        <p:spPr>
          <a:xfrm>
            <a:off x="703006" y="1451478"/>
            <a:ext cx="7993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Literally, </a:t>
            </a:r>
            <a:r>
              <a:rPr lang="en-US" sz="3200" i="1" dirty="0">
                <a:solidFill>
                  <a:srgbClr val="FFFFFF"/>
                </a:solidFill>
              </a:rPr>
              <a:t>“genuine son”</a:t>
            </a:r>
            <a:r>
              <a:rPr lang="en-US" sz="3200" dirty="0">
                <a:solidFill>
                  <a:srgbClr val="FFFFFF"/>
                </a:solidFill>
              </a:rPr>
              <a:t> or </a:t>
            </a:r>
            <a:r>
              <a:rPr lang="en-US" sz="3200" i="1" dirty="0">
                <a:solidFill>
                  <a:srgbClr val="FFFFFF"/>
                </a:solidFill>
              </a:rPr>
              <a:t>“legitimately born son”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2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5BEE5AF-5501-467B-85E3-F046F8683A8B}"/>
              </a:ext>
            </a:extLst>
          </p:cNvPr>
          <p:cNvSpPr txBox="1"/>
          <p:nvPr/>
        </p:nvSpPr>
        <p:spPr>
          <a:xfrm>
            <a:off x="466405" y="945082"/>
            <a:ext cx="821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Which One is the Savior?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3194B-3628-412E-8D6C-67994F0C34EC}"/>
              </a:ext>
            </a:extLst>
          </p:cNvPr>
          <p:cNvSpPr txBox="1"/>
          <p:nvPr/>
        </p:nvSpPr>
        <p:spPr>
          <a:xfrm>
            <a:off x="2426786" y="1441162"/>
            <a:ext cx="4286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/>
              <a:t>God our Savior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810D3-0779-4966-A129-E3430477EFB2}"/>
              </a:ext>
            </a:extLst>
          </p:cNvPr>
          <p:cNvSpPr txBox="1"/>
          <p:nvPr/>
        </p:nvSpPr>
        <p:spPr>
          <a:xfrm>
            <a:off x="6609961" y="1446982"/>
            <a:ext cx="1641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~ v.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BE7A8-8D1B-4FAC-B435-628636767639}"/>
              </a:ext>
            </a:extLst>
          </p:cNvPr>
          <p:cNvSpPr txBox="1"/>
          <p:nvPr/>
        </p:nvSpPr>
        <p:spPr>
          <a:xfrm>
            <a:off x="1859642" y="1936681"/>
            <a:ext cx="4857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Jesus Christ our Savior</a:t>
            </a: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21A88-4DC0-43F1-8E6C-BD4D7AB04A1A}"/>
              </a:ext>
            </a:extLst>
          </p:cNvPr>
          <p:cNvSpPr txBox="1"/>
          <p:nvPr/>
        </p:nvSpPr>
        <p:spPr>
          <a:xfrm>
            <a:off x="6616096" y="1962779"/>
            <a:ext cx="1641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~ v.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BB150-AFFA-435B-B47C-D9DD4C416AC5}"/>
              </a:ext>
            </a:extLst>
          </p:cNvPr>
          <p:cNvSpPr txBox="1"/>
          <p:nvPr/>
        </p:nvSpPr>
        <p:spPr>
          <a:xfrm>
            <a:off x="489381" y="1448284"/>
            <a:ext cx="6229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/>
              <a:t>Lord Jesus Christ who is God our Savior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E1595-27FC-4FE9-B343-FC18F3D24922}"/>
              </a:ext>
            </a:extLst>
          </p:cNvPr>
          <p:cNvSpPr txBox="1"/>
          <p:nvPr/>
        </p:nvSpPr>
        <p:spPr>
          <a:xfrm>
            <a:off x="6616089" y="1446970"/>
            <a:ext cx="1641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~ vv. 3&amp;4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68D6DA-8807-4C53-9A00-71CCBDFB1B54}"/>
              </a:ext>
            </a:extLst>
          </p:cNvPr>
          <p:cNvSpPr txBox="1"/>
          <p:nvPr/>
        </p:nvSpPr>
        <p:spPr>
          <a:xfrm>
            <a:off x="452278" y="2443431"/>
            <a:ext cx="8249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Hosea 13:4 ~ </a:t>
            </a:r>
            <a:r>
              <a:rPr lang="en-US" sz="3000" dirty="0"/>
              <a:t>I </a:t>
            </a:r>
            <a:r>
              <a:rPr lang="en-US" sz="3000" i="1" dirty="0"/>
              <a:t>am</a:t>
            </a:r>
            <a:r>
              <a:rPr lang="en-US" sz="3000" dirty="0"/>
              <a:t> the LORD your God … for </a:t>
            </a:r>
            <a:r>
              <a:rPr lang="en-US" sz="3000" i="1" dirty="0"/>
              <a:t>there is</a:t>
            </a:r>
            <a:r>
              <a:rPr lang="en-US" sz="3000" dirty="0"/>
              <a:t> no savior besides 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85A15-32A6-4E85-A3DA-2EEF0BF510B5}"/>
              </a:ext>
            </a:extLst>
          </p:cNvPr>
          <p:cNvSpPr txBox="1"/>
          <p:nvPr/>
        </p:nvSpPr>
        <p:spPr>
          <a:xfrm>
            <a:off x="413657" y="3371957"/>
            <a:ext cx="7864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>
                <a:solidFill>
                  <a:srgbClr val="FFFFFF"/>
                </a:solidFill>
              </a:rPr>
              <a:t>A. There is no Savior besides God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0E06B-9663-4D69-87A7-0F6213016FFC}"/>
              </a:ext>
            </a:extLst>
          </p:cNvPr>
          <p:cNvSpPr txBox="1"/>
          <p:nvPr/>
        </p:nvSpPr>
        <p:spPr>
          <a:xfrm>
            <a:off x="412749" y="3896677"/>
            <a:ext cx="7864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>
                <a:solidFill>
                  <a:srgbClr val="FFFFFF"/>
                </a:solidFill>
              </a:rPr>
              <a:t>B. Jesus is a Savior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5F1CE1-7DC3-429A-B971-2B511787BFBE}"/>
              </a:ext>
            </a:extLst>
          </p:cNvPr>
          <p:cNvSpPr txBox="1"/>
          <p:nvPr/>
        </p:nvSpPr>
        <p:spPr>
          <a:xfrm>
            <a:off x="1094335" y="4421397"/>
            <a:ext cx="4408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>
                <a:solidFill>
                  <a:srgbClr val="FFFFFF"/>
                </a:solidFill>
              </a:rPr>
              <a:t>C. Therefore, Jesus is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4103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4.81481E-6 L -0.00156 -0.0736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68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1.11111E-6 L -0.00017 -0.07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4" grpId="1"/>
      <p:bldP spid="7" grpId="0"/>
      <p:bldP spid="7" grpId="1"/>
      <p:bldP spid="8" grpId="0"/>
      <p:bldP spid="8" grpId="1"/>
      <p:bldP spid="8" grpId="2"/>
      <p:bldP spid="9" grpId="0"/>
      <p:bldP spid="9" grpId="1"/>
      <p:bldP spid="9" grpId="2"/>
      <p:bldP spid="10" grpId="0"/>
      <p:bldP spid="11" grpId="0"/>
      <p:bldP spid="12" grpId="0"/>
      <p:bldP spid="12" grpId="1"/>
      <p:bldP spid="6" grpId="0"/>
      <p:bldP spid="6" grpId="1"/>
      <p:bldP spid="13" grpId="0"/>
      <p:bldP spid="13" grpId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1025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3E90F1-F808-4EF1-BEC5-27EBE1090C51}"/>
              </a:ext>
            </a:extLst>
          </p:cNvPr>
          <p:cNvSpPr/>
          <p:nvPr/>
        </p:nvSpPr>
        <p:spPr>
          <a:xfrm>
            <a:off x="871870" y="2944367"/>
            <a:ext cx="1663995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one wife </a:t>
            </a:r>
            <a:r>
              <a:rPr lang="en-US" sz="3200" dirty="0">
                <a:solidFill>
                  <a:srgbClr val="FFFFFF"/>
                </a:solidFill>
              </a:rPr>
              <a:t>~ literally, </a:t>
            </a:r>
            <a:r>
              <a:rPr lang="en-US" sz="3200" i="1" dirty="0">
                <a:solidFill>
                  <a:srgbClr val="FFFFFF"/>
                </a:solidFill>
              </a:rPr>
              <a:t>one-woman 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11366-F68B-4133-BE21-DA038BBD8A1F}"/>
              </a:ext>
            </a:extLst>
          </p:cNvPr>
          <p:cNvSpPr txBox="1"/>
          <p:nvPr/>
        </p:nvSpPr>
        <p:spPr>
          <a:xfrm>
            <a:off x="452284" y="1469545"/>
            <a:ext cx="824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dissipation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asōtia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</a:t>
            </a:r>
            <a:r>
              <a:rPr lang="en-US" sz="3200" dirty="0"/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(negative particle) +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sōzō</a:t>
            </a:r>
            <a:r>
              <a:rPr lang="en-US" sz="3200" i="1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(</a:t>
            </a:r>
            <a:r>
              <a:rPr lang="en-US" sz="3200" i="1" dirty="0">
                <a:solidFill>
                  <a:srgbClr val="FFFFFF"/>
                </a:solidFill>
              </a:rPr>
              <a:t>to save</a:t>
            </a:r>
            <a:r>
              <a:rPr lang="en-US" sz="32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C2DE3-FB53-4927-9CD2-6E569DD00E11}"/>
              </a:ext>
            </a:extLst>
          </p:cNvPr>
          <p:cNvSpPr txBox="1"/>
          <p:nvPr/>
        </p:nvSpPr>
        <p:spPr>
          <a:xfrm>
            <a:off x="702100" y="2473790"/>
            <a:ext cx="7993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Luke 15:13 ~ </a:t>
            </a:r>
            <a:r>
              <a:rPr lang="en-US" sz="3200" dirty="0"/>
              <a:t>he wasted his possessions in prodigal living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3" grpId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149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bishop</a:t>
            </a:r>
            <a:r>
              <a:rPr lang="en-US" sz="3200" dirty="0">
                <a:solidFill>
                  <a:srgbClr val="FFFFFF"/>
                </a:solidFill>
              </a:rPr>
              <a:t> ~ NIV,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67249-92D6-48B4-92E2-71301B9BF4E8}"/>
              </a:ext>
            </a:extLst>
          </p:cNvPr>
          <p:cNvSpPr txBox="1"/>
          <p:nvPr/>
        </p:nvSpPr>
        <p:spPr>
          <a:xfrm>
            <a:off x="703006" y="1470428"/>
            <a:ext cx="799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NASB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overseer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1AD20-C9FF-4058-AD38-08C8DCFB7ED2}"/>
              </a:ext>
            </a:extLst>
          </p:cNvPr>
          <p:cNvSpPr txBox="1"/>
          <p:nvPr/>
        </p:nvSpPr>
        <p:spPr>
          <a:xfrm>
            <a:off x="702100" y="2000643"/>
            <a:ext cx="7993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episkopos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(</a:t>
            </a:r>
            <a:r>
              <a:rPr lang="en-US" sz="3200" i="1" dirty="0">
                <a:solidFill>
                  <a:srgbClr val="FFFFFF"/>
                </a:solidFill>
              </a:rPr>
              <a:t>upon</a:t>
            </a:r>
            <a:r>
              <a:rPr lang="en-US" sz="3200" dirty="0">
                <a:solidFill>
                  <a:srgbClr val="FFFFFF"/>
                </a:solidFill>
              </a:rPr>
              <a:t>) +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skopos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(</a:t>
            </a:r>
            <a:r>
              <a:rPr lang="en-US" sz="3200" i="1" dirty="0">
                <a:solidFill>
                  <a:srgbClr val="FFFFFF"/>
                </a:solidFill>
              </a:rPr>
              <a:t>to mark</a:t>
            </a:r>
            <a:r>
              <a:rPr lang="en-US" sz="3200" dirty="0">
                <a:solidFill>
                  <a:srgbClr val="FFFFFF"/>
                </a:solidFill>
              </a:rPr>
              <a:t> – </a:t>
            </a:r>
            <a:r>
              <a:rPr lang="en-US" sz="3200" i="1" dirty="0">
                <a:solidFill>
                  <a:srgbClr val="FFFFFF"/>
                </a:solidFill>
              </a:rPr>
              <a:t>“scope”</a:t>
            </a:r>
            <a:r>
              <a:rPr lang="en-US" sz="32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858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6774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given to wine </a:t>
            </a:r>
            <a:r>
              <a:rPr lang="en-US" sz="3200" dirty="0">
                <a:solidFill>
                  <a:srgbClr val="FFFFFF"/>
                </a:solidFill>
              </a:rPr>
              <a:t>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paroinos</a:t>
            </a:r>
            <a:r>
              <a:rPr lang="en-US" sz="3200" dirty="0">
                <a:solidFill>
                  <a:srgbClr val="FFFFFF"/>
                </a:solidFill>
              </a:rPr>
              <a:t> – </a:t>
            </a:r>
            <a:r>
              <a:rPr lang="en-US" sz="3200" i="1" dirty="0">
                <a:solidFill>
                  <a:srgbClr val="FFFFFF"/>
                </a:solidFill>
              </a:rPr>
              <a:t>with wine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D5C99-C8EB-44B9-851E-3DE1F9DD2F35}"/>
              </a:ext>
            </a:extLst>
          </p:cNvPr>
          <p:cNvSpPr txBox="1"/>
          <p:nvPr/>
        </p:nvSpPr>
        <p:spPr>
          <a:xfrm>
            <a:off x="2222206" y="3067496"/>
            <a:ext cx="474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$249,000,000,000</a:t>
            </a:r>
          </a:p>
        </p:txBody>
      </p:sp>
    </p:spTree>
    <p:extLst>
      <p:ext uri="{BB962C8B-B14F-4D97-AF65-F5344CB8AC3E}">
        <p14:creationId xmlns:p14="http://schemas.microsoft.com/office/powerpoint/2010/main" val="396697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pic>
        <p:nvPicPr>
          <p:cNvPr id="1026" name="Picture 2" descr="Saint Titus (Kosovo, 14th c. Pech Patriarch., S. Nicholas church).jpg">
            <a:extLst>
              <a:ext uri="{FF2B5EF4-FFF2-40B4-BE49-F238E27FC236}">
                <a16:creationId xmlns:a16="http://schemas.microsoft.com/office/drawing/2014/main" id="{41908033-57CA-432D-A645-6DCC92B0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89" y="1844843"/>
            <a:ext cx="3068022" cy="36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65E34E-A5EC-4291-BDE8-0FE1C496E26D}"/>
              </a:ext>
            </a:extLst>
          </p:cNvPr>
          <p:cNvSpPr txBox="1"/>
          <p:nvPr/>
        </p:nvSpPr>
        <p:spPr>
          <a:xfrm>
            <a:off x="350874" y="1756942"/>
            <a:ext cx="265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Troubleshooter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25355-52FE-4F61-93A3-6CB6C0A62936}"/>
              </a:ext>
            </a:extLst>
          </p:cNvPr>
          <p:cNvSpPr txBox="1"/>
          <p:nvPr/>
        </p:nvSpPr>
        <p:spPr>
          <a:xfrm>
            <a:off x="566368" y="2832384"/>
            <a:ext cx="247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Ambassador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C0F32-C9B3-445B-B6FE-B5BCDAF591E4}"/>
              </a:ext>
            </a:extLst>
          </p:cNvPr>
          <p:cNvSpPr txBox="1"/>
          <p:nvPr/>
        </p:nvSpPr>
        <p:spPr>
          <a:xfrm>
            <a:off x="6134098" y="1821187"/>
            <a:ext cx="237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Peacemaker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0966E-CB0B-4808-978F-0A034327029C}"/>
              </a:ext>
            </a:extLst>
          </p:cNvPr>
          <p:cNvSpPr txBox="1"/>
          <p:nvPr/>
        </p:nvSpPr>
        <p:spPr>
          <a:xfrm>
            <a:off x="566362" y="3803943"/>
            <a:ext cx="247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Administrator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D000B-C404-4B94-8526-D3449221B007}"/>
              </a:ext>
            </a:extLst>
          </p:cNvPr>
          <p:cNvSpPr txBox="1"/>
          <p:nvPr/>
        </p:nvSpPr>
        <p:spPr>
          <a:xfrm>
            <a:off x="6138487" y="2783211"/>
            <a:ext cx="247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Missionary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74EE5-0628-447F-8ABF-9CB4D9CF013C}"/>
              </a:ext>
            </a:extLst>
          </p:cNvPr>
          <p:cNvSpPr txBox="1"/>
          <p:nvPr/>
        </p:nvSpPr>
        <p:spPr>
          <a:xfrm>
            <a:off x="3595688" y="5395913"/>
            <a:ext cx="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E4185-8824-49F3-B0D3-ED96E98B8AE8}"/>
              </a:ext>
            </a:extLst>
          </p:cNvPr>
          <p:cNvSpPr txBox="1"/>
          <p:nvPr/>
        </p:nvSpPr>
        <p:spPr>
          <a:xfrm>
            <a:off x="6104058" y="3800812"/>
            <a:ext cx="2472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Secretary of State</a:t>
            </a:r>
          </a:p>
        </p:txBody>
      </p:sp>
    </p:spTree>
    <p:extLst>
      <p:ext uri="{BB962C8B-B14F-4D97-AF65-F5344CB8AC3E}">
        <p14:creationId xmlns:p14="http://schemas.microsoft.com/office/powerpoint/2010/main" val="62139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4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7DC245-2AB7-4EED-A82E-5B636458F7AF}"/>
              </a:ext>
            </a:extLst>
          </p:cNvPr>
          <p:cNvGrpSpPr/>
          <p:nvPr/>
        </p:nvGrpSpPr>
        <p:grpSpPr>
          <a:xfrm>
            <a:off x="2987751" y="1674627"/>
            <a:ext cx="5858540" cy="3928732"/>
            <a:chOff x="2987751" y="1674627"/>
            <a:chExt cx="5858540" cy="3928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2F882C-5AEC-47EB-9C6B-20F9B09A03E4}"/>
                </a:ext>
              </a:extLst>
            </p:cNvPr>
            <p:cNvSpPr/>
            <p:nvPr/>
          </p:nvSpPr>
          <p:spPr>
            <a:xfrm>
              <a:off x="2987751" y="1674627"/>
              <a:ext cx="5858540" cy="390214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Image result for bummer of a birthmark hal">
              <a:extLst>
                <a:ext uri="{FF2B5EF4-FFF2-40B4-BE49-F238E27FC236}">
                  <a16:creationId xmlns:a16="http://schemas.microsoft.com/office/drawing/2014/main" id="{FF7138B5-1336-407C-A3D2-58E143570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912" y="1685261"/>
              <a:ext cx="3918098" cy="3918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A864D49-EA99-4854-90DB-1663DCD2B7F4}"/>
              </a:ext>
            </a:extLst>
          </p:cNvPr>
          <p:cNvSpPr/>
          <p:nvPr/>
        </p:nvSpPr>
        <p:spPr>
          <a:xfrm>
            <a:off x="6342322" y="717697"/>
            <a:ext cx="2376377" cy="1520456"/>
          </a:xfrm>
          <a:prstGeom prst="wedgeEllipseCallout">
            <a:avLst>
              <a:gd name="adj1" fmla="val -28225"/>
              <a:gd name="adj2" fmla="val 92096"/>
            </a:avLst>
          </a:prstGeom>
          <a:solidFill>
            <a:srgbClr val="FFFF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A8666-25CE-44FA-A95D-6F737E4F2D0E}"/>
              </a:ext>
            </a:extLst>
          </p:cNvPr>
          <p:cNvSpPr txBox="1"/>
          <p:nvPr/>
        </p:nvSpPr>
        <p:spPr>
          <a:xfrm>
            <a:off x="6422067" y="845288"/>
            <a:ext cx="2142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Bummer of</a:t>
            </a:r>
          </a:p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a birthmark, Hal</a:t>
            </a:r>
          </a:p>
        </p:txBody>
      </p:sp>
      <p:pic>
        <p:nvPicPr>
          <p:cNvPr id="3076" name="Picture 4" descr="Image result for far side books">
            <a:extLst>
              <a:ext uri="{FF2B5EF4-FFF2-40B4-BE49-F238E27FC236}">
                <a16:creationId xmlns:a16="http://schemas.microsoft.com/office/drawing/2014/main" id="{C0873ED6-8016-44E3-9B54-40BC047F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42" y="1677821"/>
            <a:ext cx="5903925" cy="39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0E2B04-F70C-4F79-98CD-68DB4A56DC39}"/>
              </a:ext>
            </a:extLst>
          </p:cNvPr>
          <p:cNvSpPr/>
          <p:nvPr/>
        </p:nvSpPr>
        <p:spPr>
          <a:xfrm>
            <a:off x="-2867245" y="1672854"/>
            <a:ext cx="5858540" cy="3902149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8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8035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hospitable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philoxenos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Literally </a:t>
            </a:r>
            <a:r>
              <a:rPr lang="en-US" sz="3200" i="1" dirty="0">
                <a:solidFill>
                  <a:srgbClr val="FFFFFF"/>
                </a:solidFill>
              </a:rPr>
              <a:t>“lover of strangers”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67249-92D6-48B4-92E2-71301B9BF4E8}"/>
              </a:ext>
            </a:extLst>
          </p:cNvPr>
          <p:cNvSpPr txBox="1"/>
          <p:nvPr/>
        </p:nvSpPr>
        <p:spPr>
          <a:xfrm>
            <a:off x="703006" y="1946788"/>
            <a:ext cx="7993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/>
              <a:t>lover of what is good </a:t>
            </a:r>
            <a:r>
              <a:rPr lang="en-US" sz="3200" dirty="0">
                <a:solidFill>
                  <a:srgbClr val="FFFFFF"/>
                </a:solidFill>
              </a:rPr>
              <a:t>~ KJV,</a:t>
            </a:r>
            <a:r>
              <a:rPr lang="en-US" sz="3200" dirty="0"/>
              <a:t> lover of good men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5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593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sound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/>
              <a:t>hygiainō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(hygiene) – Literally </a:t>
            </a:r>
            <a:r>
              <a:rPr lang="en-US" sz="3200" i="1" dirty="0">
                <a:solidFill>
                  <a:srgbClr val="FFFFFF"/>
                </a:solidFill>
              </a:rPr>
              <a:t>“healthy”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67249-92D6-48B4-92E2-71301B9BF4E8}"/>
              </a:ext>
            </a:extLst>
          </p:cNvPr>
          <p:cNvSpPr txBox="1"/>
          <p:nvPr/>
        </p:nvSpPr>
        <p:spPr>
          <a:xfrm>
            <a:off x="703006" y="1454000"/>
            <a:ext cx="799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contradict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antilegō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– </a:t>
            </a:r>
            <a:r>
              <a:rPr lang="en-US" sz="3200" i="1" dirty="0">
                <a:solidFill>
                  <a:srgbClr val="FFFFFF"/>
                </a:solidFill>
              </a:rPr>
              <a:t>against words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4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473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B437A4-5B52-45CD-ABE5-8407CB9C20CF}"/>
              </a:ext>
            </a:extLst>
          </p:cNvPr>
          <p:cNvSpPr/>
          <p:nvPr/>
        </p:nvSpPr>
        <p:spPr>
          <a:xfrm>
            <a:off x="3712292" y="1414824"/>
            <a:ext cx="2150951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1 Tim. 3:1 ~ </a:t>
            </a:r>
            <a:r>
              <a:rPr lang="en-US" sz="3200" dirty="0"/>
              <a:t>If a man desires the position of a bishop, he desires a good work.</a:t>
            </a:r>
          </a:p>
        </p:txBody>
      </p:sp>
    </p:spTree>
    <p:extLst>
      <p:ext uri="{BB962C8B-B14F-4D97-AF65-F5344CB8AC3E}">
        <p14:creationId xmlns:p14="http://schemas.microsoft.com/office/powerpoint/2010/main" val="162568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2033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Gal. 2:3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Yet not even Titus who was with me, being a Greek, was compelled to be circumcised.</a:t>
            </a:r>
          </a:p>
        </p:txBody>
      </p:sp>
    </p:spTree>
    <p:extLst>
      <p:ext uri="{BB962C8B-B14F-4D97-AF65-F5344CB8AC3E}">
        <p14:creationId xmlns:p14="http://schemas.microsoft.com/office/powerpoint/2010/main" val="172254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editerranean basin.bmp">
            <a:extLst>
              <a:ext uri="{FF2B5EF4-FFF2-40B4-BE49-F238E27FC236}">
                <a16:creationId xmlns:a16="http://schemas.microsoft.com/office/drawing/2014/main" id="{975278DB-208F-48FB-87F2-4718C3160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0" t="1562" r="84" b="4791"/>
          <a:stretch/>
        </p:blipFill>
        <p:spPr>
          <a:xfrm rot="21358246">
            <a:off x="2057400" y="1145540"/>
            <a:ext cx="5635555" cy="456692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C2A3F4-407C-42A9-845F-4EB1F68B3091}"/>
              </a:ext>
            </a:extLst>
          </p:cNvPr>
          <p:cNvSpPr txBox="1"/>
          <p:nvPr/>
        </p:nvSpPr>
        <p:spPr>
          <a:xfrm>
            <a:off x="3466298" y="4848225"/>
            <a:ext cx="91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Crete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34C661-67B5-467E-BA90-0F2FD6F5B168}"/>
              </a:ext>
            </a:extLst>
          </p:cNvPr>
          <p:cNvCxnSpPr/>
          <p:nvPr/>
        </p:nvCxnSpPr>
        <p:spPr>
          <a:xfrm flipV="1">
            <a:off x="4132595" y="4430123"/>
            <a:ext cx="1012958" cy="37780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4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910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Titus 1:1-9 ~ </a:t>
            </a:r>
            <a:r>
              <a:rPr lang="en-US" sz="2700" baseline="30000" dirty="0">
                <a:solidFill>
                  <a:srgbClr val="FFFFFF"/>
                </a:solidFill>
              </a:rPr>
              <a:t>1 </a:t>
            </a:r>
            <a:r>
              <a:rPr lang="en-US" sz="2700" dirty="0"/>
              <a:t>Paul, a bondservant of God and an apostle of Jesus Christ, according to the faith of God’s elect and the acknowledgment of the truth which accords with godliness, </a:t>
            </a:r>
            <a:r>
              <a:rPr lang="en-US" sz="2700" baseline="30000" dirty="0">
                <a:solidFill>
                  <a:srgbClr val="FFFFFF"/>
                </a:solidFill>
              </a:rPr>
              <a:t>2</a:t>
            </a:r>
            <a:r>
              <a:rPr lang="en-US" sz="2700" baseline="30000" dirty="0"/>
              <a:t> </a:t>
            </a:r>
            <a:r>
              <a:rPr lang="en-US" sz="2700" dirty="0"/>
              <a:t>in hope of eternal life which God, who cannot lie, promised before time began, </a:t>
            </a:r>
            <a:r>
              <a:rPr lang="en-US" sz="2700" baseline="30000" dirty="0">
                <a:solidFill>
                  <a:srgbClr val="FFFFFF"/>
                </a:solidFill>
              </a:rPr>
              <a:t>3</a:t>
            </a:r>
            <a:r>
              <a:rPr lang="en-US" sz="2700" baseline="30000" dirty="0"/>
              <a:t> </a:t>
            </a:r>
            <a:r>
              <a:rPr lang="en-US" sz="2700" dirty="0"/>
              <a:t>but has in due time manifested His word through preaching, which was committed to me according to the commandment of God our Savior; </a:t>
            </a:r>
          </a:p>
          <a:p>
            <a:r>
              <a:rPr lang="en-US" sz="2700" baseline="30000" dirty="0">
                <a:solidFill>
                  <a:srgbClr val="FFFFFF"/>
                </a:solidFill>
              </a:rPr>
              <a:t>4</a:t>
            </a:r>
            <a:r>
              <a:rPr lang="en-US" sz="2700" baseline="30000" dirty="0"/>
              <a:t> </a:t>
            </a:r>
            <a:r>
              <a:rPr lang="en-US" sz="2700" dirty="0"/>
              <a:t>To Titus, a true son in </a:t>
            </a:r>
            <a:r>
              <a:rPr lang="en-US" sz="2700" i="1" dirty="0"/>
              <a:t>our</a:t>
            </a:r>
            <a:r>
              <a:rPr lang="en-US" sz="2700" dirty="0"/>
              <a:t> common faith: </a:t>
            </a:r>
          </a:p>
          <a:p>
            <a:r>
              <a:rPr lang="en-US" sz="2700" dirty="0"/>
              <a:t>Grace, mercy, </a:t>
            </a:r>
            <a:r>
              <a:rPr lang="en-US" sz="2700" i="1" dirty="0"/>
              <a:t>and</a:t>
            </a:r>
            <a:r>
              <a:rPr lang="en-US" sz="2700" dirty="0"/>
              <a:t> peace from God the Father and the Lord Jesus Christ our Savior. </a:t>
            </a:r>
          </a:p>
        </p:txBody>
      </p:sp>
    </p:spTree>
    <p:extLst>
      <p:ext uri="{BB962C8B-B14F-4D97-AF65-F5344CB8AC3E}">
        <p14:creationId xmlns:p14="http://schemas.microsoft.com/office/powerpoint/2010/main" val="269567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Titus 1:1-9 ~ </a:t>
            </a:r>
            <a:r>
              <a:rPr lang="en-US" sz="2700" baseline="30000" dirty="0">
                <a:solidFill>
                  <a:srgbClr val="FFFFFF"/>
                </a:solidFill>
              </a:rPr>
              <a:t>5</a:t>
            </a:r>
            <a:r>
              <a:rPr lang="en-US" sz="2700" baseline="30000" dirty="0"/>
              <a:t> </a:t>
            </a:r>
            <a:r>
              <a:rPr lang="en-US" sz="2700" dirty="0"/>
              <a:t>For this reason I left you in Crete, that you should set in order the things that are lacking, and appoint elders in every city as I commanded you — </a:t>
            </a:r>
            <a:r>
              <a:rPr lang="en-US" sz="2700" baseline="30000" dirty="0">
                <a:solidFill>
                  <a:srgbClr val="FFFFFF"/>
                </a:solidFill>
              </a:rPr>
              <a:t>6</a:t>
            </a:r>
            <a:r>
              <a:rPr lang="en-US" sz="2700" baseline="30000" dirty="0"/>
              <a:t> </a:t>
            </a:r>
            <a:r>
              <a:rPr lang="en-US" sz="2700" dirty="0"/>
              <a:t>if a man is blameless, the husband of one wife, having faithful children not accused of dissipation or insubordination. </a:t>
            </a:r>
            <a:r>
              <a:rPr lang="en-US" sz="2700" baseline="30000" dirty="0">
                <a:solidFill>
                  <a:srgbClr val="FFFFFF"/>
                </a:solidFill>
              </a:rPr>
              <a:t>7</a:t>
            </a:r>
            <a:r>
              <a:rPr lang="en-US" sz="2700" baseline="30000" dirty="0"/>
              <a:t> </a:t>
            </a:r>
            <a:r>
              <a:rPr lang="en-US" sz="2700" dirty="0"/>
              <a:t>For a bishop must be blameless, as a steward of God, not self-willed, not quick-tempered, not given to wine, not violent, not greedy for money, </a:t>
            </a:r>
            <a:r>
              <a:rPr lang="en-US" sz="2700" baseline="30000" dirty="0">
                <a:solidFill>
                  <a:srgbClr val="FFFFFF"/>
                </a:solidFill>
              </a:rPr>
              <a:t>8</a:t>
            </a:r>
            <a:r>
              <a:rPr lang="en-US" sz="2700" baseline="30000" dirty="0"/>
              <a:t> </a:t>
            </a:r>
            <a:r>
              <a:rPr lang="en-US" sz="2700" dirty="0"/>
              <a:t>but hospitable, a lover of what is good, sober-minded, just, holy, self-controlled, </a:t>
            </a:r>
            <a:r>
              <a:rPr lang="en-US" sz="2700" baseline="30000" dirty="0">
                <a:solidFill>
                  <a:srgbClr val="FFFFFF"/>
                </a:solidFill>
              </a:rPr>
              <a:t>9</a:t>
            </a:r>
            <a:r>
              <a:rPr lang="en-US" sz="2700" baseline="30000" dirty="0"/>
              <a:t> </a:t>
            </a:r>
            <a:r>
              <a:rPr lang="en-US" sz="2700" dirty="0"/>
              <a:t>holding fast the faithful word as he has been taught, that he may be able, by sound doctrine, both to exhort and convict those who contradict. </a:t>
            </a:r>
          </a:p>
        </p:txBody>
      </p:sp>
    </p:spTree>
    <p:extLst>
      <p:ext uri="{BB962C8B-B14F-4D97-AF65-F5344CB8AC3E}">
        <p14:creationId xmlns:p14="http://schemas.microsoft.com/office/powerpoint/2010/main" val="427069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4438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itus">
      <a:dk1>
        <a:srgbClr val="FFD965"/>
      </a:dk1>
      <a:lt1>
        <a:srgbClr val="FFD965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17087A-B98E-464E-BE8A-D04CF3AA8BA8}" vid="{6FB48C58-A7CA-406E-8A6A-F3EDEB8BAC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Titus</Template>
  <TotalTime>4987</TotalTime>
  <Words>869</Words>
  <Application>Microsoft Office PowerPoint</Application>
  <PresentationFormat>On-screen Show (4:3)</PresentationFormat>
  <Paragraphs>122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Return To Sender</vt:lpstr>
      <vt:lpstr>Arial</vt:lpstr>
      <vt:lpstr>Archistico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8</cp:revision>
  <dcterms:created xsi:type="dcterms:W3CDTF">2019-03-26T18:07:15Z</dcterms:created>
  <dcterms:modified xsi:type="dcterms:W3CDTF">2019-03-31T12:30:00Z</dcterms:modified>
</cp:coreProperties>
</file>