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slideLayouts/slideLayout10.xml" ContentType="application/vnd.openxmlformats-officedocument.presentationml.slideLayout+xml"/>
  <Default Extension="gif" ContentType="image/gif"/>
  <Override PartName="/ppt/tags/tag14.xml" ContentType="application/vnd.openxmlformats-officedocument.presentationml.tags+xml"/>
  <Override PartName="/ppt/tags/tag15.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58" r:id="rId4"/>
    <p:sldId id="259" r:id="rId5"/>
    <p:sldId id="257" r:id="rId6"/>
    <p:sldId id="260" r:id="rId7"/>
    <p:sldId id="261" r:id="rId8"/>
    <p:sldId id="271" r:id="rId9"/>
    <p:sldId id="272" r:id="rId10"/>
    <p:sldId id="275" r:id="rId11"/>
    <p:sldId id="276" r:id="rId12"/>
    <p:sldId id="262" r:id="rId13"/>
    <p:sldId id="263" r:id="rId14"/>
    <p:sldId id="264" r:id="rId15"/>
    <p:sldId id="265" r:id="rId16"/>
    <p:sldId id="266" r:id="rId17"/>
    <p:sldId id="267" r:id="rId18"/>
    <p:sldId id="268" r:id="rId19"/>
    <p:sldId id="270" r:id="rId20"/>
    <p:sldId id="26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5B697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53" autoAdjust="0"/>
    <p:restoredTop sz="94660"/>
  </p:normalViewPr>
  <p:slideViewPr>
    <p:cSldViewPr>
      <p:cViewPr>
        <p:scale>
          <a:sx n="78" d="100"/>
          <a:sy n="78" d="100"/>
        </p:scale>
        <p:origin x="-2064" y="-72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8848BD-ACAA-4E63-A061-CF7FDE9D0526}" type="datetimeFigureOut">
              <a:rPr lang="en-US" smtClean="0"/>
              <a:pPr/>
              <a:t>11/29/2010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8848BD-ACAA-4E63-A061-CF7FDE9D0526}" type="datetimeFigureOut">
              <a:rPr lang="en-US" smtClean="0"/>
              <a:pPr/>
              <a:t>11/29/2010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8848BD-ACAA-4E63-A061-CF7FDE9D0526}" type="datetimeFigureOut">
              <a:rPr lang="en-US" smtClean="0"/>
              <a:pPr/>
              <a:t>11/29/2010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8848BD-ACAA-4E63-A061-CF7FDE9D0526}" type="datetimeFigureOut">
              <a:rPr lang="en-US" smtClean="0"/>
              <a:pPr/>
              <a:t>11/29/2010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8848BD-ACAA-4E63-A061-CF7FDE9D0526}" type="datetimeFigureOut">
              <a:rPr lang="en-US" smtClean="0"/>
              <a:pPr/>
              <a:t>11/29/2010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8848BD-ACAA-4E63-A061-CF7FDE9D0526}" type="datetimeFigureOut">
              <a:rPr lang="en-US" smtClean="0"/>
              <a:pPr/>
              <a:t>11/29/2010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8848BD-ACAA-4E63-A061-CF7FDE9D0526}" type="datetimeFigureOut">
              <a:rPr lang="en-US" smtClean="0"/>
              <a:pPr/>
              <a:t>11/29/2010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8848BD-ACAA-4E63-A061-CF7FDE9D0526}" type="datetimeFigureOut">
              <a:rPr lang="en-US" smtClean="0"/>
              <a:pPr/>
              <a:t>11/29/2010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8848BD-ACAA-4E63-A061-CF7FDE9D0526}" type="datetimeFigureOut">
              <a:rPr lang="en-US" smtClean="0"/>
              <a:pPr/>
              <a:t>11/29/2010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8848BD-ACAA-4E63-A061-CF7FDE9D0526}" type="datetimeFigureOut">
              <a:rPr lang="en-US" smtClean="0"/>
              <a:pPr/>
              <a:t>11/29/2010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8848BD-ACAA-4E63-A061-CF7FDE9D0526}" type="datetimeFigureOut">
              <a:rPr lang="en-US" smtClean="0"/>
              <a:pPr/>
              <a:t>11/29/2010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8848BD-ACAA-4E63-A061-CF7FDE9D0526}" type="datetimeFigureOut">
              <a:rPr lang="en-US" smtClean="0"/>
              <a:pPr/>
              <a:t>11/29/2010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E1A694-30FF-46C5-BAF9-DF29E9DCC0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2.xml"/><Relationship Id="rId6" Type="http://schemas.openxmlformats.org/officeDocument/2006/relationships/image" Target="../media/image6.gif"/><Relationship Id="rId5" Type="http://schemas.openxmlformats.org/officeDocument/2006/relationships/image" Target="../media/image5.jpe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20.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3:1-4:22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457200"/>
            <a:ext cx="8229600" cy="584775"/>
          </a:xfrm>
          <a:prstGeom prst="rect">
            <a:avLst/>
          </a:prstGeom>
          <a:noFill/>
        </p:spPr>
        <p:txBody>
          <a:bodyPr wrap="square" rtlCol="0">
            <a:spAutoFit/>
          </a:bodyPr>
          <a:lstStyle/>
          <a:p>
            <a:r>
              <a:rPr lang="en-US" sz="3200" dirty="0" smtClean="0">
                <a:latin typeface="+mj-lt"/>
              </a:rPr>
              <a:t>Wing </a:t>
            </a:r>
            <a:r>
              <a:rPr lang="en-US" sz="3200" dirty="0" smtClean="0">
                <a:solidFill>
                  <a:schemeClr val="bg1"/>
                </a:solidFill>
                <a:latin typeface="+mj-lt"/>
              </a:rPr>
              <a:t>~</a:t>
            </a:r>
            <a:r>
              <a:rPr lang="en-US" sz="3200" dirty="0" smtClean="0">
                <a:latin typeface="+mj-lt"/>
              </a:rPr>
              <a:t> </a:t>
            </a:r>
            <a:r>
              <a:rPr lang="en-US" sz="3200" b="1" i="1" dirty="0" err="1" smtClean="0"/>
              <a:t>kanaph</a:t>
            </a:r>
            <a:r>
              <a:rPr lang="en-US" sz="3200" dirty="0" smtClean="0">
                <a:latin typeface="+mj-lt"/>
              </a:rPr>
              <a:t> </a:t>
            </a:r>
            <a:r>
              <a:rPr lang="en-US" sz="3200" dirty="0" smtClean="0">
                <a:solidFill>
                  <a:schemeClr val="bg1"/>
                </a:solidFill>
                <a:latin typeface="+mj-lt"/>
              </a:rPr>
              <a:t>– KJV, </a:t>
            </a:r>
            <a:r>
              <a:rPr lang="en-US" sz="3200" i="1" dirty="0" smtClean="0">
                <a:latin typeface="+mj-lt"/>
              </a:rPr>
              <a:t>skirt</a:t>
            </a:r>
            <a:endParaRPr lang="en-US" sz="3200" b="1" dirty="0">
              <a:solidFill>
                <a:schemeClr val="bg1"/>
              </a:solidFill>
              <a:latin typeface="+mj-lt"/>
            </a:endParaRPr>
          </a:p>
        </p:txBody>
      </p:sp>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3:1-4:22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
        <p:nvSpPr>
          <p:cNvPr id="4" name="TextBox 3"/>
          <p:cNvSpPr txBox="1"/>
          <p:nvPr/>
        </p:nvSpPr>
        <p:spPr>
          <a:xfrm>
            <a:off x="457200" y="1015425"/>
            <a:ext cx="8229600" cy="584775"/>
          </a:xfrm>
          <a:prstGeom prst="rect">
            <a:avLst/>
          </a:prstGeom>
          <a:noFill/>
        </p:spPr>
        <p:txBody>
          <a:bodyPr wrap="square" rtlCol="0">
            <a:spAutoFit/>
          </a:bodyPr>
          <a:lstStyle/>
          <a:p>
            <a:r>
              <a:rPr lang="en-US" sz="3200" dirty="0" smtClean="0">
                <a:latin typeface="+mj-lt"/>
              </a:rPr>
              <a:t>Close relative </a:t>
            </a:r>
            <a:r>
              <a:rPr lang="en-US" sz="3200" dirty="0" smtClean="0">
                <a:solidFill>
                  <a:schemeClr val="bg1"/>
                </a:solidFill>
                <a:latin typeface="+mj-lt"/>
              </a:rPr>
              <a:t>~</a:t>
            </a:r>
            <a:r>
              <a:rPr lang="en-US" sz="3200" dirty="0" smtClean="0">
                <a:latin typeface="+mj-lt"/>
              </a:rPr>
              <a:t> </a:t>
            </a:r>
            <a:r>
              <a:rPr lang="en-US" sz="3200" b="1" i="1" dirty="0" err="1" smtClean="0"/>
              <a:t>ga'al</a:t>
            </a:r>
            <a:endParaRPr lang="en-US" sz="3200" b="1" dirty="0"/>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ppt_x</p:attrName>
                                        </p:attrNameLst>
                                      </p:cBhvr>
                                      <p:tavLst>
                                        <p:tav tm="0">
                                          <p:val>
                                            <p:strVal val="#ppt_x-#ppt_w/2"/>
                                          </p:val>
                                        </p:tav>
                                        <p:tav tm="100000">
                                          <p:val>
                                            <p:strVal val="#ppt_x"/>
                                          </p:val>
                                        </p:tav>
                                      </p:tavLst>
                                    </p:anim>
                                    <p:anim calcmode="lin" valueType="num">
                                      <p:cBhvr>
                                        <p:cTn id="16" dur="500" fill="hold"/>
                                        <p:tgtEl>
                                          <p:spTgt spid="4"/>
                                        </p:tgtEl>
                                        <p:attrNameLst>
                                          <p:attrName>ppt_y</p:attrName>
                                        </p:attrNameLst>
                                      </p:cBhvr>
                                      <p:tavLst>
                                        <p:tav tm="0">
                                          <p:val>
                                            <p:strVal val="#ppt_y"/>
                                          </p:val>
                                        </p:tav>
                                        <p:tav tm="100000">
                                          <p:val>
                                            <p:strVal val="#ppt_y"/>
                                          </p:val>
                                        </p:tav>
                                      </p:tavLst>
                                    </p:anim>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strVal val="#ppt_h"/>
                                          </p:val>
                                        </p:tav>
                                        <p:tav tm="100000">
                                          <p:val>
                                            <p:strVal val="#ppt_h"/>
                                          </p:val>
                                        </p:tav>
                                      </p:tavLst>
                                    </p:anim>
                                  </p:childTnLst>
                                </p:cTn>
                              </p:par>
                            </p:childTnLst>
                          </p:cTn>
                        </p:par>
                        <p:par>
                          <p:cTn id="19" fill="hold">
                            <p:stCondLst>
                              <p:cond delay="500"/>
                            </p:stCondLst>
                            <p:childTnLst>
                              <p:par>
                                <p:cTn id="20" presetID="9" presetClass="emph" presetSubtype="0" grpId="1" nodeType="afterEffect">
                                  <p:stCondLst>
                                    <p:cond delay="0"/>
                                  </p:stCondLst>
                                  <p:childTnLst>
                                    <p:set>
                                      <p:cBhvr rctx="PPT">
                                        <p:cTn id="21" dur="indefinite"/>
                                        <p:tgtEl>
                                          <p:spTgt spid="2"/>
                                        </p:tgtEl>
                                        <p:attrNameLst>
                                          <p:attrName>style.opacity</p:attrName>
                                        </p:attrNameLst>
                                      </p:cBhvr>
                                      <p:to>
                                        <p:strVal val="0.5"/>
                                      </p:to>
                                    </p:set>
                                    <p:animEffect filter="image" prLst="opacity: 0.5">
                                      <p:cBhvr rctx="IE">
                                        <p:cTn id="22" dur="indefinite"/>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3:1-4:22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3:1-4:22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pic>
        <p:nvPicPr>
          <p:cNvPr id="2052" name="Picture 4" descr="http://www.realmovienews.com/newsimages/1664/1766/1766_2_newsarticle_f.jpg"/>
          <p:cNvPicPr>
            <a:picLocks noChangeAspect="1" noChangeArrowheads="1"/>
          </p:cNvPicPr>
          <p:nvPr/>
        </p:nvPicPr>
        <p:blipFill>
          <a:blip r:embed="rId4" cstate="print"/>
          <a:srcRect/>
          <a:stretch>
            <a:fillRect/>
          </a:stretch>
        </p:blipFill>
        <p:spPr bwMode="auto">
          <a:xfrm rot="303087">
            <a:off x="5571461" y="452991"/>
            <a:ext cx="2617164" cy="3790376"/>
          </a:xfrm>
          <a:prstGeom prst="rect">
            <a:avLst/>
          </a:prstGeom>
          <a:noFill/>
          <a:effectLst>
            <a:softEdge rad="127000"/>
          </a:effectLst>
        </p:spPr>
      </p:pic>
      <p:pic>
        <p:nvPicPr>
          <p:cNvPr id="2054" name="Picture 6" descr="http://www.india-server.com/news-images/angelina-jolie-30980.jpg"/>
          <p:cNvPicPr>
            <a:picLocks noChangeAspect="1" noChangeArrowheads="1"/>
          </p:cNvPicPr>
          <p:nvPr/>
        </p:nvPicPr>
        <p:blipFill>
          <a:blip r:embed="rId5" cstate="print"/>
          <a:srcRect/>
          <a:stretch>
            <a:fillRect/>
          </a:stretch>
        </p:blipFill>
        <p:spPr bwMode="auto">
          <a:xfrm rot="21335620">
            <a:off x="1283139" y="696136"/>
            <a:ext cx="2751228" cy="3753898"/>
          </a:xfrm>
          <a:prstGeom prst="rect">
            <a:avLst/>
          </a:prstGeom>
          <a:noFill/>
          <a:effectLst>
            <a:softEdge rad="127000"/>
          </a:effectLst>
        </p:spPr>
      </p:pic>
      <p:pic>
        <p:nvPicPr>
          <p:cNvPr id="2056" name="Picture 8" descr="http://moviecapper.com/wp-content/uploads/2010/07/jack-elam.gif"/>
          <p:cNvPicPr>
            <a:picLocks noChangeAspect="1" noChangeArrowheads="1"/>
          </p:cNvPicPr>
          <p:nvPr/>
        </p:nvPicPr>
        <p:blipFill>
          <a:blip r:embed="rId6" cstate="print"/>
          <a:srcRect/>
          <a:stretch>
            <a:fillRect/>
          </a:stretch>
        </p:blipFill>
        <p:spPr bwMode="auto">
          <a:xfrm>
            <a:off x="2971800" y="3067050"/>
            <a:ext cx="3581400" cy="2686051"/>
          </a:xfrm>
          <a:prstGeom prst="rect">
            <a:avLst/>
          </a:prstGeom>
          <a:noFill/>
          <a:effectLst>
            <a:softEdge rad="127000"/>
          </a:effectLst>
        </p:spPr>
      </p:pic>
      <p:cxnSp>
        <p:nvCxnSpPr>
          <p:cNvPr id="11" name="Straight Connector 10"/>
          <p:cNvCxnSpPr/>
          <p:nvPr/>
        </p:nvCxnSpPr>
        <p:spPr>
          <a:xfrm rot="16200000" flipH="1">
            <a:off x="990600" y="1143000"/>
            <a:ext cx="3200400" cy="2743200"/>
          </a:xfrm>
          <a:prstGeom prst="line">
            <a:avLst/>
          </a:prstGeom>
          <a:ln w="38100">
            <a:solidFill>
              <a:srgbClr val="FF0000"/>
            </a:solidFill>
          </a:ln>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20520000" flipH="1">
            <a:off x="1102271" y="1143001"/>
            <a:ext cx="3200400" cy="2743200"/>
          </a:xfrm>
          <a:prstGeom prst="line">
            <a:avLst/>
          </a:prstGeom>
          <a:ln w="38100">
            <a:solidFill>
              <a:srgbClr val="FF0000"/>
            </a:solidFill>
          </a:ln>
          <a:effectLst/>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nodeType="afterEffect">
                                  <p:stCondLst>
                                    <p:cond delay="0"/>
                                  </p:stCondLst>
                                  <p:childTnLst>
                                    <p:set>
                                      <p:cBhvr>
                                        <p:cTn id="6" dur="1" fill="hold">
                                          <p:stCondLst>
                                            <p:cond delay="0"/>
                                          </p:stCondLst>
                                        </p:cTn>
                                        <p:tgtEl>
                                          <p:spTgt spid="2052"/>
                                        </p:tgtEl>
                                        <p:attrNameLst>
                                          <p:attrName>style.visibility</p:attrName>
                                        </p:attrNameLst>
                                      </p:cBhvr>
                                      <p:to>
                                        <p:strVal val="visible"/>
                                      </p:to>
                                    </p:set>
                                    <p:anim calcmode="lin" valueType="num">
                                      <p:cBhvr>
                                        <p:cTn id="7" dur="500" fill="hold"/>
                                        <p:tgtEl>
                                          <p:spTgt spid="2052"/>
                                        </p:tgtEl>
                                        <p:attrNameLst>
                                          <p:attrName>ppt_x</p:attrName>
                                        </p:attrNameLst>
                                      </p:cBhvr>
                                      <p:tavLst>
                                        <p:tav tm="0">
                                          <p:val>
                                            <p:strVal val="#ppt_x-#ppt_w/2"/>
                                          </p:val>
                                        </p:tav>
                                        <p:tav tm="100000">
                                          <p:val>
                                            <p:strVal val="#ppt_x"/>
                                          </p:val>
                                        </p:tav>
                                      </p:tavLst>
                                    </p:anim>
                                    <p:anim calcmode="lin" valueType="num">
                                      <p:cBhvr>
                                        <p:cTn id="8" dur="500" fill="hold"/>
                                        <p:tgtEl>
                                          <p:spTgt spid="2052"/>
                                        </p:tgtEl>
                                        <p:attrNameLst>
                                          <p:attrName>ppt_y</p:attrName>
                                        </p:attrNameLst>
                                      </p:cBhvr>
                                      <p:tavLst>
                                        <p:tav tm="0">
                                          <p:val>
                                            <p:strVal val="#ppt_y"/>
                                          </p:val>
                                        </p:tav>
                                        <p:tav tm="100000">
                                          <p:val>
                                            <p:strVal val="#ppt_y"/>
                                          </p:val>
                                        </p:tav>
                                      </p:tavLst>
                                    </p:anim>
                                    <p:anim calcmode="lin" valueType="num">
                                      <p:cBhvr>
                                        <p:cTn id="9" dur="500" fill="hold"/>
                                        <p:tgtEl>
                                          <p:spTgt spid="2052"/>
                                        </p:tgtEl>
                                        <p:attrNameLst>
                                          <p:attrName>ppt_w</p:attrName>
                                        </p:attrNameLst>
                                      </p:cBhvr>
                                      <p:tavLst>
                                        <p:tav tm="0">
                                          <p:val>
                                            <p:fltVal val="0"/>
                                          </p:val>
                                        </p:tav>
                                        <p:tav tm="100000">
                                          <p:val>
                                            <p:strVal val="#ppt_w"/>
                                          </p:val>
                                        </p:tav>
                                      </p:tavLst>
                                    </p:anim>
                                    <p:anim calcmode="lin" valueType="num">
                                      <p:cBhvr>
                                        <p:cTn id="10" dur="500" fill="hold"/>
                                        <p:tgtEl>
                                          <p:spTgt spid="205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nodeType="clickEffect">
                                  <p:stCondLst>
                                    <p:cond delay="0"/>
                                  </p:stCondLst>
                                  <p:childTnLst>
                                    <p:set>
                                      <p:cBhvr>
                                        <p:cTn id="14" dur="1" fill="hold">
                                          <p:stCondLst>
                                            <p:cond delay="0"/>
                                          </p:stCondLst>
                                        </p:cTn>
                                        <p:tgtEl>
                                          <p:spTgt spid="2054"/>
                                        </p:tgtEl>
                                        <p:attrNameLst>
                                          <p:attrName>style.visibility</p:attrName>
                                        </p:attrNameLst>
                                      </p:cBhvr>
                                      <p:to>
                                        <p:strVal val="visible"/>
                                      </p:to>
                                    </p:set>
                                    <p:anim calcmode="lin" valueType="num">
                                      <p:cBhvr>
                                        <p:cTn id="15" dur="500" fill="hold"/>
                                        <p:tgtEl>
                                          <p:spTgt spid="2054"/>
                                        </p:tgtEl>
                                        <p:attrNameLst>
                                          <p:attrName>ppt_x</p:attrName>
                                        </p:attrNameLst>
                                      </p:cBhvr>
                                      <p:tavLst>
                                        <p:tav tm="0">
                                          <p:val>
                                            <p:strVal val="#ppt_x-#ppt_w/2"/>
                                          </p:val>
                                        </p:tav>
                                        <p:tav tm="100000">
                                          <p:val>
                                            <p:strVal val="#ppt_x"/>
                                          </p:val>
                                        </p:tav>
                                      </p:tavLst>
                                    </p:anim>
                                    <p:anim calcmode="lin" valueType="num">
                                      <p:cBhvr>
                                        <p:cTn id="16" dur="500" fill="hold"/>
                                        <p:tgtEl>
                                          <p:spTgt spid="2054"/>
                                        </p:tgtEl>
                                        <p:attrNameLst>
                                          <p:attrName>ppt_y</p:attrName>
                                        </p:attrNameLst>
                                      </p:cBhvr>
                                      <p:tavLst>
                                        <p:tav tm="0">
                                          <p:val>
                                            <p:strVal val="#ppt_y"/>
                                          </p:val>
                                        </p:tav>
                                        <p:tav tm="100000">
                                          <p:val>
                                            <p:strVal val="#ppt_y"/>
                                          </p:val>
                                        </p:tav>
                                      </p:tavLst>
                                    </p:anim>
                                    <p:anim calcmode="lin" valueType="num">
                                      <p:cBhvr>
                                        <p:cTn id="17" dur="500" fill="hold"/>
                                        <p:tgtEl>
                                          <p:spTgt spid="2054"/>
                                        </p:tgtEl>
                                        <p:attrNameLst>
                                          <p:attrName>ppt_w</p:attrName>
                                        </p:attrNameLst>
                                      </p:cBhvr>
                                      <p:tavLst>
                                        <p:tav tm="0">
                                          <p:val>
                                            <p:fltVal val="0"/>
                                          </p:val>
                                        </p:tav>
                                        <p:tav tm="100000">
                                          <p:val>
                                            <p:strVal val="#ppt_w"/>
                                          </p:val>
                                        </p:tav>
                                      </p:tavLst>
                                    </p:anim>
                                    <p:anim calcmode="lin" valueType="num">
                                      <p:cBhvr>
                                        <p:cTn id="18" dur="500" fill="hold"/>
                                        <p:tgtEl>
                                          <p:spTgt spid="2054"/>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up)">
                                      <p:cBhvr>
                                        <p:cTn id="23" dur="500"/>
                                        <p:tgtEl>
                                          <p:spTgt spid="11"/>
                                        </p:tgtEl>
                                      </p:cBhvr>
                                    </p:animEffect>
                                  </p:childTnLst>
                                </p:cTn>
                              </p:par>
                            </p:childTnLst>
                          </p:cTn>
                        </p:par>
                        <p:par>
                          <p:cTn id="24" fill="hold">
                            <p:stCondLst>
                              <p:cond delay="500"/>
                            </p:stCondLst>
                            <p:childTnLst>
                              <p:par>
                                <p:cTn id="25" presetID="22" presetClass="entr" presetSubtype="1"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up)">
                                      <p:cBhvr>
                                        <p:cTn id="27" dur="500"/>
                                        <p:tgtEl>
                                          <p:spTgt spid="12"/>
                                        </p:tgtEl>
                                      </p:cBhvr>
                                    </p:animEffect>
                                  </p:childTnLst>
                                </p:cTn>
                              </p:par>
                            </p:childTnLst>
                          </p:cTn>
                        </p:par>
                        <p:par>
                          <p:cTn id="28" fill="hold">
                            <p:stCondLst>
                              <p:cond delay="1000"/>
                            </p:stCondLst>
                            <p:childTnLst>
                              <p:par>
                                <p:cTn id="29" presetID="10" presetClass="exit" presetSubtype="0" fill="hold" nodeType="afterEffect">
                                  <p:stCondLst>
                                    <p:cond delay="0"/>
                                  </p:stCondLst>
                                  <p:childTnLst>
                                    <p:animEffect transition="out" filter="fade">
                                      <p:cBhvr>
                                        <p:cTn id="30" dur="1000"/>
                                        <p:tgtEl>
                                          <p:spTgt spid="2054"/>
                                        </p:tgtEl>
                                      </p:cBhvr>
                                    </p:animEffect>
                                    <p:set>
                                      <p:cBhvr>
                                        <p:cTn id="31" dur="1" fill="hold">
                                          <p:stCondLst>
                                            <p:cond delay="999"/>
                                          </p:stCondLst>
                                        </p:cTn>
                                        <p:tgtEl>
                                          <p:spTgt spid="2054"/>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1000"/>
                                        <p:tgtEl>
                                          <p:spTgt spid="11"/>
                                        </p:tgtEl>
                                      </p:cBhvr>
                                    </p:animEffect>
                                    <p:set>
                                      <p:cBhvr>
                                        <p:cTn id="34" dur="1" fill="hold">
                                          <p:stCondLst>
                                            <p:cond delay="999"/>
                                          </p:stCondLst>
                                        </p:cTn>
                                        <p:tgtEl>
                                          <p:spTgt spid="11"/>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1000"/>
                                        <p:tgtEl>
                                          <p:spTgt spid="12"/>
                                        </p:tgtEl>
                                      </p:cBhvr>
                                    </p:animEffect>
                                    <p:set>
                                      <p:cBhvr>
                                        <p:cTn id="37" dur="1" fill="hold">
                                          <p:stCondLst>
                                            <p:cond delay="999"/>
                                          </p:stCondLst>
                                        </p:cTn>
                                        <p:tgtEl>
                                          <p:spTgt spid="12"/>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7" presetClass="entr" presetSubtype="8" fill="hold" nodeType="clickEffect">
                                  <p:stCondLst>
                                    <p:cond delay="0"/>
                                  </p:stCondLst>
                                  <p:childTnLst>
                                    <p:set>
                                      <p:cBhvr>
                                        <p:cTn id="41" dur="1" fill="hold">
                                          <p:stCondLst>
                                            <p:cond delay="0"/>
                                          </p:stCondLst>
                                        </p:cTn>
                                        <p:tgtEl>
                                          <p:spTgt spid="2056"/>
                                        </p:tgtEl>
                                        <p:attrNameLst>
                                          <p:attrName>style.visibility</p:attrName>
                                        </p:attrNameLst>
                                      </p:cBhvr>
                                      <p:to>
                                        <p:strVal val="visible"/>
                                      </p:to>
                                    </p:set>
                                    <p:anim calcmode="lin" valueType="num">
                                      <p:cBhvr>
                                        <p:cTn id="42" dur="500" fill="hold"/>
                                        <p:tgtEl>
                                          <p:spTgt spid="2056"/>
                                        </p:tgtEl>
                                        <p:attrNameLst>
                                          <p:attrName>ppt_x</p:attrName>
                                        </p:attrNameLst>
                                      </p:cBhvr>
                                      <p:tavLst>
                                        <p:tav tm="0">
                                          <p:val>
                                            <p:strVal val="#ppt_x-#ppt_w/2"/>
                                          </p:val>
                                        </p:tav>
                                        <p:tav tm="100000">
                                          <p:val>
                                            <p:strVal val="#ppt_x"/>
                                          </p:val>
                                        </p:tav>
                                      </p:tavLst>
                                    </p:anim>
                                    <p:anim calcmode="lin" valueType="num">
                                      <p:cBhvr>
                                        <p:cTn id="43" dur="500" fill="hold"/>
                                        <p:tgtEl>
                                          <p:spTgt spid="2056"/>
                                        </p:tgtEl>
                                        <p:attrNameLst>
                                          <p:attrName>ppt_y</p:attrName>
                                        </p:attrNameLst>
                                      </p:cBhvr>
                                      <p:tavLst>
                                        <p:tav tm="0">
                                          <p:val>
                                            <p:strVal val="#ppt_y"/>
                                          </p:val>
                                        </p:tav>
                                        <p:tav tm="100000">
                                          <p:val>
                                            <p:strVal val="#ppt_y"/>
                                          </p:val>
                                        </p:tav>
                                      </p:tavLst>
                                    </p:anim>
                                    <p:anim calcmode="lin" valueType="num">
                                      <p:cBhvr>
                                        <p:cTn id="44" dur="500" fill="hold"/>
                                        <p:tgtEl>
                                          <p:spTgt spid="2056"/>
                                        </p:tgtEl>
                                        <p:attrNameLst>
                                          <p:attrName>ppt_w</p:attrName>
                                        </p:attrNameLst>
                                      </p:cBhvr>
                                      <p:tavLst>
                                        <p:tav tm="0">
                                          <p:val>
                                            <p:fltVal val="0"/>
                                          </p:val>
                                        </p:tav>
                                        <p:tav tm="100000">
                                          <p:val>
                                            <p:strVal val="#ppt_w"/>
                                          </p:val>
                                        </p:tav>
                                      </p:tavLst>
                                    </p:anim>
                                    <p:anim calcmode="lin" valueType="num">
                                      <p:cBhvr>
                                        <p:cTn id="45" dur="500" fill="hold"/>
                                        <p:tgtEl>
                                          <p:spTgt spid="205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3:1-4:22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3:1-4:22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
        <p:nvSpPr>
          <p:cNvPr id="6" name="TextBox 5"/>
          <p:cNvSpPr txBox="1"/>
          <p:nvPr/>
        </p:nvSpPr>
        <p:spPr>
          <a:xfrm>
            <a:off x="457200" y="457200"/>
            <a:ext cx="8229600" cy="584775"/>
          </a:xfrm>
          <a:prstGeom prst="rect">
            <a:avLst/>
          </a:prstGeom>
          <a:noFill/>
        </p:spPr>
        <p:txBody>
          <a:bodyPr wrap="square" rtlCol="0">
            <a:spAutoFit/>
          </a:bodyPr>
          <a:lstStyle/>
          <a:p>
            <a:r>
              <a:rPr lang="en-US" sz="3200" dirty="0" smtClean="0">
                <a:latin typeface="+mj-lt"/>
              </a:rPr>
              <a:t>Friend </a:t>
            </a:r>
            <a:r>
              <a:rPr lang="en-US" sz="3200" dirty="0" smtClean="0">
                <a:solidFill>
                  <a:schemeClr val="bg1"/>
                </a:solidFill>
                <a:latin typeface="+mj-lt"/>
              </a:rPr>
              <a:t>~ KJV, </a:t>
            </a:r>
            <a:r>
              <a:rPr lang="en-US" sz="3200" i="1" dirty="0" smtClean="0">
                <a:latin typeface="+mj-lt"/>
              </a:rPr>
              <a:t>such a one</a:t>
            </a:r>
          </a:p>
        </p:txBody>
      </p:sp>
      <p:sp>
        <p:nvSpPr>
          <p:cNvPr id="7" name="TextBox 6"/>
          <p:cNvSpPr txBox="1"/>
          <p:nvPr/>
        </p:nvSpPr>
        <p:spPr>
          <a:xfrm>
            <a:off x="685800" y="1066800"/>
            <a:ext cx="8001000" cy="584775"/>
          </a:xfrm>
          <a:prstGeom prst="rect">
            <a:avLst/>
          </a:prstGeom>
          <a:noFill/>
        </p:spPr>
        <p:txBody>
          <a:bodyPr wrap="square" rtlCol="0">
            <a:spAutoFit/>
          </a:bodyPr>
          <a:lstStyle/>
          <a:p>
            <a:pPr>
              <a:buFont typeface="Arial" pitchFamily="34" charset="0"/>
              <a:buChar char="•"/>
            </a:pPr>
            <a:r>
              <a:rPr lang="en-US" sz="3200" dirty="0" smtClean="0">
                <a:solidFill>
                  <a:schemeClr val="bg1"/>
                </a:solidFill>
                <a:latin typeface="+mj-lt"/>
              </a:rPr>
              <a:t> Literally "</a:t>
            </a:r>
            <a:r>
              <a:rPr lang="en-US" sz="3200" i="1" dirty="0" smtClean="0">
                <a:solidFill>
                  <a:schemeClr val="bg1"/>
                </a:solidFill>
                <a:latin typeface="+mj-lt"/>
              </a:rPr>
              <a:t>so and so</a:t>
            </a:r>
            <a:r>
              <a:rPr lang="en-US" sz="3200" dirty="0" smtClean="0">
                <a:solidFill>
                  <a:schemeClr val="bg1"/>
                </a:solidFill>
                <a:latin typeface="+mj-lt"/>
              </a:rPr>
              <a:t>"</a:t>
            </a: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ppt_x</p:attrName>
                                        </p:attrNameLst>
                                      </p:cBhvr>
                                      <p:tavLst>
                                        <p:tav tm="0">
                                          <p:val>
                                            <p:strVal val="#ppt_x-#ppt_w/2"/>
                                          </p:val>
                                        </p:tav>
                                        <p:tav tm="100000">
                                          <p:val>
                                            <p:strVal val="#ppt_x"/>
                                          </p:val>
                                        </p:tav>
                                      </p:tavLst>
                                    </p:anim>
                                    <p:anim calcmode="lin" valueType="num">
                                      <p:cBhvr>
                                        <p:cTn id="8" dur="500" fill="hold"/>
                                        <p:tgtEl>
                                          <p:spTgt spid="6"/>
                                        </p:tgtEl>
                                        <p:attrNameLst>
                                          <p:attrName>ppt_y</p:attrName>
                                        </p:attrNameLst>
                                      </p:cBhvr>
                                      <p:tavLst>
                                        <p:tav tm="0">
                                          <p:val>
                                            <p:strVal val="#ppt_y"/>
                                          </p:val>
                                        </p:tav>
                                        <p:tav tm="100000">
                                          <p:val>
                                            <p:strVal val="#ppt_y"/>
                                          </p:val>
                                        </p:tav>
                                      </p:tavLst>
                                    </p:anim>
                                    <p:anim calcmode="lin" valueType="num">
                                      <p:cBhvr>
                                        <p:cTn id="9" dur="500" fill="hold"/>
                                        <p:tgtEl>
                                          <p:spTgt spid="6"/>
                                        </p:tgtEl>
                                        <p:attrNameLst>
                                          <p:attrName>ppt_w</p:attrName>
                                        </p:attrNameLst>
                                      </p:cBhvr>
                                      <p:tavLst>
                                        <p:tav tm="0">
                                          <p:val>
                                            <p:fltVal val="0"/>
                                          </p:val>
                                        </p:tav>
                                        <p:tav tm="100000">
                                          <p:val>
                                            <p:strVal val="#ppt_w"/>
                                          </p:val>
                                        </p:tav>
                                      </p:tavLst>
                                    </p:anim>
                                    <p:anim calcmode="lin" valueType="num">
                                      <p:cBhvr>
                                        <p:cTn id="10" dur="500" fill="hold"/>
                                        <p:tgtEl>
                                          <p:spTgt spid="6"/>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17" presetClass="entr" presetSubtype="8"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ppt_x</p:attrName>
                                        </p:attrNameLst>
                                      </p:cBhvr>
                                      <p:tavLst>
                                        <p:tav tm="0">
                                          <p:val>
                                            <p:strVal val="#ppt_x-#ppt_w/2"/>
                                          </p:val>
                                        </p:tav>
                                        <p:tav tm="100000">
                                          <p:val>
                                            <p:strVal val="#ppt_x"/>
                                          </p:val>
                                        </p:tav>
                                      </p:tavLst>
                                    </p:anim>
                                    <p:anim calcmode="lin" valueType="num">
                                      <p:cBhvr>
                                        <p:cTn id="15" dur="500" fill="hold"/>
                                        <p:tgtEl>
                                          <p:spTgt spid="7"/>
                                        </p:tgtEl>
                                        <p:attrNameLst>
                                          <p:attrName>ppt_y</p:attrName>
                                        </p:attrNameLst>
                                      </p:cBhvr>
                                      <p:tavLst>
                                        <p:tav tm="0">
                                          <p:val>
                                            <p:strVal val="#ppt_y"/>
                                          </p:val>
                                        </p:tav>
                                        <p:tav tm="100000">
                                          <p:val>
                                            <p:strVal val="#ppt_y"/>
                                          </p:val>
                                        </p:tav>
                                      </p:tavLst>
                                    </p:anim>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3:1-4:22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3:1-4:22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
        <p:nvSpPr>
          <p:cNvPr id="6" name="TextBox 5"/>
          <p:cNvSpPr txBox="1"/>
          <p:nvPr/>
        </p:nvSpPr>
        <p:spPr>
          <a:xfrm>
            <a:off x="457200" y="442555"/>
            <a:ext cx="8229600" cy="1815882"/>
          </a:xfrm>
          <a:prstGeom prst="rect">
            <a:avLst/>
          </a:prstGeom>
          <a:noFill/>
        </p:spPr>
        <p:txBody>
          <a:bodyPr wrap="square" rtlCol="0">
            <a:spAutoFit/>
          </a:bodyPr>
          <a:lstStyle/>
          <a:p>
            <a:r>
              <a:rPr lang="en-US" sz="2800" dirty="0" smtClean="0">
                <a:solidFill>
                  <a:schemeClr val="bg1"/>
                </a:solidFill>
                <a:latin typeface="+mj-lt"/>
              </a:rPr>
              <a:t>Deut. 23:2 ~ </a:t>
            </a:r>
            <a:r>
              <a:rPr lang="en-US" sz="2800" dirty="0" smtClean="0">
                <a:latin typeface="+mj-lt"/>
              </a:rPr>
              <a:t>One of illegitimate birth shall not enter the assembly of the Lord; even to the tenth generation none of his </a:t>
            </a:r>
            <a:r>
              <a:rPr lang="en-US" sz="2800" i="1" dirty="0" smtClean="0">
                <a:latin typeface="+mj-lt"/>
              </a:rPr>
              <a:t>descendants</a:t>
            </a:r>
            <a:r>
              <a:rPr lang="en-US" sz="2800" dirty="0" smtClean="0">
                <a:latin typeface="+mj-lt"/>
              </a:rPr>
              <a:t> shall enter the assembly of the Lord.</a:t>
            </a:r>
            <a:endParaRPr lang="en-US" sz="2800" i="1" dirty="0" smtClean="0">
              <a:latin typeface="+mj-lt"/>
            </a:endParaRPr>
          </a:p>
        </p:txBody>
      </p:sp>
      <p:sp>
        <p:nvSpPr>
          <p:cNvPr id="7" name="TextBox 6"/>
          <p:cNvSpPr txBox="1"/>
          <p:nvPr/>
        </p:nvSpPr>
        <p:spPr>
          <a:xfrm>
            <a:off x="685800" y="2201840"/>
            <a:ext cx="2133600" cy="492443"/>
          </a:xfrm>
          <a:prstGeom prst="rect">
            <a:avLst/>
          </a:prstGeom>
          <a:noFill/>
        </p:spPr>
        <p:txBody>
          <a:bodyPr wrap="square" rtlCol="0">
            <a:spAutoFit/>
          </a:bodyPr>
          <a:lstStyle/>
          <a:p>
            <a:r>
              <a:rPr lang="en-US" sz="2600" dirty="0" smtClean="0">
                <a:solidFill>
                  <a:schemeClr val="bg1"/>
                </a:solidFill>
                <a:latin typeface="+mj-lt"/>
              </a:rPr>
              <a:t>1. Perez</a:t>
            </a:r>
          </a:p>
        </p:txBody>
      </p:sp>
      <p:sp>
        <p:nvSpPr>
          <p:cNvPr id="5" name="TextBox 4"/>
          <p:cNvSpPr txBox="1"/>
          <p:nvPr/>
        </p:nvSpPr>
        <p:spPr>
          <a:xfrm>
            <a:off x="838200" y="2590800"/>
            <a:ext cx="2133600" cy="492443"/>
          </a:xfrm>
          <a:prstGeom prst="rect">
            <a:avLst/>
          </a:prstGeom>
          <a:noFill/>
        </p:spPr>
        <p:txBody>
          <a:bodyPr wrap="square" rtlCol="0">
            <a:spAutoFit/>
          </a:bodyPr>
          <a:lstStyle/>
          <a:p>
            <a:r>
              <a:rPr lang="en-US" sz="2600" dirty="0" smtClean="0">
                <a:solidFill>
                  <a:schemeClr val="bg1"/>
                </a:solidFill>
                <a:latin typeface="+mj-lt"/>
              </a:rPr>
              <a:t>2. </a:t>
            </a:r>
            <a:r>
              <a:rPr lang="en-US" sz="2600" dirty="0" err="1" smtClean="0">
                <a:solidFill>
                  <a:schemeClr val="bg1"/>
                </a:solidFill>
                <a:latin typeface="+mj-lt"/>
              </a:rPr>
              <a:t>Hezron</a:t>
            </a:r>
            <a:endParaRPr lang="en-US" sz="2600" dirty="0" smtClean="0">
              <a:solidFill>
                <a:schemeClr val="bg1"/>
              </a:solidFill>
              <a:latin typeface="+mj-lt"/>
            </a:endParaRPr>
          </a:p>
        </p:txBody>
      </p:sp>
      <p:sp>
        <p:nvSpPr>
          <p:cNvPr id="8" name="TextBox 7"/>
          <p:cNvSpPr txBox="1"/>
          <p:nvPr/>
        </p:nvSpPr>
        <p:spPr>
          <a:xfrm>
            <a:off x="990600" y="2971800"/>
            <a:ext cx="2133600" cy="492443"/>
          </a:xfrm>
          <a:prstGeom prst="rect">
            <a:avLst/>
          </a:prstGeom>
          <a:noFill/>
        </p:spPr>
        <p:txBody>
          <a:bodyPr wrap="square" rtlCol="0">
            <a:spAutoFit/>
          </a:bodyPr>
          <a:lstStyle/>
          <a:p>
            <a:r>
              <a:rPr lang="en-US" sz="2600" dirty="0" smtClean="0">
                <a:solidFill>
                  <a:schemeClr val="bg1"/>
                </a:solidFill>
                <a:latin typeface="+mj-lt"/>
              </a:rPr>
              <a:t>3. Ram</a:t>
            </a:r>
          </a:p>
        </p:txBody>
      </p:sp>
      <p:sp>
        <p:nvSpPr>
          <p:cNvPr id="9" name="TextBox 8"/>
          <p:cNvSpPr txBox="1"/>
          <p:nvPr/>
        </p:nvSpPr>
        <p:spPr>
          <a:xfrm>
            <a:off x="1143000" y="3352800"/>
            <a:ext cx="3276600" cy="492443"/>
          </a:xfrm>
          <a:prstGeom prst="rect">
            <a:avLst/>
          </a:prstGeom>
          <a:noFill/>
        </p:spPr>
        <p:txBody>
          <a:bodyPr wrap="square" rtlCol="0">
            <a:spAutoFit/>
          </a:bodyPr>
          <a:lstStyle/>
          <a:p>
            <a:r>
              <a:rPr lang="en-US" sz="2600" dirty="0" smtClean="0">
                <a:solidFill>
                  <a:schemeClr val="bg1"/>
                </a:solidFill>
                <a:latin typeface="+mj-lt"/>
              </a:rPr>
              <a:t>4. </a:t>
            </a:r>
            <a:r>
              <a:rPr lang="en-US" sz="2600" dirty="0" err="1" smtClean="0">
                <a:solidFill>
                  <a:schemeClr val="bg1"/>
                </a:solidFill>
                <a:latin typeface="+mj-lt"/>
              </a:rPr>
              <a:t>Amimmadab</a:t>
            </a:r>
            <a:endParaRPr lang="en-US" sz="2600" dirty="0" smtClean="0">
              <a:solidFill>
                <a:schemeClr val="bg1"/>
              </a:solidFill>
              <a:latin typeface="+mj-lt"/>
            </a:endParaRPr>
          </a:p>
        </p:txBody>
      </p:sp>
      <p:sp>
        <p:nvSpPr>
          <p:cNvPr id="10" name="TextBox 9"/>
          <p:cNvSpPr txBox="1"/>
          <p:nvPr/>
        </p:nvSpPr>
        <p:spPr>
          <a:xfrm>
            <a:off x="1295400" y="3733800"/>
            <a:ext cx="3276600" cy="492443"/>
          </a:xfrm>
          <a:prstGeom prst="rect">
            <a:avLst/>
          </a:prstGeom>
          <a:noFill/>
        </p:spPr>
        <p:txBody>
          <a:bodyPr wrap="square" rtlCol="0">
            <a:spAutoFit/>
          </a:bodyPr>
          <a:lstStyle/>
          <a:p>
            <a:r>
              <a:rPr lang="en-US" sz="2600" dirty="0" smtClean="0">
                <a:solidFill>
                  <a:schemeClr val="bg1"/>
                </a:solidFill>
                <a:latin typeface="+mj-lt"/>
              </a:rPr>
              <a:t>5. </a:t>
            </a:r>
            <a:r>
              <a:rPr lang="en-US" sz="2600" dirty="0" err="1" smtClean="0">
                <a:solidFill>
                  <a:schemeClr val="bg1"/>
                </a:solidFill>
                <a:latin typeface="+mj-lt"/>
              </a:rPr>
              <a:t>Nashon</a:t>
            </a:r>
            <a:endParaRPr lang="en-US" sz="2600" dirty="0" smtClean="0">
              <a:solidFill>
                <a:schemeClr val="bg1"/>
              </a:solidFill>
              <a:latin typeface="+mj-lt"/>
            </a:endParaRPr>
          </a:p>
        </p:txBody>
      </p:sp>
      <p:sp>
        <p:nvSpPr>
          <p:cNvPr id="11" name="TextBox 10"/>
          <p:cNvSpPr txBox="1"/>
          <p:nvPr/>
        </p:nvSpPr>
        <p:spPr>
          <a:xfrm>
            <a:off x="1447800" y="4114800"/>
            <a:ext cx="3276600" cy="492443"/>
          </a:xfrm>
          <a:prstGeom prst="rect">
            <a:avLst/>
          </a:prstGeom>
          <a:noFill/>
        </p:spPr>
        <p:txBody>
          <a:bodyPr wrap="square" rtlCol="0">
            <a:spAutoFit/>
          </a:bodyPr>
          <a:lstStyle/>
          <a:p>
            <a:r>
              <a:rPr lang="en-US" sz="2600" dirty="0" smtClean="0">
                <a:solidFill>
                  <a:schemeClr val="bg1"/>
                </a:solidFill>
                <a:latin typeface="+mj-lt"/>
              </a:rPr>
              <a:t>6. Salmon</a:t>
            </a:r>
          </a:p>
        </p:txBody>
      </p:sp>
      <p:sp>
        <p:nvSpPr>
          <p:cNvPr id="12" name="TextBox 11"/>
          <p:cNvSpPr txBox="1"/>
          <p:nvPr/>
        </p:nvSpPr>
        <p:spPr>
          <a:xfrm>
            <a:off x="1600200" y="4495800"/>
            <a:ext cx="3276600" cy="492443"/>
          </a:xfrm>
          <a:prstGeom prst="rect">
            <a:avLst/>
          </a:prstGeom>
          <a:noFill/>
        </p:spPr>
        <p:txBody>
          <a:bodyPr wrap="square" rtlCol="0">
            <a:spAutoFit/>
          </a:bodyPr>
          <a:lstStyle/>
          <a:p>
            <a:r>
              <a:rPr lang="en-US" sz="2600" dirty="0" smtClean="0">
                <a:solidFill>
                  <a:schemeClr val="bg1"/>
                </a:solidFill>
                <a:latin typeface="+mj-lt"/>
              </a:rPr>
              <a:t>7. Boaz</a:t>
            </a:r>
          </a:p>
        </p:txBody>
      </p:sp>
      <p:sp>
        <p:nvSpPr>
          <p:cNvPr id="13" name="TextBox 12"/>
          <p:cNvSpPr txBox="1"/>
          <p:nvPr/>
        </p:nvSpPr>
        <p:spPr>
          <a:xfrm>
            <a:off x="1752600" y="4882501"/>
            <a:ext cx="3276600" cy="492443"/>
          </a:xfrm>
          <a:prstGeom prst="rect">
            <a:avLst/>
          </a:prstGeom>
          <a:noFill/>
        </p:spPr>
        <p:txBody>
          <a:bodyPr wrap="square" rtlCol="0">
            <a:spAutoFit/>
          </a:bodyPr>
          <a:lstStyle/>
          <a:p>
            <a:r>
              <a:rPr lang="en-US" sz="2600" dirty="0" smtClean="0">
                <a:solidFill>
                  <a:schemeClr val="bg1"/>
                </a:solidFill>
                <a:latin typeface="+mj-lt"/>
              </a:rPr>
              <a:t>8. </a:t>
            </a:r>
            <a:r>
              <a:rPr lang="en-US" sz="2600" dirty="0" err="1" smtClean="0">
                <a:solidFill>
                  <a:schemeClr val="bg1"/>
                </a:solidFill>
                <a:latin typeface="+mj-lt"/>
              </a:rPr>
              <a:t>Obed</a:t>
            </a:r>
            <a:endParaRPr lang="en-US" sz="2600" dirty="0" smtClean="0">
              <a:solidFill>
                <a:schemeClr val="bg1"/>
              </a:solidFill>
              <a:latin typeface="+mj-lt"/>
            </a:endParaRPr>
          </a:p>
        </p:txBody>
      </p:sp>
      <p:sp>
        <p:nvSpPr>
          <p:cNvPr id="14" name="TextBox 13"/>
          <p:cNvSpPr txBox="1"/>
          <p:nvPr/>
        </p:nvSpPr>
        <p:spPr>
          <a:xfrm>
            <a:off x="1905000" y="5249853"/>
            <a:ext cx="3276600" cy="492443"/>
          </a:xfrm>
          <a:prstGeom prst="rect">
            <a:avLst/>
          </a:prstGeom>
          <a:noFill/>
        </p:spPr>
        <p:txBody>
          <a:bodyPr wrap="square" rtlCol="0">
            <a:spAutoFit/>
          </a:bodyPr>
          <a:lstStyle/>
          <a:p>
            <a:r>
              <a:rPr lang="en-US" sz="2600" dirty="0" smtClean="0">
                <a:solidFill>
                  <a:schemeClr val="bg1"/>
                </a:solidFill>
                <a:latin typeface="+mj-lt"/>
              </a:rPr>
              <a:t>9. Jesse</a:t>
            </a:r>
          </a:p>
        </p:txBody>
      </p:sp>
      <p:sp>
        <p:nvSpPr>
          <p:cNvPr id="15" name="TextBox 14"/>
          <p:cNvSpPr txBox="1"/>
          <p:nvPr/>
        </p:nvSpPr>
        <p:spPr>
          <a:xfrm>
            <a:off x="2057400" y="5630853"/>
            <a:ext cx="3276600" cy="492443"/>
          </a:xfrm>
          <a:prstGeom prst="rect">
            <a:avLst/>
          </a:prstGeom>
          <a:noFill/>
        </p:spPr>
        <p:txBody>
          <a:bodyPr wrap="square" rtlCol="0">
            <a:spAutoFit/>
          </a:bodyPr>
          <a:lstStyle/>
          <a:p>
            <a:r>
              <a:rPr lang="en-US" sz="2600" dirty="0" smtClean="0">
                <a:solidFill>
                  <a:schemeClr val="bg1"/>
                </a:solidFill>
                <a:latin typeface="+mj-lt"/>
              </a:rPr>
              <a:t>10. David</a:t>
            </a: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ppt_x</p:attrName>
                                        </p:attrNameLst>
                                      </p:cBhvr>
                                      <p:tavLst>
                                        <p:tav tm="0">
                                          <p:val>
                                            <p:strVal val="#ppt_x-#ppt_w/2"/>
                                          </p:val>
                                        </p:tav>
                                        <p:tav tm="100000">
                                          <p:val>
                                            <p:strVal val="#ppt_x"/>
                                          </p:val>
                                        </p:tav>
                                      </p:tavLst>
                                    </p:anim>
                                    <p:anim calcmode="lin" valueType="num">
                                      <p:cBhvr>
                                        <p:cTn id="8" dur="500" fill="hold"/>
                                        <p:tgtEl>
                                          <p:spTgt spid="6"/>
                                        </p:tgtEl>
                                        <p:attrNameLst>
                                          <p:attrName>ppt_y</p:attrName>
                                        </p:attrNameLst>
                                      </p:cBhvr>
                                      <p:tavLst>
                                        <p:tav tm="0">
                                          <p:val>
                                            <p:strVal val="#ppt_y"/>
                                          </p:val>
                                        </p:tav>
                                        <p:tav tm="100000">
                                          <p:val>
                                            <p:strVal val="#ppt_y"/>
                                          </p:val>
                                        </p:tav>
                                      </p:tavLst>
                                    </p:anim>
                                    <p:anim calcmode="lin" valueType="num">
                                      <p:cBhvr>
                                        <p:cTn id="9" dur="500" fill="hold"/>
                                        <p:tgtEl>
                                          <p:spTgt spid="6"/>
                                        </p:tgtEl>
                                        <p:attrNameLst>
                                          <p:attrName>ppt_w</p:attrName>
                                        </p:attrNameLst>
                                      </p:cBhvr>
                                      <p:tavLst>
                                        <p:tav tm="0">
                                          <p:val>
                                            <p:fltVal val="0"/>
                                          </p:val>
                                        </p:tav>
                                        <p:tav tm="100000">
                                          <p:val>
                                            <p:strVal val="#ppt_w"/>
                                          </p:val>
                                        </p:tav>
                                      </p:tavLst>
                                    </p:anim>
                                    <p:anim calcmode="lin" valueType="num">
                                      <p:cBhvr>
                                        <p:cTn id="10" dur="5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ppt_x</p:attrName>
                                        </p:attrNameLst>
                                      </p:cBhvr>
                                      <p:tavLst>
                                        <p:tav tm="0">
                                          <p:val>
                                            <p:strVal val="#ppt_x-#ppt_w/2"/>
                                          </p:val>
                                        </p:tav>
                                        <p:tav tm="100000">
                                          <p:val>
                                            <p:strVal val="#ppt_x"/>
                                          </p:val>
                                        </p:tav>
                                      </p:tavLst>
                                    </p:anim>
                                    <p:anim calcmode="lin" valueType="num">
                                      <p:cBhvr>
                                        <p:cTn id="16" dur="500" fill="hold"/>
                                        <p:tgtEl>
                                          <p:spTgt spid="7"/>
                                        </p:tgtEl>
                                        <p:attrNameLst>
                                          <p:attrName>ppt_y</p:attrName>
                                        </p:attrNameLst>
                                      </p:cBhvr>
                                      <p:tavLst>
                                        <p:tav tm="0">
                                          <p:val>
                                            <p:strVal val="#ppt_y"/>
                                          </p:val>
                                        </p:tav>
                                        <p:tav tm="100000">
                                          <p:val>
                                            <p:strVal val="#ppt_y"/>
                                          </p:val>
                                        </p:tav>
                                      </p:tavLst>
                                    </p:anim>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strVal val="#ppt_h"/>
                                          </p:val>
                                        </p:tav>
                                        <p:tav tm="100000">
                                          <p:val>
                                            <p:strVal val="#ppt_h"/>
                                          </p:val>
                                        </p:tav>
                                      </p:tavLst>
                                    </p:anim>
                                  </p:childTnLst>
                                </p:cTn>
                              </p:par>
                            </p:childTnLst>
                          </p:cTn>
                        </p:par>
                        <p:par>
                          <p:cTn id="19" fill="hold">
                            <p:stCondLst>
                              <p:cond delay="500"/>
                            </p:stCondLst>
                            <p:childTnLst>
                              <p:par>
                                <p:cTn id="20" presetID="17" presetClass="entr" presetSubtype="8"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ppt_x</p:attrName>
                                        </p:attrNameLst>
                                      </p:cBhvr>
                                      <p:tavLst>
                                        <p:tav tm="0">
                                          <p:val>
                                            <p:strVal val="#ppt_x-#ppt_w/2"/>
                                          </p:val>
                                        </p:tav>
                                        <p:tav tm="100000">
                                          <p:val>
                                            <p:strVal val="#ppt_x"/>
                                          </p:val>
                                        </p:tav>
                                      </p:tavLst>
                                    </p:anim>
                                    <p:anim calcmode="lin" valueType="num">
                                      <p:cBhvr>
                                        <p:cTn id="23" dur="500" fill="hold"/>
                                        <p:tgtEl>
                                          <p:spTgt spid="5"/>
                                        </p:tgtEl>
                                        <p:attrNameLst>
                                          <p:attrName>ppt_y</p:attrName>
                                        </p:attrNameLst>
                                      </p:cBhvr>
                                      <p:tavLst>
                                        <p:tav tm="0">
                                          <p:val>
                                            <p:strVal val="#ppt_y"/>
                                          </p:val>
                                        </p:tav>
                                        <p:tav tm="100000">
                                          <p:val>
                                            <p:strVal val="#ppt_y"/>
                                          </p:val>
                                        </p:tav>
                                      </p:tavLst>
                                    </p:anim>
                                    <p:anim calcmode="lin" valueType="num">
                                      <p:cBhvr>
                                        <p:cTn id="24" dur="500" fill="hold"/>
                                        <p:tgtEl>
                                          <p:spTgt spid="5"/>
                                        </p:tgtEl>
                                        <p:attrNameLst>
                                          <p:attrName>ppt_w</p:attrName>
                                        </p:attrNameLst>
                                      </p:cBhvr>
                                      <p:tavLst>
                                        <p:tav tm="0">
                                          <p:val>
                                            <p:fltVal val="0"/>
                                          </p:val>
                                        </p:tav>
                                        <p:tav tm="100000">
                                          <p:val>
                                            <p:strVal val="#ppt_w"/>
                                          </p:val>
                                        </p:tav>
                                      </p:tavLst>
                                    </p:anim>
                                    <p:anim calcmode="lin" valueType="num">
                                      <p:cBhvr>
                                        <p:cTn id="25" dur="500" fill="hold"/>
                                        <p:tgtEl>
                                          <p:spTgt spid="5"/>
                                        </p:tgtEl>
                                        <p:attrNameLst>
                                          <p:attrName>ppt_h</p:attrName>
                                        </p:attrNameLst>
                                      </p:cBhvr>
                                      <p:tavLst>
                                        <p:tav tm="0">
                                          <p:val>
                                            <p:strVal val="#ppt_h"/>
                                          </p:val>
                                        </p:tav>
                                        <p:tav tm="100000">
                                          <p:val>
                                            <p:strVal val="#ppt_h"/>
                                          </p:val>
                                        </p:tav>
                                      </p:tavLst>
                                    </p:anim>
                                  </p:childTnLst>
                                </p:cTn>
                              </p:par>
                            </p:childTnLst>
                          </p:cTn>
                        </p:par>
                        <p:par>
                          <p:cTn id="26" fill="hold">
                            <p:stCondLst>
                              <p:cond delay="1000"/>
                            </p:stCondLst>
                            <p:childTnLst>
                              <p:par>
                                <p:cTn id="27" presetID="17" presetClass="entr" presetSubtype="8" fill="hold" grpId="0" nodeType="after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500" fill="hold"/>
                                        <p:tgtEl>
                                          <p:spTgt spid="8"/>
                                        </p:tgtEl>
                                        <p:attrNameLst>
                                          <p:attrName>ppt_x</p:attrName>
                                        </p:attrNameLst>
                                      </p:cBhvr>
                                      <p:tavLst>
                                        <p:tav tm="0">
                                          <p:val>
                                            <p:strVal val="#ppt_x-#ppt_w/2"/>
                                          </p:val>
                                        </p:tav>
                                        <p:tav tm="100000">
                                          <p:val>
                                            <p:strVal val="#ppt_x"/>
                                          </p:val>
                                        </p:tav>
                                      </p:tavLst>
                                    </p:anim>
                                    <p:anim calcmode="lin" valueType="num">
                                      <p:cBhvr>
                                        <p:cTn id="30" dur="500" fill="hold"/>
                                        <p:tgtEl>
                                          <p:spTgt spid="8"/>
                                        </p:tgtEl>
                                        <p:attrNameLst>
                                          <p:attrName>ppt_y</p:attrName>
                                        </p:attrNameLst>
                                      </p:cBhvr>
                                      <p:tavLst>
                                        <p:tav tm="0">
                                          <p:val>
                                            <p:strVal val="#ppt_y"/>
                                          </p:val>
                                        </p:tav>
                                        <p:tav tm="100000">
                                          <p:val>
                                            <p:strVal val="#ppt_y"/>
                                          </p:val>
                                        </p:tav>
                                      </p:tavLst>
                                    </p:anim>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strVal val="#ppt_h"/>
                                          </p:val>
                                        </p:tav>
                                        <p:tav tm="100000">
                                          <p:val>
                                            <p:strVal val="#ppt_h"/>
                                          </p:val>
                                        </p:tav>
                                      </p:tavLst>
                                    </p:anim>
                                  </p:childTnLst>
                                </p:cTn>
                              </p:par>
                            </p:childTnLst>
                          </p:cTn>
                        </p:par>
                        <p:par>
                          <p:cTn id="33" fill="hold">
                            <p:stCondLst>
                              <p:cond delay="1500"/>
                            </p:stCondLst>
                            <p:childTnLst>
                              <p:par>
                                <p:cTn id="34" presetID="17" presetClass="entr" presetSubtype="8" fill="hold" grpId="0" nodeType="after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p:cTn id="36" dur="500" fill="hold"/>
                                        <p:tgtEl>
                                          <p:spTgt spid="9"/>
                                        </p:tgtEl>
                                        <p:attrNameLst>
                                          <p:attrName>ppt_x</p:attrName>
                                        </p:attrNameLst>
                                      </p:cBhvr>
                                      <p:tavLst>
                                        <p:tav tm="0">
                                          <p:val>
                                            <p:strVal val="#ppt_x-#ppt_w/2"/>
                                          </p:val>
                                        </p:tav>
                                        <p:tav tm="100000">
                                          <p:val>
                                            <p:strVal val="#ppt_x"/>
                                          </p:val>
                                        </p:tav>
                                      </p:tavLst>
                                    </p:anim>
                                    <p:anim calcmode="lin" valueType="num">
                                      <p:cBhvr>
                                        <p:cTn id="37" dur="500" fill="hold"/>
                                        <p:tgtEl>
                                          <p:spTgt spid="9"/>
                                        </p:tgtEl>
                                        <p:attrNameLst>
                                          <p:attrName>ppt_y</p:attrName>
                                        </p:attrNameLst>
                                      </p:cBhvr>
                                      <p:tavLst>
                                        <p:tav tm="0">
                                          <p:val>
                                            <p:strVal val="#ppt_y"/>
                                          </p:val>
                                        </p:tav>
                                        <p:tav tm="100000">
                                          <p:val>
                                            <p:strVal val="#ppt_y"/>
                                          </p:val>
                                        </p:tav>
                                      </p:tavLst>
                                    </p:anim>
                                    <p:anim calcmode="lin" valueType="num">
                                      <p:cBhvr>
                                        <p:cTn id="38" dur="500" fill="hold"/>
                                        <p:tgtEl>
                                          <p:spTgt spid="9"/>
                                        </p:tgtEl>
                                        <p:attrNameLst>
                                          <p:attrName>ppt_w</p:attrName>
                                        </p:attrNameLst>
                                      </p:cBhvr>
                                      <p:tavLst>
                                        <p:tav tm="0">
                                          <p:val>
                                            <p:fltVal val="0"/>
                                          </p:val>
                                        </p:tav>
                                        <p:tav tm="100000">
                                          <p:val>
                                            <p:strVal val="#ppt_w"/>
                                          </p:val>
                                        </p:tav>
                                      </p:tavLst>
                                    </p:anim>
                                    <p:anim calcmode="lin" valueType="num">
                                      <p:cBhvr>
                                        <p:cTn id="39" dur="500" fill="hold"/>
                                        <p:tgtEl>
                                          <p:spTgt spid="9"/>
                                        </p:tgtEl>
                                        <p:attrNameLst>
                                          <p:attrName>ppt_h</p:attrName>
                                        </p:attrNameLst>
                                      </p:cBhvr>
                                      <p:tavLst>
                                        <p:tav tm="0">
                                          <p:val>
                                            <p:strVal val="#ppt_h"/>
                                          </p:val>
                                        </p:tav>
                                        <p:tav tm="100000">
                                          <p:val>
                                            <p:strVal val="#ppt_h"/>
                                          </p:val>
                                        </p:tav>
                                      </p:tavLst>
                                    </p:anim>
                                  </p:childTnLst>
                                </p:cTn>
                              </p:par>
                            </p:childTnLst>
                          </p:cTn>
                        </p:par>
                        <p:par>
                          <p:cTn id="40" fill="hold">
                            <p:stCondLst>
                              <p:cond delay="2000"/>
                            </p:stCondLst>
                            <p:childTnLst>
                              <p:par>
                                <p:cTn id="41" presetID="17" presetClass="entr" presetSubtype="8"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ppt_x</p:attrName>
                                        </p:attrNameLst>
                                      </p:cBhvr>
                                      <p:tavLst>
                                        <p:tav tm="0">
                                          <p:val>
                                            <p:strVal val="#ppt_x-#ppt_w/2"/>
                                          </p:val>
                                        </p:tav>
                                        <p:tav tm="100000">
                                          <p:val>
                                            <p:strVal val="#ppt_x"/>
                                          </p:val>
                                        </p:tav>
                                      </p:tavLst>
                                    </p:anim>
                                    <p:anim calcmode="lin" valueType="num">
                                      <p:cBhvr>
                                        <p:cTn id="44" dur="500" fill="hold"/>
                                        <p:tgtEl>
                                          <p:spTgt spid="10"/>
                                        </p:tgtEl>
                                        <p:attrNameLst>
                                          <p:attrName>ppt_y</p:attrName>
                                        </p:attrNameLst>
                                      </p:cBhvr>
                                      <p:tavLst>
                                        <p:tav tm="0">
                                          <p:val>
                                            <p:strVal val="#ppt_y"/>
                                          </p:val>
                                        </p:tav>
                                        <p:tav tm="100000">
                                          <p:val>
                                            <p:strVal val="#ppt_y"/>
                                          </p:val>
                                        </p:tav>
                                      </p:tavLst>
                                    </p:anim>
                                    <p:anim calcmode="lin" valueType="num">
                                      <p:cBhvr>
                                        <p:cTn id="45" dur="500" fill="hold"/>
                                        <p:tgtEl>
                                          <p:spTgt spid="10"/>
                                        </p:tgtEl>
                                        <p:attrNameLst>
                                          <p:attrName>ppt_w</p:attrName>
                                        </p:attrNameLst>
                                      </p:cBhvr>
                                      <p:tavLst>
                                        <p:tav tm="0">
                                          <p:val>
                                            <p:fltVal val="0"/>
                                          </p:val>
                                        </p:tav>
                                        <p:tav tm="100000">
                                          <p:val>
                                            <p:strVal val="#ppt_w"/>
                                          </p:val>
                                        </p:tav>
                                      </p:tavLst>
                                    </p:anim>
                                    <p:anim calcmode="lin" valueType="num">
                                      <p:cBhvr>
                                        <p:cTn id="46" dur="500" fill="hold"/>
                                        <p:tgtEl>
                                          <p:spTgt spid="10"/>
                                        </p:tgtEl>
                                        <p:attrNameLst>
                                          <p:attrName>ppt_h</p:attrName>
                                        </p:attrNameLst>
                                      </p:cBhvr>
                                      <p:tavLst>
                                        <p:tav tm="0">
                                          <p:val>
                                            <p:strVal val="#ppt_h"/>
                                          </p:val>
                                        </p:tav>
                                        <p:tav tm="100000">
                                          <p:val>
                                            <p:strVal val="#ppt_h"/>
                                          </p:val>
                                        </p:tav>
                                      </p:tavLst>
                                    </p:anim>
                                  </p:childTnLst>
                                </p:cTn>
                              </p:par>
                            </p:childTnLst>
                          </p:cTn>
                        </p:par>
                        <p:par>
                          <p:cTn id="47" fill="hold">
                            <p:stCondLst>
                              <p:cond delay="2500"/>
                            </p:stCondLst>
                            <p:childTnLst>
                              <p:par>
                                <p:cTn id="48" presetID="17" presetClass="entr" presetSubtype="8" fill="hold" grpId="0" nodeType="afterEffect">
                                  <p:stCondLst>
                                    <p:cond delay="0"/>
                                  </p:stCondLst>
                                  <p:childTnLst>
                                    <p:set>
                                      <p:cBhvr>
                                        <p:cTn id="49" dur="1" fill="hold">
                                          <p:stCondLst>
                                            <p:cond delay="0"/>
                                          </p:stCondLst>
                                        </p:cTn>
                                        <p:tgtEl>
                                          <p:spTgt spid="11"/>
                                        </p:tgtEl>
                                        <p:attrNameLst>
                                          <p:attrName>style.visibility</p:attrName>
                                        </p:attrNameLst>
                                      </p:cBhvr>
                                      <p:to>
                                        <p:strVal val="visible"/>
                                      </p:to>
                                    </p:set>
                                    <p:anim calcmode="lin" valueType="num">
                                      <p:cBhvr>
                                        <p:cTn id="50" dur="500" fill="hold"/>
                                        <p:tgtEl>
                                          <p:spTgt spid="11"/>
                                        </p:tgtEl>
                                        <p:attrNameLst>
                                          <p:attrName>ppt_x</p:attrName>
                                        </p:attrNameLst>
                                      </p:cBhvr>
                                      <p:tavLst>
                                        <p:tav tm="0">
                                          <p:val>
                                            <p:strVal val="#ppt_x-#ppt_w/2"/>
                                          </p:val>
                                        </p:tav>
                                        <p:tav tm="100000">
                                          <p:val>
                                            <p:strVal val="#ppt_x"/>
                                          </p:val>
                                        </p:tav>
                                      </p:tavLst>
                                    </p:anim>
                                    <p:anim calcmode="lin" valueType="num">
                                      <p:cBhvr>
                                        <p:cTn id="51" dur="500" fill="hold"/>
                                        <p:tgtEl>
                                          <p:spTgt spid="11"/>
                                        </p:tgtEl>
                                        <p:attrNameLst>
                                          <p:attrName>ppt_y</p:attrName>
                                        </p:attrNameLst>
                                      </p:cBhvr>
                                      <p:tavLst>
                                        <p:tav tm="0">
                                          <p:val>
                                            <p:strVal val="#ppt_y"/>
                                          </p:val>
                                        </p:tav>
                                        <p:tav tm="100000">
                                          <p:val>
                                            <p:strVal val="#ppt_y"/>
                                          </p:val>
                                        </p:tav>
                                      </p:tavLst>
                                    </p:anim>
                                    <p:anim calcmode="lin" valueType="num">
                                      <p:cBhvr>
                                        <p:cTn id="52" dur="500" fill="hold"/>
                                        <p:tgtEl>
                                          <p:spTgt spid="11"/>
                                        </p:tgtEl>
                                        <p:attrNameLst>
                                          <p:attrName>ppt_w</p:attrName>
                                        </p:attrNameLst>
                                      </p:cBhvr>
                                      <p:tavLst>
                                        <p:tav tm="0">
                                          <p:val>
                                            <p:fltVal val="0"/>
                                          </p:val>
                                        </p:tav>
                                        <p:tav tm="100000">
                                          <p:val>
                                            <p:strVal val="#ppt_w"/>
                                          </p:val>
                                        </p:tav>
                                      </p:tavLst>
                                    </p:anim>
                                    <p:anim calcmode="lin" valueType="num">
                                      <p:cBhvr>
                                        <p:cTn id="53" dur="500" fill="hold"/>
                                        <p:tgtEl>
                                          <p:spTgt spid="11"/>
                                        </p:tgtEl>
                                        <p:attrNameLst>
                                          <p:attrName>ppt_h</p:attrName>
                                        </p:attrNameLst>
                                      </p:cBhvr>
                                      <p:tavLst>
                                        <p:tav tm="0">
                                          <p:val>
                                            <p:strVal val="#ppt_h"/>
                                          </p:val>
                                        </p:tav>
                                        <p:tav tm="100000">
                                          <p:val>
                                            <p:strVal val="#ppt_h"/>
                                          </p:val>
                                        </p:tav>
                                      </p:tavLst>
                                    </p:anim>
                                  </p:childTnLst>
                                </p:cTn>
                              </p:par>
                            </p:childTnLst>
                          </p:cTn>
                        </p:par>
                        <p:par>
                          <p:cTn id="54" fill="hold">
                            <p:stCondLst>
                              <p:cond delay="3000"/>
                            </p:stCondLst>
                            <p:childTnLst>
                              <p:par>
                                <p:cTn id="55" presetID="17" presetClass="entr" presetSubtype="8"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p:cTn id="57" dur="500" fill="hold"/>
                                        <p:tgtEl>
                                          <p:spTgt spid="12"/>
                                        </p:tgtEl>
                                        <p:attrNameLst>
                                          <p:attrName>ppt_x</p:attrName>
                                        </p:attrNameLst>
                                      </p:cBhvr>
                                      <p:tavLst>
                                        <p:tav tm="0">
                                          <p:val>
                                            <p:strVal val="#ppt_x-#ppt_w/2"/>
                                          </p:val>
                                        </p:tav>
                                        <p:tav tm="100000">
                                          <p:val>
                                            <p:strVal val="#ppt_x"/>
                                          </p:val>
                                        </p:tav>
                                      </p:tavLst>
                                    </p:anim>
                                    <p:anim calcmode="lin" valueType="num">
                                      <p:cBhvr>
                                        <p:cTn id="58" dur="500" fill="hold"/>
                                        <p:tgtEl>
                                          <p:spTgt spid="12"/>
                                        </p:tgtEl>
                                        <p:attrNameLst>
                                          <p:attrName>ppt_y</p:attrName>
                                        </p:attrNameLst>
                                      </p:cBhvr>
                                      <p:tavLst>
                                        <p:tav tm="0">
                                          <p:val>
                                            <p:strVal val="#ppt_y"/>
                                          </p:val>
                                        </p:tav>
                                        <p:tav tm="100000">
                                          <p:val>
                                            <p:strVal val="#ppt_y"/>
                                          </p:val>
                                        </p:tav>
                                      </p:tavLst>
                                    </p:anim>
                                    <p:anim calcmode="lin" valueType="num">
                                      <p:cBhvr>
                                        <p:cTn id="59" dur="500" fill="hold"/>
                                        <p:tgtEl>
                                          <p:spTgt spid="12"/>
                                        </p:tgtEl>
                                        <p:attrNameLst>
                                          <p:attrName>ppt_w</p:attrName>
                                        </p:attrNameLst>
                                      </p:cBhvr>
                                      <p:tavLst>
                                        <p:tav tm="0">
                                          <p:val>
                                            <p:fltVal val="0"/>
                                          </p:val>
                                        </p:tav>
                                        <p:tav tm="100000">
                                          <p:val>
                                            <p:strVal val="#ppt_w"/>
                                          </p:val>
                                        </p:tav>
                                      </p:tavLst>
                                    </p:anim>
                                    <p:anim calcmode="lin" valueType="num">
                                      <p:cBhvr>
                                        <p:cTn id="60" dur="500" fill="hold"/>
                                        <p:tgtEl>
                                          <p:spTgt spid="12"/>
                                        </p:tgtEl>
                                        <p:attrNameLst>
                                          <p:attrName>ppt_h</p:attrName>
                                        </p:attrNameLst>
                                      </p:cBhvr>
                                      <p:tavLst>
                                        <p:tav tm="0">
                                          <p:val>
                                            <p:strVal val="#ppt_h"/>
                                          </p:val>
                                        </p:tav>
                                        <p:tav tm="100000">
                                          <p:val>
                                            <p:strVal val="#ppt_h"/>
                                          </p:val>
                                        </p:tav>
                                      </p:tavLst>
                                    </p:anim>
                                  </p:childTnLst>
                                </p:cTn>
                              </p:par>
                            </p:childTnLst>
                          </p:cTn>
                        </p:par>
                        <p:par>
                          <p:cTn id="61" fill="hold">
                            <p:stCondLst>
                              <p:cond delay="3500"/>
                            </p:stCondLst>
                            <p:childTnLst>
                              <p:par>
                                <p:cTn id="62" presetID="17" presetClass="entr" presetSubtype="8" fill="hold" grpId="0" nodeType="afterEffect">
                                  <p:stCondLst>
                                    <p:cond delay="0"/>
                                  </p:stCondLst>
                                  <p:childTnLst>
                                    <p:set>
                                      <p:cBhvr>
                                        <p:cTn id="63" dur="1" fill="hold">
                                          <p:stCondLst>
                                            <p:cond delay="0"/>
                                          </p:stCondLst>
                                        </p:cTn>
                                        <p:tgtEl>
                                          <p:spTgt spid="13"/>
                                        </p:tgtEl>
                                        <p:attrNameLst>
                                          <p:attrName>style.visibility</p:attrName>
                                        </p:attrNameLst>
                                      </p:cBhvr>
                                      <p:to>
                                        <p:strVal val="visible"/>
                                      </p:to>
                                    </p:set>
                                    <p:anim calcmode="lin" valueType="num">
                                      <p:cBhvr>
                                        <p:cTn id="64" dur="500" fill="hold"/>
                                        <p:tgtEl>
                                          <p:spTgt spid="13"/>
                                        </p:tgtEl>
                                        <p:attrNameLst>
                                          <p:attrName>ppt_x</p:attrName>
                                        </p:attrNameLst>
                                      </p:cBhvr>
                                      <p:tavLst>
                                        <p:tav tm="0">
                                          <p:val>
                                            <p:strVal val="#ppt_x-#ppt_w/2"/>
                                          </p:val>
                                        </p:tav>
                                        <p:tav tm="100000">
                                          <p:val>
                                            <p:strVal val="#ppt_x"/>
                                          </p:val>
                                        </p:tav>
                                      </p:tavLst>
                                    </p:anim>
                                    <p:anim calcmode="lin" valueType="num">
                                      <p:cBhvr>
                                        <p:cTn id="65" dur="500" fill="hold"/>
                                        <p:tgtEl>
                                          <p:spTgt spid="13"/>
                                        </p:tgtEl>
                                        <p:attrNameLst>
                                          <p:attrName>ppt_y</p:attrName>
                                        </p:attrNameLst>
                                      </p:cBhvr>
                                      <p:tavLst>
                                        <p:tav tm="0">
                                          <p:val>
                                            <p:strVal val="#ppt_y"/>
                                          </p:val>
                                        </p:tav>
                                        <p:tav tm="100000">
                                          <p:val>
                                            <p:strVal val="#ppt_y"/>
                                          </p:val>
                                        </p:tav>
                                      </p:tavLst>
                                    </p:anim>
                                    <p:anim calcmode="lin" valueType="num">
                                      <p:cBhvr>
                                        <p:cTn id="66" dur="500" fill="hold"/>
                                        <p:tgtEl>
                                          <p:spTgt spid="13"/>
                                        </p:tgtEl>
                                        <p:attrNameLst>
                                          <p:attrName>ppt_w</p:attrName>
                                        </p:attrNameLst>
                                      </p:cBhvr>
                                      <p:tavLst>
                                        <p:tav tm="0">
                                          <p:val>
                                            <p:fltVal val="0"/>
                                          </p:val>
                                        </p:tav>
                                        <p:tav tm="100000">
                                          <p:val>
                                            <p:strVal val="#ppt_w"/>
                                          </p:val>
                                        </p:tav>
                                      </p:tavLst>
                                    </p:anim>
                                    <p:anim calcmode="lin" valueType="num">
                                      <p:cBhvr>
                                        <p:cTn id="67" dur="500" fill="hold"/>
                                        <p:tgtEl>
                                          <p:spTgt spid="13"/>
                                        </p:tgtEl>
                                        <p:attrNameLst>
                                          <p:attrName>ppt_h</p:attrName>
                                        </p:attrNameLst>
                                      </p:cBhvr>
                                      <p:tavLst>
                                        <p:tav tm="0">
                                          <p:val>
                                            <p:strVal val="#ppt_h"/>
                                          </p:val>
                                        </p:tav>
                                        <p:tav tm="100000">
                                          <p:val>
                                            <p:strVal val="#ppt_h"/>
                                          </p:val>
                                        </p:tav>
                                      </p:tavLst>
                                    </p:anim>
                                  </p:childTnLst>
                                </p:cTn>
                              </p:par>
                            </p:childTnLst>
                          </p:cTn>
                        </p:par>
                        <p:par>
                          <p:cTn id="68" fill="hold">
                            <p:stCondLst>
                              <p:cond delay="4000"/>
                            </p:stCondLst>
                            <p:childTnLst>
                              <p:par>
                                <p:cTn id="69" presetID="17" presetClass="entr" presetSubtype="8" fill="hold" grpId="0" nodeType="afterEffect">
                                  <p:stCondLst>
                                    <p:cond delay="0"/>
                                  </p:stCondLst>
                                  <p:childTnLst>
                                    <p:set>
                                      <p:cBhvr>
                                        <p:cTn id="70" dur="1" fill="hold">
                                          <p:stCondLst>
                                            <p:cond delay="0"/>
                                          </p:stCondLst>
                                        </p:cTn>
                                        <p:tgtEl>
                                          <p:spTgt spid="14"/>
                                        </p:tgtEl>
                                        <p:attrNameLst>
                                          <p:attrName>style.visibility</p:attrName>
                                        </p:attrNameLst>
                                      </p:cBhvr>
                                      <p:to>
                                        <p:strVal val="visible"/>
                                      </p:to>
                                    </p:set>
                                    <p:anim calcmode="lin" valueType="num">
                                      <p:cBhvr>
                                        <p:cTn id="71" dur="500" fill="hold"/>
                                        <p:tgtEl>
                                          <p:spTgt spid="14"/>
                                        </p:tgtEl>
                                        <p:attrNameLst>
                                          <p:attrName>ppt_x</p:attrName>
                                        </p:attrNameLst>
                                      </p:cBhvr>
                                      <p:tavLst>
                                        <p:tav tm="0">
                                          <p:val>
                                            <p:strVal val="#ppt_x-#ppt_w/2"/>
                                          </p:val>
                                        </p:tav>
                                        <p:tav tm="100000">
                                          <p:val>
                                            <p:strVal val="#ppt_x"/>
                                          </p:val>
                                        </p:tav>
                                      </p:tavLst>
                                    </p:anim>
                                    <p:anim calcmode="lin" valueType="num">
                                      <p:cBhvr>
                                        <p:cTn id="72" dur="500" fill="hold"/>
                                        <p:tgtEl>
                                          <p:spTgt spid="14"/>
                                        </p:tgtEl>
                                        <p:attrNameLst>
                                          <p:attrName>ppt_y</p:attrName>
                                        </p:attrNameLst>
                                      </p:cBhvr>
                                      <p:tavLst>
                                        <p:tav tm="0">
                                          <p:val>
                                            <p:strVal val="#ppt_y"/>
                                          </p:val>
                                        </p:tav>
                                        <p:tav tm="100000">
                                          <p:val>
                                            <p:strVal val="#ppt_y"/>
                                          </p:val>
                                        </p:tav>
                                      </p:tavLst>
                                    </p:anim>
                                    <p:anim calcmode="lin" valueType="num">
                                      <p:cBhvr>
                                        <p:cTn id="73" dur="500" fill="hold"/>
                                        <p:tgtEl>
                                          <p:spTgt spid="14"/>
                                        </p:tgtEl>
                                        <p:attrNameLst>
                                          <p:attrName>ppt_w</p:attrName>
                                        </p:attrNameLst>
                                      </p:cBhvr>
                                      <p:tavLst>
                                        <p:tav tm="0">
                                          <p:val>
                                            <p:fltVal val="0"/>
                                          </p:val>
                                        </p:tav>
                                        <p:tav tm="100000">
                                          <p:val>
                                            <p:strVal val="#ppt_w"/>
                                          </p:val>
                                        </p:tav>
                                      </p:tavLst>
                                    </p:anim>
                                    <p:anim calcmode="lin" valueType="num">
                                      <p:cBhvr>
                                        <p:cTn id="74" dur="500" fill="hold"/>
                                        <p:tgtEl>
                                          <p:spTgt spid="14"/>
                                        </p:tgtEl>
                                        <p:attrNameLst>
                                          <p:attrName>ppt_h</p:attrName>
                                        </p:attrNameLst>
                                      </p:cBhvr>
                                      <p:tavLst>
                                        <p:tav tm="0">
                                          <p:val>
                                            <p:strVal val="#ppt_h"/>
                                          </p:val>
                                        </p:tav>
                                        <p:tav tm="100000">
                                          <p:val>
                                            <p:strVal val="#ppt_h"/>
                                          </p:val>
                                        </p:tav>
                                      </p:tavLst>
                                    </p:anim>
                                  </p:childTnLst>
                                </p:cTn>
                              </p:par>
                            </p:childTnLst>
                          </p:cTn>
                        </p:par>
                        <p:par>
                          <p:cTn id="75" fill="hold">
                            <p:stCondLst>
                              <p:cond delay="4500"/>
                            </p:stCondLst>
                            <p:childTnLst>
                              <p:par>
                                <p:cTn id="76" presetID="17" presetClass="entr" presetSubtype="8" fill="hold" grpId="0" nodeType="afterEffect">
                                  <p:stCondLst>
                                    <p:cond delay="0"/>
                                  </p:stCondLst>
                                  <p:childTnLst>
                                    <p:set>
                                      <p:cBhvr>
                                        <p:cTn id="77" dur="1" fill="hold">
                                          <p:stCondLst>
                                            <p:cond delay="0"/>
                                          </p:stCondLst>
                                        </p:cTn>
                                        <p:tgtEl>
                                          <p:spTgt spid="15"/>
                                        </p:tgtEl>
                                        <p:attrNameLst>
                                          <p:attrName>style.visibility</p:attrName>
                                        </p:attrNameLst>
                                      </p:cBhvr>
                                      <p:to>
                                        <p:strVal val="visible"/>
                                      </p:to>
                                    </p:set>
                                    <p:anim calcmode="lin" valueType="num">
                                      <p:cBhvr>
                                        <p:cTn id="78" dur="500" fill="hold"/>
                                        <p:tgtEl>
                                          <p:spTgt spid="15"/>
                                        </p:tgtEl>
                                        <p:attrNameLst>
                                          <p:attrName>ppt_x</p:attrName>
                                        </p:attrNameLst>
                                      </p:cBhvr>
                                      <p:tavLst>
                                        <p:tav tm="0">
                                          <p:val>
                                            <p:strVal val="#ppt_x-#ppt_w/2"/>
                                          </p:val>
                                        </p:tav>
                                        <p:tav tm="100000">
                                          <p:val>
                                            <p:strVal val="#ppt_x"/>
                                          </p:val>
                                        </p:tav>
                                      </p:tavLst>
                                    </p:anim>
                                    <p:anim calcmode="lin" valueType="num">
                                      <p:cBhvr>
                                        <p:cTn id="79" dur="500" fill="hold"/>
                                        <p:tgtEl>
                                          <p:spTgt spid="15"/>
                                        </p:tgtEl>
                                        <p:attrNameLst>
                                          <p:attrName>ppt_y</p:attrName>
                                        </p:attrNameLst>
                                      </p:cBhvr>
                                      <p:tavLst>
                                        <p:tav tm="0">
                                          <p:val>
                                            <p:strVal val="#ppt_y"/>
                                          </p:val>
                                        </p:tav>
                                        <p:tav tm="100000">
                                          <p:val>
                                            <p:strVal val="#ppt_y"/>
                                          </p:val>
                                        </p:tav>
                                      </p:tavLst>
                                    </p:anim>
                                    <p:anim calcmode="lin" valueType="num">
                                      <p:cBhvr>
                                        <p:cTn id="80" dur="500" fill="hold"/>
                                        <p:tgtEl>
                                          <p:spTgt spid="15"/>
                                        </p:tgtEl>
                                        <p:attrNameLst>
                                          <p:attrName>ppt_w</p:attrName>
                                        </p:attrNameLst>
                                      </p:cBhvr>
                                      <p:tavLst>
                                        <p:tav tm="0">
                                          <p:val>
                                            <p:fltVal val="0"/>
                                          </p:val>
                                        </p:tav>
                                        <p:tav tm="100000">
                                          <p:val>
                                            <p:strVal val="#ppt_w"/>
                                          </p:val>
                                        </p:tav>
                                      </p:tavLst>
                                    </p:anim>
                                    <p:anim calcmode="lin" valueType="num">
                                      <p:cBhvr>
                                        <p:cTn id="81" dur="500" fill="hold"/>
                                        <p:tgtEl>
                                          <p:spTgt spid="1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5" grpId="0"/>
      <p:bldP spid="8" grpId="0"/>
      <p:bldP spid="9" grpId="0"/>
      <p:bldP spid="10" grpId="0"/>
      <p:bldP spid="11" grpId="0"/>
      <p:bldP spid="12" grpId="0"/>
      <p:bldP spid="13" grpId="0"/>
      <p:bldP spid="14" grpId="0"/>
      <p:bldP spid="15"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3:1-4:22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3:1-4:22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
        <p:nvSpPr>
          <p:cNvPr id="6" name="TextBox 5"/>
          <p:cNvSpPr txBox="1"/>
          <p:nvPr/>
        </p:nvSpPr>
        <p:spPr>
          <a:xfrm>
            <a:off x="457200" y="442555"/>
            <a:ext cx="8229600" cy="3539430"/>
          </a:xfrm>
          <a:prstGeom prst="rect">
            <a:avLst/>
          </a:prstGeom>
          <a:noFill/>
        </p:spPr>
        <p:txBody>
          <a:bodyPr wrap="square" rtlCol="0">
            <a:spAutoFit/>
          </a:bodyPr>
          <a:lstStyle/>
          <a:p>
            <a:r>
              <a:rPr lang="en-US" sz="3200" dirty="0" smtClean="0">
                <a:latin typeface="+mj-lt"/>
              </a:rPr>
              <a:t>Oswald Chambers ~ </a:t>
            </a:r>
            <a:r>
              <a:rPr lang="en-US" sz="3200" dirty="0" smtClean="0">
                <a:solidFill>
                  <a:schemeClr val="bg1"/>
                </a:solidFill>
                <a:latin typeface="+mj-lt"/>
              </a:rPr>
              <a:t>"Are you looking unto Jesus now, in the immediate matter that is pressing, and receiving from Him peace? If so, He will be a gracious benediction of peace in and through you.  But if you try to worry it out, you obliterate Him and deserve all you get."</a:t>
            </a:r>
            <a:endParaRPr lang="en-US" sz="3200" dirty="0">
              <a:solidFill>
                <a:schemeClr val="bg1"/>
              </a:solidFill>
              <a:latin typeface="+mj-lt"/>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ppt_x</p:attrName>
                                        </p:attrNameLst>
                                      </p:cBhvr>
                                      <p:tavLst>
                                        <p:tav tm="0">
                                          <p:val>
                                            <p:strVal val="#ppt_x-#ppt_w/2"/>
                                          </p:val>
                                        </p:tav>
                                        <p:tav tm="100000">
                                          <p:val>
                                            <p:strVal val="#ppt_x"/>
                                          </p:val>
                                        </p:tav>
                                      </p:tavLst>
                                    </p:anim>
                                    <p:anim calcmode="lin" valueType="num">
                                      <p:cBhvr>
                                        <p:cTn id="8" dur="500" fill="hold"/>
                                        <p:tgtEl>
                                          <p:spTgt spid="6"/>
                                        </p:tgtEl>
                                        <p:attrNameLst>
                                          <p:attrName>ppt_y</p:attrName>
                                        </p:attrNameLst>
                                      </p:cBhvr>
                                      <p:tavLst>
                                        <p:tav tm="0">
                                          <p:val>
                                            <p:strVal val="#ppt_y"/>
                                          </p:val>
                                        </p:tav>
                                        <p:tav tm="100000">
                                          <p:val>
                                            <p:strVal val="#ppt_y"/>
                                          </p:val>
                                        </p:tav>
                                      </p:tavLst>
                                    </p:anim>
                                    <p:anim calcmode="lin" valueType="num">
                                      <p:cBhvr>
                                        <p:cTn id="9" dur="500" fill="hold"/>
                                        <p:tgtEl>
                                          <p:spTgt spid="6"/>
                                        </p:tgtEl>
                                        <p:attrNameLst>
                                          <p:attrName>ppt_w</p:attrName>
                                        </p:attrNameLst>
                                      </p:cBhvr>
                                      <p:tavLst>
                                        <p:tav tm="0">
                                          <p:val>
                                            <p:fltVal val="0"/>
                                          </p:val>
                                        </p:tav>
                                        <p:tav tm="100000">
                                          <p:val>
                                            <p:strVal val="#ppt_w"/>
                                          </p:val>
                                        </p:tav>
                                      </p:tavLst>
                                    </p:anim>
                                    <p:anim calcmode="lin" valueType="num">
                                      <p:cBhvr>
                                        <p:cTn id="10" dur="5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3:1-4:22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
        <p:nvSpPr>
          <p:cNvPr id="6" name="TextBox 5"/>
          <p:cNvSpPr txBox="1"/>
          <p:nvPr/>
        </p:nvSpPr>
        <p:spPr>
          <a:xfrm>
            <a:off x="457200" y="442555"/>
            <a:ext cx="8229600" cy="2062103"/>
          </a:xfrm>
          <a:prstGeom prst="rect">
            <a:avLst/>
          </a:prstGeom>
          <a:noFill/>
        </p:spPr>
        <p:txBody>
          <a:bodyPr wrap="square" rtlCol="0">
            <a:spAutoFit/>
          </a:bodyPr>
          <a:lstStyle/>
          <a:p>
            <a:r>
              <a:rPr lang="en-US" sz="3200" dirty="0" smtClean="0">
                <a:latin typeface="+mj-lt"/>
              </a:rPr>
              <a:t>Robert Murray </a:t>
            </a:r>
            <a:r>
              <a:rPr lang="en-US" sz="3200" dirty="0" err="1" smtClean="0">
                <a:latin typeface="+mj-lt"/>
              </a:rPr>
              <a:t>McCheyne</a:t>
            </a:r>
            <a:r>
              <a:rPr lang="en-US" sz="3200" dirty="0" smtClean="0">
                <a:latin typeface="+mj-lt"/>
              </a:rPr>
              <a:t> ~ </a:t>
            </a:r>
            <a:r>
              <a:rPr lang="en-US" sz="3200" dirty="0" smtClean="0">
                <a:solidFill>
                  <a:schemeClr val="bg1"/>
                </a:solidFill>
                <a:latin typeface="+mj-lt"/>
              </a:rPr>
              <a:t>"If I could hear Christ praying for me in the next room, I would not fear a million enemies …  </a:t>
            </a:r>
            <a:endParaRPr lang="en-US" sz="3200" dirty="0">
              <a:solidFill>
                <a:schemeClr val="bg1"/>
              </a:solidFill>
              <a:latin typeface="+mj-lt"/>
            </a:endParaRPr>
          </a:p>
        </p:txBody>
      </p:sp>
      <p:sp>
        <p:nvSpPr>
          <p:cNvPr id="4" name="TextBox 3"/>
          <p:cNvSpPr txBox="1"/>
          <p:nvPr/>
        </p:nvSpPr>
        <p:spPr>
          <a:xfrm>
            <a:off x="457200" y="1894582"/>
            <a:ext cx="8229600" cy="1077218"/>
          </a:xfrm>
          <a:prstGeom prst="rect">
            <a:avLst/>
          </a:prstGeom>
          <a:noFill/>
        </p:spPr>
        <p:txBody>
          <a:bodyPr wrap="square" rtlCol="0">
            <a:spAutoFit/>
          </a:bodyPr>
          <a:lstStyle/>
          <a:p>
            <a:r>
              <a:rPr lang="en-US" sz="3200" dirty="0" smtClean="0">
                <a:solidFill>
                  <a:schemeClr val="bg1"/>
                </a:solidFill>
                <a:latin typeface="+mj-lt"/>
              </a:rPr>
              <a:t>     Yet distance makes no difference.  He is praying for me."</a:t>
            </a:r>
            <a:endParaRPr lang="en-US" sz="3200" dirty="0">
              <a:latin typeface="+mj-lt"/>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ppt_x</p:attrName>
                                        </p:attrNameLst>
                                      </p:cBhvr>
                                      <p:tavLst>
                                        <p:tav tm="0">
                                          <p:val>
                                            <p:strVal val="#ppt_x-#ppt_w/2"/>
                                          </p:val>
                                        </p:tav>
                                        <p:tav tm="100000">
                                          <p:val>
                                            <p:strVal val="#ppt_x"/>
                                          </p:val>
                                        </p:tav>
                                      </p:tavLst>
                                    </p:anim>
                                    <p:anim calcmode="lin" valueType="num">
                                      <p:cBhvr>
                                        <p:cTn id="8" dur="500" fill="hold"/>
                                        <p:tgtEl>
                                          <p:spTgt spid="6"/>
                                        </p:tgtEl>
                                        <p:attrNameLst>
                                          <p:attrName>ppt_y</p:attrName>
                                        </p:attrNameLst>
                                      </p:cBhvr>
                                      <p:tavLst>
                                        <p:tav tm="0">
                                          <p:val>
                                            <p:strVal val="#ppt_y"/>
                                          </p:val>
                                        </p:tav>
                                        <p:tav tm="100000">
                                          <p:val>
                                            <p:strVal val="#ppt_y"/>
                                          </p:val>
                                        </p:tav>
                                      </p:tavLst>
                                    </p:anim>
                                    <p:anim calcmode="lin" valueType="num">
                                      <p:cBhvr>
                                        <p:cTn id="9" dur="500" fill="hold"/>
                                        <p:tgtEl>
                                          <p:spTgt spid="6"/>
                                        </p:tgtEl>
                                        <p:attrNameLst>
                                          <p:attrName>ppt_w</p:attrName>
                                        </p:attrNameLst>
                                      </p:cBhvr>
                                      <p:tavLst>
                                        <p:tav tm="0">
                                          <p:val>
                                            <p:fltVal val="0"/>
                                          </p:val>
                                        </p:tav>
                                        <p:tav tm="100000">
                                          <p:val>
                                            <p:strVal val="#ppt_w"/>
                                          </p:val>
                                        </p:tav>
                                      </p:tavLst>
                                    </p:anim>
                                    <p:anim calcmode="lin" valueType="num">
                                      <p:cBhvr>
                                        <p:cTn id="10" dur="5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ppt_x</p:attrName>
                                        </p:attrNameLst>
                                      </p:cBhvr>
                                      <p:tavLst>
                                        <p:tav tm="0">
                                          <p:val>
                                            <p:strVal val="#ppt_x-#ppt_w/2"/>
                                          </p:val>
                                        </p:tav>
                                        <p:tav tm="100000">
                                          <p:val>
                                            <p:strVal val="#ppt_x"/>
                                          </p:val>
                                        </p:tav>
                                      </p:tavLst>
                                    </p:anim>
                                    <p:anim calcmode="lin" valueType="num">
                                      <p:cBhvr>
                                        <p:cTn id="16" dur="500" fill="hold"/>
                                        <p:tgtEl>
                                          <p:spTgt spid="4"/>
                                        </p:tgtEl>
                                        <p:attrNameLst>
                                          <p:attrName>ppt_y</p:attrName>
                                        </p:attrNameLst>
                                      </p:cBhvr>
                                      <p:tavLst>
                                        <p:tav tm="0">
                                          <p:val>
                                            <p:strVal val="#ppt_y"/>
                                          </p:val>
                                        </p:tav>
                                        <p:tav tm="100000">
                                          <p:val>
                                            <p:strVal val="#ppt_y"/>
                                          </p:val>
                                        </p:tav>
                                      </p:tavLst>
                                    </p:anim>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3:1-4:22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3:1-4:22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3:1-4:22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
        <p:nvSpPr>
          <p:cNvPr id="4" name="TextBox 3"/>
          <p:cNvSpPr txBox="1"/>
          <p:nvPr/>
        </p:nvSpPr>
        <p:spPr>
          <a:xfrm>
            <a:off x="457200" y="457200"/>
            <a:ext cx="8229600" cy="523220"/>
          </a:xfrm>
          <a:prstGeom prst="rect">
            <a:avLst/>
          </a:prstGeom>
          <a:noFill/>
        </p:spPr>
        <p:txBody>
          <a:bodyPr wrap="square" rtlCol="0">
            <a:spAutoFit/>
          </a:bodyPr>
          <a:lstStyle/>
          <a:p>
            <a:r>
              <a:rPr lang="en-US" sz="2800" dirty="0" smtClean="0">
                <a:latin typeface="+mj-lt"/>
              </a:rPr>
              <a:t>Boaz is a type of Jesus</a:t>
            </a:r>
            <a:endParaRPr lang="en-US" sz="2800" dirty="0">
              <a:latin typeface="+mj-lt"/>
            </a:endParaRPr>
          </a:p>
        </p:txBody>
      </p:sp>
      <p:sp>
        <p:nvSpPr>
          <p:cNvPr id="5" name="TextBox 4"/>
          <p:cNvSpPr txBox="1"/>
          <p:nvPr/>
        </p:nvSpPr>
        <p:spPr>
          <a:xfrm>
            <a:off x="457200" y="941696"/>
            <a:ext cx="8229600" cy="523220"/>
          </a:xfrm>
          <a:prstGeom prst="rect">
            <a:avLst/>
          </a:prstGeom>
          <a:noFill/>
        </p:spPr>
        <p:txBody>
          <a:bodyPr wrap="square" rtlCol="0">
            <a:spAutoFit/>
          </a:bodyPr>
          <a:lstStyle/>
          <a:p>
            <a:r>
              <a:rPr lang="en-US" sz="2800" dirty="0" smtClean="0">
                <a:latin typeface="+mj-lt"/>
              </a:rPr>
              <a:t>Naomi is a type of Israel</a:t>
            </a:r>
            <a:endParaRPr lang="en-US" sz="2800" dirty="0">
              <a:latin typeface="+mj-lt"/>
            </a:endParaRPr>
          </a:p>
        </p:txBody>
      </p:sp>
      <p:sp>
        <p:nvSpPr>
          <p:cNvPr id="6" name="TextBox 5"/>
          <p:cNvSpPr txBox="1"/>
          <p:nvPr/>
        </p:nvSpPr>
        <p:spPr>
          <a:xfrm>
            <a:off x="457200" y="1420504"/>
            <a:ext cx="8229600" cy="523220"/>
          </a:xfrm>
          <a:prstGeom prst="rect">
            <a:avLst/>
          </a:prstGeom>
          <a:noFill/>
        </p:spPr>
        <p:txBody>
          <a:bodyPr wrap="square" rtlCol="0">
            <a:spAutoFit/>
          </a:bodyPr>
          <a:lstStyle/>
          <a:p>
            <a:r>
              <a:rPr lang="en-US" sz="2800" dirty="0" smtClean="0">
                <a:latin typeface="+mj-lt"/>
              </a:rPr>
              <a:t>Ruth is a type of the Church</a:t>
            </a:r>
            <a:endParaRPr lang="en-US" sz="2800" dirty="0">
              <a:latin typeface="+mj-lt"/>
            </a:endParaRPr>
          </a:p>
        </p:txBody>
      </p:sp>
      <p:sp>
        <p:nvSpPr>
          <p:cNvPr id="7" name="TextBox 6"/>
          <p:cNvSpPr txBox="1"/>
          <p:nvPr/>
        </p:nvSpPr>
        <p:spPr>
          <a:xfrm>
            <a:off x="457200" y="1891352"/>
            <a:ext cx="8229600" cy="523220"/>
          </a:xfrm>
          <a:prstGeom prst="rect">
            <a:avLst/>
          </a:prstGeom>
          <a:noFill/>
        </p:spPr>
        <p:txBody>
          <a:bodyPr wrap="square" rtlCol="0">
            <a:spAutoFit/>
          </a:bodyPr>
          <a:lstStyle/>
          <a:p>
            <a:r>
              <a:rPr lang="en-US" sz="2800" dirty="0" smtClean="0">
                <a:latin typeface="+mj-lt"/>
              </a:rPr>
              <a:t>Orpah is a type of the Shallow Believer</a:t>
            </a:r>
            <a:endParaRPr lang="en-US" sz="2800" dirty="0">
              <a:latin typeface="+mj-lt"/>
            </a:endParaRPr>
          </a:p>
        </p:txBody>
      </p:sp>
      <p:sp>
        <p:nvSpPr>
          <p:cNvPr id="8" name="TextBox 7"/>
          <p:cNvSpPr txBox="1"/>
          <p:nvPr/>
        </p:nvSpPr>
        <p:spPr>
          <a:xfrm>
            <a:off x="457200" y="2370160"/>
            <a:ext cx="8229600" cy="523220"/>
          </a:xfrm>
          <a:prstGeom prst="rect">
            <a:avLst/>
          </a:prstGeom>
          <a:noFill/>
        </p:spPr>
        <p:txBody>
          <a:bodyPr wrap="square" rtlCol="0">
            <a:spAutoFit/>
          </a:bodyPr>
          <a:lstStyle/>
          <a:p>
            <a:r>
              <a:rPr lang="en-US" sz="2800" dirty="0" smtClean="0">
                <a:latin typeface="+mj-lt"/>
              </a:rPr>
              <a:t>Unnamed Servant is a type of the Holy Spirit</a:t>
            </a:r>
            <a:endParaRPr lang="en-US" sz="2800" dirty="0">
              <a:latin typeface="+mj-lt"/>
            </a:endParaRPr>
          </a:p>
        </p:txBody>
      </p:sp>
      <p:sp>
        <p:nvSpPr>
          <p:cNvPr id="9" name="TextBox 8"/>
          <p:cNvSpPr txBox="1"/>
          <p:nvPr/>
        </p:nvSpPr>
        <p:spPr>
          <a:xfrm>
            <a:off x="457200" y="2848968"/>
            <a:ext cx="8229600" cy="523220"/>
          </a:xfrm>
          <a:prstGeom prst="rect">
            <a:avLst/>
          </a:prstGeom>
          <a:noFill/>
        </p:spPr>
        <p:txBody>
          <a:bodyPr wrap="square" rtlCol="0">
            <a:spAutoFit/>
          </a:bodyPr>
          <a:lstStyle/>
          <a:p>
            <a:r>
              <a:rPr lang="en-US" sz="2800" dirty="0" smtClean="0">
                <a:latin typeface="+mj-lt"/>
              </a:rPr>
              <a:t>The Field is a type of the World</a:t>
            </a:r>
            <a:endParaRPr lang="en-US" sz="2800" dirty="0">
              <a:latin typeface="+mj-lt"/>
            </a:endParaRPr>
          </a:p>
        </p:txBody>
      </p:sp>
      <p:sp>
        <p:nvSpPr>
          <p:cNvPr id="10" name="TextBox 9"/>
          <p:cNvSpPr txBox="1"/>
          <p:nvPr/>
        </p:nvSpPr>
        <p:spPr>
          <a:xfrm>
            <a:off x="457200" y="3327724"/>
            <a:ext cx="8229600" cy="523220"/>
          </a:xfrm>
          <a:prstGeom prst="rect">
            <a:avLst/>
          </a:prstGeom>
          <a:noFill/>
        </p:spPr>
        <p:txBody>
          <a:bodyPr wrap="square" rtlCol="0">
            <a:spAutoFit/>
          </a:bodyPr>
          <a:lstStyle/>
          <a:p>
            <a:r>
              <a:rPr lang="en-US" sz="2800" dirty="0" smtClean="0">
                <a:latin typeface="+mj-lt"/>
              </a:rPr>
              <a:t>The Other Kinsman is a type of the Law</a:t>
            </a:r>
            <a:endParaRPr lang="en-US" sz="2800" dirty="0">
              <a:latin typeface="+mj-lt"/>
            </a:endParaRPr>
          </a:p>
        </p:txBody>
      </p:sp>
      <p:sp>
        <p:nvSpPr>
          <p:cNvPr id="11" name="TextBox 10"/>
          <p:cNvSpPr txBox="1"/>
          <p:nvPr/>
        </p:nvSpPr>
        <p:spPr>
          <a:xfrm>
            <a:off x="457200" y="3820180"/>
            <a:ext cx="8229600" cy="523220"/>
          </a:xfrm>
          <a:prstGeom prst="rect">
            <a:avLst/>
          </a:prstGeom>
          <a:noFill/>
        </p:spPr>
        <p:txBody>
          <a:bodyPr wrap="square" rtlCol="0">
            <a:spAutoFit/>
          </a:bodyPr>
          <a:lstStyle/>
          <a:p>
            <a:r>
              <a:rPr lang="en-US" sz="2800" dirty="0" smtClean="0">
                <a:latin typeface="+mj-lt"/>
              </a:rPr>
              <a:t>The Threshing Floor is a type of the Tribulation</a:t>
            </a:r>
            <a:endParaRPr lang="en-US" sz="2800" dirty="0">
              <a:latin typeface="+mj-lt"/>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ppt_w/2"/>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ppt_w</p:attrName>
                                        </p:attrNameLst>
                                      </p:cBhvr>
                                      <p:tavLst>
                                        <p:tav tm="0">
                                          <p:val>
                                            <p:fltVal val="0"/>
                                          </p:val>
                                        </p:tav>
                                        <p:tav tm="100000">
                                          <p:val>
                                            <p:strVal val="#ppt_w"/>
                                          </p:val>
                                        </p:tav>
                                      </p:tavLst>
                                    </p:anim>
                                    <p:anim calcmode="lin" valueType="num">
                                      <p:cBhvr>
                                        <p:cTn id="10" dur="5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ppt_x</p:attrName>
                                        </p:attrNameLst>
                                      </p:cBhvr>
                                      <p:tavLst>
                                        <p:tav tm="0">
                                          <p:val>
                                            <p:strVal val="#ppt_x-#ppt_w/2"/>
                                          </p:val>
                                        </p:tav>
                                        <p:tav tm="100000">
                                          <p:val>
                                            <p:strVal val="#ppt_x"/>
                                          </p:val>
                                        </p:tav>
                                      </p:tavLst>
                                    </p:anim>
                                    <p:anim calcmode="lin" valueType="num">
                                      <p:cBhvr>
                                        <p:cTn id="16" dur="500" fill="hold"/>
                                        <p:tgtEl>
                                          <p:spTgt spid="5"/>
                                        </p:tgtEl>
                                        <p:attrNameLst>
                                          <p:attrName>ppt_y</p:attrName>
                                        </p:attrNameLst>
                                      </p:cBhvr>
                                      <p:tavLst>
                                        <p:tav tm="0">
                                          <p:val>
                                            <p:strVal val="#ppt_y"/>
                                          </p:val>
                                        </p:tav>
                                        <p:tav tm="100000">
                                          <p:val>
                                            <p:strVal val="#ppt_y"/>
                                          </p:val>
                                        </p:tav>
                                      </p:tavLst>
                                    </p:anim>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strVal val="#ppt_h"/>
                                          </p:val>
                                        </p:tav>
                                        <p:tav tm="100000">
                                          <p:val>
                                            <p:strVal val="#ppt_h"/>
                                          </p:val>
                                        </p:tav>
                                      </p:tavLst>
                                    </p:anim>
                                  </p:childTnLst>
                                </p:cTn>
                              </p:par>
                            </p:childTnLst>
                          </p:cTn>
                        </p:par>
                        <p:par>
                          <p:cTn id="19" fill="hold">
                            <p:stCondLst>
                              <p:cond delay="500"/>
                            </p:stCondLst>
                            <p:childTnLst>
                              <p:par>
                                <p:cTn id="20" presetID="9" presetClass="emph" presetSubtype="0" grpId="1" nodeType="afterEffect">
                                  <p:stCondLst>
                                    <p:cond delay="0"/>
                                  </p:stCondLst>
                                  <p:childTnLst>
                                    <p:set>
                                      <p:cBhvr rctx="PPT">
                                        <p:cTn id="21" dur="indefinite"/>
                                        <p:tgtEl>
                                          <p:spTgt spid="4"/>
                                        </p:tgtEl>
                                        <p:attrNameLst>
                                          <p:attrName>style.opacity</p:attrName>
                                        </p:attrNameLst>
                                      </p:cBhvr>
                                      <p:to>
                                        <p:strVal val="0.5"/>
                                      </p:to>
                                    </p:set>
                                    <p:animEffect filter="image" prLst="opacity: 0.5">
                                      <p:cBhvr rctx="IE">
                                        <p:cTn id="22" dur="indefinite"/>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7" presetClass="entr" presetSubtype="8"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ppt_x</p:attrName>
                                        </p:attrNameLst>
                                      </p:cBhvr>
                                      <p:tavLst>
                                        <p:tav tm="0">
                                          <p:val>
                                            <p:strVal val="#ppt_x-#ppt_w/2"/>
                                          </p:val>
                                        </p:tav>
                                        <p:tav tm="100000">
                                          <p:val>
                                            <p:strVal val="#ppt_x"/>
                                          </p:val>
                                        </p:tav>
                                      </p:tavLst>
                                    </p:anim>
                                    <p:anim calcmode="lin" valueType="num">
                                      <p:cBhvr>
                                        <p:cTn id="28" dur="500" fill="hold"/>
                                        <p:tgtEl>
                                          <p:spTgt spid="6"/>
                                        </p:tgtEl>
                                        <p:attrNameLst>
                                          <p:attrName>ppt_y</p:attrName>
                                        </p:attrNameLst>
                                      </p:cBhvr>
                                      <p:tavLst>
                                        <p:tav tm="0">
                                          <p:val>
                                            <p:strVal val="#ppt_y"/>
                                          </p:val>
                                        </p:tav>
                                        <p:tav tm="100000">
                                          <p:val>
                                            <p:strVal val="#ppt_y"/>
                                          </p:val>
                                        </p:tav>
                                      </p:tavLst>
                                    </p:anim>
                                    <p:anim calcmode="lin" valueType="num">
                                      <p:cBhvr>
                                        <p:cTn id="29" dur="500" fill="hold"/>
                                        <p:tgtEl>
                                          <p:spTgt spid="6"/>
                                        </p:tgtEl>
                                        <p:attrNameLst>
                                          <p:attrName>ppt_w</p:attrName>
                                        </p:attrNameLst>
                                      </p:cBhvr>
                                      <p:tavLst>
                                        <p:tav tm="0">
                                          <p:val>
                                            <p:fltVal val="0"/>
                                          </p:val>
                                        </p:tav>
                                        <p:tav tm="100000">
                                          <p:val>
                                            <p:strVal val="#ppt_w"/>
                                          </p:val>
                                        </p:tav>
                                      </p:tavLst>
                                    </p:anim>
                                    <p:anim calcmode="lin" valueType="num">
                                      <p:cBhvr>
                                        <p:cTn id="30" dur="500" fill="hold"/>
                                        <p:tgtEl>
                                          <p:spTgt spid="6"/>
                                        </p:tgtEl>
                                        <p:attrNameLst>
                                          <p:attrName>ppt_h</p:attrName>
                                        </p:attrNameLst>
                                      </p:cBhvr>
                                      <p:tavLst>
                                        <p:tav tm="0">
                                          <p:val>
                                            <p:strVal val="#ppt_h"/>
                                          </p:val>
                                        </p:tav>
                                        <p:tav tm="100000">
                                          <p:val>
                                            <p:strVal val="#ppt_h"/>
                                          </p:val>
                                        </p:tav>
                                      </p:tavLst>
                                    </p:anim>
                                  </p:childTnLst>
                                </p:cTn>
                              </p:par>
                            </p:childTnLst>
                          </p:cTn>
                        </p:par>
                        <p:par>
                          <p:cTn id="31" fill="hold">
                            <p:stCondLst>
                              <p:cond delay="500"/>
                            </p:stCondLst>
                            <p:childTnLst>
                              <p:par>
                                <p:cTn id="32" presetID="9" presetClass="emph" presetSubtype="0" grpId="1" nodeType="afterEffect">
                                  <p:stCondLst>
                                    <p:cond delay="0"/>
                                  </p:stCondLst>
                                  <p:childTnLst>
                                    <p:set>
                                      <p:cBhvr rctx="PPT">
                                        <p:cTn id="33" dur="indefinite"/>
                                        <p:tgtEl>
                                          <p:spTgt spid="5"/>
                                        </p:tgtEl>
                                        <p:attrNameLst>
                                          <p:attrName>style.opacity</p:attrName>
                                        </p:attrNameLst>
                                      </p:cBhvr>
                                      <p:to>
                                        <p:strVal val="0.5"/>
                                      </p:to>
                                    </p:set>
                                    <p:animEffect filter="image" prLst="opacity: 0.5">
                                      <p:cBhvr rctx="IE">
                                        <p:cTn id="34" dur="indefinite"/>
                                        <p:tgtEl>
                                          <p:spTgt spid="5"/>
                                        </p:tgtEl>
                                      </p:cBhvr>
                                    </p:animEffect>
                                  </p:childTnLst>
                                </p:cTn>
                              </p:par>
                            </p:childTnLst>
                          </p:cTn>
                        </p:par>
                      </p:childTnLst>
                    </p:cTn>
                  </p:par>
                  <p:par>
                    <p:cTn id="35" fill="hold">
                      <p:stCondLst>
                        <p:cond delay="indefinite"/>
                      </p:stCondLst>
                      <p:childTnLst>
                        <p:par>
                          <p:cTn id="36" fill="hold">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p:cTn id="39" dur="500" fill="hold"/>
                                        <p:tgtEl>
                                          <p:spTgt spid="7"/>
                                        </p:tgtEl>
                                        <p:attrNameLst>
                                          <p:attrName>ppt_x</p:attrName>
                                        </p:attrNameLst>
                                      </p:cBhvr>
                                      <p:tavLst>
                                        <p:tav tm="0">
                                          <p:val>
                                            <p:strVal val="#ppt_x-#ppt_w/2"/>
                                          </p:val>
                                        </p:tav>
                                        <p:tav tm="100000">
                                          <p:val>
                                            <p:strVal val="#ppt_x"/>
                                          </p:val>
                                        </p:tav>
                                      </p:tavLst>
                                    </p:anim>
                                    <p:anim calcmode="lin" valueType="num">
                                      <p:cBhvr>
                                        <p:cTn id="40" dur="500" fill="hold"/>
                                        <p:tgtEl>
                                          <p:spTgt spid="7"/>
                                        </p:tgtEl>
                                        <p:attrNameLst>
                                          <p:attrName>ppt_y</p:attrName>
                                        </p:attrNameLst>
                                      </p:cBhvr>
                                      <p:tavLst>
                                        <p:tav tm="0">
                                          <p:val>
                                            <p:strVal val="#ppt_y"/>
                                          </p:val>
                                        </p:tav>
                                        <p:tav tm="100000">
                                          <p:val>
                                            <p:strVal val="#ppt_y"/>
                                          </p:val>
                                        </p:tav>
                                      </p:tavLst>
                                    </p:anim>
                                    <p:anim calcmode="lin" valueType="num">
                                      <p:cBhvr>
                                        <p:cTn id="41" dur="500" fill="hold"/>
                                        <p:tgtEl>
                                          <p:spTgt spid="7"/>
                                        </p:tgtEl>
                                        <p:attrNameLst>
                                          <p:attrName>ppt_w</p:attrName>
                                        </p:attrNameLst>
                                      </p:cBhvr>
                                      <p:tavLst>
                                        <p:tav tm="0">
                                          <p:val>
                                            <p:fltVal val="0"/>
                                          </p:val>
                                        </p:tav>
                                        <p:tav tm="100000">
                                          <p:val>
                                            <p:strVal val="#ppt_w"/>
                                          </p:val>
                                        </p:tav>
                                      </p:tavLst>
                                    </p:anim>
                                    <p:anim calcmode="lin" valueType="num">
                                      <p:cBhvr>
                                        <p:cTn id="42" dur="500" fill="hold"/>
                                        <p:tgtEl>
                                          <p:spTgt spid="7"/>
                                        </p:tgtEl>
                                        <p:attrNameLst>
                                          <p:attrName>ppt_h</p:attrName>
                                        </p:attrNameLst>
                                      </p:cBhvr>
                                      <p:tavLst>
                                        <p:tav tm="0">
                                          <p:val>
                                            <p:strVal val="#ppt_h"/>
                                          </p:val>
                                        </p:tav>
                                        <p:tav tm="100000">
                                          <p:val>
                                            <p:strVal val="#ppt_h"/>
                                          </p:val>
                                        </p:tav>
                                      </p:tavLst>
                                    </p:anim>
                                  </p:childTnLst>
                                </p:cTn>
                              </p:par>
                            </p:childTnLst>
                          </p:cTn>
                        </p:par>
                        <p:par>
                          <p:cTn id="43" fill="hold">
                            <p:stCondLst>
                              <p:cond delay="500"/>
                            </p:stCondLst>
                            <p:childTnLst>
                              <p:par>
                                <p:cTn id="44" presetID="9" presetClass="emph" presetSubtype="0" grpId="1" nodeType="afterEffect">
                                  <p:stCondLst>
                                    <p:cond delay="0"/>
                                  </p:stCondLst>
                                  <p:childTnLst>
                                    <p:set>
                                      <p:cBhvr rctx="PPT">
                                        <p:cTn id="45" dur="indefinite"/>
                                        <p:tgtEl>
                                          <p:spTgt spid="6"/>
                                        </p:tgtEl>
                                        <p:attrNameLst>
                                          <p:attrName>style.opacity</p:attrName>
                                        </p:attrNameLst>
                                      </p:cBhvr>
                                      <p:to>
                                        <p:strVal val="0.5"/>
                                      </p:to>
                                    </p:set>
                                    <p:animEffect filter="image" prLst="opacity: 0.5">
                                      <p:cBhvr rctx="IE">
                                        <p:cTn id="46" dur="indefinite"/>
                                        <p:tgtEl>
                                          <p:spTgt spid="6"/>
                                        </p:tgtEl>
                                      </p:cBhvr>
                                    </p:animEffect>
                                  </p:childTnLst>
                                </p:cTn>
                              </p:par>
                            </p:childTnLst>
                          </p:cTn>
                        </p:par>
                      </p:childTnLst>
                    </p:cTn>
                  </p:par>
                  <p:par>
                    <p:cTn id="47" fill="hold">
                      <p:stCondLst>
                        <p:cond delay="indefinite"/>
                      </p:stCondLst>
                      <p:childTnLst>
                        <p:par>
                          <p:cTn id="48" fill="hold">
                            <p:stCondLst>
                              <p:cond delay="0"/>
                            </p:stCondLst>
                            <p:childTnLst>
                              <p:par>
                                <p:cTn id="49" presetID="17" presetClass="entr" presetSubtype="8" fill="hold" grpId="0" nodeType="click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p:cTn id="51" dur="500" fill="hold"/>
                                        <p:tgtEl>
                                          <p:spTgt spid="8"/>
                                        </p:tgtEl>
                                        <p:attrNameLst>
                                          <p:attrName>ppt_x</p:attrName>
                                        </p:attrNameLst>
                                      </p:cBhvr>
                                      <p:tavLst>
                                        <p:tav tm="0">
                                          <p:val>
                                            <p:strVal val="#ppt_x-#ppt_w/2"/>
                                          </p:val>
                                        </p:tav>
                                        <p:tav tm="100000">
                                          <p:val>
                                            <p:strVal val="#ppt_x"/>
                                          </p:val>
                                        </p:tav>
                                      </p:tavLst>
                                    </p:anim>
                                    <p:anim calcmode="lin" valueType="num">
                                      <p:cBhvr>
                                        <p:cTn id="52" dur="500" fill="hold"/>
                                        <p:tgtEl>
                                          <p:spTgt spid="8"/>
                                        </p:tgtEl>
                                        <p:attrNameLst>
                                          <p:attrName>ppt_y</p:attrName>
                                        </p:attrNameLst>
                                      </p:cBhvr>
                                      <p:tavLst>
                                        <p:tav tm="0">
                                          <p:val>
                                            <p:strVal val="#ppt_y"/>
                                          </p:val>
                                        </p:tav>
                                        <p:tav tm="100000">
                                          <p:val>
                                            <p:strVal val="#ppt_y"/>
                                          </p:val>
                                        </p:tav>
                                      </p:tavLst>
                                    </p:anim>
                                    <p:anim calcmode="lin" valueType="num">
                                      <p:cBhvr>
                                        <p:cTn id="53" dur="500" fill="hold"/>
                                        <p:tgtEl>
                                          <p:spTgt spid="8"/>
                                        </p:tgtEl>
                                        <p:attrNameLst>
                                          <p:attrName>ppt_w</p:attrName>
                                        </p:attrNameLst>
                                      </p:cBhvr>
                                      <p:tavLst>
                                        <p:tav tm="0">
                                          <p:val>
                                            <p:fltVal val="0"/>
                                          </p:val>
                                        </p:tav>
                                        <p:tav tm="100000">
                                          <p:val>
                                            <p:strVal val="#ppt_w"/>
                                          </p:val>
                                        </p:tav>
                                      </p:tavLst>
                                    </p:anim>
                                    <p:anim calcmode="lin" valueType="num">
                                      <p:cBhvr>
                                        <p:cTn id="54" dur="500" fill="hold"/>
                                        <p:tgtEl>
                                          <p:spTgt spid="8"/>
                                        </p:tgtEl>
                                        <p:attrNameLst>
                                          <p:attrName>ppt_h</p:attrName>
                                        </p:attrNameLst>
                                      </p:cBhvr>
                                      <p:tavLst>
                                        <p:tav tm="0">
                                          <p:val>
                                            <p:strVal val="#ppt_h"/>
                                          </p:val>
                                        </p:tav>
                                        <p:tav tm="100000">
                                          <p:val>
                                            <p:strVal val="#ppt_h"/>
                                          </p:val>
                                        </p:tav>
                                      </p:tavLst>
                                    </p:anim>
                                  </p:childTnLst>
                                </p:cTn>
                              </p:par>
                            </p:childTnLst>
                          </p:cTn>
                        </p:par>
                        <p:par>
                          <p:cTn id="55" fill="hold">
                            <p:stCondLst>
                              <p:cond delay="500"/>
                            </p:stCondLst>
                            <p:childTnLst>
                              <p:par>
                                <p:cTn id="56" presetID="9" presetClass="emph" presetSubtype="0" grpId="1" nodeType="afterEffect">
                                  <p:stCondLst>
                                    <p:cond delay="0"/>
                                  </p:stCondLst>
                                  <p:childTnLst>
                                    <p:set>
                                      <p:cBhvr rctx="PPT">
                                        <p:cTn id="57" dur="indefinite"/>
                                        <p:tgtEl>
                                          <p:spTgt spid="7"/>
                                        </p:tgtEl>
                                        <p:attrNameLst>
                                          <p:attrName>style.opacity</p:attrName>
                                        </p:attrNameLst>
                                      </p:cBhvr>
                                      <p:to>
                                        <p:strVal val="0.5"/>
                                      </p:to>
                                    </p:set>
                                    <p:animEffect filter="image" prLst="opacity: 0.5">
                                      <p:cBhvr rctx="IE">
                                        <p:cTn id="58" dur="indefinite"/>
                                        <p:tgtEl>
                                          <p:spTgt spid="7"/>
                                        </p:tgtEl>
                                      </p:cBhvr>
                                    </p:animEffect>
                                  </p:childTnLst>
                                </p:cTn>
                              </p:par>
                            </p:childTnLst>
                          </p:cTn>
                        </p:par>
                      </p:childTnLst>
                    </p:cTn>
                  </p:par>
                  <p:par>
                    <p:cTn id="59" fill="hold">
                      <p:stCondLst>
                        <p:cond delay="indefinite"/>
                      </p:stCondLst>
                      <p:childTnLst>
                        <p:par>
                          <p:cTn id="60" fill="hold">
                            <p:stCondLst>
                              <p:cond delay="0"/>
                            </p:stCondLst>
                            <p:childTnLst>
                              <p:par>
                                <p:cTn id="61" presetID="17" presetClass="entr" presetSubtype="8" fill="hold" grpId="0" nodeType="clickEffect">
                                  <p:stCondLst>
                                    <p:cond delay="0"/>
                                  </p:stCondLst>
                                  <p:childTnLst>
                                    <p:set>
                                      <p:cBhvr>
                                        <p:cTn id="62" dur="1" fill="hold">
                                          <p:stCondLst>
                                            <p:cond delay="0"/>
                                          </p:stCondLst>
                                        </p:cTn>
                                        <p:tgtEl>
                                          <p:spTgt spid="9"/>
                                        </p:tgtEl>
                                        <p:attrNameLst>
                                          <p:attrName>style.visibility</p:attrName>
                                        </p:attrNameLst>
                                      </p:cBhvr>
                                      <p:to>
                                        <p:strVal val="visible"/>
                                      </p:to>
                                    </p:set>
                                    <p:anim calcmode="lin" valueType="num">
                                      <p:cBhvr>
                                        <p:cTn id="63" dur="500" fill="hold"/>
                                        <p:tgtEl>
                                          <p:spTgt spid="9"/>
                                        </p:tgtEl>
                                        <p:attrNameLst>
                                          <p:attrName>ppt_x</p:attrName>
                                        </p:attrNameLst>
                                      </p:cBhvr>
                                      <p:tavLst>
                                        <p:tav tm="0">
                                          <p:val>
                                            <p:strVal val="#ppt_x-#ppt_w/2"/>
                                          </p:val>
                                        </p:tav>
                                        <p:tav tm="100000">
                                          <p:val>
                                            <p:strVal val="#ppt_x"/>
                                          </p:val>
                                        </p:tav>
                                      </p:tavLst>
                                    </p:anim>
                                    <p:anim calcmode="lin" valueType="num">
                                      <p:cBhvr>
                                        <p:cTn id="64" dur="500" fill="hold"/>
                                        <p:tgtEl>
                                          <p:spTgt spid="9"/>
                                        </p:tgtEl>
                                        <p:attrNameLst>
                                          <p:attrName>ppt_y</p:attrName>
                                        </p:attrNameLst>
                                      </p:cBhvr>
                                      <p:tavLst>
                                        <p:tav tm="0">
                                          <p:val>
                                            <p:strVal val="#ppt_y"/>
                                          </p:val>
                                        </p:tav>
                                        <p:tav tm="100000">
                                          <p:val>
                                            <p:strVal val="#ppt_y"/>
                                          </p:val>
                                        </p:tav>
                                      </p:tavLst>
                                    </p:anim>
                                    <p:anim calcmode="lin" valueType="num">
                                      <p:cBhvr>
                                        <p:cTn id="65" dur="500" fill="hold"/>
                                        <p:tgtEl>
                                          <p:spTgt spid="9"/>
                                        </p:tgtEl>
                                        <p:attrNameLst>
                                          <p:attrName>ppt_w</p:attrName>
                                        </p:attrNameLst>
                                      </p:cBhvr>
                                      <p:tavLst>
                                        <p:tav tm="0">
                                          <p:val>
                                            <p:fltVal val="0"/>
                                          </p:val>
                                        </p:tav>
                                        <p:tav tm="100000">
                                          <p:val>
                                            <p:strVal val="#ppt_w"/>
                                          </p:val>
                                        </p:tav>
                                      </p:tavLst>
                                    </p:anim>
                                    <p:anim calcmode="lin" valueType="num">
                                      <p:cBhvr>
                                        <p:cTn id="66" dur="500" fill="hold"/>
                                        <p:tgtEl>
                                          <p:spTgt spid="9"/>
                                        </p:tgtEl>
                                        <p:attrNameLst>
                                          <p:attrName>ppt_h</p:attrName>
                                        </p:attrNameLst>
                                      </p:cBhvr>
                                      <p:tavLst>
                                        <p:tav tm="0">
                                          <p:val>
                                            <p:strVal val="#ppt_h"/>
                                          </p:val>
                                        </p:tav>
                                        <p:tav tm="100000">
                                          <p:val>
                                            <p:strVal val="#ppt_h"/>
                                          </p:val>
                                        </p:tav>
                                      </p:tavLst>
                                    </p:anim>
                                  </p:childTnLst>
                                </p:cTn>
                              </p:par>
                            </p:childTnLst>
                          </p:cTn>
                        </p:par>
                        <p:par>
                          <p:cTn id="67" fill="hold">
                            <p:stCondLst>
                              <p:cond delay="500"/>
                            </p:stCondLst>
                            <p:childTnLst>
                              <p:par>
                                <p:cTn id="68" presetID="9" presetClass="emph" presetSubtype="0" grpId="1" nodeType="afterEffect">
                                  <p:stCondLst>
                                    <p:cond delay="0"/>
                                  </p:stCondLst>
                                  <p:childTnLst>
                                    <p:set>
                                      <p:cBhvr rctx="PPT">
                                        <p:cTn id="69" dur="indefinite"/>
                                        <p:tgtEl>
                                          <p:spTgt spid="8"/>
                                        </p:tgtEl>
                                        <p:attrNameLst>
                                          <p:attrName>style.opacity</p:attrName>
                                        </p:attrNameLst>
                                      </p:cBhvr>
                                      <p:to>
                                        <p:strVal val="0.5"/>
                                      </p:to>
                                    </p:set>
                                    <p:animEffect filter="image" prLst="opacity: 0.5">
                                      <p:cBhvr rctx="IE">
                                        <p:cTn id="70" dur="indefinite"/>
                                        <p:tgtEl>
                                          <p:spTgt spid="8"/>
                                        </p:tgtEl>
                                      </p:cBhvr>
                                    </p:animEffect>
                                  </p:childTnLst>
                                </p:cTn>
                              </p:par>
                            </p:childTnLst>
                          </p:cTn>
                        </p:par>
                      </p:childTnLst>
                    </p:cTn>
                  </p:par>
                  <p:par>
                    <p:cTn id="71" fill="hold">
                      <p:stCondLst>
                        <p:cond delay="indefinite"/>
                      </p:stCondLst>
                      <p:childTnLst>
                        <p:par>
                          <p:cTn id="72" fill="hold">
                            <p:stCondLst>
                              <p:cond delay="0"/>
                            </p:stCondLst>
                            <p:childTnLst>
                              <p:par>
                                <p:cTn id="73" presetID="17" presetClass="entr" presetSubtype="8" fill="hold" grpId="0" nodeType="clickEffect">
                                  <p:stCondLst>
                                    <p:cond delay="0"/>
                                  </p:stCondLst>
                                  <p:childTnLst>
                                    <p:set>
                                      <p:cBhvr>
                                        <p:cTn id="74" dur="1" fill="hold">
                                          <p:stCondLst>
                                            <p:cond delay="0"/>
                                          </p:stCondLst>
                                        </p:cTn>
                                        <p:tgtEl>
                                          <p:spTgt spid="10"/>
                                        </p:tgtEl>
                                        <p:attrNameLst>
                                          <p:attrName>style.visibility</p:attrName>
                                        </p:attrNameLst>
                                      </p:cBhvr>
                                      <p:to>
                                        <p:strVal val="visible"/>
                                      </p:to>
                                    </p:set>
                                    <p:anim calcmode="lin" valueType="num">
                                      <p:cBhvr>
                                        <p:cTn id="75" dur="500" fill="hold"/>
                                        <p:tgtEl>
                                          <p:spTgt spid="10"/>
                                        </p:tgtEl>
                                        <p:attrNameLst>
                                          <p:attrName>ppt_x</p:attrName>
                                        </p:attrNameLst>
                                      </p:cBhvr>
                                      <p:tavLst>
                                        <p:tav tm="0">
                                          <p:val>
                                            <p:strVal val="#ppt_x-#ppt_w/2"/>
                                          </p:val>
                                        </p:tav>
                                        <p:tav tm="100000">
                                          <p:val>
                                            <p:strVal val="#ppt_x"/>
                                          </p:val>
                                        </p:tav>
                                      </p:tavLst>
                                    </p:anim>
                                    <p:anim calcmode="lin" valueType="num">
                                      <p:cBhvr>
                                        <p:cTn id="76" dur="500" fill="hold"/>
                                        <p:tgtEl>
                                          <p:spTgt spid="10"/>
                                        </p:tgtEl>
                                        <p:attrNameLst>
                                          <p:attrName>ppt_y</p:attrName>
                                        </p:attrNameLst>
                                      </p:cBhvr>
                                      <p:tavLst>
                                        <p:tav tm="0">
                                          <p:val>
                                            <p:strVal val="#ppt_y"/>
                                          </p:val>
                                        </p:tav>
                                        <p:tav tm="100000">
                                          <p:val>
                                            <p:strVal val="#ppt_y"/>
                                          </p:val>
                                        </p:tav>
                                      </p:tavLst>
                                    </p:anim>
                                    <p:anim calcmode="lin" valueType="num">
                                      <p:cBhvr>
                                        <p:cTn id="77" dur="500" fill="hold"/>
                                        <p:tgtEl>
                                          <p:spTgt spid="10"/>
                                        </p:tgtEl>
                                        <p:attrNameLst>
                                          <p:attrName>ppt_w</p:attrName>
                                        </p:attrNameLst>
                                      </p:cBhvr>
                                      <p:tavLst>
                                        <p:tav tm="0">
                                          <p:val>
                                            <p:fltVal val="0"/>
                                          </p:val>
                                        </p:tav>
                                        <p:tav tm="100000">
                                          <p:val>
                                            <p:strVal val="#ppt_w"/>
                                          </p:val>
                                        </p:tav>
                                      </p:tavLst>
                                    </p:anim>
                                    <p:anim calcmode="lin" valueType="num">
                                      <p:cBhvr>
                                        <p:cTn id="78" dur="500" fill="hold"/>
                                        <p:tgtEl>
                                          <p:spTgt spid="10"/>
                                        </p:tgtEl>
                                        <p:attrNameLst>
                                          <p:attrName>ppt_h</p:attrName>
                                        </p:attrNameLst>
                                      </p:cBhvr>
                                      <p:tavLst>
                                        <p:tav tm="0">
                                          <p:val>
                                            <p:strVal val="#ppt_h"/>
                                          </p:val>
                                        </p:tav>
                                        <p:tav tm="100000">
                                          <p:val>
                                            <p:strVal val="#ppt_h"/>
                                          </p:val>
                                        </p:tav>
                                      </p:tavLst>
                                    </p:anim>
                                  </p:childTnLst>
                                </p:cTn>
                              </p:par>
                            </p:childTnLst>
                          </p:cTn>
                        </p:par>
                        <p:par>
                          <p:cTn id="79" fill="hold">
                            <p:stCondLst>
                              <p:cond delay="500"/>
                            </p:stCondLst>
                            <p:childTnLst>
                              <p:par>
                                <p:cTn id="80" presetID="9" presetClass="emph" presetSubtype="0" grpId="1" nodeType="afterEffect">
                                  <p:stCondLst>
                                    <p:cond delay="0"/>
                                  </p:stCondLst>
                                  <p:childTnLst>
                                    <p:set>
                                      <p:cBhvr rctx="PPT">
                                        <p:cTn id="81" dur="indefinite"/>
                                        <p:tgtEl>
                                          <p:spTgt spid="9"/>
                                        </p:tgtEl>
                                        <p:attrNameLst>
                                          <p:attrName>style.opacity</p:attrName>
                                        </p:attrNameLst>
                                      </p:cBhvr>
                                      <p:to>
                                        <p:strVal val="0.5"/>
                                      </p:to>
                                    </p:set>
                                    <p:animEffect filter="image" prLst="opacity: 0.5">
                                      <p:cBhvr rctx="IE">
                                        <p:cTn id="82" dur="indefinite"/>
                                        <p:tgtEl>
                                          <p:spTgt spid="9"/>
                                        </p:tgtEl>
                                      </p:cBhvr>
                                    </p:animEffect>
                                  </p:childTnLst>
                                </p:cTn>
                              </p:par>
                            </p:childTnLst>
                          </p:cTn>
                        </p:par>
                      </p:childTnLst>
                    </p:cTn>
                  </p:par>
                  <p:par>
                    <p:cTn id="83" fill="hold">
                      <p:stCondLst>
                        <p:cond delay="indefinite"/>
                      </p:stCondLst>
                      <p:childTnLst>
                        <p:par>
                          <p:cTn id="84" fill="hold">
                            <p:stCondLst>
                              <p:cond delay="0"/>
                            </p:stCondLst>
                            <p:childTnLst>
                              <p:par>
                                <p:cTn id="85" presetID="17" presetClass="entr" presetSubtype="8" fill="hold" grpId="0" nodeType="clickEffect">
                                  <p:stCondLst>
                                    <p:cond delay="0"/>
                                  </p:stCondLst>
                                  <p:childTnLst>
                                    <p:set>
                                      <p:cBhvr>
                                        <p:cTn id="86" dur="1" fill="hold">
                                          <p:stCondLst>
                                            <p:cond delay="0"/>
                                          </p:stCondLst>
                                        </p:cTn>
                                        <p:tgtEl>
                                          <p:spTgt spid="11"/>
                                        </p:tgtEl>
                                        <p:attrNameLst>
                                          <p:attrName>style.visibility</p:attrName>
                                        </p:attrNameLst>
                                      </p:cBhvr>
                                      <p:to>
                                        <p:strVal val="visible"/>
                                      </p:to>
                                    </p:set>
                                    <p:anim calcmode="lin" valueType="num">
                                      <p:cBhvr>
                                        <p:cTn id="87" dur="500" fill="hold"/>
                                        <p:tgtEl>
                                          <p:spTgt spid="11"/>
                                        </p:tgtEl>
                                        <p:attrNameLst>
                                          <p:attrName>ppt_x</p:attrName>
                                        </p:attrNameLst>
                                      </p:cBhvr>
                                      <p:tavLst>
                                        <p:tav tm="0">
                                          <p:val>
                                            <p:strVal val="#ppt_x-#ppt_w/2"/>
                                          </p:val>
                                        </p:tav>
                                        <p:tav tm="100000">
                                          <p:val>
                                            <p:strVal val="#ppt_x"/>
                                          </p:val>
                                        </p:tav>
                                      </p:tavLst>
                                    </p:anim>
                                    <p:anim calcmode="lin" valueType="num">
                                      <p:cBhvr>
                                        <p:cTn id="88" dur="500" fill="hold"/>
                                        <p:tgtEl>
                                          <p:spTgt spid="11"/>
                                        </p:tgtEl>
                                        <p:attrNameLst>
                                          <p:attrName>ppt_y</p:attrName>
                                        </p:attrNameLst>
                                      </p:cBhvr>
                                      <p:tavLst>
                                        <p:tav tm="0">
                                          <p:val>
                                            <p:strVal val="#ppt_y"/>
                                          </p:val>
                                        </p:tav>
                                        <p:tav tm="100000">
                                          <p:val>
                                            <p:strVal val="#ppt_y"/>
                                          </p:val>
                                        </p:tav>
                                      </p:tavLst>
                                    </p:anim>
                                    <p:anim calcmode="lin" valueType="num">
                                      <p:cBhvr>
                                        <p:cTn id="89" dur="500" fill="hold"/>
                                        <p:tgtEl>
                                          <p:spTgt spid="11"/>
                                        </p:tgtEl>
                                        <p:attrNameLst>
                                          <p:attrName>ppt_w</p:attrName>
                                        </p:attrNameLst>
                                      </p:cBhvr>
                                      <p:tavLst>
                                        <p:tav tm="0">
                                          <p:val>
                                            <p:fltVal val="0"/>
                                          </p:val>
                                        </p:tav>
                                        <p:tav tm="100000">
                                          <p:val>
                                            <p:strVal val="#ppt_w"/>
                                          </p:val>
                                        </p:tav>
                                      </p:tavLst>
                                    </p:anim>
                                    <p:anim calcmode="lin" valueType="num">
                                      <p:cBhvr>
                                        <p:cTn id="90" dur="500" fill="hold"/>
                                        <p:tgtEl>
                                          <p:spTgt spid="11"/>
                                        </p:tgtEl>
                                        <p:attrNameLst>
                                          <p:attrName>ppt_h</p:attrName>
                                        </p:attrNameLst>
                                      </p:cBhvr>
                                      <p:tavLst>
                                        <p:tav tm="0">
                                          <p:val>
                                            <p:strVal val="#ppt_h"/>
                                          </p:val>
                                        </p:tav>
                                        <p:tav tm="100000">
                                          <p:val>
                                            <p:strVal val="#ppt_h"/>
                                          </p:val>
                                        </p:tav>
                                      </p:tavLst>
                                    </p:anim>
                                  </p:childTnLst>
                                </p:cTn>
                              </p:par>
                            </p:childTnLst>
                          </p:cTn>
                        </p:par>
                        <p:par>
                          <p:cTn id="91" fill="hold">
                            <p:stCondLst>
                              <p:cond delay="500"/>
                            </p:stCondLst>
                            <p:childTnLst>
                              <p:par>
                                <p:cTn id="92" presetID="9" presetClass="emph" presetSubtype="0" grpId="1" nodeType="afterEffect">
                                  <p:stCondLst>
                                    <p:cond delay="0"/>
                                  </p:stCondLst>
                                  <p:childTnLst>
                                    <p:set>
                                      <p:cBhvr rctx="PPT">
                                        <p:cTn id="93" dur="indefinite"/>
                                        <p:tgtEl>
                                          <p:spTgt spid="10"/>
                                        </p:tgtEl>
                                        <p:attrNameLst>
                                          <p:attrName>style.opacity</p:attrName>
                                        </p:attrNameLst>
                                      </p:cBhvr>
                                      <p:to>
                                        <p:strVal val="0.5"/>
                                      </p:to>
                                    </p:set>
                                    <p:animEffect filter="image" prLst="opacity: 0.5">
                                      <p:cBhvr rctx="IE">
                                        <p:cTn id="94" dur="indefinite"/>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6" grpId="0"/>
      <p:bldP spid="6" grpId="1"/>
      <p:bldP spid="7" grpId="0"/>
      <p:bldP spid="7" grpId="1"/>
      <p:bldP spid="8" grpId="0"/>
      <p:bldP spid="8" grpId="1"/>
      <p:bldP spid="9" grpId="0"/>
      <p:bldP spid="9" grpId="1"/>
      <p:bldP spid="10" grpId="0"/>
      <p:bldP spid="10" grpId="1"/>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3:1-4:22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
        <p:nvSpPr>
          <p:cNvPr id="8" name="TextBox 7"/>
          <p:cNvSpPr txBox="1"/>
          <p:nvPr/>
        </p:nvSpPr>
        <p:spPr>
          <a:xfrm>
            <a:off x="457200" y="457200"/>
            <a:ext cx="8229600" cy="5262979"/>
          </a:xfrm>
          <a:prstGeom prst="rect">
            <a:avLst/>
          </a:prstGeom>
          <a:noFill/>
        </p:spPr>
        <p:txBody>
          <a:bodyPr wrap="square" rtlCol="0">
            <a:spAutoFit/>
          </a:bodyPr>
          <a:lstStyle/>
          <a:p>
            <a:r>
              <a:rPr lang="en-US" sz="2800" dirty="0">
                <a:solidFill>
                  <a:schemeClr val="bg1"/>
                </a:solidFill>
                <a:latin typeface="Eras Demi ITC" pitchFamily="34" charset="0"/>
              </a:rPr>
              <a:t>Deut. 25:5-10 ~ </a:t>
            </a:r>
            <a:r>
              <a:rPr lang="en-US" sz="2800" baseline="30000" dirty="0">
                <a:solidFill>
                  <a:schemeClr val="bg1"/>
                </a:solidFill>
                <a:latin typeface="Eras Demi ITC" pitchFamily="34" charset="0"/>
              </a:rPr>
              <a:t>5</a:t>
            </a:r>
            <a:r>
              <a:rPr lang="en-US" sz="2800" dirty="0">
                <a:solidFill>
                  <a:schemeClr val="bg1"/>
                </a:solidFill>
                <a:latin typeface="Eras Demi ITC" pitchFamily="34" charset="0"/>
              </a:rPr>
              <a:t> </a:t>
            </a:r>
            <a:r>
              <a:rPr lang="en-US" sz="2800" dirty="0" smtClean="0">
                <a:solidFill>
                  <a:srgbClr val="FFC000"/>
                </a:solidFill>
                <a:latin typeface="Eras Demi ITC" pitchFamily="34" charset="0"/>
              </a:rPr>
              <a:t>If </a:t>
            </a:r>
            <a:r>
              <a:rPr lang="en-US" sz="2800" dirty="0">
                <a:solidFill>
                  <a:srgbClr val="FFC000"/>
                </a:solidFill>
                <a:latin typeface="Eras Demi ITC" pitchFamily="34" charset="0"/>
              </a:rPr>
              <a:t>brothers dwell together, and one of them dies and has no son, the widow of the dead man shall not be married to a stranger outside the family; her husband’s brother shall go in to her, take her as his wife, and perform the duty of a husband’s brother to her.</a:t>
            </a:r>
            <a:r>
              <a:rPr lang="en-US" sz="2800" dirty="0">
                <a:solidFill>
                  <a:schemeClr val="bg1"/>
                </a:solidFill>
                <a:latin typeface="Eras Demi ITC" pitchFamily="34" charset="0"/>
              </a:rPr>
              <a:t> </a:t>
            </a:r>
            <a:r>
              <a:rPr lang="en-US" sz="2800" baseline="30000" dirty="0">
                <a:solidFill>
                  <a:schemeClr val="bg1"/>
                </a:solidFill>
                <a:latin typeface="Eras Demi ITC" pitchFamily="34" charset="0"/>
              </a:rPr>
              <a:t>6</a:t>
            </a:r>
            <a:r>
              <a:rPr lang="en-US" sz="2800" dirty="0">
                <a:solidFill>
                  <a:schemeClr val="bg1"/>
                </a:solidFill>
                <a:latin typeface="Eras Demi ITC" pitchFamily="34" charset="0"/>
              </a:rPr>
              <a:t> </a:t>
            </a:r>
            <a:r>
              <a:rPr lang="en-US" sz="2800" dirty="0">
                <a:solidFill>
                  <a:srgbClr val="FFC000"/>
                </a:solidFill>
                <a:latin typeface="Eras Demi ITC" pitchFamily="34" charset="0"/>
              </a:rPr>
              <a:t>And it shall be that the firstborn son which she bears will succeed to the name of his dead brother, that his name may not be blotted out of Israel. </a:t>
            </a:r>
            <a:r>
              <a:rPr lang="en-US" sz="2800" baseline="30000" dirty="0">
                <a:solidFill>
                  <a:schemeClr val="bg1"/>
                </a:solidFill>
                <a:latin typeface="Eras Demi ITC" pitchFamily="34" charset="0"/>
              </a:rPr>
              <a:t>7</a:t>
            </a:r>
            <a:r>
              <a:rPr lang="en-US" sz="2800" dirty="0">
                <a:solidFill>
                  <a:schemeClr val="bg1"/>
                </a:solidFill>
                <a:latin typeface="Eras Demi ITC" pitchFamily="34" charset="0"/>
              </a:rPr>
              <a:t> </a:t>
            </a:r>
            <a:r>
              <a:rPr lang="en-US" sz="2800" dirty="0">
                <a:solidFill>
                  <a:srgbClr val="FFC000"/>
                </a:solidFill>
                <a:latin typeface="Eras Demi ITC" pitchFamily="34" charset="0"/>
              </a:rPr>
              <a:t>But if the man does not want to take his brother’s wife, then let his brother’s wife go up to the gate to the elders, and say, </a:t>
            </a:r>
          </a:p>
        </p:txBody>
      </p:sp>
      <p:sp>
        <p:nvSpPr>
          <p:cNvPr id="9" name="TextBox 8"/>
          <p:cNvSpPr txBox="1"/>
          <p:nvPr/>
        </p:nvSpPr>
        <p:spPr>
          <a:xfrm>
            <a:off x="457200" y="456726"/>
            <a:ext cx="8229600" cy="5693866"/>
          </a:xfrm>
          <a:prstGeom prst="rect">
            <a:avLst/>
          </a:prstGeom>
          <a:noFill/>
        </p:spPr>
        <p:txBody>
          <a:bodyPr wrap="square" rtlCol="0">
            <a:spAutoFit/>
          </a:bodyPr>
          <a:lstStyle/>
          <a:p>
            <a:r>
              <a:rPr lang="en-US" sz="2800" dirty="0" smtClean="0">
                <a:solidFill>
                  <a:srgbClr val="FFC000"/>
                </a:solidFill>
                <a:latin typeface="Eras Demi ITC" pitchFamily="34" charset="0"/>
              </a:rPr>
              <a:t>"My husband’s brother refuses to raise up a name to his brother in Israel; he will not perform the duty of my husband’s brother." </a:t>
            </a:r>
            <a:r>
              <a:rPr lang="en-US" sz="2800" baseline="30000" dirty="0" smtClean="0">
                <a:solidFill>
                  <a:schemeClr val="bg1"/>
                </a:solidFill>
                <a:latin typeface="Eras Demi ITC" pitchFamily="34" charset="0"/>
              </a:rPr>
              <a:t>8</a:t>
            </a:r>
            <a:r>
              <a:rPr lang="en-US" sz="2800" dirty="0" smtClean="0">
                <a:solidFill>
                  <a:srgbClr val="FFC000"/>
                </a:solidFill>
                <a:latin typeface="Eras Demi ITC" pitchFamily="34" charset="0"/>
              </a:rPr>
              <a:t> Then the elders of his city shall call him and speak to him. But if he stands firm and says, "I do not want to take her," </a:t>
            </a:r>
            <a:r>
              <a:rPr lang="en-US" sz="2800" baseline="30000" dirty="0" smtClean="0">
                <a:solidFill>
                  <a:schemeClr val="bg1"/>
                </a:solidFill>
                <a:latin typeface="Eras Demi ITC" pitchFamily="34" charset="0"/>
              </a:rPr>
              <a:t>9</a:t>
            </a:r>
            <a:r>
              <a:rPr lang="en-US" sz="2800" dirty="0" smtClean="0">
                <a:solidFill>
                  <a:srgbClr val="FFC000"/>
                </a:solidFill>
                <a:latin typeface="Eras Demi ITC" pitchFamily="34" charset="0"/>
              </a:rPr>
              <a:t> then his brother’s wife shall come to him in the presence of the elders, remove his sandal from his foot, spit in his face, and answer and say, "So shall it be done to the man who will not build up his brother’s house." </a:t>
            </a:r>
            <a:r>
              <a:rPr lang="en-US" sz="2800" baseline="30000" dirty="0" smtClean="0">
                <a:solidFill>
                  <a:schemeClr val="bg1"/>
                </a:solidFill>
                <a:latin typeface="Eras Demi ITC" pitchFamily="34" charset="0"/>
              </a:rPr>
              <a:t>10</a:t>
            </a:r>
            <a:r>
              <a:rPr lang="en-US" sz="2800" dirty="0" smtClean="0">
                <a:solidFill>
                  <a:srgbClr val="FFC000"/>
                </a:solidFill>
                <a:latin typeface="Eras Demi ITC" pitchFamily="34" charset="0"/>
              </a:rPr>
              <a:t> And his name shall be called in Israel, "The house of him who had his sandal removed."</a:t>
            </a:r>
            <a:endParaRPr lang="en-US" sz="2800" dirty="0">
              <a:solidFill>
                <a:srgbClr val="FFC000"/>
              </a:solidFill>
              <a:latin typeface="Eras Demi ITC" pitchFamily="34" charset="0"/>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1"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ppt_w/2"/>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ppt_w</p:attrName>
                                        </p:attrNameLst>
                                      </p:cBhvr>
                                      <p:tavLst>
                                        <p:tav tm="0">
                                          <p:val>
                                            <p:fltVal val="0"/>
                                          </p:val>
                                        </p:tav>
                                        <p:tav tm="100000">
                                          <p:val>
                                            <p:strVal val="#ppt_w"/>
                                          </p:val>
                                        </p:tav>
                                      </p:tavLst>
                                    </p:anim>
                                    <p:anim calcmode="lin" valueType="num">
                                      <p:cBhvr>
                                        <p:cTn id="10" dur="5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xit" presetSubtype="8" fill="hold" grpId="0" nodeType="clickEffect">
                                  <p:stCondLst>
                                    <p:cond delay="0"/>
                                  </p:stCondLst>
                                  <p:childTnLst>
                                    <p:anim calcmode="lin" valueType="num">
                                      <p:cBhvr>
                                        <p:cTn id="14" dur="500"/>
                                        <p:tgtEl>
                                          <p:spTgt spid="8"/>
                                        </p:tgtEl>
                                        <p:attrNameLst>
                                          <p:attrName>ppt_x</p:attrName>
                                        </p:attrNameLst>
                                      </p:cBhvr>
                                      <p:tavLst>
                                        <p:tav tm="0">
                                          <p:val>
                                            <p:strVal val="ppt_x"/>
                                          </p:val>
                                        </p:tav>
                                        <p:tav tm="100000">
                                          <p:val>
                                            <p:strVal val="ppt_x-ppt_w/2"/>
                                          </p:val>
                                        </p:tav>
                                      </p:tavLst>
                                    </p:anim>
                                    <p:anim calcmode="lin" valueType="num">
                                      <p:cBhvr>
                                        <p:cTn id="15" dur="500"/>
                                        <p:tgtEl>
                                          <p:spTgt spid="8"/>
                                        </p:tgtEl>
                                        <p:attrNameLst>
                                          <p:attrName>ppt_y</p:attrName>
                                        </p:attrNameLst>
                                      </p:cBhvr>
                                      <p:tavLst>
                                        <p:tav tm="0">
                                          <p:val>
                                            <p:strVal val="ppt_y"/>
                                          </p:val>
                                        </p:tav>
                                        <p:tav tm="100000">
                                          <p:val>
                                            <p:strVal val="ppt_y"/>
                                          </p:val>
                                        </p:tav>
                                      </p:tavLst>
                                    </p:anim>
                                    <p:anim calcmode="lin" valueType="num">
                                      <p:cBhvr>
                                        <p:cTn id="16" dur="500"/>
                                        <p:tgtEl>
                                          <p:spTgt spid="8"/>
                                        </p:tgtEl>
                                        <p:attrNameLst>
                                          <p:attrName>ppt_w</p:attrName>
                                        </p:attrNameLst>
                                      </p:cBhvr>
                                      <p:tavLst>
                                        <p:tav tm="0">
                                          <p:val>
                                            <p:strVal val="ppt_w"/>
                                          </p:val>
                                        </p:tav>
                                        <p:tav tm="100000">
                                          <p:val>
                                            <p:fltVal val="0"/>
                                          </p:val>
                                        </p:tav>
                                      </p:tavLst>
                                    </p:anim>
                                    <p:anim calcmode="lin" valueType="num">
                                      <p:cBhvr>
                                        <p:cTn id="17" dur="500"/>
                                        <p:tgtEl>
                                          <p:spTgt spid="8"/>
                                        </p:tgtEl>
                                        <p:attrNameLst>
                                          <p:attrName>ppt_h</p:attrName>
                                        </p:attrNameLst>
                                      </p:cBhvr>
                                      <p:tavLst>
                                        <p:tav tm="0">
                                          <p:val>
                                            <p:strVal val="ppt_h"/>
                                          </p:val>
                                        </p:tav>
                                        <p:tav tm="100000">
                                          <p:val>
                                            <p:strVal val="ppt_h"/>
                                          </p:val>
                                        </p:tav>
                                      </p:tavLst>
                                    </p:anim>
                                    <p:set>
                                      <p:cBhvr>
                                        <p:cTn id="18" dur="1" fill="hold">
                                          <p:stCondLst>
                                            <p:cond delay="499"/>
                                          </p:stCondLst>
                                        </p:cTn>
                                        <p:tgtEl>
                                          <p:spTgt spid="8"/>
                                        </p:tgtEl>
                                        <p:attrNameLst>
                                          <p:attrName>style.visibility</p:attrName>
                                        </p:attrNameLst>
                                      </p:cBhvr>
                                      <p:to>
                                        <p:strVal val="hidden"/>
                                      </p:to>
                                    </p:set>
                                  </p:childTnLst>
                                </p:cTn>
                              </p:par>
                            </p:childTnLst>
                          </p:cTn>
                        </p:par>
                        <p:par>
                          <p:cTn id="19" fill="hold">
                            <p:stCondLst>
                              <p:cond delay="500"/>
                            </p:stCondLst>
                            <p:childTnLst>
                              <p:par>
                                <p:cTn id="20" presetID="17" presetClass="entr" presetSubtype="8"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ppt_x</p:attrName>
                                        </p:attrNameLst>
                                      </p:cBhvr>
                                      <p:tavLst>
                                        <p:tav tm="0">
                                          <p:val>
                                            <p:strVal val="#ppt_x-#ppt_w/2"/>
                                          </p:val>
                                        </p:tav>
                                        <p:tav tm="100000">
                                          <p:val>
                                            <p:strVal val="#ppt_x"/>
                                          </p:val>
                                        </p:tav>
                                      </p:tavLst>
                                    </p:anim>
                                    <p:anim calcmode="lin" valueType="num">
                                      <p:cBhvr>
                                        <p:cTn id="23" dur="500" fill="hold"/>
                                        <p:tgtEl>
                                          <p:spTgt spid="9"/>
                                        </p:tgtEl>
                                        <p:attrNameLst>
                                          <p:attrName>ppt_y</p:attrName>
                                        </p:attrNameLst>
                                      </p:cBhvr>
                                      <p:tavLst>
                                        <p:tav tm="0">
                                          <p:val>
                                            <p:strVal val="#ppt_y"/>
                                          </p:val>
                                        </p:tav>
                                        <p:tav tm="100000">
                                          <p:val>
                                            <p:strVal val="#ppt_y"/>
                                          </p:val>
                                        </p:tav>
                                      </p:tavLst>
                                    </p:anim>
                                    <p:anim calcmode="lin" valueType="num">
                                      <p:cBhvr>
                                        <p:cTn id="24" dur="500" fill="hold"/>
                                        <p:tgtEl>
                                          <p:spTgt spid="9"/>
                                        </p:tgtEl>
                                        <p:attrNameLst>
                                          <p:attrName>ppt_w</p:attrName>
                                        </p:attrNameLst>
                                      </p:cBhvr>
                                      <p:tavLst>
                                        <p:tav tm="0">
                                          <p:val>
                                            <p:fltVal val="0"/>
                                          </p:val>
                                        </p:tav>
                                        <p:tav tm="100000">
                                          <p:val>
                                            <p:strVal val="#ppt_w"/>
                                          </p:val>
                                        </p:tav>
                                      </p:tavLst>
                                    </p:anim>
                                    <p:anim calcmode="lin" valueType="num">
                                      <p:cBhvr>
                                        <p:cTn id="25" dur="5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3:1-4:22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p:nvSpPr>
        <p:spPr>
          <a:xfrm>
            <a:off x="7391400" y="990600"/>
            <a:ext cx="990600" cy="609600"/>
          </a:xfrm>
          <a:prstGeom prst="rect">
            <a:avLst/>
          </a:prstGeom>
          <a:solidFill>
            <a:srgbClr val="5B6975">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57200" y="457200"/>
            <a:ext cx="8229600" cy="584775"/>
          </a:xfrm>
          <a:prstGeom prst="rect">
            <a:avLst/>
          </a:prstGeom>
          <a:noFill/>
        </p:spPr>
        <p:txBody>
          <a:bodyPr wrap="square" rtlCol="0">
            <a:spAutoFit/>
          </a:bodyPr>
          <a:lstStyle/>
          <a:p>
            <a:r>
              <a:rPr lang="en-US" sz="3200" dirty="0" smtClean="0">
                <a:latin typeface="+mj-lt"/>
              </a:rPr>
              <a:t>Security </a:t>
            </a:r>
            <a:r>
              <a:rPr lang="en-US" sz="3200" dirty="0" smtClean="0">
                <a:solidFill>
                  <a:schemeClr val="bg1"/>
                </a:solidFill>
                <a:latin typeface="+mj-lt"/>
              </a:rPr>
              <a:t>~ same word as in 1:9 </a:t>
            </a:r>
            <a:endParaRPr lang="en-US" sz="3200" dirty="0">
              <a:solidFill>
                <a:schemeClr val="bg1"/>
              </a:solidFill>
              <a:latin typeface="+mj-lt"/>
            </a:endParaRPr>
          </a:p>
        </p:txBody>
      </p:sp>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3:1-4:22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
        <p:nvSpPr>
          <p:cNvPr id="5" name="TextBox 4"/>
          <p:cNvSpPr txBox="1"/>
          <p:nvPr/>
        </p:nvSpPr>
        <p:spPr>
          <a:xfrm>
            <a:off x="685800" y="980169"/>
            <a:ext cx="8001000" cy="1077218"/>
          </a:xfrm>
          <a:prstGeom prst="rect">
            <a:avLst/>
          </a:prstGeom>
          <a:noFill/>
        </p:spPr>
        <p:txBody>
          <a:bodyPr wrap="square" rtlCol="0">
            <a:spAutoFit/>
          </a:bodyPr>
          <a:lstStyle/>
          <a:p>
            <a:pPr>
              <a:buFont typeface="Arial" pitchFamily="34" charset="0"/>
              <a:buChar char="•"/>
            </a:pPr>
            <a:r>
              <a:rPr lang="en-US" sz="3200" dirty="0" smtClean="0">
                <a:solidFill>
                  <a:schemeClr val="bg1"/>
                </a:solidFill>
                <a:latin typeface="+mj-lt"/>
              </a:rPr>
              <a:t> </a:t>
            </a:r>
            <a:r>
              <a:rPr lang="en-US" sz="3200" dirty="0" smtClean="0">
                <a:latin typeface="+mj-lt"/>
              </a:rPr>
              <a:t>The Lord grant that you may find rest, each in the house of her husband</a:t>
            </a:r>
            <a:endParaRPr lang="en-US" sz="3200" dirty="0">
              <a:solidFill>
                <a:srgbClr val="FFC000"/>
              </a:solidFill>
              <a:latin typeface="+mj-lt"/>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ppt_x</p:attrName>
                                        </p:attrNameLst>
                                      </p:cBhvr>
                                      <p:tavLst>
                                        <p:tav tm="0">
                                          <p:val>
                                            <p:strVal val="#ppt_x-#ppt_w/2"/>
                                          </p:val>
                                        </p:tav>
                                        <p:tav tm="100000">
                                          <p:val>
                                            <p:strVal val="#ppt_x"/>
                                          </p:val>
                                        </p:tav>
                                      </p:tavLst>
                                    </p:anim>
                                    <p:anim calcmode="lin" valueType="num">
                                      <p:cBhvr>
                                        <p:cTn id="16" dur="500" fill="hold"/>
                                        <p:tgtEl>
                                          <p:spTgt spid="5"/>
                                        </p:tgtEl>
                                        <p:attrNameLst>
                                          <p:attrName>ppt_y</p:attrName>
                                        </p:attrNameLst>
                                      </p:cBhvr>
                                      <p:tavLst>
                                        <p:tav tm="0">
                                          <p:val>
                                            <p:strVal val="#ppt_y"/>
                                          </p:val>
                                        </p:tav>
                                        <p:tav tm="100000">
                                          <p:val>
                                            <p:strVal val="#ppt_y"/>
                                          </p:val>
                                        </p:tav>
                                      </p:tavLst>
                                    </p:anim>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strVal val="#ppt_h"/>
                                          </p:val>
                                        </p:tav>
                                        <p:tav tm="100000">
                                          <p:val>
                                            <p:strVal val="#ppt_h"/>
                                          </p:val>
                                        </p:tav>
                                      </p:tavLst>
                                    </p:anim>
                                  </p:childTnLst>
                                </p:cTn>
                              </p:par>
                            </p:childTnLst>
                          </p:cTn>
                        </p:par>
                        <p:par>
                          <p:cTn id="19" fill="hold">
                            <p:stCondLst>
                              <p:cond delay="500"/>
                            </p:stCondLst>
                            <p:childTnLst>
                              <p:par>
                                <p:cTn id="20" presetID="17" presetClass="entr" presetSubtype="8"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500" fill="hold"/>
                                        <p:tgtEl>
                                          <p:spTgt spid="8"/>
                                        </p:tgtEl>
                                        <p:attrNameLst>
                                          <p:attrName>ppt_x</p:attrName>
                                        </p:attrNameLst>
                                      </p:cBhvr>
                                      <p:tavLst>
                                        <p:tav tm="0">
                                          <p:val>
                                            <p:strVal val="#ppt_x-#ppt_w/2"/>
                                          </p:val>
                                        </p:tav>
                                        <p:tav tm="100000">
                                          <p:val>
                                            <p:strVal val="#ppt_x"/>
                                          </p:val>
                                        </p:tav>
                                      </p:tavLst>
                                    </p:anim>
                                    <p:anim calcmode="lin" valueType="num">
                                      <p:cBhvr>
                                        <p:cTn id="23" dur="500" fill="hold"/>
                                        <p:tgtEl>
                                          <p:spTgt spid="8"/>
                                        </p:tgtEl>
                                        <p:attrNameLst>
                                          <p:attrName>ppt_y</p:attrName>
                                        </p:attrNameLst>
                                      </p:cBhvr>
                                      <p:tavLst>
                                        <p:tav tm="0">
                                          <p:val>
                                            <p:strVal val="#ppt_y"/>
                                          </p:val>
                                        </p:tav>
                                        <p:tav tm="100000">
                                          <p:val>
                                            <p:strVal val="#ppt_y"/>
                                          </p:val>
                                        </p:tav>
                                      </p:tavLst>
                                    </p:anim>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3:1-4:22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457200"/>
            <a:ext cx="8229600" cy="584775"/>
          </a:xfrm>
          <a:prstGeom prst="rect">
            <a:avLst/>
          </a:prstGeom>
          <a:noFill/>
        </p:spPr>
        <p:txBody>
          <a:bodyPr wrap="square" rtlCol="0">
            <a:spAutoFit/>
          </a:bodyPr>
          <a:lstStyle/>
          <a:p>
            <a:r>
              <a:rPr lang="en-US" sz="3200" dirty="0" smtClean="0">
                <a:latin typeface="+mj-lt"/>
              </a:rPr>
              <a:t>Maidservant </a:t>
            </a:r>
            <a:r>
              <a:rPr lang="en-US" sz="3200" dirty="0" smtClean="0">
                <a:solidFill>
                  <a:schemeClr val="bg1"/>
                </a:solidFill>
                <a:latin typeface="+mj-lt"/>
              </a:rPr>
              <a:t>~ </a:t>
            </a:r>
            <a:r>
              <a:rPr lang="en-US" sz="3200" b="1" i="1" dirty="0" smtClean="0"/>
              <a:t>amah</a:t>
            </a:r>
            <a:r>
              <a:rPr lang="en-US" sz="3200" dirty="0" smtClean="0"/>
              <a:t> </a:t>
            </a:r>
            <a:r>
              <a:rPr lang="en-US" sz="3200" dirty="0" smtClean="0">
                <a:solidFill>
                  <a:schemeClr val="bg1"/>
                </a:solidFill>
                <a:latin typeface="+mj-lt"/>
              </a:rPr>
              <a:t>– equivalent to </a:t>
            </a:r>
            <a:r>
              <a:rPr lang="en-US" sz="3200" b="1" i="1" dirty="0" err="1" smtClean="0"/>
              <a:t>doulos</a:t>
            </a:r>
            <a:endParaRPr lang="en-US" sz="3200" b="1" dirty="0">
              <a:solidFill>
                <a:schemeClr val="bg1"/>
              </a:solidFill>
            </a:endParaRPr>
          </a:p>
        </p:txBody>
      </p:sp>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3:1-4:22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3:1-4:22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0.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1.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2.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3.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4.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5.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6.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7.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8.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9.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2.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20.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3.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4.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5.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6.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7.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8.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9.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heme/theme1.xml><?xml version="1.0" encoding="utf-8"?>
<a:theme xmlns:a="http://schemas.openxmlformats.org/drawingml/2006/main" name="Ruth">
  <a:themeElements>
    <a:clrScheme name="Ruth">
      <a:dk1>
        <a:srgbClr val="FFC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uth">
      <a:majorFont>
        <a:latin typeface="Eras Demi ITC"/>
        <a:ea typeface=""/>
        <a:cs typeface=""/>
      </a:majorFont>
      <a:minorFont>
        <a:latin typeface="Times New Roman"/>
        <a:ea typeface=""/>
        <a:cs typeface=""/>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Ruth</Template>
  <TotalTime>885</TotalTime>
  <Words>558</Words>
  <Application>Microsoft Office PowerPoint</Application>
  <PresentationFormat>On-screen Show (4:3)</PresentationFormat>
  <Paragraphs>51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Ruth</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Ken</dc:creator>
  <cp:lastModifiedBy>Kathy</cp:lastModifiedBy>
  <cp:revision>86</cp:revision>
  <dcterms:created xsi:type="dcterms:W3CDTF">2010-11-23T15:51:21Z</dcterms:created>
  <dcterms:modified xsi:type="dcterms:W3CDTF">2010-11-29T21:35:13Z</dcterms:modified>
</cp:coreProperties>
</file>