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slideLayouts/slideLayout10.xml" ContentType="application/vnd.openxmlformats-officedocument.presentationml.slideLayout+xml"/>
  <Override PartName="/ppt/tags/tag14.xml" ContentType="application/vnd.openxmlformats-officedocument.presentationml.tags+xml"/>
  <Override PartName="/ppt/tags/tag15.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58" r:id="rId3"/>
    <p:sldId id="259" r:id="rId4"/>
    <p:sldId id="260" r:id="rId5"/>
    <p:sldId id="257" r:id="rId6"/>
    <p:sldId id="274" r:id="rId7"/>
    <p:sldId id="275" r:id="rId8"/>
    <p:sldId id="261" r:id="rId9"/>
    <p:sldId id="276" r:id="rId10"/>
    <p:sldId id="263" r:id="rId11"/>
    <p:sldId id="262" r:id="rId12"/>
    <p:sldId id="264" r:id="rId13"/>
    <p:sldId id="281" r:id="rId14"/>
    <p:sldId id="266" r:id="rId15"/>
    <p:sldId id="267" r:id="rId16"/>
    <p:sldId id="277" r:id="rId17"/>
    <p:sldId id="278" r:id="rId18"/>
    <p:sldId id="268" r:id="rId19"/>
    <p:sldId id="269" r:id="rId20"/>
    <p:sldId id="270" r:id="rId21"/>
    <p:sldId id="271" r:id="rId22"/>
    <p:sldId id="279" r:id="rId23"/>
    <p:sldId id="280" r:id="rId24"/>
    <p:sldId id="272" r:id="rId25"/>
    <p:sldId id="27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53" autoAdjust="0"/>
    <p:restoredTop sz="94660"/>
  </p:normalViewPr>
  <p:slideViewPr>
    <p:cSldViewPr>
      <p:cViewPr>
        <p:scale>
          <a:sx n="70" d="100"/>
          <a:sy n="70" d="100"/>
        </p:scale>
        <p:origin x="-2298" y="-90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8848BD-ACAA-4E63-A061-CF7FDE9D0526}" type="datetimeFigureOut">
              <a:rPr lang="en-US" smtClean="0"/>
              <a:pPr/>
              <a:t>11/11/2010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8848BD-ACAA-4E63-A061-CF7FDE9D0526}" type="datetimeFigureOut">
              <a:rPr lang="en-US" smtClean="0"/>
              <a:pPr/>
              <a:t>11/11/2010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8848BD-ACAA-4E63-A061-CF7FDE9D0526}" type="datetimeFigureOut">
              <a:rPr lang="en-US" smtClean="0"/>
              <a:pPr/>
              <a:t>11/11/2010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8848BD-ACAA-4E63-A061-CF7FDE9D0526}" type="datetimeFigureOut">
              <a:rPr lang="en-US" smtClean="0"/>
              <a:pPr/>
              <a:t>11/11/2010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8848BD-ACAA-4E63-A061-CF7FDE9D0526}" type="datetimeFigureOut">
              <a:rPr lang="en-US" smtClean="0"/>
              <a:pPr/>
              <a:t>11/11/2010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8848BD-ACAA-4E63-A061-CF7FDE9D0526}" type="datetimeFigureOut">
              <a:rPr lang="en-US" smtClean="0"/>
              <a:pPr/>
              <a:t>11/11/2010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8848BD-ACAA-4E63-A061-CF7FDE9D0526}" type="datetimeFigureOut">
              <a:rPr lang="en-US" smtClean="0"/>
              <a:pPr/>
              <a:t>11/11/2010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8848BD-ACAA-4E63-A061-CF7FDE9D0526}" type="datetimeFigureOut">
              <a:rPr lang="en-US" smtClean="0"/>
              <a:pPr/>
              <a:t>11/11/2010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8848BD-ACAA-4E63-A061-CF7FDE9D0526}" type="datetimeFigureOut">
              <a:rPr lang="en-US" smtClean="0"/>
              <a:pPr/>
              <a:t>11/11/2010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8848BD-ACAA-4E63-A061-CF7FDE9D0526}" type="datetimeFigureOut">
              <a:rPr lang="en-US" smtClean="0"/>
              <a:pPr/>
              <a:t>11/11/2010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8848BD-ACAA-4E63-A061-CF7FDE9D0526}" type="datetimeFigureOut">
              <a:rPr lang="en-US" smtClean="0"/>
              <a:pPr/>
              <a:t>11/11/2010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8848BD-ACAA-4E63-A061-CF7FDE9D0526}" type="datetimeFigureOut">
              <a:rPr lang="en-US" smtClean="0"/>
              <a:pPr/>
              <a:t>11/11/2010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E1A694-30FF-46C5-BAF9-DF29E9DCC0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20.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2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2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23.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24.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25.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457200"/>
            <a:ext cx="8229600" cy="2062103"/>
          </a:xfrm>
          <a:prstGeom prst="rect">
            <a:avLst/>
          </a:prstGeom>
          <a:noFill/>
        </p:spPr>
        <p:txBody>
          <a:bodyPr wrap="square" rtlCol="0">
            <a:spAutoFit/>
          </a:bodyPr>
          <a:lstStyle/>
          <a:p>
            <a:r>
              <a:rPr lang="en-US" sz="3200" dirty="0" smtClean="0">
                <a:solidFill>
                  <a:schemeClr val="bg1"/>
                </a:solidFill>
                <a:latin typeface="+mj-lt"/>
              </a:rPr>
              <a:t>Acts 2:23 ~ </a:t>
            </a:r>
            <a:r>
              <a:rPr lang="en-US" sz="3200" dirty="0" smtClean="0">
                <a:latin typeface="+mj-lt"/>
              </a:rPr>
              <a:t>Him, being delivered by the determined purpose and foreknowledge of God, you have taken by lawless hands, have crucified and put to death</a:t>
            </a:r>
            <a:endParaRPr lang="en-US" sz="3200" dirty="0">
              <a:latin typeface="+mj-lt"/>
            </a:endParaRPr>
          </a:p>
        </p:txBody>
      </p:sp>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
        <p:nvSpPr>
          <p:cNvPr id="5" name="TextBox 4"/>
          <p:cNvSpPr txBox="1"/>
          <p:nvPr/>
        </p:nvSpPr>
        <p:spPr>
          <a:xfrm>
            <a:off x="685800" y="2452048"/>
            <a:ext cx="8001000" cy="1077218"/>
          </a:xfrm>
          <a:prstGeom prst="rect">
            <a:avLst/>
          </a:prstGeom>
          <a:noFill/>
        </p:spPr>
        <p:txBody>
          <a:bodyPr wrap="square" rtlCol="0">
            <a:spAutoFit/>
          </a:bodyPr>
          <a:lstStyle/>
          <a:p>
            <a:pPr>
              <a:buFont typeface="Arial" pitchFamily="34" charset="0"/>
              <a:buChar char="•"/>
            </a:pPr>
            <a:r>
              <a:rPr lang="en-US" sz="3200" dirty="0" smtClean="0">
                <a:solidFill>
                  <a:schemeClr val="bg1"/>
                </a:solidFill>
                <a:latin typeface="+mj-lt"/>
              </a:rPr>
              <a:t> </a:t>
            </a:r>
            <a:r>
              <a:rPr lang="en-US" sz="3200" dirty="0" smtClean="0">
                <a:latin typeface="+mj-lt"/>
              </a:rPr>
              <a:t>Einstein ~</a:t>
            </a:r>
            <a:r>
              <a:rPr lang="en-US" sz="3200" dirty="0" smtClean="0">
                <a:solidFill>
                  <a:schemeClr val="bg1"/>
                </a:solidFill>
                <a:latin typeface="+mj-lt"/>
              </a:rPr>
              <a:t> "God casts the die, not the dice"</a:t>
            </a:r>
          </a:p>
        </p:txBody>
      </p:sp>
      <p:sp>
        <p:nvSpPr>
          <p:cNvPr id="7" name="TextBox 6"/>
          <p:cNvSpPr txBox="1"/>
          <p:nvPr/>
        </p:nvSpPr>
        <p:spPr>
          <a:xfrm>
            <a:off x="685800" y="3494782"/>
            <a:ext cx="8001000" cy="584775"/>
          </a:xfrm>
          <a:prstGeom prst="rect">
            <a:avLst/>
          </a:prstGeom>
          <a:noFill/>
        </p:spPr>
        <p:txBody>
          <a:bodyPr wrap="square" rtlCol="0">
            <a:spAutoFit/>
          </a:bodyPr>
          <a:lstStyle/>
          <a:p>
            <a:pPr>
              <a:buFont typeface="Arial" pitchFamily="34" charset="0"/>
              <a:buChar char="•"/>
            </a:pPr>
            <a:r>
              <a:rPr lang="en-US" sz="3200" dirty="0" smtClean="0">
                <a:solidFill>
                  <a:schemeClr val="bg1"/>
                </a:solidFill>
                <a:latin typeface="+mj-lt"/>
              </a:rPr>
              <a:t> "Man proposes, God disposes"</a:t>
            </a: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ppt_x</p:attrName>
                                        </p:attrNameLst>
                                      </p:cBhvr>
                                      <p:tavLst>
                                        <p:tav tm="0">
                                          <p:val>
                                            <p:strVal val="#ppt_x-#ppt_w/2"/>
                                          </p:val>
                                        </p:tav>
                                        <p:tav tm="100000">
                                          <p:val>
                                            <p:strVal val="#ppt_x"/>
                                          </p:val>
                                        </p:tav>
                                      </p:tavLst>
                                    </p:anim>
                                    <p:anim calcmode="lin" valueType="num">
                                      <p:cBhvr>
                                        <p:cTn id="16" dur="500" fill="hold"/>
                                        <p:tgtEl>
                                          <p:spTgt spid="5"/>
                                        </p:tgtEl>
                                        <p:attrNameLst>
                                          <p:attrName>ppt_y</p:attrName>
                                        </p:attrNameLst>
                                      </p:cBhvr>
                                      <p:tavLst>
                                        <p:tav tm="0">
                                          <p:val>
                                            <p:strVal val="#ppt_y"/>
                                          </p:val>
                                        </p:tav>
                                        <p:tav tm="100000">
                                          <p:val>
                                            <p:strVal val="#ppt_y"/>
                                          </p:val>
                                        </p:tav>
                                      </p:tavLst>
                                    </p:anim>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ppt_x</p:attrName>
                                        </p:attrNameLst>
                                      </p:cBhvr>
                                      <p:tavLst>
                                        <p:tav tm="0">
                                          <p:val>
                                            <p:strVal val="#ppt_x-#ppt_w/2"/>
                                          </p:val>
                                        </p:tav>
                                        <p:tav tm="100000">
                                          <p:val>
                                            <p:strVal val="#ppt_x"/>
                                          </p:val>
                                        </p:tav>
                                      </p:tavLst>
                                    </p:anim>
                                    <p:anim calcmode="lin" valueType="num">
                                      <p:cBhvr>
                                        <p:cTn id="24" dur="500" fill="hold"/>
                                        <p:tgtEl>
                                          <p:spTgt spid="7"/>
                                        </p:tgtEl>
                                        <p:attrNameLst>
                                          <p:attrName>ppt_y</p:attrName>
                                        </p:attrNameLst>
                                      </p:cBhvr>
                                      <p:tavLst>
                                        <p:tav tm="0">
                                          <p:val>
                                            <p:strVal val="#ppt_y"/>
                                          </p:val>
                                        </p:tav>
                                        <p:tav tm="100000">
                                          <p:val>
                                            <p:strVal val="#ppt_y"/>
                                          </p:val>
                                        </p:tav>
                                      </p:tavLst>
                                    </p:anim>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strVal val="#ppt_h"/>
                                          </p:val>
                                        </p:tav>
                                        <p:tav tm="100000">
                                          <p:val>
                                            <p:strVal val="#ppt_h"/>
                                          </p:val>
                                        </p:tav>
                                      </p:tavLst>
                                    </p:anim>
                                  </p:childTnLst>
                                </p:cTn>
                              </p:par>
                            </p:childTnLst>
                          </p:cTn>
                        </p:par>
                        <p:par>
                          <p:cTn id="27" fill="hold">
                            <p:stCondLst>
                              <p:cond delay="500"/>
                            </p:stCondLst>
                            <p:childTnLst>
                              <p:par>
                                <p:cTn id="28" presetID="9" presetClass="emph" presetSubtype="0" grpId="1" nodeType="afterEffect">
                                  <p:stCondLst>
                                    <p:cond delay="0"/>
                                  </p:stCondLst>
                                  <p:childTnLst>
                                    <p:set>
                                      <p:cBhvr rctx="PPT">
                                        <p:cTn id="29" dur="indefinite"/>
                                        <p:tgtEl>
                                          <p:spTgt spid="5"/>
                                        </p:tgtEl>
                                        <p:attrNameLst>
                                          <p:attrName>style.opacity</p:attrName>
                                        </p:attrNameLst>
                                      </p:cBhvr>
                                      <p:to>
                                        <p:strVal val="0.5"/>
                                      </p:to>
                                    </p:set>
                                    <p:animEffect filter="image" prLst="opacity: 0.5">
                                      <p:cBhvr rctx="IE">
                                        <p:cTn id="30" dur="indefinite"/>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5" grpId="1"/>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457200"/>
            <a:ext cx="8229600" cy="584775"/>
          </a:xfrm>
          <a:prstGeom prst="rect">
            <a:avLst/>
          </a:prstGeom>
          <a:noFill/>
        </p:spPr>
        <p:txBody>
          <a:bodyPr wrap="square" rtlCol="0">
            <a:spAutoFit/>
          </a:bodyPr>
          <a:lstStyle/>
          <a:p>
            <a:r>
              <a:rPr lang="en-US" sz="3200" dirty="0" smtClean="0">
                <a:solidFill>
                  <a:schemeClr val="bg1"/>
                </a:solidFill>
                <a:latin typeface="+mj-lt"/>
              </a:rPr>
              <a:t>Chiasm: (Hebrew literary technique)</a:t>
            </a:r>
            <a:endParaRPr lang="en-US" sz="3200" dirty="0">
              <a:solidFill>
                <a:schemeClr val="bg1"/>
              </a:solidFill>
              <a:latin typeface="+mj-lt"/>
            </a:endParaRPr>
          </a:p>
        </p:txBody>
      </p:sp>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
        <p:nvSpPr>
          <p:cNvPr id="5" name="TextBox 4"/>
          <p:cNvSpPr txBox="1"/>
          <p:nvPr/>
        </p:nvSpPr>
        <p:spPr>
          <a:xfrm>
            <a:off x="685800" y="1012208"/>
            <a:ext cx="8001000" cy="584775"/>
          </a:xfrm>
          <a:prstGeom prst="rect">
            <a:avLst/>
          </a:prstGeom>
          <a:noFill/>
        </p:spPr>
        <p:txBody>
          <a:bodyPr wrap="square" rtlCol="0">
            <a:spAutoFit/>
          </a:bodyPr>
          <a:lstStyle/>
          <a:p>
            <a:r>
              <a:rPr lang="en-US" sz="3200" dirty="0" smtClean="0">
                <a:solidFill>
                  <a:schemeClr val="bg1"/>
                </a:solidFill>
                <a:latin typeface="+mj-lt"/>
              </a:rPr>
              <a:t>A	Naomi and Ruth (v. 2)</a:t>
            </a:r>
          </a:p>
        </p:txBody>
      </p:sp>
      <p:sp>
        <p:nvSpPr>
          <p:cNvPr id="7" name="TextBox 6"/>
          <p:cNvSpPr txBox="1"/>
          <p:nvPr/>
        </p:nvSpPr>
        <p:spPr>
          <a:xfrm>
            <a:off x="914400" y="1559256"/>
            <a:ext cx="7772400" cy="584775"/>
          </a:xfrm>
          <a:prstGeom prst="rect">
            <a:avLst/>
          </a:prstGeom>
          <a:noFill/>
        </p:spPr>
        <p:txBody>
          <a:bodyPr wrap="square" rtlCol="0">
            <a:spAutoFit/>
          </a:bodyPr>
          <a:lstStyle/>
          <a:p>
            <a:r>
              <a:rPr lang="en-US" sz="3200" dirty="0" smtClean="0">
                <a:latin typeface="+mj-lt"/>
              </a:rPr>
              <a:t>B	Boaz and workers (vv. 4-6)</a:t>
            </a:r>
            <a:endParaRPr lang="en-US" sz="3200" b="1" dirty="0" smtClean="0">
              <a:solidFill>
                <a:schemeClr val="bg1"/>
              </a:solidFill>
              <a:latin typeface="+mj-lt"/>
            </a:endParaRPr>
          </a:p>
        </p:txBody>
      </p:sp>
      <p:sp>
        <p:nvSpPr>
          <p:cNvPr id="6" name="TextBox 5"/>
          <p:cNvSpPr txBox="1"/>
          <p:nvPr/>
        </p:nvSpPr>
        <p:spPr>
          <a:xfrm>
            <a:off x="1143000" y="2115209"/>
            <a:ext cx="7543800" cy="584775"/>
          </a:xfrm>
          <a:prstGeom prst="rect">
            <a:avLst/>
          </a:prstGeom>
          <a:noFill/>
        </p:spPr>
        <p:txBody>
          <a:bodyPr wrap="square" rtlCol="0">
            <a:spAutoFit/>
          </a:bodyPr>
          <a:lstStyle/>
          <a:p>
            <a:r>
              <a:rPr lang="en-US" sz="3200" dirty="0" smtClean="0">
                <a:solidFill>
                  <a:schemeClr val="bg1"/>
                </a:solidFill>
                <a:latin typeface="+mj-lt"/>
              </a:rPr>
              <a:t>C	Boaz and Ruth (vv. 8-14)</a:t>
            </a:r>
            <a:endParaRPr lang="en-US" sz="3200" dirty="0">
              <a:solidFill>
                <a:schemeClr val="bg1"/>
              </a:solidFill>
              <a:latin typeface="+mj-lt"/>
            </a:endParaRPr>
          </a:p>
        </p:txBody>
      </p:sp>
      <p:sp>
        <p:nvSpPr>
          <p:cNvPr id="8" name="TextBox 7"/>
          <p:cNvSpPr txBox="1"/>
          <p:nvPr/>
        </p:nvSpPr>
        <p:spPr>
          <a:xfrm>
            <a:off x="914400" y="2656569"/>
            <a:ext cx="7772400" cy="584775"/>
          </a:xfrm>
          <a:prstGeom prst="rect">
            <a:avLst/>
          </a:prstGeom>
          <a:noFill/>
        </p:spPr>
        <p:txBody>
          <a:bodyPr wrap="square" rtlCol="0">
            <a:spAutoFit/>
          </a:bodyPr>
          <a:lstStyle/>
          <a:p>
            <a:r>
              <a:rPr lang="en-US" sz="3200" dirty="0" smtClean="0">
                <a:latin typeface="+mj-lt"/>
              </a:rPr>
              <a:t>B	Boaz and workers (vv. 15-16)</a:t>
            </a:r>
            <a:endParaRPr lang="en-US" sz="3200" b="1" dirty="0" smtClean="0">
              <a:solidFill>
                <a:schemeClr val="bg1"/>
              </a:solidFill>
              <a:latin typeface="+mj-lt"/>
            </a:endParaRPr>
          </a:p>
        </p:txBody>
      </p:sp>
      <p:sp>
        <p:nvSpPr>
          <p:cNvPr id="9" name="TextBox 8"/>
          <p:cNvSpPr txBox="1"/>
          <p:nvPr/>
        </p:nvSpPr>
        <p:spPr>
          <a:xfrm>
            <a:off x="685800" y="3197929"/>
            <a:ext cx="8001000" cy="584775"/>
          </a:xfrm>
          <a:prstGeom prst="rect">
            <a:avLst/>
          </a:prstGeom>
          <a:noFill/>
        </p:spPr>
        <p:txBody>
          <a:bodyPr wrap="square" rtlCol="0">
            <a:spAutoFit/>
          </a:bodyPr>
          <a:lstStyle/>
          <a:p>
            <a:r>
              <a:rPr lang="en-US" sz="3200" dirty="0" smtClean="0">
                <a:solidFill>
                  <a:schemeClr val="bg1"/>
                </a:solidFill>
                <a:latin typeface="+mj-lt"/>
              </a:rPr>
              <a:t>A	Naomi and Ruth (vv. 19-22)</a:t>
            </a: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ppt_x</p:attrName>
                                        </p:attrNameLst>
                                      </p:cBhvr>
                                      <p:tavLst>
                                        <p:tav tm="0">
                                          <p:val>
                                            <p:strVal val="#ppt_x-#ppt_w/2"/>
                                          </p:val>
                                        </p:tav>
                                        <p:tav tm="100000">
                                          <p:val>
                                            <p:strVal val="#ppt_x"/>
                                          </p:val>
                                        </p:tav>
                                      </p:tavLst>
                                    </p:anim>
                                    <p:anim calcmode="lin" valueType="num">
                                      <p:cBhvr>
                                        <p:cTn id="16" dur="500" fill="hold"/>
                                        <p:tgtEl>
                                          <p:spTgt spid="5"/>
                                        </p:tgtEl>
                                        <p:attrNameLst>
                                          <p:attrName>ppt_y</p:attrName>
                                        </p:attrNameLst>
                                      </p:cBhvr>
                                      <p:tavLst>
                                        <p:tav tm="0">
                                          <p:val>
                                            <p:strVal val="#ppt_y"/>
                                          </p:val>
                                        </p:tav>
                                        <p:tav tm="100000">
                                          <p:val>
                                            <p:strVal val="#ppt_y"/>
                                          </p:val>
                                        </p:tav>
                                      </p:tavLst>
                                    </p:anim>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ppt_x</p:attrName>
                                        </p:attrNameLst>
                                      </p:cBhvr>
                                      <p:tavLst>
                                        <p:tav tm="0">
                                          <p:val>
                                            <p:strVal val="#ppt_x-#ppt_w/2"/>
                                          </p:val>
                                        </p:tav>
                                        <p:tav tm="100000">
                                          <p:val>
                                            <p:strVal val="#ppt_x"/>
                                          </p:val>
                                        </p:tav>
                                      </p:tavLst>
                                    </p:anim>
                                    <p:anim calcmode="lin" valueType="num">
                                      <p:cBhvr>
                                        <p:cTn id="24" dur="500" fill="hold"/>
                                        <p:tgtEl>
                                          <p:spTgt spid="7"/>
                                        </p:tgtEl>
                                        <p:attrNameLst>
                                          <p:attrName>ppt_y</p:attrName>
                                        </p:attrNameLst>
                                      </p:cBhvr>
                                      <p:tavLst>
                                        <p:tav tm="0">
                                          <p:val>
                                            <p:strVal val="#ppt_y"/>
                                          </p:val>
                                        </p:tav>
                                        <p:tav tm="100000">
                                          <p:val>
                                            <p:strVal val="#ppt_y"/>
                                          </p:val>
                                        </p:tav>
                                      </p:tavLst>
                                    </p:anim>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strVal val="#ppt_h"/>
                                          </p:val>
                                        </p:tav>
                                        <p:tav tm="100000">
                                          <p:val>
                                            <p:strVal val="#ppt_h"/>
                                          </p:val>
                                        </p:tav>
                                      </p:tavLst>
                                    </p:anim>
                                  </p:childTnLst>
                                </p:cTn>
                              </p:par>
                            </p:childTnLst>
                          </p:cTn>
                        </p:par>
                        <p:par>
                          <p:cTn id="27" fill="hold">
                            <p:stCondLst>
                              <p:cond delay="500"/>
                            </p:stCondLst>
                            <p:childTnLst>
                              <p:par>
                                <p:cTn id="28" presetID="9" presetClass="emph" presetSubtype="0" grpId="1" nodeType="afterEffect">
                                  <p:stCondLst>
                                    <p:cond delay="0"/>
                                  </p:stCondLst>
                                  <p:childTnLst>
                                    <p:set>
                                      <p:cBhvr rctx="PPT">
                                        <p:cTn id="29" dur="indefinite"/>
                                        <p:tgtEl>
                                          <p:spTgt spid="5"/>
                                        </p:tgtEl>
                                        <p:attrNameLst>
                                          <p:attrName>style.opacity</p:attrName>
                                        </p:attrNameLst>
                                      </p:cBhvr>
                                      <p:to>
                                        <p:strVal val="0.5"/>
                                      </p:to>
                                    </p:set>
                                    <p:animEffect filter="image" prLst="opacity: 0.5">
                                      <p:cBhvr rctx="IE">
                                        <p:cTn id="30" dur="indefinite"/>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17" presetClass="entr" presetSubtype="8"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500" fill="hold"/>
                                        <p:tgtEl>
                                          <p:spTgt spid="6"/>
                                        </p:tgtEl>
                                        <p:attrNameLst>
                                          <p:attrName>ppt_x</p:attrName>
                                        </p:attrNameLst>
                                      </p:cBhvr>
                                      <p:tavLst>
                                        <p:tav tm="0">
                                          <p:val>
                                            <p:strVal val="#ppt_x-#ppt_w/2"/>
                                          </p:val>
                                        </p:tav>
                                        <p:tav tm="100000">
                                          <p:val>
                                            <p:strVal val="#ppt_x"/>
                                          </p:val>
                                        </p:tav>
                                      </p:tavLst>
                                    </p:anim>
                                    <p:anim calcmode="lin" valueType="num">
                                      <p:cBhvr>
                                        <p:cTn id="36" dur="500" fill="hold"/>
                                        <p:tgtEl>
                                          <p:spTgt spid="6"/>
                                        </p:tgtEl>
                                        <p:attrNameLst>
                                          <p:attrName>ppt_y</p:attrName>
                                        </p:attrNameLst>
                                      </p:cBhvr>
                                      <p:tavLst>
                                        <p:tav tm="0">
                                          <p:val>
                                            <p:strVal val="#ppt_y"/>
                                          </p:val>
                                        </p:tav>
                                        <p:tav tm="100000">
                                          <p:val>
                                            <p:strVal val="#ppt_y"/>
                                          </p:val>
                                        </p:tav>
                                      </p:tavLst>
                                    </p:anim>
                                    <p:anim calcmode="lin" valueType="num">
                                      <p:cBhvr>
                                        <p:cTn id="37" dur="500" fill="hold"/>
                                        <p:tgtEl>
                                          <p:spTgt spid="6"/>
                                        </p:tgtEl>
                                        <p:attrNameLst>
                                          <p:attrName>ppt_w</p:attrName>
                                        </p:attrNameLst>
                                      </p:cBhvr>
                                      <p:tavLst>
                                        <p:tav tm="0">
                                          <p:val>
                                            <p:fltVal val="0"/>
                                          </p:val>
                                        </p:tav>
                                        <p:tav tm="100000">
                                          <p:val>
                                            <p:strVal val="#ppt_w"/>
                                          </p:val>
                                        </p:tav>
                                      </p:tavLst>
                                    </p:anim>
                                    <p:anim calcmode="lin" valueType="num">
                                      <p:cBhvr>
                                        <p:cTn id="38" dur="500" fill="hold"/>
                                        <p:tgtEl>
                                          <p:spTgt spid="6"/>
                                        </p:tgtEl>
                                        <p:attrNameLst>
                                          <p:attrName>ppt_h</p:attrName>
                                        </p:attrNameLst>
                                      </p:cBhvr>
                                      <p:tavLst>
                                        <p:tav tm="0">
                                          <p:val>
                                            <p:strVal val="#ppt_h"/>
                                          </p:val>
                                        </p:tav>
                                        <p:tav tm="100000">
                                          <p:val>
                                            <p:strVal val="#ppt_h"/>
                                          </p:val>
                                        </p:tav>
                                      </p:tavLst>
                                    </p:anim>
                                  </p:childTnLst>
                                </p:cTn>
                              </p:par>
                            </p:childTnLst>
                          </p:cTn>
                        </p:par>
                        <p:par>
                          <p:cTn id="39" fill="hold">
                            <p:stCondLst>
                              <p:cond delay="500"/>
                            </p:stCondLst>
                            <p:childTnLst>
                              <p:par>
                                <p:cTn id="40" presetID="9" presetClass="emph" presetSubtype="0" grpId="1" nodeType="afterEffect">
                                  <p:stCondLst>
                                    <p:cond delay="0"/>
                                  </p:stCondLst>
                                  <p:childTnLst>
                                    <p:set>
                                      <p:cBhvr rctx="PPT">
                                        <p:cTn id="41" dur="indefinite"/>
                                        <p:tgtEl>
                                          <p:spTgt spid="7"/>
                                        </p:tgtEl>
                                        <p:attrNameLst>
                                          <p:attrName>style.opacity</p:attrName>
                                        </p:attrNameLst>
                                      </p:cBhvr>
                                      <p:to>
                                        <p:strVal val="0.5"/>
                                      </p:to>
                                    </p:set>
                                    <p:animEffect filter="image" prLst="opacity: 0.5">
                                      <p:cBhvr rctx="IE">
                                        <p:cTn id="42" dur="indefinite"/>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17" presetClass="entr" presetSubtype="8"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 calcmode="lin" valueType="num">
                                      <p:cBhvr>
                                        <p:cTn id="47" dur="500" fill="hold"/>
                                        <p:tgtEl>
                                          <p:spTgt spid="8"/>
                                        </p:tgtEl>
                                        <p:attrNameLst>
                                          <p:attrName>ppt_x</p:attrName>
                                        </p:attrNameLst>
                                      </p:cBhvr>
                                      <p:tavLst>
                                        <p:tav tm="0">
                                          <p:val>
                                            <p:strVal val="#ppt_x-#ppt_w/2"/>
                                          </p:val>
                                        </p:tav>
                                        <p:tav tm="100000">
                                          <p:val>
                                            <p:strVal val="#ppt_x"/>
                                          </p:val>
                                        </p:tav>
                                      </p:tavLst>
                                    </p:anim>
                                    <p:anim calcmode="lin" valueType="num">
                                      <p:cBhvr>
                                        <p:cTn id="48" dur="500" fill="hold"/>
                                        <p:tgtEl>
                                          <p:spTgt spid="8"/>
                                        </p:tgtEl>
                                        <p:attrNameLst>
                                          <p:attrName>ppt_y</p:attrName>
                                        </p:attrNameLst>
                                      </p:cBhvr>
                                      <p:tavLst>
                                        <p:tav tm="0">
                                          <p:val>
                                            <p:strVal val="#ppt_y"/>
                                          </p:val>
                                        </p:tav>
                                        <p:tav tm="100000">
                                          <p:val>
                                            <p:strVal val="#ppt_y"/>
                                          </p:val>
                                        </p:tav>
                                      </p:tavLst>
                                    </p:anim>
                                    <p:anim calcmode="lin" valueType="num">
                                      <p:cBhvr>
                                        <p:cTn id="49" dur="500" fill="hold"/>
                                        <p:tgtEl>
                                          <p:spTgt spid="8"/>
                                        </p:tgtEl>
                                        <p:attrNameLst>
                                          <p:attrName>ppt_w</p:attrName>
                                        </p:attrNameLst>
                                      </p:cBhvr>
                                      <p:tavLst>
                                        <p:tav tm="0">
                                          <p:val>
                                            <p:fltVal val="0"/>
                                          </p:val>
                                        </p:tav>
                                        <p:tav tm="100000">
                                          <p:val>
                                            <p:strVal val="#ppt_w"/>
                                          </p:val>
                                        </p:tav>
                                      </p:tavLst>
                                    </p:anim>
                                    <p:anim calcmode="lin" valueType="num">
                                      <p:cBhvr>
                                        <p:cTn id="50" dur="500" fill="hold"/>
                                        <p:tgtEl>
                                          <p:spTgt spid="8"/>
                                        </p:tgtEl>
                                        <p:attrNameLst>
                                          <p:attrName>ppt_h</p:attrName>
                                        </p:attrNameLst>
                                      </p:cBhvr>
                                      <p:tavLst>
                                        <p:tav tm="0">
                                          <p:val>
                                            <p:strVal val="#ppt_h"/>
                                          </p:val>
                                        </p:tav>
                                        <p:tav tm="100000">
                                          <p:val>
                                            <p:strVal val="#ppt_h"/>
                                          </p:val>
                                        </p:tav>
                                      </p:tavLst>
                                    </p:anim>
                                  </p:childTnLst>
                                </p:cTn>
                              </p:par>
                            </p:childTnLst>
                          </p:cTn>
                        </p:par>
                        <p:par>
                          <p:cTn id="51" fill="hold">
                            <p:stCondLst>
                              <p:cond delay="500"/>
                            </p:stCondLst>
                            <p:childTnLst>
                              <p:par>
                                <p:cTn id="52" presetID="9" presetClass="emph" presetSubtype="0" grpId="2" nodeType="afterEffect">
                                  <p:stCondLst>
                                    <p:cond delay="0"/>
                                  </p:stCondLst>
                                  <p:childTnLst>
                                    <p:set>
                                      <p:cBhvr rctx="PPT">
                                        <p:cTn id="53" dur="indefinite"/>
                                        <p:tgtEl>
                                          <p:spTgt spid="7"/>
                                        </p:tgtEl>
                                        <p:attrNameLst>
                                          <p:attrName>style.opacity</p:attrName>
                                        </p:attrNameLst>
                                      </p:cBhvr>
                                      <p:to>
                                        <p:strVal val="1"/>
                                      </p:to>
                                    </p:set>
                                    <p:animEffect filter="image" prLst="opacity: 1">
                                      <p:cBhvr rctx="IE">
                                        <p:cTn id="54" dur="indefinite"/>
                                        <p:tgtEl>
                                          <p:spTgt spid="7"/>
                                        </p:tgtEl>
                                      </p:cBhvr>
                                    </p:animEffect>
                                  </p:childTnLst>
                                </p:cTn>
                              </p:par>
                            </p:childTnLst>
                          </p:cTn>
                        </p:par>
                        <p:par>
                          <p:cTn id="55" fill="hold">
                            <p:stCondLst>
                              <p:cond delay="500"/>
                            </p:stCondLst>
                            <p:childTnLst>
                              <p:par>
                                <p:cTn id="56" presetID="9" presetClass="emph" presetSubtype="0" grpId="1" nodeType="afterEffect">
                                  <p:stCondLst>
                                    <p:cond delay="0"/>
                                  </p:stCondLst>
                                  <p:childTnLst>
                                    <p:set>
                                      <p:cBhvr rctx="PPT">
                                        <p:cTn id="57" dur="indefinite"/>
                                        <p:tgtEl>
                                          <p:spTgt spid="6"/>
                                        </p:tgtEl>
                                        <p:attrNameLst>
                                          <p:attrName>style.opacity</p:attrName>
                                        </p:attrNameLst>
                                      </p:cBhvr>
                                      <p:to>
                                        <p:strVal val="0.5"/>
                                      </p:to>
                                    </p:set>
                                    <p:animEffect filter="image" prLst="opacity: 0.5">
                                      <p:cBhvr rctx="IE">
                                        <p:cTn id="58" dur="indefinite"/>
                                        <p:tgtEl>
                                          <p:spTgt spid="6"/>
                                        </p:tgtEl>
                                      </p:cBhvr>
                                    </p:animEffect>
                                  </p:childTnLst>
                                </p:cTn>
                              </p:par>
                            </p:childTnLst>
                          </p:cTn>
                        </p:par>
                      </p:childTnLst>
                    </p:cTn>
                  </p:par>
                  <p:par>
                    <p:cTn id="59" fill="hold">
                      <p:stCondLst>
                        <p:cond delay="indefinite"/>
                      </p:stCondLst>
                      <p:childTnLst>
                        <p:par>
                          <p:cTn id="60" fill="hold">
                            <p:stCondLst>
                              <p:cond delay="0"/>
                            </p:stCondLst>
                            <p:childTnLst>
                              <p:par>
                                <p:cTn id="61" presetID="17" presetClass="entr" presetSubtype="8" fill="hold" grpId="0" nodeType="clickEffect">
                                  <p:stCondLst>
                                    <p:cond delay="0"/>
                                  </p:stCondLst>
                                  <p:childTnLst>
                                    <p:set>
                                      <p:cBhvr>
                                        <p:cTn id="62" dur="1" fill="hold">
                                          <p:stCondLst>
                                            <p:cond delay="0"/>
                                          </p:stCondLst>
                                        </p:cTn>
                                        <p:tgtEl>
                                          <p:spTgt spid="9"/>
                                        </p:tgtEl>
                                        <p:attrNameLst>
                                          <p:attrName>style.visibility</p:attrName>
                                        </p:attrNameLst>
                                      </p:cBhvr>
                                      <p:to>
                                        <p:strVal val="visible"/>
                                      </p:to>
                                    </p:set>
                                    <p:anim calcmode="lin" valueType="num">
                                      <p:cBhvr>
                                        <p:cTn id="63" dur="500" fill="hold"/>
                                        <p:tgtEl>
                                          <p:spTgt spid="9"/>
                                        </p:tgtEl>
                                        <p:attrNameLst>
                                          <p:attrName>ppt_x</p:attrName>
                                        </p:attrNameLst>
                                      </p:cBhvr>
                                      <p:tavLst>
                                        <p:tav tm="0">
                                          <p:val>
                                            <p:strVal val="#ppt_x-#ppt_w/2"/>
                                          </p:val>
                                        </p:tav>
                                        <p:tav tm="100000">
                                          <p:val>
                                            <p:strVal val="#ppt_x"/>
                                          </p:val>
                                        </p:tav>
                                      </p:tavLst>
                                    </p:anim>
                                    <p:anim calcmode="lin" valueType="num">
                                      <p:cBhvr>
                                        <p:cTn id="64" dur="500" fill="hold"/>
                                        <p:tgtEl>
                                          <p:spTgt spid="9"/>
                                        </p:tgtEl>
                                        <p:attrNameLst>
                                          <p:attrName>ppt_y</p:attrName>
                                        </p:attrNameLst>
                                      </p:cBhvr>
                                      <p:tavLst>
                                        <p:tav tm="0">
                                          <p:val>
                                            <p:strVal val="#ppt_y"/>
                                          </p:val>
                                        </p:tav>
                                        <p:tav tm="100000">
                                          <p:val>
                                            <p:strVal val="#ppt_y"/>
                                          </p:val>
                                        </p:tav>
                                      </p:tavLst>
                                    </p:anim>
                                    <p:anim calcmode="lin" valueType="num">
                                      <p:cBhvr>
                                        <p:cTn id="65" dur="500" fill="hold"/>
                                        <p:tgtEl>
                                          <p:spTgt spid="9"/>
                                        </p:tgtEl>
                                        <p:attrNameLst>
                                          <p:attrName>ppt_w</p:attrName>
                                        </p:attrNameLst>
                                      </p:cBhvr>
                                      <p:tavLst>
                                        <p:tav tm="0">
                                          <p:val>
                                            <p:fltVal val="0"/>
                                          </p:val>
                                        </p:tav>
                                        <p:tav tm="100000">
                                          <p:val>
                                            <p:strVal val="#ppt_w"/>
                                          </p:val>
                                        </p:tav>
                                      </p:tavLst>
                                    </p:anim>
                                    <p:anim calcmode="lin" valueType="num">
                                      <p:cBhvr>
                                        <p:cTn id="66" dur="500" fill="hold"/>
                                        <p:tgtEl>
                                          <p:spTgt spid="9"/>
                                        </p:tgtEl>
                                        <p:attrNameLst>
                                          <p:attrName>ppt_h</p:attrName>
                                        </p:attrNameLst>
                                      </p:cBhvr>
                                      <p:tavLst>
                                        <p:tav tm="0">
                                          <p:val>
                                            <p:strVal val="#ppt_h"/>
                                          </p:val>
                                        </p:tav>
                                        <p:tav tm="100000">
                                          <p:val>
                                            <p:strVal val="#ppt_h"/>
                                          </p:val>
                                        </p:tav>
                                      </p:tavLst>
                                    </p:anim>
                                  </p:childTnLst>
                                </p:cTn>
                              </p:par>
                            </p:childTnLst>
                          </p:cTn>
                        </p:par>
                        <p:par>
                          <p:cTn id="67" fill="hold">
                            <p:stCondLst>
                              <p:cond delay="500"/>
                            </p:stCondLst>
                            <p:childTnLst>
                              <p:par>
                                <p:cTn id="68" presetID="9" presetClass="emph" presetSubtype="0" grpId="1" nodeType="afterEffect">
                                  <p:stCondLst>
                                    <p:cond delay="0"/>
                                  </p:stCondLst>
                                  <p:childTnLst>
                                    <p:set>
                                      <p:cBhvr rctx="PPT">
                                        <p:cTn id="69" dur="indefinite"/>
                                        <p:tgtEl>
                                          <p:spTgt spid="8"/>
                                        </p:tgtEl>
                                        <p:attrNameLst>
                                          <p:attrName>style.opacity</p:attrName>
                                        </p:attrNameLst>
                                      </p:cBhvr>
                                      <p:to>
                                        <p:strVal val="0.5"/>
                                      </p:to>
                                    </p:set>
                                    <p:animEffect filter="image" prLst="opacity: 0.5">
                                      <p:cBhvr rctx="IE">
                                        <p:cTn id="70" dur="indefinite"/>
                                        <p:tgtEl>
                                          <p:spTgt spid="8"/>
                                        </p:tgtEl>
                                      </p:cBhvr>
                                    </p:animEffect>
                                  </p:childTnLst>
                                </p:cTn>
                              </p:par>
                            </p:childTnLst>
                          </p:cTn>
                        </p:par>
                        <p:par>
                          <p:cTn id="71" fill="hold">
                            <p:stCondLst>
                              <p:cond delay="500"/>
                            </p:stCondLst>
                            <p:childTnLst>
                              <p:par>
                                <p:cTn id="72" presetID="9" presetClass="emph" presetSubtype="0" grpId="2" nodeType="afterEffect">
                                  <p:stCondLst>
                                    <p:cond delay="0"/>
                                  </p:stCondLst>
                                  <p:childTnLst>
                                    <p:set>
                                      <p:cBhvr rctx="PPT">
                                        <p:cTn id="73" dur="indefinite"/>
                                        <p:tgtEl>
                                          <p:spTgt spid="5"/>
                                        </p:tgtEl>
                                        <p:attrNameLst>
                                          <p:attrName>style.opacity</p:attrName>
                                        </p:attrNameLst>
                                      </p:cBhvr>
                                      <p:to>
                                        <p:strVal val="1"/>
                                      </p:to>
                                    </p:set>
                                    <p:animEffect filter="image" prLst="opacity: 1">
                                      <p:cBhvr rctx="IE">
                                        <p:cTn id="74" dur="indefinite"/>
                                        <p:tgtEl>
                                          <p:spTgt spid="5"/>
                                        </p:tgtEl>
                                      </p:cBhvr>
                                    </p:animEffect>
                                  </p:childTnLst>
                                </p:cTn>
                              </p:par>
                            </p:childTnLst>
                          </p:cTn>
                        </p:par>
                        <p:par>
                          <p:cTn id="75" fill="hold">
                            <p:stCondLst>
                              <p:cond delay="500"/>
                            </p:stCondLst>
                            <p:childTnLst>
                              <p:par>
                                <p:cTn id="76" presetID="9" presetClass="emph" presetSubtype="0" grpId="3" nodeType="afterEffect">
                                  <p:stCondLst>
                                    <p:cond delay="0"/>
                                  </p:stCondLst>
                                  <p:childTnLst>
                                    <p:set>
                                      <p:cBhvr rctx="PPT">
                                        <p:cTn id="77" dur="indefinite"/>
                                        <p:tgtEl>
                                          <p:spTgt spid="7"/>
                                        </p:tgtEl>
                                        <p:attrNameLst>
                                          <p:attrName>style.opacity</p:attrName>
                                        </p:attrNameLst>
                                      </p:cBhvr>
                                      <p:to>
                                        <p:strVal val="0.5"/>
                                      </p:to>
                                    </p:set>
                                    <p:animEffect filter="image" prLst="opacity: 0.5">
                                      <p:cBhvr rctx="IE">
                                        <p:cTn id="78" dur="indefinite"/>
                                        <p:tgtEl>
                                          <p:spTgt spid="7"/>
                                        </p:tgtEl>
                                      </p:cBhvr>
                                    </p:animEffect>
                                  </p:childTnLst>
                                </p:cTn>
                              </p:par>
                            </p:childTnLst>
                          </p:cTn>
                        </p:par>
                      </p:childTnLst>
                    </p:cTn>
                  </p:par>
                  <p:par>
                    <p:cTn id="79" fill="hold">
                      <p:stCondLst>
                        <p:cond delay="indefinite"/>
                      </p:stCondLst>
                      <p:childTnLst>
                        <p:par>
                          <p:cTn id="80" fill="hold">
                            <p:stCondLst>
                              <p:cond delay="0"/>
                            </p:stCondLst>
                            <p:childTnLst>
                              <p:par>
                                <p:cTn id="81" presetID="9" presetClass="emph" presetSubtype="0" grpId="2" nodeType="clickEffect">
                                  <p:stCondLst>
                                    <p:cond delay="0"/>
                                  </p:stCondLst>
                                  <p:childTnLst>
                                    <p:set>
                                      <p:cBhvr rctx="PPT">
                                        <p:cTn id="82" dur="indefinite"/>
                                        <p:tgtEl>
                                          <p:spTgt spid="6"/>
                                        </p:tgtEl>
                                        <p:attrNameLst>
                                          <p:attrName>style.opacity</p:attrName>
                                        </p:attrNameLst>
                                      </p:cBhvr>
                                      <p:to>
                                        <p:strVal val="1"/>
                                      </p:to>
                                    </p:set>
                                    <p:animEffect filter="image" prLst="opacity: 1">
                                      <p:cBhvr rctx="IE">
                                        <p:cTn id="83" dur="indefinite"/>
                                        <p:tgtEl>
                                          <p:spTgt spid="6"/>
                                        </p:tgtEl>
                                      </p:cBhvr>
                                    </p:animEffect>
                                  </p:childTnLst>
                                </p:cTn>
                              </p:par>
                            </p:childTnLst>
                          </p:cTn>
                        </p:par>
                        <p:par>
                          <p:cTn id="84" fill="hold">
                            <p:stCondLst>
                              <p:cond delay="0"/>
                            </p:stCondLst>
                            <p:childTnLst>
                              <p:par>
                                <p:cTn id="85" presetID="9" presetClass="emph" presetSubtype="0" grpId="3" nodeType="afterEffect">
                                  <p:stCondLst>
                                    <p:cond delay="0"/>
                                  </p:stCondLst>
                                  <p:childTnLst>
                                    <p:set>
                                      <p:cBhvr rctx="PPT">
                                        <p:cTn id="86" dur="indefinite"/>
                                        <p:tgtEl>
                                          <p:spTgt spid="5"/>
                                        </p:tgtEl>
                                        <p:attrNameLst>
                                          <p:attrName>style.opacity</p:attrName>
                                        </p:attrNameLst>
                                      </p:cBhvr>
                                      <p:to>
                                        <p:strVal val="0.5"/>
                                      </p:to>
                                    </p:set>
                                    <p:animEffect filter="image" prLst="opacity: 0.5">
                                      <p:cBhvr rctx="IE">
                                        <p:cTn id="87" dur="indefinite"/>
                                        <p:tgtEl>
                                          <p:spTgt spid="5"/>
                                        </p:tgtEl>
                                      </p:cBhvr>
                                    </p:animEffect>
                                  </p:childTnLst>
                                </p:cTn>
                              </p:par>
                            </p:childTnLst>
                          </p:cTn>
                        </p:par>
                        <p:par>
                          <p:cTn id="88" fill="hold">
                            <p:stCondLst>
                              <p:cond delay="0"/>
                            </p:stCondLst>
                            <p:childTnLst>
                              <p:par>
                                <p:cTn id="89" presetID="9" presetClass="emph" presetSubtype="0" grpId="1" nodeType="afterEffect">
                                  <p:stCondLst>
                                    <p:cond delay="0"/>
                                  </p:stCondLst>
                                  <p:childTnLst>
                                    <p:set>
                                      <p:cBhvr rctx="PPT">
                                        <p:cTn id="90" dur="indefinite"/>
                                        <p:tgtEl>
                                          <p:spTgt spid="9"/>
                                        </p:tgtEl>
                                        <p:attrNameLst>
                                          <p:attrName>style.opacity</p:attrName>
                                        </p:attrNameLst>
                                      </p:cBhvr>
                                      <p:to>
                                        <p:strVal val="0.5"/>
                                      </p:to>
                                    </p:set>
                                    <p:animEffect filter="image" prLst="opacity: 0.5">
                                      <p:cBhvr rctx="IE">
                                        <p:cTn id="91" dur="indefinite"/>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5" grpId="1"/>
      <p:bldP spid="5" grpId="2"/>
      <p:bldP spid="5" grpId="3"/>
      <p:bldP spid="7" grpId="0"/>
      <p:bldP spid="7" grpId="1"/>
      <p:bldP spid="7" grpId="2"/>
      <p:bldP spid="7" grpId="3"/>
      <p:bldP spid="6" grpId="0"/>
      <p:bldP spid="6" grpId="1"/>
      <p:bldP spid="6" grpId="2"/>
      <p:bldP spid="8" grpId="0"/>
      <p:bldP spid="8" grpId="1"/>
      <p:bldP spid="9" grpId="0"/>
      <p:bldP spid="9" grpId="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457200"/>
            <a:ext cx="8229600" cy="1569660"/>
          </a:xfrm>
          <a:prstGeom prst="rect">
            <a:avLst/>
          </a:prstGeom>
          <a:noFill/>
        </p:spPr>
        <p:txBody>
          <a:bodyPr wrap="square" rtlCol="0">
            <a:spAutoFit/>
          </a:bodyPr>
          <a:lstStyle/>
          <a:p>
            <a:r>
              <a:rPr lang="en-US" sz="3200" dirty="0" smtClean="0">
                <a:solidFill>
                  <a:schemeClr val="bg1"/>
                </a:solidFill>
                <a:latin typeface="+mj-lt"/>
              </a:rPr>
              <a:t>Gal. 6:9 ~ </a:t>
            </a:r>
            <a:r>
              <a:rPr lang="en-US" sz="3200" dirty="0" smtClean="0">
                <a:latin typeface="+mj-lt"/>
              </a:rPr>
              <a:t>And let us not grow weary while doing good, for in due season we shall reap if we do not lose heart.</a:t>
            </a:r>
            <a:endParaRPr lang="en-US" sz="3200" dirty="0">
              <a:solidFill>
                <a:schemeClr val="bg1"/>
              </a:solidFill>
              <a:latin typeface="+mj-lt"/>
            </a:endParaRPr>
          </a:p>
        </p:txBody>
      </p:sp>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
        <p:nvSpPr>
          <p:cNvPr id="5" name="TextBox 4"/>
          <p:cNvSpPr txBox="1"/>
          <p:nvPr/>
        </p:nvSpPr>
        <p:spPr>
          <a:xfrm>
            <a:off x="457200" y="1981200"/>
            <a:ext cx="8229600" cy="2554545"/>
          </a:xfrm>
          <a:prstGeom prst="rect">
            <a:avLst/>
          </a:prstGeom>
          <a:noFill/>
        </p:spPr>
        <p:txBody>
          <a:bodyPr wrap="square" rtlCol="0">
            <a:spAutoFit/>
          </a:bodyPr>
          <a:lstStyle/>
          <a:p>
            <a:r>
              <a:rPr lang="en-US" sz="3200" dirty="0" smtClean="0">
                <a:solidFill>
                  <a:schemeClr val="bg1"/>
                </a:solidFill>
                <a:latin typeface="+mj-lt"/>
              </a:rPr>
              <a:t>Rev. 3:8 ~ </a:t>
            </a:r>
            <a:r>
              <a:rPr lang="en-US" sz="3200" dirty="0" smtClean="0">
                <a:latin typeface="+mj-lt"/>
              </a:rPr>
              <a:t>I know your works. See, I have set before you an open door, and no one can shut it; for you have a little strength, have kept My word, and have not denied My name.</a:t>
            </a:r>
            <a:endParaRPr lang="en-US" sz="3200" dirty="0">
              <a:latin typeface="+mj-lt"/>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ppt_x</p:attrName>
                                        </p:attrNameLst>
                                      </p:cBhvr>
                                      <p:tavLst>
                                        <p:tav tm="0">
                                          <p:val>
                                            <p:strVal val="#ppt_x-#ppt_w/2"/>
                                          </p:val>
                                        </p:tav>
                                        <p:tav tm="100000">
                                          <p:val>
                                            <p:strVal val="#ppt_x"/>
                                          </p:val>
                                        </p:tav>
                                      </p:tavLst>
                                    </p:anim>
                                    <p:anim calcmode="lin" valueType="num">
                                      <p:cBhvr>
                                        <p:cTn id="16" dur="500" fill="hold"/>
                                        <p:tgtEl>
                                          <p:spTgt spid="5"/>
                                        </p:tgtEl>
                                        <p:attrNameLst>
                                          <p:attrName>ppt_y</p:attrName>
                                        </p:attrNameLst>
                                      </p:cBhvr>
                                      <p:tavLst>
                                        <p:tav tm="0">
                                          <p:val>
                                            <p:strVal val="#ppt_y"/>
                                          </p:val>
                                        </p:tav>
                                        <p:tav tm="100000">
                                          <p:val>
                                            <p:strVal val="#ppt_y"/>
                                          </p:val>
                                        </p:tav>
                                      </p:tavLst>
                                    </p:anim>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strVal val="#ppt_h"/>
                                          </p:val>
                                        </p:tav>
                                        <p:tav tm="100000">
                                          <p:val>
                                            <p:strVal val="#ppt_h"/>
                                          </p:val>
                                        </p:tav>
                                      </p:tavLst>
                                    </p:anim>
                                  </p:childTnLst>
                                </p:cTn>
                              </p:par>
                            </p:childTnLst>
                          </p:cTn>
                        </p:par>
                        <p:par>
                          <p:cTn id="19" fill="hold">
                            <p:stCondLst>
                              <p:cond delay="500"/>
                            </p:stCondLst>
                            <p:childTnLst>
                              <p:par>
                                <p:cTn id="20" presetID="9" presetClass="emph" presetSubtype="0" grpId="1" nodeType="afterEffect">
                                  <p:stCondLst>
                                    <p:cond delay="0"/>
                                  </p:stCondLst>
                                  <p:childTnLst>
                                    <p:set>
                                      <p:cBhvr rctx="PPT">
                                        <p:cTn id="21" dur="indefinite"/>
                                        <p:tgtEl>
                                          <p:spTgt spid="2"/>
                                        </p:tgtEl>
                                        <p:attrNameLst>
                                          <p:attrName>style.opacity</p:attrName>
                                        </p:attrNameLst>
                                      </p:cBhvr>
                                      <p:to>
                                        <p:strVal val="0.5"/>
                                      </p:to>
                                    </p:set>
                                    <p:animEffect filter="image" prLst="opacity: 0.5">
                                      <p:cBhvr rctx="IE">
                                        <p:cTn id="22" dur="indefinite"/>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457200"/>
            <a:ext cx="8229600" cy="5493812"/>
          </a:xfrm>
          <a:prstGeom prst="rect">
            <a:avLst/>
          </a:prstGeom>
          <a:noFill/>
        </p:spPr>
        <p:txBody>
          <a:bodyPr wrap="square" rtlCol="0">
            <a:spAutoFit/>
          </a:bodyPr>
          <a:lstStyle/>
          <a:p>
            <a:r>
              <a:rPr lang="en-US" sz="2700" dirty="0" smtClean="0">
                <a:solidFill>
                  <a:schemeClr val="bg1"/>
                </a:solidFill>
                <a:latin typeface="+mj-lt"/>
              </a:rPr>
              <a:t>"I find that many people are miserable because they don’t obey the admonition of Hebrews 12:2: 'fixing our eyes on Jesus.' They spend so much time looking at themselves, their circumstances, and other people that they fail to do what Ruth did, namely, center their attention on their Master. Instead of resting in His perfections, they focus on their own imperfections. Instead of seeing His spiritual riches, they complain about their bankruptcy. They go to church 'to get their needs met,' instead of going to church to worship the God who is greater than any need."</a:t>
            </a:r>
            <a:r>
              <a:rPr lang="en-US" sz="2700" dirty="0" smtClean="0">
                <a:latin typeface="+mj-lt"/>
              </a:rPr>
              <a:t> – Warren </a:t>
            </a:r>
            <a:r>
              <a:rPr lang="en-US" sz="2700" dirty="0" err="1" smtClean="0">
                <a:latin typeface="+mj-lt"/>
              </a:rPr>
              <a:t>Wiersbe</a:t>
            </a:r>
            <a:r>
              <a:rPr lang="en-US" sz="2700" dirty="0" smtClean="0">
                <a:latin typeface="+mj-lt"/>
              </a:rPr>
              <a:t>, Be Committed, pg. 39</a:t>
            </a:r>
            <a:endParaRPr lang="en-US" sz="2700" dirty="0">
              <a:latin typeface="+mj-lt"/>
            </a:endParaRPr>
          </a:p>
        </p:txBody>
      </p:sp>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457200"/>
            <a:ext cx="8229600" cy="2062103"/>
          </a:xfrm>
          <a:prstGeom prst="rect">
            <a:avLst/>
          </a:prstGeom>
          <a:noFill/>
        </p:spPr>
        <p:txBody>
          <a:bodyPr wrap="square" rtlCol="0">
            <a:spAutoFit/>
          </a:bodyPr>
          <a:lstStyle/>
          <a:p>
            <a:r>
              <a:rPr lang="en-US" sz="3200" dirty="0" smtClean="0">
                <a:latin typeface="+mj-lt"/>
              </a:rPr>
              <a:t>John Wesley ~ </a:t>
            </a:r>
            <a:r>
              <a:rPr lang="en-US" sz="3200" dirty="0" smtClean="0">
                <a:solidFill>
                  <a:schemeClr val="bg1"/>
                </a:solidFill>
                <a:latin typeface="+mj-lt"/>
              </a:rPr>
              <a:t>"Let me do all the good I can, to all the people I can, by all the means I can, as often as I can, for I shall not pass this way again"</a:t>
            </a:r>
            <a:endParaRPr lang="en-US" sz="3200" dirty="0">
              <a:solidFill>
                <a:schemeClr val="bg1"/>
              </a:solidFill>
              <a:latin typeface="+mj-lt"/>
            </a:endParaRPr>
          </a:p>
        </p:txBody>
      </p:sp>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
        <p:nvSpPr>
          <p:cNvPr id="5" name="TextBox 4"/>
          <p:cNvSpPr txBox="1"/>
          <p:nvPr/>
        </p:nvSpPr>
        <p:spPr>
          <a:xfrm>
            <a:off x="685800" y="980169"/>
            <a:ext cx="2133600" cy="584775"/>
          </a:xfrm>
          <a:prstGeom prst="rect">
            <a:avLst/>
          </a:prstGeom>
          <a:noFill/>
        </p:spPr>
        <p:txBody>
          <a:bodyPr wrap="square" rtlCol="0">
            <a:spAutoFit/>
          </a:bodyPr>
          <a:lstStyle/>
          <a:p>
            <a:r>
              <a:rPr lang="en-US" sz="3200" dirty="0" smtClean="0">
                <a:latin typeface="Eras Demi ITC" pitchFamily="34" charset="0"/>
              </a:rPr>
              <a:t>Naomi </a:t>
            </a:r>
            <a:endParaRPr lang="en-US" sz="3200" dirty="0">
              <a:latin typeface="Eras Demi ITC" pitchFamily="34" charset="0"/>
            </a:endParaRPr>
          </a:p>
        </p:txBody>
      </p:sp>
      <p:sp>
        <p:nvSpPr>
          <p:cNvPr id="6" name="TextBox 5"/>
          <p:cNvSpPr txBox="1"/>
          <p:nvPr/>
        </p:nvSpPr>
        <p:spPr>
          <a:xfrm>
            <a:off x="685800" y="1548825"/>
            <a:ext cx="1371600" cy="584775"/>
          </a:xfrm>
          <a:prstGeom prst="rect">
            <a:avLst/>
          </a:prstGeom>
          <a:noFill/>
        </p:spPr>
        <p:txBody>
          <a:bodyPr wrap="square" rtlCol="0">
            <a:spAutoFit/>
          </a:bodyPr>
          <a:lstStyle/>
          <a:p>
            <a:r>
              <a:rPr lang="en-US" sz="3200" dirty="0" smtClean="0">
                <a:latin typeface="Eras Demi ITC" pitchFamily="34" charset="0"/>
              </a:rPr>
              <a:t>Ruth</a:t>
            </a:r>
            <a:endParaRPr lang="en-US" sz="3200" dirty="0">
              <a:latin typeface="Eras Demi ITC" pitchFamily="34" charset="0"/>
            </a:endParaRPr>
          </a:p>
        </p:txBody>
      </p:sp>
      <p:sp>
        <p:nvSpPr>
          <p:cNvPr id="7" name="TextBox 6"/>
          <p:cNvSpPr txBox="1"/>
          <p:nvPr/>
        </p:nvSpPr>
        <p:spPr>
          <a:xfrm>
            <a:off x="685800" y="2095873"/>
            <a:ext cx="2209800" cy="584775"/>
          </a:xfrm>
          <a:prstGeom prst="rect">
            <a:avLst/>
          </a:prstGeom>
          <a:noFill/>
        </p:spPr>
        <p:txBody>
          <a:bodyPr wrap="square" rtlCol="0">
            <a:spAutoFit/>
          </a:bodyPr>
          <a:lstStyle/>
          <a:p>
            <a:r>
              <a:rPr lang="en-US" sz="3200" dirty="0" err="1" smtClean="0">
                <a:latin typeface="Eras Demi ITC" pitchFamily="34" charset="0"/>
              </a:rPr>
              <a:t>Orpah</a:t>
            </a:r>
            <a:endParaRPr lang="en-US" sz="3200" dirty="0">
              <a:latin typeface="Eras Demi ITC" pitchFamily="34" charset="0"/>
            </a:endParaRPr>
          </a:p>
        </p:txBody>
      </p:sp>
      <p:sp>
        <p:nvSpPr>
          <p:cNvPr id="8" name="TextBox 7"/>
          <p:cNvSpPr txBox="1"/>
          <p:nvPr/>
        </p:nvSpPr>
        <p:spPr>
          <a:xfrm>
            <a:off x="3810000" y="976952"/>
            <a:ext cx="2895600" cy="584775"/>
          </a:xfrm>
          <a:prstGeom prst="rect">
            <a:avLst/>
          </a:prstGeom>
          <a:noFill/>
        </p:spPr>
        <p:txBody>
          <a:bodyPr wrap="square" rtlCol="0">
            <a:spAutoFit/>
          </a:bodyPr>
          <a:lstStyle/>
          <a:p>
            <a:r>
              <a:rPr lang="en-US" sz="3200" dirty="0" smtClean="0">
                <a:solidFill>
                  <a:schemeClr val="bg1"/>
                </a:solidFill>
                <a:latin typeface="Eras Demi ITC" pitchFamily="34" charset="0"/>
              </a:rPr>
              <a:t>Israel </a:t>
            </a:r>
            <a:endParaRPr lang="en-US" sz="3200" dirty="0">
              <a:solidFill>
                <a:srgbClr val="FFC000"/>
              </a:solidFill>
              <a:latin typeface="Eras Demi ITC" pitchFamily="34" charset="0"/>
            </a:endParaRPr>
          </a:p>
        </p:txBody>
      </p:sp>
      <p:sp>
        <p:nvSpPr>
          <p:cNvPr id="9" name="TextBox 8"/>
          <p:cNvSpPr txBox="1"/>
          <p:nvPr/>
        </p:nvSpPr>
        <p:spPr>
          <a:xfrm>
            <a:off x="3810000" y="1548825"/>
            <a:ext cx="2895600" cy="584775"/>
          </a:xfrm>
          <a:prstGeom prst="rect">
            <a:avLst/>
          </a:prstGeom>
          <a:noFill/>
        </p:spPr>
        <p:txBody>
          <a:bodyPr wrap="square" rtlCol="0">
            <a:spAutoFit/>
          </a:bodyPr>
          <a:lstStyle/>
          <a:p>
            <a:r>
              <a:rPr lang="en-US" sz="3200" dirty="0" smtClean="0">
                <a:solidFill>
                  <a:schemeClr val="bg1"/>
                </a:solidFill>
                <a:latin typeface="Eras Demi ITC" pitchFamily="34" charset="0"/>
              </a:rPr>
              <a:t>Church </a:t>
            </a:r>
            <a:endParaRPr lang="en-US" sz="3200" dirty="0">
              <a:solidFill>
                <a:srgbClr val="FFC000"/>
              </a:solidFill>
              <a:latin typeface="Eras Demi ITC" pitchFamily="34" charset="0"/>
            </a:endParaRPr>
          </a:p>
        </p:txBody>
      </p:sp>
      <p:sp>
        <p:nvSpPr>
          <p:cNvPr id="10" name="TextBox 9"/>
          <p:cNvSpPr txBox="1"/>
          <p:nvPr/>
        </p:nvSpPr>
        <p:spPr>
          <a:xfrm>
            <a:off x="3810000" y="2068577"/>
            <a:ext cx="4419600" cy="584775"/>
          </a:xfrm>
          <a:prstGeom prst="rect">
            <a:avLst/>
          </a:prstGeom>
          <a:noFill/>
        </p:spPr>
        <p:txBody>
          <a:bodyPr wrap="square" rtlCol="0">
            <a:spAutoFit/>
          </a:bodyPr>
          <a:lstStyle/>
          <a:p>
            <a:r>
              <a:rPr lang="en-US" sz="3200" dirty="0" smtClean="0">
                <a:solidFill>
                  <a:schemeClr val="bg1"/>
                </a:solidFill>
                <a:latin typeface="Eras Demi ITC" pitchFamily="34" charset="0"/>
              </a:rPr>
              <a:t>Shallow believer</a:t>
            </a:r>
            <a:endParaRPr lang="en-US" sz="3200" dirty="0">
              <a:solidFill>
                <a:srgbClr val="FFC000"/>
              </a:solidFill>
              <a:latin typeface="Eras Demi ITC" pitchFamily="34" charset="0"/>
            </a:endParaRPr>
          </a:p>
        </p:txBody>
      </p:sp>
      <p:sp>
        <p:nvSpPr>
          <p:cNvPr id="11" name="TextBox 10"/>
          <p:cNvSpPr txBox="1"/>
          <p:nvPr/>
        </p:nvSpPr>
        <p:spPr>
          <a:xfrm>
            <a:off x="685800" y="2650881"/>
            <a:ext cx="2209800" cy="584775"/>
          </a:xfrm>
          <a:prstGeom prst="rect">
            <a:avLst/>
          </a:prstGeom>
          <a:noFill/>
        </p:spPr>
        <p:txBody>
          <a:bodyPr wrap="square" rtlCol="0">
            <a:spAutoFit/>
          </a:bodyPr>
          <a:lstStyle/>
          <a:p>
            <a:r>
              <a:rPr lang="en-US" sz="3200" dirty="0" smtClean="0">
                <a:latin typeface="Eras Demi ITC" pitchFamily="34" charset="0"/>
              </a:rPr>
              <a:t>Boaz</a:t>
            </a:r>
            <a:endParaRPr lang="en-US" sz="3200" dirty="0">
              <a:latin typeface="Eras Demi ITC" pitchFamily="34" charset="0"/>
            </a:endParaRPr>
          </a:p>
        </p:txBody>
      </p:sp>
      <p:sp>
        <p:nvSpPr>
          <p:cNvPr id="12" name="TextBox 11"/>
          <p:cNvSpPr txBox="1"/>
          <p:nvPr/>
        </p:nvSpPr>
        <p:spPr>
          <a:xfrm>
            <a:off x="3810000" y="2623585"/>
            <a:ext cx="4419600" cy="584775"/>
          </a:xfrm>
          <a:prstGeom prst="rect">
            <a:avLst/>
          </a:prstGeom>
          <a:noFill/>
        </p:spPr>
        <p:txBody>
          <a:bodyPr wrap="square" rtlCol="0">
            <a:spAutoFit/>
          </a:bodyPr>
          <a:lstStyle/>
          <a:p>
            <a:r>
              <a:rPr lang="en-US" sz="3200" dirty="0" smtClean="0">
                <a:solidFill>
                  <a:schemeClr val="bg1"/>
                </a:solidFill>
                <a:latin typeface="Eras Demi ITC" pitchFamily="34" charset="0"/>
              </a:rPr>
              <a:t>Jesus</a:t>
            </a:r>
            <a:endParaRPr lang="en-US" sz="3200" dirty="0">
              <a:solidFill>
                <a:srgbClr val="FFC000"/>
              </a:solidFill>
              <a:latin typeface="Eras Demi ITC" pitchFamily="34" charset="0"/>
            </a:endParaRPr>
          </a:p>
        </p:txBody>
      </p:sp>
      <p:sp>
        <p:nvSpPr>
          <p:cNvPr id="13" name="TextBox 12"/>
          <p:cNvSpPr txBox="1"/>
          <p:nvPr/>
        </p:nvSpPr>
        <p:spPr>
          <a:xfrm>
            <a:off x="685800" y="4294496"/>
            <a:ext cx="2209800" cy="1077218"/>
          </a:xfrm>
          <a:prstGeom prst="rect">
            <a:avLst/>
          </a:prstGeom>
          <a:noFill/>
        </p:spPr>
        <p:txBody>
          <a:bodyPr wrap="square" rtlCol="0">
            <a:spAutoFit/>
          </a:bodyPr>
          <a:lstStyle/>
          <a:p>
            <a:r>
              <a:rPr lang="en-US" sz="3200" dirty="0" smtClean="0">
                <a:latin typeface="Eras Demi ITC" pitchFamily="34" charset="0"/>
              </a:rPr>
              <a:t>Other kinsman</a:t>
            </a:r>
            <a:endParaRPr lang="en-US" sz="3200" dirty="0">
              <a:latin typeface="Eras Demi ITC" pitchFamily="34" charset="0"/>
            </a:endParaRPr>
          </a:p>
        </p:txBody>
      </p:sp>
      <p:sp>
        <p:nvSpPr>
          <p:cNvPr id="14" name="TextBox 13"/>
          <p:cNvSpPr txBox="1"/>
          <p:nvPr/>
        </p:nvSpPr>
        <p:spPr>
          <a:xfrm>
            <a:off x="3810000" y="4267200"/>
            <a:ext cx="4419600" cy="584775"/>
          </a:xfrm>
          <a:prstGeom prst="rect">
            <a:avLst/>
          </a:prstGeom>
          <a:noFill/>
        </p:spPr>
        <p:txBody>
          <a:bodyPr wrap="square" rtlCol="0">
            <a:spAutoFit/>
          </a:bodyPr>
          <a:lstStyle/>
          <a:p>
            <a:r>
              <a:rPr lang="en-US" sz="3200" dirty="0" smtClean="0">
                <a:solidFill>
                  <a:schemeClr val="bg1"/>
                </a:solidFill>
                <a:latin typeface="Eras Demi ITC" pitchFamily="34" charset="0"/>
              </a:rPr>
              <a:t>The Law</a:t>
            </a:r>
            <a:endParaRPr lang="en-US" sz="3200" dirty="0">
              <a:solidFill>
                <a:srgbClr val="FFC000"/>
              </a:solidFill>
              <a:latin typeface="Eras Demi ITC" pitchFamily="34" charset="0"/>
            </a:endParaRPr>
          </a:p>
        </p:txBody>
      </p:sp>
      <p:sp>
        <p:nvSpPr>
          <p:cNvPr id="15" name="TextBox 14"/>
          <p:cNvSpPr txBox="1"/>
          <p:nvPr/>
        </p:nvSpPr>
        <p:spPr>
          <a:xfrm>
            <a:off x="457200" y="457200"/>
            <a:ext cx="8229600" cy="584775"/>
          </a:xfrm>
          <a:prstGeom prst="rect">
            <a:avLst/>
          </a:prstGeom>
          <a:noFill/>
        </p:spPr>
        <p:txBody>
          <a:bodyPr wrap="square" rtlCol="0">
            <a:spAutoFit/>
          </a:bodyPr>
          <a:lstStyle/>
          <a:p>
            <a:r>
              <a:rPr lang="en-US" sz="3200" dirty="0" smtClean="0">
                <a:solidFill>
                  <a:schemeClr val="bg1"/>
                </a:solidFill>
                <a:latin typeface="Eras Demi ITC" pitchFamily="34" charset="0"/>
              </a:rPr>
              <a:t>Cast of Characters:</a:t>
            </a:r>
            <a:endParaRPr lang="en-US" sz="3200" dirty="0">
              <a:solidFill>
                <a:srgbClr val="FFC000"/>
              </a:solidFill>
              <a:latin typeface="Eras Demi ITC" pitchFamily="34" charset="0"/>
            </a:endParaRPr>
          </a:p>
        </p:txBody>
      </p:sp>
      <p:sp>
        <p:nvSpPr>
          <p:cNvPr id="16" name="TextBox 15"/>
          <p:cNvSpPr txBox="1"/>
          <p:nvPr/>
        </p:nvSpPr>
        <p:spPr>
          <a:xfrm>
            <a:off x="685800" y="3197929"/>
            <a:ext cx="2209800" cy="584775"/>
          </a:xfrm>
          <a:prstGeom prst="rect">
            <a:avLst/>
          </a:prstGeom>
          <a:noFill/>
        </p:spPr>
        <p:txBody>
          <a:bodyPr wrap="square" rtlCol="0">
            <a:spAutoFit/>
          </a:bodyPr>
          <a:lstStyle/>
          <a:p>
            <a:r>
              <a:rPr lang="en-US" sz="3200" dirty="0" smtClean="0">
                <a:latin typeface="Eras Demi ITC" pitchFamily="34" charset="0"/>
              </a:rPr>
              <a:t>Servant</a:t>
            </a:r>
            <a:endParaRPr lang="en-US" sz="3200" dirty="0">
              <a:latin typeface="Eras Demi ITC" pitchFamily="34" charset="0"/>
            </a:endParaRPr>
          </a:p>
        </p:txBody>
      </p:sp>
      <p:sp>
        <p:nvSpPr>
          <p:cNvPr id="17" name="TextBox 16"/>
          <p:cNvSpPr txBox="1"/>
          <p:nvPr/>
        </p:nvSpPr>
        <p:spPr>
          <a:xfrm>
            <a:off x="3810000" y="3170633"/>
            <a:ext cx="4419600" cy="584775"/>
          </a:xfrm>
          <a:prstGeom prst="rect">
            <a:avLst/>
          </a:prstGeom>
          <a:noFill/>
        </p:spPr>
        <p:txBody>
          <a:bodyPr wrap="square" rtlCol="0">
            <a:spAutoFit/>
          </a:bodyPr>
          <a:lstStyle/>
          <a:p>
            <a:r>
              <a:rPr lang="en-US" sz="3200" dirty="0" smtClean="0">
                <a:solidFill>
                  <a:schemeClr val="bg1"/>
                </a:solidFill>
                <a:latin typeface="Eras Demi ITC" pitchFamily="34" charset="0"/>
              </a:rPr>
              <a:t>Holy Spirit</a:t>
            </a:r>
            <a:endParaRPr lang="en-US" sz="3200" dirty="0">
              <a:solidFill>
                <a:srgbClr val="FFC000"/>
              </a:solidFill>
              <a:latin typeface="Eras Demi ITC" pitchFamily="34" charset="0"/>
            </a:endParaRPr>
          </a:p>
        </p:txBody>
      </p:sp>
      <p:sp>
        <p:nvSpPr>
          <p:cNvPr id="18" name="TextBox 17"/>
          <p:cNvSpPr txBox="1"/>
          <p:nvPr/>
        </p:nvSpPr>
        <p:spPr>
          <a:xfrm>
            <a:off x="685800" y="3758625"/>
            <a:ext cx="2209800" cy="584775"/>
          </a:xfrm>
          <a:prstGeom prst="rect">
            <a:avLst/>
          </a:prstGeom>
          <a:noFill/>
        </p:spPr>
        <p:txBody>
          <a:bodyPr wrap="square" rtlCol="0">
            <a:spAutoFit/>
          </a:bodyPr>
          <a:lstStyle/>
          <a:p>
            <a:r>
              <a:rPr lang="en-US" sz="3200" dirty="0" smtClean="0">
                <a:latin typeface="Eras Demi ITC" pitchFamily="34" charset="0"/>
              </a:rPr>
              <a:t>Field</a:t>
            </a:r>
            <a:endParaRPr lang="en-US" sz="3200" dirty="0">
              <a:latin typeface="Eras Demi ITC" pitchFamily="34" charset="0"/>
            </a:endParaRPr>
          </a:p>
        </p:txBody>
      </p:sp>
      <p:sp>
        <p:nvSpPr>
          <p:cNvPr id="19" name="TextBox 18"/>
          <p:cNvSpPr txBox="1"/>
          <p:nvPr/>
        </p:nvSpPr>
        <p:spPr>
          <a:xfrm>
            <a:off x="3810000" y="3731329"/>
            <a:ext cx="4419600" cy="584775"/>
          </a:xfrm>
          <a:prstGeom prst="rect">
            <a:avLst/>
          </a:prstGeom>
          <a:noFill/>
        </p:spPr>
        <p:txBody>
          <a:bodyPr wrap="square" rtlCol="0">
            <a:spAutoFit/>
          </a:bodyPr>
          <a:lstStyle/>
          <a:p>
            <a:r>
              <a:rPr lang="en-US" sz="3200" dirty="0" smtClean="0">
                <a:solidFill>
                  <a:schemeClr val="bg1"/>
                </a:solidFill>
                <a:latin typeface="Eras Demi ITC" pitchFamily="34" charset="0"/>
              </a:rPr>
              <a:t>World</a:t>
            </a:r>
            <a:endParaRPr lang="en-US" sz="3200" dirty="0">
              <a:solidFill>
                <a:srgbClr val="FFC000"/>
              </a:solidFill>
              <a:latin typeface="Eras Demi ITC" pitchFamily="34" charset="0"/>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ppt_x</p:attrName>
                                        </p:attrNameLst>
                                      </p:cBhvr>
                                      <p:tavLst>
                                        <p:tav tm="0">
                                          <p:val>
                                            <p:strVal val="#ppt_x-#ppt_w/2"/>
                                          </p:val>
                                        </p:tav>
                                        <p:tav tm="100000">
                                          <p:val>
                                            <p:strVal val="#ppt_x"/>
                                          </p:val>
                                        </p:tav>
                                      </p:tavLst>
                                    </p:anim>
                                    <p:anim calcmode="lin" valueType="num">
                                      <p:cBhvr>
                                        <p:cTn id="8" dur="500" fill="hold"/>
                                        <p:tgtEl>
                                          <p:spTgt spid="15"/>
                                        </p:tgtEl>
                                        <p:attrNameLst>
                                          <p:attrName>ppt_y</p:attrName>
                                        </p:attrNameLst>
                                      </p:cBhvr>
                                      <p:tavLst>
                                        <p:tav tm="0">
                                          <p:val>
                                            <p:strVal val="#ppt_y"/>
                                          </p:val>
                                        </p:tav>
                                        <p:tav tm="100000">
                                          <p:val>
                                            <p:strVal val="#ppt_y"/>
                                          </p:val>
                                        </p:tav>
                                      </p:tavLst>
                                    </p:anim>
                                    <p:anim calcmode="lin" valueType="num">
                                      <p:cBhvr>
                                        <p:cTn id="9" dur="500" fill="hold"/>
                                        <p:tgtEl>
                                          <p:spTgt spid="15"/>
                                        </p:tgtEl>
                                        <p:attrNameLst>
                                          <p:attrName>ppt_w</p:attrName>
                                        </p:attrNameLst>
                                      </p:cBhvr>
                                      <p:tavLst>
                                        <p:tav tm="0">
                                          <p:val>
                                            <p:fltVal val="0"/>
                                          </p:val>
                                        </p:tav>
                                        <p:tav tm="100000">
                                          <p:val>
                                            <p:strVal val="#ppt_w"/>
                                          </p:val>
                                        </p:tav>
                                      </p:tavLst>
                                    </p:anim>
                                    <p:anim calcmode="lin" valueType="num">
                                      <p:cBhvr>
                                        <p:cTn id="10" dur="500" fill="hold"/>
                                        <p:tgtEl>
                                          <p:spTgt spid="15"/>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ppt_x</p:attrName>
                                        </p:attrNameLst>
                                      </p:cBhvr>
                                      <p:tavLst>
                                        <p:tav tm="0">
                                          <p:val>
                                            <p:strVal val="#ppt_x-#ppt_w/2"/>
                                          </p:val>
                                        </p:tav>
                                        <p:tav tm="100000">
                                          <p:val>
                                            <p:strVal val="#ppt_x"/>
                                          </p:val>
                                        </p:tav>
                                      </p:tavLst>
                                    </p:anim>
                                    <p:anim calcmode="lin" valueType="num">
                                      <p:cBhvr>
                                        <p:cTn id="16" dur="500" fill="hold"/>
                                        <p:tgtEl>
                                          <p:spTgt spid="5"/>
                                        </p:tgtEl>
                                        <p:attrNameLst>
                                          <p:attrName>ppt_y</p:attrName>
                                        </p:attrNameLst>
                                      </p:cBhvr>
                                      <p:tavLst>
                                        <p:tav tm="0">
                                          <p:val>
                                            <p:strVal val="#ppt_y"/>
                                          </p:val>
                                        </p:tav>
                                        <p:tav tm="100000">
                                          <p:val>
                                            <p:strVal val="#ppt_y"/>
                                          </p:val>
                                        </p:tav>
                                      </p:tavLst>
                                    </p:anim>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strVal val="#ppt_h"/>
                                          </p:val>
                                        </p:tav>
                                        <p:tav tm="100000">
                                          <p:val>
                                            <p:strVal val="#ppt_h"/>
                                          </p:val>
                                        </p:tav>
                                      </p:tavLst>
                                    </p:anim>
                                  </p:childTnLst>
                                </p:cTn>
                              </p:par>
                            </p:childTnLst>
                          </p:cTn>
                        </p:par>
                        <p:par>
                          <p:cTn id="19" fill="hold">
                            <p:stCondLst>
                              <p:cond delay="500"/>
                            </p:stCondLst>
                            <p:childTnLst>
                              <p:par>
                                <p:cTn id="20" presetID="17" presetClass="entr" presetSubtype="8"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500" fill="hold"/>
                                        <p:tgtEl>
                                          <p:spTgt spid="8"/>
                                        </p:tgtEl>
                                        <p:attrNameLst>
                                          <p:attrName>ppt_x</p:attrName>
                                        </p:attrNameLst>
                                      </p:cBhvr>
                                      <p:tavLst>
                                        <p:tav tm="0">
                                          <p:val>
                                            <p:strVal val="#ppt_x-#ppt_w/2"/>
                                          </p:val>
                                        </p:tav>
                                        <p:tav tm="100000">
                                          <p:val>
                                            <p:strVal val="#ppt_x"/>
                                          </p:val>
                                        </p:tav>
                                      </p:tavLst>
                                    </p:anim>
                                    <p:anim calcmode="lin" valueType="num">
                                      <p:cBhvr>
                                        <p:cTn id="23" dur="500" fill="hold"/>
                                        <p:tgtEl>
                                          <p:spTgt spid="8"/>
                                        </p:tgtEl>
                                        <p:attrNameLst>
                                          <p:attrName>ppt_y</p:attrName>
                                        </p:attrNameLst>
                                      </p:cBhvr>
                                      <p:tavLst>
                                        <p:tav tm="0">
                                          <p:val>
                                            <p:strVal val="#ppt_y"/>
                                          </p:val>
                                        </p:tav>
                                        <p:tav tm="100000">
                                          <p:val>
                                            <p:strVal val="#ppt_y"/>
                                          </p:val>
                                        </p:tav>
                                      </p:tavLst>
                                    </p:anim>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17" presetClass="entr" presetSubtype="8"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p:cTn id="30" dur="500" fill="hold"/>
                                        <p:tgtEl>
                                          <p:spTgt spid="6"/>
                                        </p:tgtEl>
                                        <p:attrNameLst>
                                          <p:attrName>ppt_x</p:attrName>
                                        </p:attrNameLst>
                                      </p:cBhvr>
                                      <p:tavLst>
                                        <p:tav tm="0">
                                          <p:val>
                                            <p:strVal val="#ppt_x-#ppt_w/2"/>
                                          </p:val>
                                        </p:tav>
                                        <p:tav tm="100000">
                                          <p:val>
                                            <p:strVal val="#ppt_x"/>
                                          </p:val>
                                        </p:tav>
                                      </p:tavLst>
                                    </p:anim>
                                    <p:anim calcmode="lin" valueType="num">
                                      <p:cBhvr>
                                        <p:cTn id="31" dur="500" fill="hold"/>
                                        <p:tgtEl>
                                          <p:spTgt spid="6"/>
                                        </p:tgtEl>
                                        <p:attrNameLst>
                                          <p:attrName>ppt_y</p:attrName>
                                        </p:attrNameLst>
                                      </p:cBhvr>
                                      <p:tavLst>
                                        <p:tav tm="0">
                                          <p:val>
                                            <p:strVal val="#ppt_y"/>
                                          </p:val>
                                        </p:tav>
                                        <p:tav tm="100000">
                                          <p:val>
                                            <p:strVal val="#ppt_y"/>
                                          </p:val>
                                        </p:tav>
                                      </p:tavLst>
                                    </p:anim>
                                    <p:anim calcmode="lin" valueType="num">
                                      <p:cBhvr>
                                        <p:cTn id="32" dur="500" fill="hold"/>
                                        <p:tgtEl>
                                          <p:spTgt spid="6"/>
                                        </p:tgtEl>
                                        <p:attrNameLst>
                                          <p:attrName>ppt_w</p:attrName>
                                        </p:attrNameLst>
                                      </p:cBhvr>
                                      <p:tavLst>
                                        <p:tav tm="0">
                                          <p:val>
                                            <p:fltVal val="0"/>
                                          </p:val>
                                        </p:tav>
                                        <p:tav tm="100000">
                                          <p:val>
                                            <p:strVal val="#ppt_w"/>
                                          </p:val>
                                        </p:tav>
                                      </p:tavLst>
                                    </p:anim>
                                    <p:anim calcmode="lin" valueType="num">
                                      <p:cBhvr>
                                        <p:cTn id="33" dur="500" fill="hold"/>
                                        <p:tgtEl>
                                          <p:spTgt spid="6"/>
                                        </p:tgtEl>
                                        <p:attrNameLst>
                                          <p:attrName>ppt_h</p:attrName>
                                        </p:attrNameLst>
                                      </p:cBhvr>
                                      <p:tavLst>
                                        <p:tav tm="0">
                                          <p:val>
                                            <p:strVal val="#ppt_h"/>
                                          </p:val>
                                        </p:tav>
                                        <p:tav tm="100000">
                                          <p:val>
                                            <p:strVal val="#ppt_h"/>
                                          </p:val>
                                        </p:tav>
                                      </p:tavLst>
                                    </p:anim>
                                  </p:childTnLst>
                                </p:cTn>
                              </p:par>
                            </p:childTnLst>
                          </p:cTn>
                        </p:par>
                        <p:par>
                          <p:cTn id="34" fill="hold">
                            <p:stCondLst>
                              <p:cond delay="500"/>
                            </p:stCondLst>
                            <p:childTnLst>
                              <p:par>
                                <p:cTn id="35" presetID="17" presetClass="entr" presetSubtype="8"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ppt_x</p:attrName>
                                        </p:attrNameLst>
                                      </p:cBhvr>
                                      <p:tavLst>
                                        <p:tav tm="0">
                                          <p:val>
                                            <p:strVal val="#ppt_x-#ppt_w/2"/>
                                          </p:val>
                                        </p:tav>
                                        <p:tav tm="100000">
                                          <p:val>
                                            <p:strVal val="#ppt_x"/>
                                          </p:val>
                                        </p:tav>
                                      </p:tavLst>
                                    </p:anim>
                                    <p:anim calcmode="lin" valueType="num">
                                      <p:cBhvr>
                                        <p:cTn id="38" dur="500" fill="hold"/>
                                        <p:tgtEl>
                                          <p:spTgt spid="9"/>
                                        </p:tgtEl>
                                        <p:attrNameLst>
                                          <p:attrName>ppt_y</p:attrName>
                                        </p:attrNameLst>
                                      </p:cBhvr>
                                      <p:tavLst>
                                        <p:tav tm="0">
                                          <p:val>
                                            <p:strVal val="#ppt_y"/>
                                          </p:val>
                                        </p:tav>
                                        <p:tav tm="100000">
                                          <p:val>
                                            <p:strVal val="#ppt_y"/>
                                          </p:val>
                                        </p:tav>
                                      </p:tavLst>
                                    </p:anim>
                                    <p:anim calcmode="lin" valueType="num">
                                      <p:cBhvr>
                                        <p:cTn id="39" dur="500" fill="hold"/>
                                        <p:tgtEl>
                                          <p:spTgt spid="9"/>
                                        </p:tgtEl>
                                        <p:attrNameLst>
                                          <p:attrName>ppt_w</p:attrName>
                                        </p:attrNameLst>
                                      </p:cBhvr>
                                      <p:tavLst>
                                        <p:tav tm="0">
                                          <p:val>
                                            <p:fltVal val="0"/>
                                          </p:val>
                                        </p:tav>
                                        <p:tav tm="100000">
                                          <p:val>
                                            <p:strVal val="#ppt_w"/>
                                          </p:val>
                                        </p:tav>
                                      </p:tavLst>
                                    </p:anim>
                                    <p:anim calcmode="lin" valueType="num">
                                      <p:cBhvr>
                                        <p:cTn id="40" dur="500" fill="hold"/>
                                        <p:tgtEl>
                                          <p:spTgt spid="9"/>
                                        </p:tgtEl>
                                        <p:attrNameLst>
                                          <p:attrName>ppt_h</p:attrName>
                                        </p:attrNameLst>
                                      </p:cBhvr>
                                      <p:tavLst>
                                        <p:tav tm="0">
                                          <p:val>
                                            <p:strVal val="#ppt_h"/>
                                          </p:val>
                                        </p:tav>
                                        <p:tav tm="100000">
                                          <p:val>
                                            <p:strVal val="#ppt_h"/>
                                          </p:val>
                                        </p:tav>
                                      </p:tavLst>
                                    </p:anim>
                                  </p:childTnLst>
                                </p:cTn>
                              </p:par>
                            </p:childTnLst>
                          </p:cTn>
                        </p:par>
                        <p:par>
                          <p:cTn id="41" fill="hold">
                            <p:stCondLst>
                              <p:cond delay="1000"/>
                            </p:stCondLst>
                            <p:childTnLst>
                              <p:par>
                                <p:cTn id="42" presetID="9" presetClass="emph" presetSubtype="0" grpId="1" nodeType="afterEffect">
                                  <p:stCondLst>
                                    <p:cond delay="0"/>
                                  </p:stCondLst>
                                  <p:childTnLst>
                                    <p:set>
                                      <p:cBhvr rctx="PPT">
                                        <p:cTn id="43" dur="indefinite"/>
                                        <p:tgtEl>
                                          <p:spTgt spid="5"/>
                                        </p:tgtEl>
                                        <p:attrNameLst>
                                          <p:attrName>style.opacity</p:attrName>
                                        </p:attrNameLst>
                                      </p:cBhvr>
                                      <p:to>
                                        <p:strVal val="0.5"/>
                                      </p:to>
                                    </p:set>
                                    <p:animEffect filter="image" prLst="opacity: 0.5">
                                      <p:cBhvr rctx="IE">
                                        <p:cTn id="44" dur="indefinite"/>
                                        <p:tgtEl>
                                          <p:spTgt spid="5"/>
                                        </p:tgtEl>
                                      </p:cBhvr>
                                    </p:animEffect>
                                  </p:childTnLst>
                                </p:cTn>
                              </p:par>
                            </p:childTnLst>
                          </p:cTn>
                        </p:par>
                        <p:par>
                          <p:cTn id="45" fill="hold">
                            <p:stCondLst>
                              <p:cond delay="1000"/>
                            </p:stCondLst>
                            <p:childTnLst>
                              <p:par>
                                <p:cTn id="46" presetID="9" presetClass="emph" presetSubtype="0" grpId="1" nodeType="afterEffect">
                                  <p:stCondLst>
                                    <p:cond delay="0"/>
                                  </p:stCondLst>
                                  <p:childTnLst>
                                    <p:set>
                                      <p:cBhvr rctx="PPT">
                                        <p:cTn id="47" dur="indefinite"/>
                                        <p:tgtEl>
                                          <p:spTgt spid="8"/>
                                        </p:tgtEl>
                                        <p:attrNameLst>
                                          <p:attrName>style.opacity</p:attrName>
                                        </p:attrNameLst>
                                      </p:cBhvr>
                                      <p:to>
                                        <p:strVal val="0.5"/>
                                      </p:to>
                                    </p:set>
                                    <p:animEffect filter="image" prLst="opacity: 0.5">
                                      <p:cBhvr rctx="IE">
                                        <p:cTn id="48" dur="indefinite"/>
                                        <p:tgtEl>
                                          <p:spTgt spid="8"/>
                                        </p:tgtEl>
                                      </p:cBhvr>
                                    </p:animEffect>
                                  </p:childTnLst>
                                </p:cTn>
                              </p:par>
                            </p:childTnLst>
                          </p:cTn>
                        </p:par>
                      </p:childTnLst>
                    </p:cTn>
                  </p:par>
                  <p:par>
                    <p:cTn id="49" fill="hold">
                      <p:stCondLst>
                        <p:cond delay="indefinite"/>
                      </p:stCondLst>
                      <p:childTnLst>
                        <p:par>
                          <p:cTn id="50" fill="hold">
                            <p:stCondLst>
                              <p:cond delay="0"/>
                            </p:stCondLst>
                            <p:childTnLst>
                              <p:par>
                                <p:cTn id="51" presetID="17" presetClass="entr" presetSubtype="8" fill="hold" grpId="0" nodeType="clickEffect">
                                  <p:stCondLst>
                                    <p:cond delay="0"/>
                                  </p:stCondLst>
                                  <p:childTnLst>
                                    <p:set>
                                      <p:cBhvr>
                                        <p:cTn id="52" dur="1" fill="hold">
                                          <p:stCondLst>
                                            <p:cond delay="0"/>
                                          </p:stCondLst>
                                        </p:cTn>
                                        <p:tgtEl>
                                          <p:spTgt spid="7"/>
                                        </p:tgtEl>
                                        <p:attrNameLst>
                                          <p:attrName>style.visibility</p:attrName>
                                        </p:attrNameLst>
                                      </p:cBhvr>
                                      <p:to>
                                        <p:strVal val="visible"/>
                                      </p:to>
                                    </p:set>
                                    <p:anim calcmode="lin" valueType="num">
                                      <p:cBhvr>
                                        <p:cTn id="53" dur="500" fill="hold"/>
                                        <p:tgtEl>
                                          <p:spTgt spid="7"/>
                                        </p:tgtEl>
                                        <p:attrNameLst>
                                          <p:attrName>ppt_x</p:attrName>
                                        </p:attrNameLst>
                                      </p:cBhvr>
                                      <p:tavLst>
                                        <p:tav tm="0">
                                          <p:val>
                                            <p:strVal val="#ppt_x-#ppt_w/2"/>
                                          </p:val>
                                        </p:tav>
                                        <p:tav tm="100000">
                                          <p:val>
                                            <p:strVal val="#ppt_x"/>
                                          </p:val>
                                        </p:tav>
                                      </p:tavLst>
                                    </p:anim>
                                    <p:anim calcmode="lin" valueType="num">
                                      <p:cBhvr>
                                        <p:cTn id="54" dur="500" fill="hold"/>
                                        <p:tgtEl>
                                          <p:spTgt spid="7"/>
                                        </p:tgtEl>
                                        <p:attrNameLst>
                                          <p:attrName>ppt_y</p:attrName>
                                        </p:attrNameLst>
                                      </p:cBhvr>
                                      <p:tavLst>
                                        <p:tav tm="0">
                                          <p:val>
                                            <p:strVal val="#ppt_y"/>
                                          </p:val>
                                        </p:tav>
                                        <p:tav tm="100000">
                                          <p:val>
                                            <p:strVal val="#ppt_y"/>
                                          </p:val>
                                        </p:tav>
                                      </p:tavLst>
                                    </p:anim>
                                    <p:anim calcmode="lin" valueType="num">
                                      <p:cBhvr>
                                        <p:cTn id="55" dur="500" fill="hold"/>
                                        <p:tgtEl>
                                          <p:spTgt spid="7"/>
                                        </p:tgtEl>
                                        <p:attrNameLst>
                                          <p:attrName>ppt_w</p:attrName>
                                        </p:attrNameLst>
                                      </p:cBhvr>
                                      <p:tavLst>
                                        <p:tav tm="0">
                                          <p:val>
                                            <p:fltVal val="0"/>
                                          </p:val>
                                        </p:tav>
                                        <p:tav tm="100000">
                                          <p:val>
                                            <p:strVal val="#ppt_w"/>
                                          </p:val>
                                        </p:tav>
                                      </p:tavLst>
                                    </p:anim>
                                    <p:anim calcmode="lin" valueType="num">
                                      <p:cBhvr>
                                        <p:cTn id="56" dur="500" fill="hold"/>
                                        <p:tgtEl>
                                          <p:spTgt spid="7"/>
                                        </p:tgtEl>
                                        <p:attrNameLst>
                                          <p:attrName>ppt_h</p:attrName>
                                        </p:attrNameLst>
                                      </p:cBhvr>
                                      <p:tavLst>
                                        <p:tav tm="0">
                                          <p:val>
                                            <p:strVal val="#ppt_h"/>
                                          </p:val>
                                        </p:tav>
                                        <p:tav tm="100000">
                                          <p:val>
                                            <p:strVal val="#ppt_h"/>
                                          </p:val>
                                        </p:tav>
                                      </p:tavLst>
                                    </p:anim>
                                  </p:childTnLst>
                                </p:cTn>
                              </p:par>
                            </p:childTnLst>
                          </p:cTn>
                        </p:par>
                        <p:par>
                          <p:cTn id="57" fill="hold">
                            <p:stCondLst>
                              <p:cond delay="500"/>
                            </p:stCondLst>
                            <p:childTnLst>
                              <p:par>
                                <p:cTn id="58" presetID="17" presetClass="entr" presetSubtype="8" fill="hold" grpId="0" nodeType="afterEffect">
                                  <p:stCondLst>
                                    <p:cond delay="0"/>
                                  </p:stCondLst>
                                  <p:childTnLst>
                                    <p:set>
                                      <p:cBhvr>
                                        <p:cTn id="59" dur="1" fill="hold">
                                          <p:stCondLst>
                                            <p:cond delay="0"/>
                                          </p:stCondLst>
                                        </p:cTn>
                                        <p:tgtEl>
                                          <p:spTgt spid="10"/>
                                        </p:tgtEl>
                                        <p:attrNameLst>
                                          <p:attrName>style.visibility</p:attrName>
                                        </p:attrNameLst>
                                      </p:cBhvr>
                                      <p:to>
                                        <p:strVal val="visible"/>
                                      </p:to>
                                    </p:set>
                                    <p:anim calcmode="lin" valueType="num">
                                      <p:cBhvr>
                                        <p:cTn id="60" dur="500" fill="hold"/>
                                        <p:tgtEl>
                                          <p:spTgt spid="10"/>
                                        </p:tgtEl>
                                        <p:attrNameLst>
                                          <p:attrName>ppt_x</p:attrName>
                                        </p:attrNameLst>
                                      </p:cBhvr>
                                      <p:tavLst>
                                        <p:tav tm="0">
                                          <p:val>
                                            <p:strVal val="#ppt_x-#ppt_w/2"/>
                                          </p:val>
                                        </p:tav>
                                        <p:tav tm="100000">
                                          <p:val>
                                            <p:strVal val="#ppt_x"/>
                                          </p:val>
                                        </p:tav>
                                      </p:tavLst>
                                    </p:anim>
                                    <p:anim calcmode="lin" valueType="num">
                                      <p:cBhvr>
                                        <p:cTn id="61" dur="500" fill="hold"/>
                                        <p:tgtEl>
                                          <p:spTgt spid="10"/>
                                        </p:tgtEl>
                                        <p:attrNameLst>
                                          <p:attrName>ppt_y</p:attrName>
                                        </p:attrNameLst>
                                      </p:cBhvr>
                                      <p:tavLst>
                                        <p:tav tm="0">
                                          <p:val>
                                            <p:strVal val="#ppt_y"/>
                                          </p:val>
                                        </p:tav>
                                        <p:tav tm="100000">
                                          <p:val>
                                            <p:strVal val="#ppt_y"/>
                                          </p:val>
                                        </p:tav>
                                      </p:tavLst>
                                    </p:anim>
                                    <p:anim calcmode="lin" valueType="num">
                                      <p:cBhvr>
                                        <p:cTn id="62" dur="500" fill="hold"/>
                                        <p:tgtEl>
                                          <p:spTgt spid="10"/>
                                        </p:tgtEl>
                                        <p:attrNameLst>
                                          <p:attrName>ppt_w</p:attrName>
                                        </p:attrNameLst>
                                      </p:cBhvr>
                                      <p:tavLst>
                                        <p:tav tm="0">
                                          <p:val>
                                            <p:fltVal val="0"/>
                                          </p:val>
                                        </p:tav>
                                        <p:tav tm="100000">
                                          <p:val>
                                            <p:strVal val="#ppt_w"/>
                                          </p:val>
                                        </p:tav>
                                      </p:tavLst>
                                    </p:anim>
                                    <p:anim calcmode="lin" valueType="num">
                                      <p:cBhvr>
                                        <p:cTn id="63" dur="500" fill="hold"/>
                                        <p:tgtEl>
                                          <p:spTgt spid="10"/>
                                        </p:tgtEl>
                                        <p:attrNameLst>
                                          <p:attrName>ppt_h</p:attrName>
                                        </p:attrNameLst>
                                      </p:cBhvr>
                                      <p:tavLst>
                                        <p:tav tm="0">
                                          <p:val>
                                            <p:strVal val="#ppt_h"/>
                                          </p:val>
                                        </p:tav>
                                        <p:tav tm="100000">
                                          <p:val>
                                            <p:strVal val="#ppt_h"/>
                                          </p:val>
                                        </p:tav>
                                      </p:tavLst>
                                    </p:anim>
                                  </p:childTnLst>
                                </p:cTn>
                              </p:par>
                            </p:childTnLst>
                          </p:cTn>
                        </p:par>
                        <p:par>
                          <p:cTn id="64" fill="hold">
                            <p:stCondLst>
                              <p:cond delay="1000"/>
                            </p:stCondLst>
                            <p:childTnLst>
                              <p:par>
                                <p:cTn id="65" presetID="9" presetClass="emph" presetSubtype="0" grpId="1" nodeType="afterEffect">
                                  <p:stCondLst>
                                    <p:cond delay="0"/>
                                  </p:stCondLst>
                                  <p:childTnLst>
                                    <p:set>
                                      <p:cBhvr rctx="PPT">
                                        <p:cTn id="66" dur="indefinite"/>
                                        <p:tgtEl>
                                          <p:spTgt spid="6"/>
                                        </p:tgtEl>
                                        <p:attrNameLst>
                                          <p:attrName>style.opacity</p:attrName>
                                        </p:attrNameLst>
                                      </p:cBhvr>
                                      <p:to>
                                        <p:strVal val="0.5"/>
                                      </p:to>
                                    </p:set>
                                    <p:animEffect filter="image" prLst="opacity: 0.5">
                                      <p:cBhvr rctx="IE">
                                        <p:cTn id="67" dur="indefinite"/>
                                        <p:tgtEl>
                                          <p:spTgt spid="6"/>
                                        </p:tgtEl>
                                      </p:cBhvr>
                                    </p:animEffect>
                                  </p:childTnLst>
                                </p:cTn>
                              </p:par>
                            </p:childTnLst>
                          </p:cTn>
                        </p:par>
                        <p:par>
                          <p:cTn id="68" fill="hold">
                            <p:stCondLst>
                              <p:cond delay="1000"/>
                            </p:stCondLst>
                            <p:childTnLst>
                              <p:par>
                                <p:cTn id="69" presetID="9" presetClass="emph" presetSubtype="0" grpId="1" nodeType="afterEffect">
                                  <p:stCondLst>
                                    <p:cond delay="0"/>
                                  </p:stCondLst>
                                  <p:childTnLst>
                                    <p:set>
                                      <p:cBhvr rctx="PPT">
                                        <p:cTn id="70" dur="indefinite"/>
                                        <p:tgtEl>
                                          <p:spTgt spid="9"/>
                                        </p:tgtEl>
                                        <p:attrNameLst>
                                          <p:attrName>style.opacity</p:attrName>
                                        </p:attrNameLst>
                                      </p:cBhvr>
                                      <p:to>
                                        <p:strVal val="0.5"/>
                                      </p:to>
                                    </p:set>
                                    <p:animEffect filter="image" prLst="opacity: 0.5">
                                      <p:cBhvr rctx="IE">
                                        <p:cTn id="71" dur="indefinite"/>
                                        <p:tgtEl>
                                          <p:spTgt spid="9"/>
                                        </p:tgtEl>
                                      </p:cBhvr>
                                    </p:animEffect>
                                  </p:childTnLst>
                                </p:cTn>
                              </p:par>
                            </p:childTnLst>
                          </p:cTn>
                        </p:par>
                      </p:childTnLst>
                    </p:cTn>
                  </p:par>
                  <p:par>
                    <p:cTn id="72" fill="hold">
                      <p:stCondLst>
                        <p:cond delay="indefinite"/>
                      </p:stCondLst>
                      <p:childTnLst>
                        <p:par>
                          <p:cTn id="73" fill="hold">
                            <p:stCondLst>
                              <p:cond delay="0"/>
                            </p:stCondLst>
                            <p:childTnLst>
                              <p:par>
                                <p:cTn id="74" presetID="17" presetClass="entr" presetSubtype="8" fill="hold" grpId="0" nodeType="clickEffect">
                                  <p:stCondLst>
                                    <p:cond delay="0"/>
                                  </p:stCondLst>
                                  <p:childTnLst>
                                    <p:set>
                                      <p:cBhvr>
                                        <p:cTn id="75" dur="1" fill="hold">
                                          <p:stCondLst>
                                            <p:cond delay="0"/>
                                          </p:stCondLst>
                                        </p:cTn>
                                        <p:tgtEl>
                                          <p:spTgt spid="11"/>
                                        </p:tgtEl>
                                        <p:attrNameLst>
                                          <p:attrName>style.visibility</p:attrName>
                                        </p:attrNameLst>
                                      </p:cBhvr>
                                      <p:to>
                                        <p:strVal val="visible"/>
                                      </p:to>
                                    </p:set>
                                    <p:anim calcmode="lin" valueType="num">
                                      <p:cBhvr>
                                        <p:cTn id="76" dur="500" fill="hold"/>
                                        <p:tgtEl>
                                          <p:spTgt spid="11"/>
                                        </p:tgtEl>
                                        <p:attrNameLst>
                                          <p:attrName>ppt_x</p:attrName>
                                        </p:attrNameLst>
                                      </p:cBhvr>
                                      <p:tavLst>
                                        <p:tav tm="0">
                                          <p:val>
                                            <p:strVal val="#ppt_x-#ppt_w/2"/>
                                          </p:val>
                                        </p:tav>
                                        <p:tav tm="100000">
                                          <p:val>
                                            <p:strVal val="#ppt_x"/>
                                          </p:val>
                                        </p:tav>
                                      </p:tavLst>
                                    </p:anim>
                                    <p:anim calcmode="lin" valueType="num">
                                      <p:cBhvr>
                                        <p:cTn id="77" dur="500" fill="hold"/>
                                        <p:tgtEl>
                                          <p:spTgt spid="11"/>
                                        </p:tgtEl>
                                        <p:attrNameLst>
                                          <p:attrName>ppt_y</p:attrName>
                                        </p:attrNameLst>
                                      </p:cBhvr>
                                      <p:tavLst>
                                        <p:tav tm="0">
                                          <p:val>
                                            <p:strVal val="#ppt_y"/>
                                          </p:val>
                                        </p:tav>
                                        <p:tav tm="100000">
                                          <p:val>
                                            <p:strVal val="#ppt_y"/>
                                          </p:val>
                                        </p:tav>
                                      </p:tavLst>
                                    </p:anim>
                                    <p:anim calcmode="lin" valueType="num">
                                      <p:cBhvr>
                                        <p:cTn id="78" dur="500" fill="hold"/>
                                        <p:tgtEl>
                                          <p:spTgt spid="11"/>
                                        </p:tgtEl>
                                        <p:attrNameLst>
                                          <p:attrName>ppt_w</p:attrName>
                                        </p:attrNameLst>
                                      </p:cBhvr>
                                      <p:tavLst>
                                        <p:tav tm="0">
                                          <p:val>
                                            <p:fltVal val="0"/>
                                          </p:val>
                                        </p:tav>
                                        <p:tav tm="100000">
                                          <p:val>
                                            <p:strVal val="#ppt_w"/>
                                          </p:val>
                                        </p:tav>
                                      </p:tavLst>
                                    </p:anim>
                                    <p:anim calcmode="lin" valueType="num">
                                      <p:cBhvr>
                                        <p:cTn id="79" dur="500" fill="hold"/>
                                        <p:tgtEl>
                                          <p:spTgt spid="11"/>
                                        </p:tgtEl>
                                        <p:attrNameLst>
                                          <p:attrName>ppt_h</p:attrName>
                                        </p:attrNameLst>
                                      </p:cBhvr>
                                      <p:tavLst>
                                        <p:tav tm="0">
                                          <p:val>
                                            <p:strVal val="#ppt_h"/>
                                          </p:val>
                                        </p:tav>
                                        <p:tav tm="100000">
                                          <p:val>
                                            <p:strVal val="#ppt_h"/>
                                          </p:val>
                                        </p:tav>
                                      </p:tavLst>
                                    </p:anim>
                                  </p:childTnLst>
                                </p:cTn>
                              </p:par>
                            </p:childTnLst>
                          </p:cTn>
                        </p:par>
                        <p:par>
                          <p:cTn id="80" fill="hold">
                            <p:stCondLst>
                              <p:cond delay="500"/>
                            </p:stCondLst>
                            <p:childTnLst>
                              <p:par>
                                <p:cTn id="81" presetID="17" presetClass="entr" presetSubtype="8" fill="hold" grpId="0" nodeType="afterEffect">
                                  <p:stCondLst>
                                    <p:cond delay="0"/>
                                  </p:stCondLst>
                                  <p:childTnLst>
                                    <p:set>
                                      <p:cBhvr>
                                        <p:cTn id="82" dur="1" fill="hold">
                                          <p:stCondLst>
                                            <p:cond delay="0"/>
                                          </p:stCondLst>
                                        </p:cTn>
                                        <p:tgtEl>
                                          <p:spTgt spid="12"/>
                                        </p:tgtEl>
                                        <p:attrNameLst>
                                          <p:attrName>style.visibility</p:attrName>
                                        </p:attrNameLst>
                                      </p:cBhvr>
                                      <p:to>
                                        <p:strVal val="visible"/>
                                      </p:to>
                                    </p:set>
                                    <p:anim calcmode="lin" valueType="num">
                                      <p:cBhvr>
                                        <p:cTn id="83" dur="500" fill="hold"/>
                                        <p:tgtEl>
                                          <p:spTgt spid="12"/>
                                        </p:tgtEl>
                                        <p:attrNameLst>
                                          <p:attrName>ppt_x</p:attrName>
                                        </p:attrNameLst>
                                      </p:cBhvr>
                                      <p:tavLst>
                                        <p:tav tm="0">
                                          <p:val>
                                            <p:strVal val="#ppt_x-#ppt_w/2"/>
                                          </p:val>
                                        </p:tav>
                                        <p:tav tm="100000">
                                          <p:val>
                                            <p:strVal val="#ppt_x"/>
                                          </p:val>
                                        </p:tav>
                                      </p:tavLst>
                                    </p:anim>
                                    <p:anim calcmode="lin" valueType="num">
                                      <p:cBhvr>
                                        <p:cTn id="84" dur="500" fill="hold"/>
                                        <p:tgtEl>
                                          <p:spTgt spid="12"/>
                                        </p:tgtEl>
                                        <p:attrNameLst>
                                          <p:attrName>ppt_y</p:attrName>
                                        </p:attrNameLst>
                                      </p:cBhvr>
                                      <p:tavLst>
                                        <p:tav tm="0">
                                          <p:val>
                                            <p:strVal val="#ppt_y"/>
                                          </p:val>
                                        </p:tav>
                                        <p:tav tm="100000">
                                          <p:val>
                                            <p:strVal val="#ppt_y"/>
                                          </p:val>
                                        </p:tav>
                                      </p:tavLst>
                                    </p:anim>
                                    <p:anim calcmode="lin" valueType="num">
                                      <p:cBhvr>
                                        <p:cTn id="85" dur="500" fill="hold"/>
                                        <p:tgtEl>
                                          <p:spTgt spid="12"/>
                                        </p:tgtEl>
                                        <p:attrNameLst>
                                          <p:attrName>ppt_w</p:attrName>
                                        </p:attrNameLst>
                                      </p:cBhvr>
                                      <p:tavLst>
                                        <p:tav tm="0">
                                          <p:val>
                                            <p:fltVal val="0"/>
                                          </p:val>
                                        </p:tav>
                                        <p:tav tm="100000">
                                          <p:val>
                                            <p:strVal val="#ppt_w"/>
                                          </p:val>
                                        </p:tav>
                                      </p:tavLst>
                                    </p:anim>
                                    <p:anim calcmode="lin" valueType="num">
                                      <p:cBhvr>
                                        <p:cTn id="86" dur="500" fill="hold"/>
                                        <p:tgtEl>
                                          <p:spTgt spid="12"/>
                                        </p:tgtEl>
                                        <p:attrNameLst>
                                          <p:attrName>ppt_h</p:attrName>
                                        </p:attrNameLst>
                                      </p:cBhvr>
                                      <p:tavLst>
                                        <p:tav tm="0">
                                          <p:val>
                                            <p:strVal val="#ppt_h"/>
                                          </p:val>
                                        </p:tav>
                                        <p:tav tm="100000">
                                          <p:val>
                                            <p:strVal val="#ppt_h"/>
                                          </p:val>
                                        </p:tav>
                                      </p:tavLst>
                                    </p:anim>
                                  </p:childTnLst>
                                </p:cTn>
                              </p:par>
                            </p:childTnLst>
                          </p:cTn>
                        </p:par>
                        <p:par>
                          <p:cTn id="87" fill="hold">
                            <p:stCondLst>
                              <p:cond delay="1000"/>
                            </p:stCondLst>
                            <p:childTnLst>
                              <p:par>
                                <p:cTn id="88" presetID="9" presetClass="emph" presetSubtype="0" grpId="1" nodeType="afterEffect">
                                  <p:stCondLst>
                                    <p:cond delay="0"/>
                                  </p:stCondLst>
                                  <p:childTnLst>
                                    <p:set>
                                      <p:cBhvr rctx="PPT">
                                        <p:cTn id="89" dur="indefinite"/>
                                        <p:tgtEl>
                                          <p:spTgt spid="7"/>
                                        </p:tgtEl>
                                        <p:attrNameLst>
                                          <p:attrName>style.opacity</p:attrName>
                                        </p:attrNameLst>
                                      </p:cBhvr>
                                      <p:to>
                                        <p:strVal val="0.5"/>
                                      </p:to>
                                    </p:set>
                                    <p:animEffect filter="image" prLst="opacity: 0.5">
                                      <p:cBhvr rctx="IE">
                                        <p:cTn id="90" dur="indefinite"/>
                                        <p:tgtEl>
                                          <p:spTgt spid="7"/>
                                        </p:tgtEl>
                                      </p:cBhvr>
                                    </p:animEffect>
                                  </p:childTnLst>
                                </p:cTn>
                              </p:par>
                            </p:childTnLst>
                          </p:cTn>
                        </p:par>
                        <p:par>
                          <p:cTn id="91" fill="hold">
                            <p:stCondLst>
                              <p:cond delay="1000"/>
                            </p:stCondLst>
                            <p:childTnLst>
                              <p:par>
                                <p:cTn id="92" presetID="9" presetClass="emph" presetSubtype="0" grpId="1" nodeType="afterEffect">
                                  <p:stCondLst>
                                    <p:cond delay="0"/>
                                  </p:stCondLst>
                                  <p:childTnLst>
                                    <p:set>
                                      <p:cBhvr rctx="PPT">
                                        <p:cTn id="93" dur="indefinite"/>
                                        <p:tgtEl>
                                          <p:spTgt spid="10"/>
                                        </p:tgtEl>
                                        <p:attrNameLst>
                                          <p:attrName>style.opacity</p:attrName>
                                        </p:attrNameLst>
                                      </p:cBhvr>
                                      <p:to>
                                        <p:strVal val="0.5"/>
                                      </p:to>
                                    </p:set>
                                    <p:animEffect filter="image" prLst="opacity: 0.5">
                                      <p:cBhvr rctx="IE">
                                        <p:cTn id="94" dur="indefinite"/>
                                        <p:tgtEl>
                                          <p:spTgt spid="10"/>
                                        </p:tgtEl>
                                      </p:cBhvr>
                                    </p:animEffect>
                                  </p:childTnLst>
                                </p:cTn>
                              </p:par>
                            </p:childTnLst>
                          </p:cTn>
                        </p:par>
                      </p:childTnLst>
                    </p:cTn>
                  </p:par>
                  <p:par>
                    <p:cTn id="95" fill="hold">
                      <p:stCondLst>
                        <p:cond delay="indefinite"/>
                      </p:stCondLst>
                      <p:childTnLst>
                        <p:par>
                          <p:cTn id="96" fill="hold">
                            <p:stCondLst>
                              <p:cond delay="0"/>
                            </p:stCondLst>
                            <p:childTnLst>
                              <p:par>
                                <p:cTn id="97" presetID="17" presetClass="entr" presetSubtype="8" fill="hold" grpId="0" nodeType="clickEffect">
                                  <p:stCondLst>
                                    <p:cond delay="0"/>
                                  </p:stCondLst>
                                  <p:childTnLst>
                                    <p:set>
                                      <p:cBhvr>
                                        <p:cTn id="98" dur="1" fill="hold">
                                          <p:stCondLst>
                                            <p:cond delay="0"/>
                                          </p:stCondLst>
                                        </p:cTn>
                                        <p:tgtEl>
                                          <p:spTgt spid="16"/>
                                        </p:tgtEl>
                                        <p:attrNameLst>
                                          <p:attrName>style.visibility</p:attrName>
                                        </p:attrNameLst>
                                      </p:cBhvr>
                                      <p:to>
                                        <p:strVal val="visible"/>
                                      </p:to>
                                    </p:set>
                                    <p:anim calcmode="lin" valueType="num">
                                      <p:cBhvr>
                                        <p:cTn id="99" dur="500" fill="hold"/>
                                        <p:tgtEl>
                                          <p:spTgt spid="16"/>
                                        </p:tgtEl>
                                        <p:attrNameLst>
                                          <p:attrName>ppt_x</p:attrName>
                                        </p:attrNameLst>
                                      </p:cBhvr>
                                      <p:tavLst>
                                        <p:tav tm="0">
                                          <p:val>
                                            <p:strVal val="#ppt_x-#ppt_w/2"/>
                                          </p:val>
                                        </p:tav>
                                        <p:tav tm="100000">
                                          <p:val>
                                            <p:strVal val="#ppt_x"/>
                                          </p:val>
                                        </p:tav>
                                      </p:tavLst>
                                    </p:anim>
                                    <p:anim calcmode="lin" valueType="num">
                                      <p:cBhvr>
                                        <p:cTn id="100" dur="500" fill="hold"/>
                                        <p:tgtEl>
                                          <p:spTgt spid="16"/>
                                        </p:tgtEl>
                                        <p:attrNameLst>
                                          <p:attrName>ppt_y</p:attrName>
                                        </p:attrNameLst>
                                      </p:cBhvr>
                                      <p:tavLst>
                                        <p:tav tm="0">
                                          <p:val>
                                            <p:strVal val="#ppt_y"/>
                                          </p:val>
                                        </p:tav>
                                        <p:tav tm="100000">
                                          <p:val>
                                            <p:strVal val="#ppt_y"/>
                                          </p:val>
                                        </p:tav>
                                      </p:tavLst>
                                    </p:anim>
                                    <p:anim calcmode="lin" valueType="num">
                                      <p:cBhvr>
                                        <p:cTn id="101" dur="500" fill="hold"/>
                                        <p:tgtEl>
                                          <p:spTgt spid="16"/>
                                        </p:tgtEl>
                                        <p:attrNameLst>
                                          <p:attrName>ppt_w</p:attrName>
                                        </p:attrNameLst>
                                      </p:cBhvr>
                                      <p:tavLst>
                                        <p:tav tm="0">
                                          <p:val>
                                            <p:fltVal val="0"/>
                                          </p:val>
                                        </p:tav>
                                        <p:tav tm="100000">
                                          <p:val>
                                            <p:strVal val="#ppt_w"/>
                                          </p:val>
                                        </p:tav>
                                      </p:tavLst>
                                    </p:anim>
                                    <p:anim calcmode="lin" valueType="num">
                                      <p:cBhvr>
                                        <p:cTn id="102" dur="500" fill="hold"/>
                                        <p:tgtEl>
                                          <p:spTgt spid="16"/>
                                        </p:tgtEl>
                                        <p:attrNameLst>
                                          <p:attrName>ppt_h</p:attrName>
                                        </p:attrNameLst>
                                      </p:cBhvr>
                                      <p:tavLst>
                                        <p:tav tm="0">
                                          <p:val>
                                            <p:strVal val="#ppt_h"/>
                                          </p:val>
                                        </p:tav>
                                        <p:tav tm="100000">
                                          <p:val>
                                            <p:strVal val="#ppt_h"/>
                                          </p:val>
                                        </p:tav>
                                      </p:tavLst>
                                    </p:anim>
                                  </p:childTnLst>
                                </p:cTn>
                              </p:par>
                            </p:childTnLst>
                          </p:cTn>
                        </p:par>
                        <p:par>
                          <p:cTn id="103" fill="hold">
                            <p:stCondLst>
                              <p:cond delay="500"/>
                            </p:stCondLst>
                            <p:childTnLst>
                              <p:par>
                                <p:cTn id="104" presetID="17" presetClass="entr" presetSubtype="8" fill="hold" grpId="0" nodeType="afterEffect">
                                  <p:stCondLst>
                                    <p:cond delay="0"/>
                                  </p:stCondLst>
                                  <p:childTnLst>
                                    <p:set>
                                      <p:cBhvr>
                                        <p:cTn id="105" dur="1" fill="hold">
                                          <p:stCondLst>
                                            <p:cond delay="0"/>
                                          </p:stCondLst>
                                        </p:cTn>
                                        <p:tgtEl>
                                          <p:spTgt spid="17"/>
                                        </p:tgtEl>
                                        <p:attrNameLst>
                                          <p:attrName>style.visibility</p:attrName>
                                        </p:attrNameLst>
                                      </p:cBhvr>
                                      <p:to>
                                        <p:strVal val="visible"/>
                                      </p:to>
                                    </p:set>
                                    <p:anim calcmode="lin" valueType="num">
                                      <p:cBhvr>
                                        <p:cTn id="106" dur="500" fill="hold"/>
                                        <p:tgtEl>
                                          <p:spTgt spid="17"/>
                                        </p:tgtEl>
                                        <p:attrNameLst>
                                          <p:attrName>ppt_x</p:attrName>
                                        </p:attrNameLst>
                                      </p:cBhvr>
                                      <p:tavLst>
                                        <p:tav tm="0">
                                          <p:val>
                                            <p:strVal val="#ppt_x-#ppt_w/2"/>
                                          </p:val>
                                        </p:tav>
                                        <p:tav tm="100000">
                                          <p:val>
                                            <p:strVal val="#ppt_x"/>
                                          </p:val>
                                        </p:tav>
                                      </p:tavLst>
                                    </p:anim>
                                    <p:anim calcmode="lin" valueType="num">
                                      <p:cBhvr>
                                        <p:cTn id="107" dur="500" fill="hold"/>
                                        <p:tgtEl>
                                          <p:spTgt spid="17"/>
                                        </p:tgtEl>
                                        <p:attrNameLst>
                                          <p:attrName>ppt_y</p:attrName>
                                        </p:attrNameLst>
                                      </p:cBhvr>
                                      <p:tavLst>
                                        <p:tav tm="0">
                                          <p:val>
                                            <p:strVal val="#ppt_y"/>
                                          </p:val>
                                        </p:tav>
                                        <p:tav tm="100000">
                                          <p:val>
                                            <p:strVal val="#ppt_y"/>
                                          </p:val>
                                        </p:tav>
                                      </p:tavLst>
                                    </p:anim>
                                    <p:anim calcmode="lin" valueType="num">
                                      <p:cBhvr>
                                        <p:cTn id="108" dur="500" fill="hold"/>
                                        <p:tgtEl>
                                          <p:spTgt spid="17"/>
                                        </p:tgtEl>
                                        <p:attrNameLst>
                                          <p:attrName>ppt_w</p:attrName>
                                        </p:attrNameLst>
                                      </p:cBhvr>
                                      <p:tavLst>
                                        <p:tav tm="0">
                                          <p:val>
                                            <p:fltVal val="0"/>
                                          </p:val>
                                        </p:tav>
                                        <p:tav tm="100000">
                                          <p:val>
                                            <p:strVal val="#ppt_w"/>
                                          </p:val>
                                        </p:tav>
                                      </p:tavLst>
                                    </p:anim>
                                    <p:anim calcmode="lin" valueType="num">
                                      <p:cBhvr>
                                        <p:cTn id="109" dur="500" fill="hold"/>
                                        <p:tgtEl>
                                          <p:spTgt spid="17"/>
                                        </p:tgtEl>
                                        <p:attrNameLst>
                                          <p:attrName>ppt_h</p:attrName>
                                        </p:attrNameLst>
                                      </p:cBhvr>
                                      <p:tavLst>
                                        <p:tav tm="0">
                                          <p:val>
                                            <p:strVal val="#ppt_h"/>
                                          </p:val>
                                        </p:tav>
                                        <p:tav tm="100000">
                                          <p:val>
                                            <p:strVal val="#ppt_h"/>
                                          </p:val>
                                        </p:tav>
                                      </p:tavLst>
                                    </p:anim>
                                  </p:childTnLst>
                                </p:cTn>
                              </p:par>
                            </p:childTnLst>
                          </p:cTn>
                        </p:par>
                        <p:par>
                          <p:cTn id="110" fill="hold">
                            <p:stCondLst>
                              <p:cond delay="1000"/>
                            </p:stCondLst>
                            <p:childTnLst>
                              <p:par>
                                <p:cTn id="111" presetID="9" presetClass="emph" presetSubtype="0" grpId="1" nodeType="afterEffect">
                                  <p:stCondLst>
                                    <p:cond delay="0"/>
                                  </p:stCondLst>
                                  <p:childTnLst>
                                    <p:set>
                                      <p:cBhvr rctx="PPT">
                                        <p:cTn id="112" dur="indefinite"/>
                                        <p:tgtEl>
                                          <p:spTgt spid="11"/>
                                        </p:tgtEl>
                                        <p:attrNameLst>
                                          <p:attrName>style.opacity</p:attrName>
                                        </p:attrNameLst>
                                      </p:cBhvr>
                                      <p:to>
                                        <p:strVal val="0.5"/>
                                      </p:to>
                                    </p:set>
                                    <p:animEffect filter="image" prLst="opacity: 0.5">
                                      <p:cBhvr rctx="IE">
                                        <p:cTn id="113" dur="indefinite"/>
                                        <p:tgtEl>
                                          <p:spTgt spid="11"/>
                                        </p:tgtEl>
                                      </p:cBhvr>
                                    </p:animEffect>
                                  </p:childTnLst>
                                </p:cTn>
                              </p:par>
                            </p:childTnLst>
                          </p:cTn>
                        </p:par>
                        <p:par>
                          <p:cTn id="114" fill="hold">
                            <p:stCondLst>
                              <p:cond delay="1000"/>
                            </p:stCondLst>
                            <p:childTnLst>
                              <p:par>
                                <p:cTn id="115" presetID="9" presetClass="emph" presetSubtype="0" grpId="1" nodeType="afterEffect">
                                  <p:stCondLst>
                                    <p:cond delay="0"/>
                                  </p:stCondLst>
                                  <p:childTnLst>
                                    <p:set>
                                      <p:cBhvr rctx="PPT">
                                        <p:cTn id="116" dur="indefinite"/>
                                        <p:tgtEl>
                                          <p:spTgt spid="12"/>
                                        </p:tgtEl>
                                        <p:attrNameLst>
                                          <p:attrName>style.opacity</p:attrName>
                                        </p:attrNameLst>
                                      </p:cBhvr>
                                      <p:to>
                                        <p:strVal val="0.5"/>
                                      </p:to>
                                    </p:set>
                                    <p:animEffect filter="image" prLst="opacity: 0.5">
                                      <p:cBhvr rctx="IE">
                                        <p:cTn id="117" dur="indefinite"/>
                                        <p:tgtEl>
                                          <p:spTgt spid="12"/>
                                        </p:tgtEl>
                                      </p:cBhvr>
                                    </p:animEffect>
                                  </p:childTnLst>
                                </p:cTn>
                              </p:par>
                            </p:childTnLst>
                          </p:cTn>
                        </p:par>
                      </p:childTnLst>
                    </p:cTn>
                  </p:par>
                  <p:par>
                    <p:cTn id="118" fill="hold">
                      <p:stCondLst>
                        <p:cond delay="indefinite"/>
                      </p:stCondLst>
                      <p:childTnLst>
                        <p:par>
                          <p:cTn id="119" fill="hold">
                            <p:stCondLst>
                              <p:cond delay="0"/>
                            </p:stCondLst>
                            <p:childTnLst>
                              <p:par>
                                <p:cTn id="120" presetID="17" presetClass="entr" presetSubtype="8" fill="hold" grpId="0" nodeType="clickEffect">
                                  <p:stCondLst>
                                    <p:cond delay="0"/>
                                  </p:stCondLst>
                                  <p:childTnLst>
                                    <p:set>
                                      <p:cBhvr>
                                        <p:cTn id="121" dur="1" fill="hold">
                                          <p:stCondLst>
                                            <p:cond delay="0"/>
                                          </p:stCondLst>
                                        </p:cTn>
                                        <p:tgtEl>
                                          <p:spTgt spid="18"/>
                                        </p:tgtEl>
                                        <p:attrNameLst>
                                          <p:attrName>style.visibility</p:attrName>
                                        </p:attrNameLst>
                                      </p:cBhvr>
                                      <p:to>
                                        <p:strVal val="visible"/>
                                      </p:to>
                                    </p:set>
                                    <p:anim calcmode="lin" valueType="num">
                                      <p:cBhvr>
                                        <p:cTn id="122" dur="500" fill="hold"/>
                                        <p:tgtEl>
                                          <p:spTgt spid="18"/>
                                        </p:tgtEl>
                                        <p:attrNameLst>
                                          <p:attrName>ppt_x</p:attrName>
                                        </p:attrNameLst>
                                      </p:cBhvr>
                                      <p:tavLst>
                                        <p:tav tm="0">
                                          <p:val>
                                            <p:strVal val="#ppt_x-#ppt_w/2"/>
                                          </p:val>
                                        </p:tav>
                                        <p:tav tm="100000">
                                          <p:val>
                                            <p:strVal val="#ppt_x"/>
                                          </p:val>
                                        </p:tav>
                                      </p:tavLst>
                                    </p:anim>
                                    <p:anim calcmode="lin" valueType="num">
                                      <p:cBhvr>
                                        <p:cTn id="123" dur="500" fill="hold"/>
                                        <p:tgtEl>
                                          <p:spTgt spid="18"/>
                                        </p:tgtEl>
                                        <p:attrNameLst>
                                          <p:attrName>ppt_y</p:attrName>
                                        </p:attrNameLst>
                                      </p:cBhvr>
                                      <p:tavLst>
                                        <p:tav tm="0">
                                          <p:val>
                                            <p:strVal val="#ppt_y"/>
                                          </p:val>
                                        </p:tav>
                                        <p:tav tm="100000">
                                          <p:val>
                                            <p:strVal val="#ppt_y"/>
                                          </p:val>
                                        </p:tav>
                                      </p:tavLst>
                                    </p:anim>
                                    <p:anim calcmode="lin" valueType="num">
                                      <p:cBhvr>
                                        <p:cTn id="124" dur="500" fill="hold"/>
                                        <p:tgtEl>
                                          <p:spTgt spid="18"/>
                                        </p:tgtEl>
                                        <p:attrNameLst>
                                          <p:attrName>ppt_w</p:attrName>
                                        </p:attrNameLst>
                                      </p:cBhvr>
                                      <p:tavLst>
                                        <p:tav tm="0">
                                          <p:val>
                                            <p:fltVal val="0"/>
                                          </p:val>
                                        </p:tav>
                                        <p:tav tm="100000">
                                          <p:val>
                                            <p:strVal val="#ppt_w"/>
                                          </p:val>
                                        </p:tav>
                                      </p:tavLst>
                                    </p:anim>
                                    <p:anim calcmode="lin" valueType="num">
                                      <p:cBhvr>
                                        <p:cTn id="125" dur="500" fill="hold"/>
                                        <p:tgtEl>
                                          <p:spTgt spid="18"/>
                                        </p:tgtEl>
                                        <p:attrNameLst>
                                          <p:attrName>ppt_h</p:attrName>
                                        </p:attrNameLst>
                                      </p:cBhvr>
                                      <p:tavLst>
                                        <p:tav tm="0">
                                          <p:val>
                                            <p:strVal val="#ppt_h"/>
                                          </p:val>
                                        </p:tav>
                                        <p:tav tm="100000">
                                          <p:val>
                                            <p:strVal val="#ppt_h"/>
                                          </p:val>
                                        </p:tav>
                                      </p:tavLst>
                                    </p:anim>
                                  </p:childTnLst>
                                </p:cTn>
                              </p:par>
                            </p:childTnLst>
                          </p:cTn>
                        </p:par>
                        <p:par>
                          <p:cTn id="126" fill="hold">
                            <p:stCondLst>
                              <p:cond delay="500"/>
                            </p:stCondLst>
                            <p:childTnLst>
                              <p:par>
                                <p:cTn id="127" presetID="17" presetClass="entr" presetSubtype="8" fill="hold" grpId="0" nodeType="afterEffect">
                                  <p:stCondLst>
                                    <p:cond delay="0"/>
                                  </p:stCondLst>
                                  <p:childTnLst>
                                    <p:set>
                                      <p:cBhvr>
                                        <p:cTn id="128" dur="1" fill="hold">
                                          <p:stCondLst>
                                            <p:cond delay="0"/>
                                          </p:stCondLst>
                                        </p:cTn>
                                        <p:tgtEl>
                                          <p:spTgt spid="19"/>
                                        </p:tgtEl>
                                        <p:attrNameLst>
                                          <p:attrName>style.visibility</p:attrName>
                                        </p:attrNameLst>
                                      </p:cBhvr>
                                      <p:to>
                                        <p:strVal val="visible"/>
                                      </p:to>
                                    </p:set>
                                    <p:anim calcmode="lin" valueType="num">
                                      <p:cBhvr>
                                        <p:cTn id="129" dur="500" fill="hold"/>
                                        <p:tgtEl>
                                          <p:spTgt spid="19"/>
                                        </p:tgtEl>
                                        <p:attrNameLst>
                                          <p:attrName>ppt_x</p:attrName>
                                        </p:attrNameLst>
                                      </p:cBhvr>
                                      <p:tavLst>
                                        <p:tav tm="0">
                                          <p:val>
                                            <p:strVal val="#ppt_x-#ppt_w/2"/>
                                          </p:val>
                                        </p:tav>
                                        <p:tav tm="100000">
                                          <p:val>
                                            <p:strVal val="#ppt_x"/>
                                          </p:val>
                                        </p:tav>
                                      </p:tavLst>
                                    </p:anim>
                                    <p:anim calcmode="lin" valueType="num">
                                      <p:cBhvr>
                                        <p:cTn id="130" dur="500" fill="hold"/>
                                        <p:tgtEl>
                                          <p:spTgt spid="19"/>
                                        </p:tgtEl>
                                        <p:attrNameLst>
                                          <p:attrName>ppt_y</p:attrName>
                                        </p:attrNameLst>
                                      </p:cBhvr>
                                      <p:tavLst>
                                        <p:tav tm="0">
                                          <p:val>
                                            <p:strVal val="#ppt_y"/>
                                          </p:val>
                                        </p:tav>
                                        <p:tav tm="100000">
                                          <p:val>
                                            <p:strVal val="#ppt_y"/>
                                          </p:val>
                                        </p:tav>
                                      </p:tavLst>
                                    </p:anim>
                                    <p:anim calcmode="lin" valueType="num">
                                      <p:cBhvr>
                                        <p:cTn id="131" dur="500" fill="hold"/>
                                        <p:tgtEl>
                                          <p:spTgt spid="19"/>
                                        </p:tgtEl>
                                        <p:attrNameLst>
                                          <p:attrName>ppt_w</p:attrName>
                                        </p:attrNameLst>
                                      </p:cBhvr>
                                      <p:tavLst>
                                        <p:tav tm="0">
                                          <p:val>
                                            <p:fltVal val="0"/>
                                          </p:val>
                                        </p:tav>
                                        <p:tav tm="100000">
                                          <p:val>
                                            <p:strVal val="#ppt_w"/>
                                          </p:val>
                                        </p:tav>
                                      </p:tavLst>
                                    </p:anim>
                                    <p:anim calcmode="lin" valueType="num">
                                      <p:cBhvr>
                                        <p:cTn id="132" dur="500" fill="hold"/>
                                        <p:tgtEl>
                                          <p:spTgt spid="19"/>
                                        </p:tgtEl>
                                        <p:attrNameLst>
                                          <p:attrName>ppt_h</p:attrName>
                                        </p:attrNameLst>
                                      </p:cBhvr>
                                      <p:tavLst>
                                        <p:tav tm="0">
                                          <p:val>
                                            <p:strVal val="#ppt_h"/>
                                          </p:val>
                                        </p:tav>
                                        <p:tav tm="100000">
                                          <p:val>
                                            <p:strVal val="#ppt_h"/>
                                          </p:val>
                                        </p:tav>
                                      </p:tavLst>
                                    </p:anim>
                                  </p:childTnLst>
                                </p:cTn>
                              </p:par>
                            </p:childTnLst>
                          </p:cTn>
                        </p:par>
                        <p:par>
                          <p:cTn id="133" fill="hold">
                            <p:stCondLst>
                              <p:cond delay="1000"/>
                            </p:stCondLst>
                            <p:childTnLst>
                              <p:par>
                                <p:cTn id="134" presetID="9" presetClass="emph" presetSubtype="0" grpId="1" nodeType="afterEffect">
                                  <p:stCondLst>
                                    <p:cond delay="0"/>
                                  </p:stCondLst>
                                  <p:childTnLst>
                                    <p:set>
                                      <p:cBhvr rctx="PPT">
                                        <p:cTn id="135" dur="indefinite"/>
                                        <p:tgtEl>
                                          <p:spTgt spid="16"/>
                                        </p:tgtEl>
                                        <p:attrNameLst>
                                          <p:attrName>style.opacity</p:attrName>
                                        </p:attrNameLst>
                                      </p:cBhvr>
                                      <p:to>
                                        <p:strVal val="0.5"/>
                                      </p:to>
                                    </p:set>
                                    <p:animEffect filter="image" prLst="opacity: 0.5">
                                      <p:cBhvr rctx="IE">
                                        <p:cTn id="136" dur="indefinite"/>
                                        <p:tgtEl>
                                          <p:spTgt spid="16"/>
                                        </p:tgtEl>
                                      </p:cBhvr>
                                    </p:animEffect>
                                  </p:childTnLst>
                                </p:cTn>
                              </p:par>
                            </p:childTnLst>
                          </p:cTn>
                        </p:par>
                        <p:par>
                          <p:cTn id="137" fill="hold">
                            <p:stCondLst>
                              <p:cond delay="1000"/>
                            </p:stCondLst>
                            <p:childTnLst>
                              <p:par>
                                <p:cTn id="138" presetID="9" presetClass="emph" presetSubtype="0" grpId="1" nodeType="afterEffect">
                                  <p:stCondLst>
                                    <p:cond delay="0"/>
                                  </p:stCondLst>
                                  <p:childTnLst>
                                    <p:set>
                                      <p:cBhvr rctx="PPT">
                                        <p:cTn id="139" dur="indefinite"/>
                                        <p:tgtEl>
                                          <p:spTgt spid="17"/>
                                        </p:tgtEl>
                                        <p:attrNameLst>
                                          <p:attrName>style.opacity</p:attrName>
                                        </p:attrNameLst>
                                      </p:cBhvr>
                                      <p:to>
                                        <p:strVal val="0.5"/>
                                      </p:to>
                                    </p:set>
                                    <p:animEffect filter="image" prLst="opacity: 0.5">
                                      <p:cBhvr rctx="IE">
                                        <p:cTn id="140" dur="indefinite"/>
                                        <p:tgtEl>
                                          <p:spTgt spid="17"/>
                                        </p:tgtEl>
                                      </p:cBhvr>
                                    </p:animEffect>
                                  </p:childTnLst>
                                </p:cTn>
                              </p:par>
                            </p:childTnLst>
                          </p:cTn>
                        </p:par>
                      </p:childTnLst>
                    </p:cTn>
                  </p:par>
                  <p:par>
                    <p:cTn id="141" fill="hold">
                      <p:stCondLst>
                        <p:cond delay="indefinite"/>
                      </p:stCondLst>
                      <p:childTnLst>
                        <p:par>
                          <p:cTn id="142" fill="hold">
                            <p:stCondLst>
                              <p:cond delay="0"/>
                            </p:stCondLst>
                            <p:childTnLst>
                              <p:par>
                                <p:cTn id="143" presetID="17" presetClass="entr" presetSubtype="8" fill="hold" grpId="0" nodeType="clickEffect">
                                  <p:stCondLst>
                                    <p:cond delay="0"/>
                                  </p:stCondLst>
                                  <p:childTnLst>
                                    <p:set>
                                      <p:cBhvr>
                                        <p:cTn id="144" dur="1" fill="hold">
                                          <p:stCondLst>
                                            <p:cond delay="0"/>
                                          </p:stCondLst>
                                        </p:cTn>
                                        <p:tgtEl>
                                          <p:spTgt spid="13"/>
                                        </p:tgtEl>
                                        <p:attrNameLst>
                                          <p:attrName>style.visibility</p:attrName>
                                        </p:attrNameLst>
                                      </p:cBhvr>
                                      <p:to>
                                        <p:strVal val="visible"/>
                                      </p:to>
                                    </p:set>
                                    <p:anim calcmode="lin" valueType="num">
                                      <p:cBhvr>
                                        <p:cTn id="145" dur="500" fill="hold"/>
                                        <p:tgtEl>
                                          <p:spTgt spid="13"/>
                                        </p:tgtEl>
                                        <p:attrNameLst>
                                          <p:attrName>ppt_x</p:attrName>
                                        </p:attrNameLst>
                                      </p:cBhvr>
                                      <p:tavLst>
                                        <p:tav tm="0">
                                          <p:val>
                                            <p:strVal val="#ppt_x-#ppt_w/2"/>
                                          </p:val>
                                        </p:tav>
                                        <p:tav tm="100000">
                                          <p:val>
                                            <p:strVal val="#ppt_x"/>
                                          </p:val>
                                        </p:tav>
                                      </p:tavLst>
                                    </p:anim>
                                    <p:anim calcmode="lin" valueType="num">
                                      <p:cBhvr>
                                        <p:cTn id="146" dur="500" fill="hold"/>
                                        <p:tgtEl>
                                          <p:spTgt spid="13"/>
                                        </p:tgtEl>
                                        <p:attrNameLst>
                                          <p:attrName>ppt_y</p:attrName>
                                        </p:attrNameLst>
                                      </p:cBhvr>
                                      <p:tavLst>
                                        <p:tav tm="0">
                                          <p:val>
                                            <p:strVal val="#ppt_y"/>
                                          </p:val>
                                        </p:tav>
                                        <p:tav tm="100000">
                                          <p:val>
                                            <p:strVal val="#ppt_y"/>
                                          </p:val>
                                        </p:tav>
                                      </p:tavLst>
                                    </p:anim>
                                    <p:anim calcmode="lin" valueType="num">
                                      <p:cBhvr>
                                        <p:cTn id="147" dur="500" fill="hold"/>
                                        <p:tgtEl>
                                          <p:spTgt spid="13"/>
                                        </p:tgtEl>
                                        <p:attrNameLst>
                                          <p:attrName>ppt_w</p:attrName>
                                        </p:attrNameLst>
                                      </p:cBhvr>
                                      <p:tavLst>
                                        <p:tav tm="0">
                                          <p:val>
                                            <p:fltVal val="0"/>
                                          </p:val>
                                        </p:tav>
                                        <p:tav tm="100000">
                                          <p:val>
                                            <p:strVal val="#ppt_w"/>
                                          </p:val>
                                        </p:tav>
                                      </p:tavLst>
                                    </p:anim>
                                    <p:anim calcmode="lin" valueType="num">
                                      <p:cBhvr>
                                        <p:cTn id="148" dur="500" fill="hold"/>
                                        <p:tgtEl>
                                          <p:spTgt spid="13"/>
                                        </p:tgtEl>
                                        <p:attrNameLst>
                                          <p:attrName>ppt_h</p:attrName>
                                        </p:attrNameLst>
                                      </p:cBhvr>
                                      <p:tavLst>
                                        <p:tav tm="0">
                                          <p:val>
                                            <p:strVal val="#ppt_h"/>
                                          </p:val>
                                        </p:tav>
                                        <p:tav tm="100000">
                                          <p:val>
                                            <p:strVal val="#ppt_h"/>
                                          </p:val>
                                        </p:tav>
                                      </p:tavLst>
                                    </p:anim>
                                  </p:childTnLst>
                                </p:cTn>
                              </p:par>
                            </p:childTnLst>
                          </p:cTn>
                        </p:par>
                        <p:par>
                          <p:cTn id="149" fill="hold">
                            <p:stCondLst>
                              <p:cond delay="500"/>
                            </p:stCondLst>
                            <p:childTnLst>
                              <p:par>
                                <p:cTn id="150" presetID="17" presetClass="entr" presetSubtype="8" fill="hold" grpId="0" nodeType="afterEffect">
                                  <p:stCondLst>
                                    <p:cond delay="0"/>
                                  </p:stCondLst>
                                  <p:childTnLst>
                                    <p:set>
                                      <p:cBhvr>
                                        <p:cTn id="151" dur="1" fill="hold">
                                          <p:stCondLst>
                                            <p:cond delay="0"/>
                                          </p:stCondLst>
                                        </p:cTn>
                                        <p:tgtEl>
                                          <p:spTgt spid="14"/>
                                        </p:tgtEl>
                                        <p:attrNameLst>
                                          <p:attrName>style.visibility</p:attrName>
                                        </p:attrNameLst>
                                      </p:cBhvr>
                                      <p:to>
                                        <p:strVal val="visible"/>
                                      </p:to>
                                    </p:set>
                                    <p:anim calcmode="lin" valueType="num">
                                      <p:cBhvr>
                                        <p:cTn id="152" dur="500" fill="hold"/>
                                        <p:tgtEl>
                                          <p:spTgt spid="14"/>
                                        </p:tgtEl>
                                        <p:attrNameLst>
                                          <p:attrName>ppt_x</p:attrName>
                                        </p:attrNameLst>
                                      </p:cBhvr>
                                      <p:tavLst>
                                        <p:tav tm="0">
                                          <p:val>
                                            <p:strVal val="#ppt_x-#ppt_w/2"/>
                                          </p:val>
                                        </p:tav>
                                        <p:tav tm="100000">
                                          <p:val>
                                            <p:strVal val="#ppt_x"/>
                                          </p:val>
                                        </p:tav>
                                      </p:tavLst>
                                    </p:anim>
                                    <p:anim calcmode="lin" valueType="num">
                                      <p:cBhvr>
                                        <p:cTn id="153" dur="500" fill="hold"/>
                                        <p:tgtEl>
                                          <p:spTgt spid="14"/>
                                        </p:tgtEl>
                                        <p:attrNameLst>
                                          <p:attrName>ppt_y</p:attrName>
                                        </p:attrNameLst>
                                      </p:cBhvr>
                                      <p:tavLst>
                                        <p:tav tm="0">
                                          <p:val>
                                            <p:strVal val="#ppt_y"/>
                                          </p:val>
                                        </p:tav>
                                        <p:tav tm="100000">
                                          <p:val>
                                            <p:strVal val="#ppt_y"/>
                                          </p:val>
                                        </p:tav>
                                      </p:tavLst>
                                    </p:anim>
                                    <p:anim calcmode="lin" valueType="num">
                                      <p:cBhvr>
                                        <p:cTn id="154" dur="500" fill="hold"/>
                                        <p:tgtEl>
                                          <p:spTgt spid="14"/>
                                        </p:tgtEl>
                                        <p:attrNameLst>
                                          <p:attrName>ppt_w</p:attrName>
                                        </p:attrNameLst>
                                      </p:cBhvr>
                                      <p:tavLst>
                                        <p:tav tm="0">
                                          <p:val>
                                            <p:fltVal val="0"/>
                                          </p:val>
                                        </p:tav>
                                        <p:tav tm="100000">
                                          <p:val>
                                            <p:strVal val="#ppt_w"/>
                                          </p:val>
                                        </p:tav>
                                      </p:tavLst>
                                    </p:anim>
                                    <p:anim calcmode="lin" valueType="num">
                                      <p:cBhvr>
                                        <p:cTn id="155" dur="500" fill="hold"/>
                                        <p:tgtEl>
                                          <p:spTgt spid="14"/>
                                        </p:tgtEl>
                                        <p:attrNameLst>
                                          <p:attrName>ppt_h</p:attrName>
                                        </p:attrNameLst>
                                      </p:cBhvr>
                                      <p:tavLst>
                                        <p:tav tm="0">
                                          <p:val>
                                            <p:strVal val="#ppt_h"/>
                                          </p:val>
                                        </p:tav>
                                        <p:tav tm="100000">
                                          <p:val>
                                            <p:strVal val="#ppt_h"/>
                                          </p:val>
                                        </p:tav>
                                      </p:tavLst>
                                    </p:anim>
                                  </p:childTnLst>
                                </p:cTn>
                              </p:par>
                            </p:childTnLst>
                          </p:cTn>
                        </p:par>
                        <p:par>
                          <p:cTn id="156" fill="hold">
                            <p:stCondLst>
                              <p:cond delay="1000"/>
                            </p:stCondLst>
                            <p:childTnLst>
                              <p:par>
                                <p:cTn id="157" presetID="9" presetClass="emph" presetSubtype="0" grpId="1" nodeType="afterEffect">
                                  <p:stCondLst>
                                    <p:cond delay="0"/>
                                  </p:stCondLst>
                                  <p:childTnLst>
                                    <p:set>
                                      <p:cBhvr rctx="PPT">
                                        <p:cTn id="158" dur="indefinite"/>
                                        <p:tgtEl>
                                          <p:spTgt spid="18"/>
                                        </p:tgtEl>
                                        <p:attrNameLst>
                                          <p:attrName>style.opacity</p:attrName>
                                        </p:attrNameLst>
                                      </p:cBhvr>
                                      <p:to>
                                        <p:strVal val="0.5"/>
                                      </p:to>
                                    </p:set>
                                    <p:animEffect filter="image" prLst="opacity: 0.5">
                                      <p:cBhvr rctx="IE">
                                        <p:cTn id="159" dur="indefinite"/>
                                        <p:tgtEl>
                                          <p:spTgt spid="18"/>
                                        </p:tgtEl>
                                      </p:cBhvr>
                                    </p:animEffect>
                                  </p:childTnLst>
                                </p:cTn>
                              </p:par>
                            </p:childTnLst>
                          </p:cTn>
                        </p:par>
                        <p:par>
                          <p:cTn id="160" fill="hold">
                            <p:stCondLst>
                              <p:cond delay="1000"/>
                            </p:stCondLst>
                            <p:childTnLst>
                              <p:par>
                                <p:cTn id="161" presetID="9" presetClass="emph" presetSubtype="0" grpId="1" nodeType="afterEffect">
                                  <p:stCondLst>
                                    <p:cond delay="0"/>
                                  </p:stCondLst>
                                  <p:childTnLst>
                                    <p:set>
                                      <p:cBhvr rctx="PPT">
                                        <p:cTn id="162" dur="indefinite"/>
                                        <p:tgtEl>
                                          <p:spTgt spid="19"/>
                                        </p:tgtEl>
                                        <p:attrNameLst>
                                          <p:attrName>style.opacity</p:attrName>
                                        </p:attrNameLst>
                                      </p:cBhvr>
                                      <p:to>
                                        <p:strVal val="0.5"/>
                                      </p:to>
                                    </p:set>
                                    <p:animEffect filter="image" prLst="opacity: 0.5">
                                      <p:cBhvr rctx="IE">
                                        <p:cTn id="163" dur="indefinite"/>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6" grpId="1"/>
      <p:bldP spid="7" grpId="0"/>
      <p:bldP spid="7" grpId="1"/>
      <p:bldP spid="8" grpId="0"/>
      <p:bldP spid="8" grpId="1"/>
      <p:bldP spid="9" grpId="0"/>
      <p:bldP spid="9" grpId="1"/>
      <p:bldP spid="10" grpId="0"/>
      <p:bldP spid="10" grpId="1"/>
      <p:bldP spid="11" grpId="0"/>
      <p:bldP spid="11" grpId="1"/>
      <p:bldP spid="12" grpId="0"/>
      <p:bldP spid="12" grpId="1"/>
      <p:bldP spid="13" grpId="0"/>
      <p:bldP spid="14" grpId="0"/>
      <p:bldP spid="15" grpId="0"/>
      <p:bldP spid="16" grpId="0"/>
      <p:bldP spid="16" grpId="1"/>
      <p:bldP spid="17" grpId="0"/>
      <p:bldP spid="17" grpId="1"/>
      <p:bldP spid="18" grpId="0"/>
      <p:bldP spid="18" grpId="1"/>
      <p:bldP spid="19" grpId="0"/>
      <p:bldP spid="19" grpId="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457200"/>
            <a:ext cx="8229600" cy="584775"/>
          </a:xfrm>
          <a:prstGeom prst="rect">
            <a:avLst/>
          </a:prstGeom>
          <a:noFill/>
        </p:spPr>
        <p:txBody>
          <a:bodyPr wrap="square" rtlCol="0">
            <a:spAutoFit/>
          </a:bodyPr>
          <a:lstStyle/>
          <a:p>
            <a:r>
              <a:rPr lang="en-US" sz="3200" dirty="0" smtClean="0">
                <a:latin typeface="+mj-lt"/>
              </a:rPr>
              <a:t>Ephah </a:t>
            </a:r>
            <a:r>
              <a:rPr lang="en-US" sz="3200" dirty="0" smtClean="0">
                <a:solidFill>
                  <a:schemeClr val="bg1"/>
                </a:solidFill>
                <a:latin typeface="+mj-lt"/>
              </a:rPr>
              <a:t>~ ½ - 1 bushel </a:t>
            </a:r>
            <a:endParaRPr lang="en-US" sz="3200" dirty="0">
              <a:solidFill>
                <a:schemeClr val="bg1"/>
              </a:solidFill>
              <a:latin typeface="+mj-lt"/>
            </a:endParaRPr>
          </a:p>
        </p:txBody>
      </p:sp>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457200"/>
            <a:ext cx="8229600" cy="584775"/>
          </a:xfrm>
          <a:prstGeom prst="rect">
            <a:avLst/>
          </a:prstGeom>
          <a:noFill/>
        </p:spPr>
        <p:txBody>
          <a:bodyPr wrap="square" rtlCol="0">
            <a:spAutoFit/>
          </a:bodyPr>
          <a:lstStyle/>
          <a:p>
            <a:r>
              <a:rPr lang="en-US" sz="3200" dirty="0" smtClean="0">
                <a:latin typeface="+mj-lt"/>
              </a:rPr>
              <a:t>Close relatives </a:t>
            </a:r>
            <a:r>
              <a:rPr lang="en-US" sz="3200" dirty="0" smtClean="0">
                <a:solidFill>
                  <a:schemeClr val="bg1"/>
                </a:solidFill>
                <a:latin typeface="+mj-lt"/>
              </a:rPr>
              <a:t>~</a:t>
            </a:r>
            <a:r>
              <a:rPr lang="en-US" sz="3200" dirty="0" smtClean="0">
                <a:latin typeface="+mj-lt"/>
              </a:rPr>
              <a:t> </a:t>
            </a:r>
            <a:r>
              <a:rPr lang="en-US" sz="3200" b="1" i="1" dirty="0" err="1" smtClean="0"/>
              <a:t>ga'al</a:t>
            </a:r>
            <a:endParaRPr lang="en-US" sz="3200" b="1" dirty="0">
              <a:solidFill>
                <a:schemeClr val="bg1"/>
              </a:solidFill>
            </a:endParaRPr>
          </a:p>
        </p:txBody>
      </p:sp>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457200"/>
            <a:ext cx="8229600" cy="5816977"/>
          </a:xfrm>
          <a:prstGeom prst="rect">
            <a:avLst/>
          </a:prstGeom>
          <a:noFill/>
        </p:spPr>
        <p:txBody>
          <a:bodyPr wrap="square" rtlCol="0">
            <a:spAutoFit/>
          </a:bodyPr>
          <a:lstStyle/>
          <a:p>
            <a:r>
              <a:rPr lang="en-US" sz="3000" dirty="0" err="1" smtClean="0">
                <a:latin typeface="+mj-lt"/>
              </a:rPr>
              <a:t>Blaise</a:t>
            </a:r>
            <a:r>
              <a:rPr lang="en-US" sz="3000" dirty="0" smtClean="0">
                <a:latin typeface="+mj-lt"/>
              </a:rPr>
              <a:t> Pascal ~ </a:t>
            </a:r>
            <a:r>
              <a:rPr lang="en-US" sz="3000" dirty="0" smtClean="0">
                <a:solidFill>
                  <a:schemeClr val="bg1"/>
                </a:solidFill>
                <a:latin typeface="+mj-lt"/>
              </a:rPr>
              <a:t>"When I consider the short duration of my life, swallowed up in the eternity before and after, the little space which I fill, and even can see, engulfed in the infinite immensity of spaces of which I am ignorant, and which knows me not, I am frightened, and am astonished at being here rather than there; for there is no reason why here rather than there, why now rather than then. Who has put me here? By whose order and direction have this place and time been allotted to me?"</a:t>
            </a:r>
            <a:endParaRPr lang="en-US" sz="3000" dirty="0">
              <a:solidFill>
                <a:schemeClr val="bg1"/>
              </a:solidFill>
              <a:latin typeface="+mj-lt"/>
            </a:endParaRPr>
          </a:p>
        </p:txBody>
      </p:sp>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457200"/>
            <a:ext cx="8229600" cy="584775"/>
          </a:xfrm>
          <a:prstGeom prst="rect">
            <a:avLst/>
          </a:prstGeom>
          <a:noFill/>
        </p:spPr>
        <p:txBody>
          <a:bodyPr wrap="square" rtlCol="0">
            <a:spAutoFit/>
          </a:bodyPr>
          <a:lstStyle/>
          <a:p>
            <a:r>
              <a:rPr lang="en-US" sz="3200" dirty="0" smtClean="0">
                <a:solidFill>
                  <a:schemeClr val="bg1"/>
                </a:solidFill>
                <a:latin typeface="Eras Demi ITC" pitchFamily="34" charset="0"/>
              </a:rPr>
              <a:t>Kinsman Redeemer</a:t>
            </a:r>
            <a:endParaRPr lang="en-US" sz="3200" dirty="0">
              <a:solidFill>
                <a:srgbClr val="FFC000"/>
              </a:solidFill>
              <a:latin typeface="Eras Demi ITC" pitchFamily="34" charset="0"/>
            </a:endParaRPr>
          </a:p>
        </p:txBody>
      </p:sp>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
        <p:nvSpPr>
          <p:cNvPr id="5" name="TextBox 4"/>
          <p:cNvSpPr txBox="1"/>
          <p:nvPr/>
        </p:nvSpPr>
        <p:spPr>
          <a:xfrm>
            <a:off x="685800" y="980169"/>
            <a:ext cx="8001000" cy="584775"/>
          </a:xfrm>
          <a:prstGeom prst="rect">
            <a:avLst/>
          </a:prstGeom>
          <a:noFill/>
        </p:spPr>
        <p:txBody>
          <a:bodyPr wrap="square" rtlCol="0">
            <a:spAutoFit/>
          </a:bodyPr>
          <a:lstStyle/>
          <a:p>
            <a:r>
              <a:rPr lang="en-US" sz="3200" dirty="0" smtClean="0">
                <a:solidFill>
                  <a:schemeClr val="bg1"/>
                </a:solidFill>
                <a:latin typeface="Eras Demi ITC" pitchFamily="34" charset="0"/>
              </a:rPr>
              <a:t>Deut. 25:5-10</a:t>
            </a:r>
            <a:endParaRPr lang="en-US" sz="3200" dirty="0">
              <a:solidFill>
                <a:srgbClr val="FFC000"/>
              </a:solidFill>
              <a:latin typeface="Eras Demi ITC" pitchFamily="34" charset="0"/>
            </a:endParaRPr>
          </a:p>
        </p:txBody>
      </p:sp>
      <p:sp>
        <p:nvSpPr>
          <p:cNvPr id="6" name="TextBox 5"/>
          <p:cNvSpPr txBox="1"/>
          <p:nvPr/>
        </p:nvSpPr>
        <p:spPr>
          <a:xfrm>
            <a:off x="685800" y="1548825"/>
            <a:ext cx="8001000" cy="584775"/>
          </a:xfrm>
          <a:prstGeom prst="rect">
            <a:avLst/>
          </a:prstGeom>
          <a:noFill/>
        </p:spPr>
        <p:txBody>
          <a:bodyPr wrap="square" rtlCol="0">
            <a:spAutoFit/>
          </a:bodyPr>
          <a:lstStyle/>
          <a:p>
            <a:r>
              <a:rPr lang="en-US" sz="3200" dirty="0" smtClean="0">
                <a:solidFill>
                  <a:schemeClr val="bg1"/>
                </a:solidFill>
                <a:latin typeface="Eras Demi ITC" pitchFamily="34" charset="0"/>
              </a:rPr>
              <a:t>Num. 35:9-34</a:t>
            </a:r>
            <a:endParaRPr lang="en-US" sz="3200" dirty="0">
              <a:solidFill>
                <a:srgbClr val="FFC000"/>
              </a:solidFill>
              <a:latin typeface="Eras Demi ITC" pitchFamily="34" charset="0"/>
            </a:endParaRPr>
          </a:p>
        </p:txBody>
      </p:sp>
      <p:sp>
        <p:nvSpPr>
          <p:cNvPr id="8" name="TextBox 7"/>
          <p:cNvSpPr txBox="1"/>
          <p:nvPr/>
        </p:nvSpPr>
        <p:spPr>
          <a:xfrm>
            <a:off x="990600" y="2057400"/>
            <a:ext cx="7696200" cy="584775"/>
          </a:xfrm>
          <a:prstGeom prst="rect">
            <a:avLst/>
          </a:prstGeom>
          <a:noFill/>
        </p:spPr>
        <p:txBody>
          <a:bodyPr wrap="square" rtlCol="0">
            <a:spAutoFit/>
          </a:bodyPr>
          <a:lstStyle/>
          <a:p>
            <a:pPr>
              <a:buFont typeface="Arial" pitchFamily="34" charset="0"/>
              <a:buChar char="•"/>
            </a:pPr>
            <a:r>
              <a:rPr lang="en-US" sz="3200" dirty="0" smtClean="0">
                <a:solidFill>
                  <a:schemeClr val="bg1"/>
                </a:solidFill>
                <a:latin typeface="+mj-lt"/>
                <a:cs typeface="Aharoni" pitchFamily="2" charset="-79"/>
              </a:rPr>
              <a:t> </a:t>
            </a:r>
            <a:r>
              <a:rPr lang="en-US" sz="3200" dirty="0" smtClean="0">
                <a:latin typeface="+mj-lt"/>
                <a:cs typeface="Aharoni" pitchFamily="2" charset="-79"/>
              </a:rPr>
              <a:t>Avenger </a:t>
            </a:r>
            <a:r>
              <a:rPr lang="en-US" sz="3200" dirty="0" smtClean="0">
                <a:solidFill>
                  <a:schemeClr val="bg1"/>
                </a:solidFill>
                <a:latin typeface="+mj-lt"/>
                <a:cs typeface="Aharoni" pitchFamily="2" charset="-79"/>
              </a:rPr>
              <a:t>(Num. 35:12ff) ~ </a:t>
            </a:r>
            <a:r>
              <a:rPr lang="en-US" sz="3200" b="1" i="1" dirty="0" err="1" smtClean="0">
                <a:cs typeface="Aharoni" pitchFamily="2" charset="-79"/>
              </a:rPr>
              <a:t>ga'al</a:t>
            </a:r>
            <a:endParaRPr lang="en-US" sz="3200" b="1" dirty="0">
              <a:cs typeface="Aharoni" pitchFamily="2" charset="-79"/>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ppt_x</p:attrName>
                                        </p:attrNameLst>
                                      </p:cBhvr>
                                      <p:tavLst>
                                        <p:tav tm="0">
                                          <p:val>
                                            <p:strVal val="#ppt_x-#ppt_w/2"/>
                                          </p:val>
                                        </p:tav>
                                        <p:tav tm="100000">
                                          <p:val>
                                            <p:strVal val="#ppt_x"/>
                                          </p:val>
                                        </p:tav>
                                      </p:tavLst>
                                    </p:anim>
                                    <p:anim calcmode="lin" valueType="num">
                                      <p:cBhvr>
                                        <p:cTn id="16" dur="500" fill="hold"/>
                                        <p:tgtEl>
                                          <p:spTgt spid="5"/>
                                        </p:tgtEl>
                                        <p:attrNameLst>
                                          <p:attrName>ppt_y</p:attrName>
                                        </p:attrNameLst>
                                      </p:cBhvr>
                                      <p:tavLst>
                                        <p:tav tm="0">
                                          <p:val>
                                            <p:strVal val="#ppt_y"/>
                                          </p:val>
                                        </p:tav>
                                        <p:tav tm="100000">
                                          <p:val>
                                            <p:strVal val="#ppt_y"/>
                                          </p:val>
                                        </p:tav>
                                      </p:tavLst>
                                    </p:anim>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ppt_x</p:attrName>
                                        </p:attrNameLst>
                                      </p:cBhvr>
                                      <p:tavLst>
                                        <p:tav tm="0">
                                          <p:val>
                                            <p:strVal val="#ppt_x-#ppt_w/2"/>
                                          </p:val>
                                        </p:tav>
                                        <p:tav tm="100000">
                                          <p:val>
                                            <p:strVal val="#ppt_x"/>
                                          </p:val>
                                        </p:tav>
                                      </p:tavLst>
                                    </p:anim>
                                    <p:anim calcmode="lin" valueType="num">
                                      <p:cBhvr>
                                        <p:cTn id="24" dur="500" fill="hold"/>
                                        <p:tgtEl>
                                          <p:spTgt spid="6"/>
                                        </p:tgtEl>
                                        <p:attrNameLst>
                                          <p:attrName>ppt_y</p:attrName>
                                        </p:attrNameLst>
                                      </p:cBhvr>
                                      <p:tavLst>
                                        <p:tav tm="0">
                                          <p:val>
                                            <p:strVal val="#ppt_y"/>
                                          </p:val>
                                        </p:tav>
                                        <p:tav tm="100000">
                                          <p:val>
                                            <p:strVal val="#ppt_y"/>
                                          </p:val>
                                        </p:tav>
                                      </p:tavLst>
                                    </p:anim>
                                    <p:anim calcmode="lin" valueType="num">
                                      <p:cBhvr>
                                        <p:cTn id="25" dur="500" fill="hold"/>
                                        <p:tgtEl>
                                          <p:spTgt spid="6"/>
                                        </p:tgtEl>
                                        <p:attrNameLst>
                                          <p:attrName>ppt_w</p:attrName>
                                        </p:attrNameLst>
                                      </p:cBhvr>
                                      <p:tavLst>
                                        <p:tav tm="0">
                                          <p:val>
                                            <p:fltVal val="0"/>
                                          </p:val>
                                        </p:tav>
                                        <p:tav tm="100000">
                                          <p:val>
                                            <p:strVal val="#ppt_w"/>
                                          </p:val>
                                        </p:tav>
                                      </p:tavLst>
                                    </p:anim>
                                    <p:anim calcmode="lin" valueType="num">
                                      <p:cBhvr>
                                        <p:cTn id="26" dur="500" fill="hold"/>
                                        <p:tgtEl>
                                          <p:spTgt spid="6"/>
                                        </p:tgtEl>
                                        <p:attrNameLst>
                                          <p:attrName>ppt_h</p:attrName>
                                        </p:attrNameLst>
                                      </p:cBhvr>
                                      <p:tavLst>
                                        <p:tav tm="0">
                                          <p:val>
                                            <p:strVal val="#ppt_h"/>
                                          </p:val>
                                        </p:tav>
                                        <p:tav tm="100000">
                                          <p:val>
                                            <p:strVal val="#ppt_h"/>
                                          </p:val>
                                        </p:tav>
                                      </p:tavLst>
                                    </p:anim>
                                  </p:childTnLst>
                                </p:cTn>
                              </p:par>
                            </p:childTnLst>
                          </p:cTn>
                        </p:par>
                        <p:par>
                          <p:cTn id="27" fill="hold">
                            <p:stCondLst>
                              <p:cond delay="500"/>
                            </p:stCondLst>
                            <p:childTnLst>
                              <p:par>
                                <p:cTn id="28" presetID="9" presetClass="emph" presetSubtype="0" grpId="1" nodeType="afterEffect">
                                  <p:stCondLst>
                                    <p:cond delay="0"/>
                                  </p:stCondLst>
                                  <p:childTnLst>
                                    <p:set>
                                      <p:cBhvr rctx="PPT">
                                        <p:cTn id="29" dur="indefinite"/>
                                        <p:tgtEl>
                                          <p:spTgt spid="5"/>
                                        </p:tgtEl>
                                        <p:attrNameLst>
                                          <p:attrName>style.opacity</p:attrName>
                                        </p:attrNameLst>
                                      </p:cBhvr>
                                      <p:to>
                                        <p:strVal val="0.5"/>
                                      </p:to>
                                    </p:set>
                                    <p:animEffect filter="image" prLst="opacity: 0.5">
                                      <p:cBhvr rctx="IE">
                                        <p:cTn id="30" dur="indefinite"/>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17" presetClass="entr" presetSubtype="8"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500" fill="hold"/>
                                        <p:tgtEl>
                                          <p:spTgt spid="8"/>
                                        </p:tgtEl>
                                        <p:attrNameLst>
                                          <p:attrName>ppt_x</p:attrName>
                                        </p:attrNameLst>
                                      </p:cBhvr>
                                      <p:tavLst>
                                        <p:tav tm="0">
                                          <p:val>
                                            <p:strVal val="#ppt_x-#ppt_w/2"/>
                                          </p:val>
                                        </p:tav>
                                        <p:tav tm="100000">
                                          <p:val>
                                            <p:strVal val="#ppt_x"/>
                                          </p:val>
                                        </p:tav>
                                      </p:tavLst>
                                    </p:anim>
                                    <p:anim calcmode="lin" valueType="num">
                                      <p:cBhvr>
                                        <p:cTn id="36" dur="500" fill="hold"/>
                                        <p:tgtEl>
                                          <p:spTgt spid="8"/>
                                        </p:tgtEl>
                                        <p:attrNameLst>
                                          <p:attrName>ppt_y</p:attrName>
                                        </p:attrNameLst>
                                      </p:cBhvr>
                                      <p:tavLst>
                                        <p:tav tm="0">
                                          <p:val>
                                            <p:strVal val="#ppt_y"/>
                                          </p:val>
                                        </p:tav>
                                        <p:tav tm="100000">
                                          <p:val>
                                            <p:strVal val="#ppt_y"/>
                                          </p:val>
                                        </p:tav>
                                      </p:tavLst>
                                    </p:anim>
                                    <p:anim calcmode="lin" valueType="num">
                                      <p:cBhvr>
                                        <p:cTn id="37" dur="500" fill="hold"/>
                                        <p:tgtEl>
                                          <p:spTgt spid="8"/>
                                        </p:tgtEl>
                                        <p:attrNameLst>
                                          <p:attrName>ppt_w</p:attrName>
                                        </p:attrNameLst>
                                      </p:cBhvr>
                                      <p:tavLst>
                                        <p:tav tm="0">
                                          <p:val>
                                            <p:fltVal val="0"/>
                                          </p:val>
                                        </p:tav>
                                        <p:tav tm="100000">
                                          <p:val>
                                            <p:strVal val="#ppt_w"/>
                                          </p:val>
                                        </p:tav>
                                      </p:tavLst>
                                    </p:anim>
                                    <p:anim calcmode="lin" valueType="num">
                                      <p:cBhvr>
                                        <p:cTn id="38" dur="5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5" grpId="1"/>
      <p:bldP spid="6"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457200"/>
            <a:ext cx="8229600" cy="584775"/>
          </a:xfrm>
          <a:prstGeom prst="rect">
            <a:avLst/>
          </a:prstGeom>
          <a:noFill/>
        </p:spPr>
        <p:txBody>
          <a:bodyPr wrap="square" rtlCol="0">
            <a:spAutoFit/>
          </a:bodyPr>
          <a:lstStyle/>
          <a:p>
            <a:r>
              <a:rPr lang="en-US" sz="3200" dirty="0" smtClean="0">
                <a:solidFill>
                  <a:schemeClr val="bg1"/>
                </a:solidFill>
                <a:latin typeface="Eras Demi ITC" pitchFamily="34" charset="0"/>
              </a:rPr>
              <a:t>Laws of Gleaning</a:t>
            </a:r>
            <a:endParaRPr lang="en-US" sz="3200" dirty="0">
              <a:solidFill>
                <a:srgbClr val="FFC000"/>
              </a:solidFill>
              <a:latin typeface="Eras Demi ITC" pitchFamily="34" charset="0"/>
            </a:endParaRPr>
          </a:p>
        </p:txBody>
      </p:sp>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
        <p:nvSpPr>
          <p:cNvPr id="5" name="TextBox 4"/>
          <p:cNvSpPr txBox="1"/>
          <p:nvPr/>
        </p:nvSpPr>
        <p:spPr>
          <a:xfrm>
            <a:off x="685800" y="980169"/>
            <a:ext cx="8001000" cy="584775"/>
          </a:xfrm>
          <a:prstGeom prst="rect">
            <a:avLst/>
          </a:prstGeom>
          <a:noFill/>
        </p:spPr>
        <p:txBody>
          <a:bodyPr wrap="square" rtlCol="0">
            <a:spAutoFit/>
          </a:bodyPr>
          <a:lstStyle/>
          <a:p>
            <a:r>
              <a:rPr lang="en-US" sz="3200" dirty="0" smtClean="0">
                <a:solidFill>
                  <a:schemeClr val="bg1"/>
                </a:solidFill>
                <a:latin typeface="Eras Demi ITC" pitchFamily="34" charset="0"/>
              </a:rPr>
              <a:t>Lev. 19:9-11</a:t>
            </a:r>
            <a:endParaRPr lang="en-US" sz="3200" dirty="0">
              <a:solidFill>
                <a:srgbClr val="FFC000"/>
              </a:solidFill>
              <a:latin typeface="Eras Demi ITC" pitchFamily="34" charset="0"/>
            </a:endParaRPr>
          </a:p>
        </p:txBody>
      </p:sp>
      <p:sp>
        <p:nvSpPr>
          <p:cNvPr id="6" name="TextBox 5"/>
          <p:cNvSpPr txBox="1"/>
          <p:nvPr/>
        </p:nvSpPr>
        <p:spPr>
          <a:xfrm>
            <a:off x="685800" y="1548825"/>
            <a:ext cx="8001000" cy="584775"/>
          </a:xfrm>
          <a:prstGeom prst="rect">
            <a:avLst/>
          </a:prstGeom>
          <a:noFill/>
        </p:spPr>
        <p:txBody>
          <a:bodyPr wrap="square" rtlCol="0">
            <a:spAutoFit/>
          </a:bodyPr>
          <a:lstStyle/>
          <a:p>
            <a:r>
              <a:rPr lang="en-US" sz="3200" dirty="0" smtClean="0">
                <a:solidFill>
                  <a:schemeClr val="bg1"/>
                </a:solidFill>
                <a:latin typeface="Eras Demi ITC" pitchFamily="34" charset="0"/>
              </a:rPr>
              <a:t>Lev. 23:22</a:t>
            </a:r>
            <a:endParaRPr lang="en-US" sz="3200" dirty="0">
              <a:solidFill>
                <a:srgbClr val="FFC000"/>
              </a:solidFill>
              <a:latin typeface="Eras Demi ITC" pitchFamily="34" charset="0"/>
            </a:endParaRPr>
          </a:p>
        </p:txBody>
      </p:sp>
      <p:sp>
        <p:nvSpPr>
          <p:cNvPr id="8" name="TextBox 7"/>
          <p:cNvSpPr txBox="1"/>
          <p:nvPr/>
        </p:nvSpPr>
        <p:spPr>
          <a:xfrm>
            <a:off x="685800" y="2057400"/>
            <a:ext cx="8001000" cy="3785652"/>
          </a:xfrm>
          <a:prstGeom prst="rect">
            <a:avLst/>
          </a:prstGeom>
          <a:noFill/>
        </p:spPr>
        <p:txBody>
          <a:bodyPr wrap="square" rtlCol="0">
            <a:spAutoFit/>
          </a:bodyPr>
          <a:lstStyle/>
          <a:p>
            <a:r>
              <a:rPr lang="en-US" sz="3000" dirty="0" smtClean="0">
                <a:solidFill>
                  <a:schemeClr val="bg1"/>
                </a:solidFill>
                <a:latin typeface="+mj-lt"/>
                <a:cs typeface="Aharoni" pitchFamily="2" charset="-79"/>
              </a:rPr>
              <a:t>Deut. 24:19-22 ~ </a:t>
            </a:r>
            <a:r>
              <a:rPr lang="en-US" sz="3000" baseline="30000" dirty="0" smtClean="0">
                <a:solidFill>
                  <a:schemeClr val="bg1"/>
                </a:solidFill>
                <a:latin typeface="+mj-lt"/>
              </a:rPr>
              <a:t>19</a:t>
            </a:r>
            <a:r>
              <a:rPr lang="en-US" sz="3000" dirty="0" smtClean="0">
                <a:latin typeface="+mj-lt"/>
              </a:rPr>
              <a:t> When you reap your harvest in your field, and forget a sheaf in the field, you shall not go back to get it; it shall be for the stranger, the fatherless, and the widow, that the </a:t>
            </a:r>
            <a:r>
              <a:rPr lang="en-US" sz="3000" cap="small" dirty="0" smtClean="0">
                <a:latin typeface="+mj-lt"/>
              </a:rPr>
              <a:t>Lord</a:t>
            </a:r>
            <a:r>
              <a:rPr lang="en-US" sz="3000" dirty="0" smtClean="0">
                <a:latin typeface="+mj-lt"/>
              </a:rPr>
              <a:t> your God may bless you in all the work of your hands. </a:t>
            </a:r>
            <a:r>
              <a:rPr lang="en-US" sz="3000" baseline="30000" dirty="0" smtClean="0">
                <a:solidFill>
                  <a:schemeClr val="bg1"/>
                </a:solidFill>
                <a:latin typeface="+mj-lt"/>
              </a:rPr>
              <a:t>20</a:t>
            </a:r>
            <a:r>
              <a:rPr lang="en-US" sz="3000" dirty="0" smtClean="0">
                <a:latin typeface="+mj-lt"/>
              </a:rPr>
              <a:t> When you beat your olive trees, you shall not go over the boughs again; it </a:t>
            </a:r>
            <a:endParaRPr lang="en-US" sz="3000" dirty="0">
              <a:solidFill>
                <a:schemeClr val="bg1"/>
              </a:solidFill>
              <a:latin typeface="+mj-lt"/>
              <a:cs typeface="Aharoni" pitchFamily="2" charset="-79"/>
            </a:endParaRPr>
          </a:p>
        </p:txBody>
      </p:sp>
      <p:sp>
        <p:nvSpPr>
          <p:cNvPr id="7" name="TextBox 6"/>
          <p:cNvSpPr txBox="1"/>
          <p:nvPr/>
        </p:nvSpPr>
        <p:spPr>
          <a:xfrm>
            <a:off x="685800" y="2054452"/>
            <a:ext cx="8001000" cy="3785652"/>
          </a:xfrm>
          <a:prstGeom prst="rect">
            <a:avLst/>
          </a:prstGeom>
          <a:noFill/>
        </p:spPr>
        <p:txBody>
          <a:bodyPr wrap="square" rtlCol="0">
            <a:spAutoFit/>
          </a:bodyPr>
          <a:lstStyle/>
          <a:p>
            <a:r>
              <a:rPr lang="en-US" sz="3000" dirty="0" smtClean="0">
                <a:latin typeface="+mj-lt"/>
              </a:rPr>
              <a:t>shall be for the stranger, the fatherless, and the widow. </a:t>
            </a:r>
            <a:r>
              <a:rPr lang="en-US" sz="3000" baseline="30000" dirty="0" smtClean="0">
                <a:solidFill>
                  <a:schemeClr val="bg1"/>
                </a:solidFill>
                <a:latin typeface="+mj-lt"/>
              </a:rPr>
              <a:t>21</a:t>
            </a:r>
            <a:r>
              <a:rPr lang="en-US" sz="3000" dirty="0" smtClean="0">
                <a:latin typeface="+mj-lt"/>
              </a:rPr>
              <a:t> When you gather the grapes of your vineyard, you shall not glean </a:t>
            </a:r>
            <a:r>
              <a:rPr lang="en-US" sz="3000" i="1" dirty="0" smtClean="0">
                <a:latin typeface="+mj-lt"/>
              </a:rPr>
              <a:t>it</a:t>
            </a:r>
            <a:r>
              <a:rPr lang="en-US" sz="3000" dirty="0" smtClean="0">
                <a:latin typeface="+mj-lt"/>
              </a:rPr>
              <a:t> afterward; it shall be for the stranger, the fatherless, and the widow. </a:t>
            </a:r>
            <a:r>
              <a:rPr lang="en-US" sz="3000" baseline="30000" dirty="0" smtClean="0">
                <a:solidFill>
                  <a:schemeClr val="bg1"/>
                </a:solidFill>
                <a:latin typeface="+mj-lt"/>
              </a:rPr>
              <a:t>22</a:t>
            </a:r>
            <a:r>
              <a:rPr lang="en-US" sz="3000" dirty="0" smtClean="0">
                <a:latin typeface="+mj-lt"/>
              </a:rPr>
              <a:t> And you shall remember that you were a slave in the land of Egypt; therefore I command you to do this thing.</a:t>
            </a:r>
            <a:r>
              <a:rPr lang="en-US" sz="3000" dirty="0" smtClean="0">
                <a:solidFill>
                  <a:schemeClr val="bg1"/>
                </a:solidFill>
                <a:latin typeface="+mj-lt"/>
                <a:cs typeface="Aharoni" pitchFamily="2" charset="-79"/>
              </a:rPr>
              <a:t> </a:t>
            </a:r>
            <a:endParaRPr lang="en-US" sz="3000" dirty="0">
              <a:latin typeface="+mj-lt"/>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ppt_x</p:attrName>
                                        </p:attrNameLst>
                                      </p:cBhvr>
                                      <p:tavLst>
                                        <p:tav tm="0">
                                          <p:val>
                                            <p:strVal val="#ppt_x-#ppt_w/2"/>
                                          </p:val>
                                        </p:tav>
                                        <p:tav tm="100000">
                                          <p:val>
                                            <p:strVal val="#ppt_x"/>
                                          </p:val>
                                        </p:tav>
                                      </p:tavLst>
                                    </p:anim>
                                    <p:anim calcmode="lin" valueType="num">
                                      <p:cBhvr>
                                        <p:cTn id="16" dur="500" fill="hold"/>
                                        <p:tgtEl>
                                          <p:spTgt spid="5"/>
                                        </p:tgtEl>
                                        <p:attrNameLst>
                                          <p:attrName>ppt_y</p:attrName>
                                        </p:attrNameLst>
                                      </p:cBhvr>
                                      <p:tavLst>
                                        <p:tav tm="0">
                                          <p:val>
                                            <p:strVal val="#ppt_y"/>
                                          </p:val>
                                        </p:tav>
                                        <p:tav tm="100000">
                                          <p:val>
                                            <p:strVal val="#ppt_y"/>
                                          </p:val>
                                        </p:tav>
                                      </p:tavLst>
                                    </p:anim>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ppt_x</p:attrName>
                                        </p:attrNameLst>
                                      </p:cBhvr>
                                      <p:tavLst>
                                        <p:tav tm="0">
                                          <p:val>
                                            <p:strVal val="#ppt_x-#ppt_w/2"/>
                                          </p:val>
                                        </p:tav>
                                        <p:tav tm="100000">
                                          <p:val>
                                            <p:strVal val="#ppt_x"/>
                                          </p:val>
                                        </p:tav>
                                      </p:tavLst>
                                    </p:anim>
                                    <p:anim calcmode="lin" valueType="num">
                                      <p:cBhvr>
                                        <p:cTn id="24" dur="500" fill="hold"/>
                                        <p:tgtEl>
                                          <p:spTgt spid="6"/>
                                        </p:tgtEl>
                                        <p:attrNameLst>
                                          <p:attrName>ppt_y</p:attrName>
                                        </p:attrNameLst>
                                      </p:cBhvr>
                                      <p:tavLst>
                                        <p:tav tm="0">
                                          <p:val>
                                            <p:strVal val="#ppt_y"/>
                                          </p:val>
                                        </p:tav>
                                        <p:tav tm="100000">
                                          <p:val>
                                            <p:strVal val="#ppt_y"/>
                                          </p:val>
                                        </p:tav>
                                      </p:tavLst>
                                    </p:anim>
                                    <p:anim calcmode="lin" valueType="num">
                                      <p:cBhvr>
                                        <p:cTn id="25" dur="500" fill="hold"/>
                                        <p:tgtEl>
                                          <p:spTgt spid="6"/>
                                        </p:tgtEl>
                                        <p:attrNameLst>
                                          <p:attrName>ppt_w</p:attrName>
                                        </p:attrNameLst>
                                      </p:cBhvr>
                                      <p:tavLst>
                                        <p:tav tm="0">
                                          <p:val>
                                            <p:fltVal val="0"/>
                                          </p:val>
                                        </p:tav>
                                        <p:tav tm="100000">
                                          <p:val>
                                            <p:strVal val="#ppt_w"/>
                                          </p:val>
                                        </p:tav>
                                      </p:tavLst>
                                    </p:anim>
                                    <p:anim calcmode="lin" valueType="num">
                                      <p:cBhvr>
                                        <p:cTn id="26" dur="500" fill="hold"/>
                                        <p:tgtEl>
                                          <p:spTgt spid="6"/>
                                        </p:tgtEl>
                                        <p:attrNameLst>
                                          <p:attrName>ppt_h</p:attrName>
                                        </p:attrNameLst>
                                      </p:cBhvr>
                                      <p:tavLst>
                                        <p:tav tm="0">
                                          <p:val>
                                            <p:strVal val="#ppt_h"/>
                                          </p:val>
                                        </p:tav>
                                        <p:tav tm="100000">
                                          <p:val>
                                            <p:strVal val="#ppt_h"/>
                                          </p:val>
                                        </p:tav>
                                      </p:tavLst>
                                    </p:anim>
                                  </p:childTnLst>
                                </p:cTn>
                              </p:par>
                            </p:childTnLst>
                          </p:cTn>
                        </p:par>
                        <p:par>
                          <p:cTn id="27" fill="hold">
                            <p:stCondLst>
                              <p:cond delay="500"/>
                            </p:stCondLst>
                            <p:childTnLst>
                              <p:par>
                                <p:cTn id="28" presetID="9" presetClass="emph" presetSubtype="0" grpId="1" nodeType="afterEffect">
                                  <p:stCondLst>
                                    <p:cond delay="0"/>
                                  </p:stCondLst>
                                  <p:childTnLst>
                                    <p:set>
                                      <p:cBhvr rctx="PPT">
                                        <p:cTn id="29" dur="indefinite"/>
                                        <p:tgtEl>
                                          <p:spTgt spid="5"/>
                                        </p:tgtEl>
                                        <p:attrNameLst>
                                          <p:attrName>style.opacity</p:attrName>
                                        </p:attrNameLst>
                                      </p:cBhvr>
                                      <p:to>
                                        <p:strVal val="0.5"/>
                                      </p:to>
                                    </p:set>
                                    <p:animEffect filter="image" prLst="opacity: 0.5">
                                      <p:cBhvr rctx="IE">
                                        <p:cTn id="30" dur="indefinite"/>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17" presetClass="entr" presetSubtype="8"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500" fill="hold"/>
                                        <p:tgtEl>
                                          <p:spTgt spid="8"/>
                                        </p:tgtEl>
                                        <p:attrNameLst>
                                          <p:attrName>ppt_x</p:attrName>
                                        </p:attrNameLst>
                                      </p:cBhvr>
                                      <p:tavLst>
                                        <p:tav tm="0">
                                          <p:val>
                                            <p:strVal val="#ppt_x-#ppt_w/2"/>
                                          </p:val>
                                        </p:tav>
                                        <p:tav tm="100000">
                                          <p:val>
                                            <p:strVal val="#ppt_x"/>
                                          </p:val>
                                        </p:tav>
                                      </p:tavLst>
                                    </p:anim>
                                    <p:anim calcmode="lin" valueType="num">
                                      <p:cBhvr>
                                        <p:cTn id="36" dur="500" fill="hold"/>
                                        <p:tgtEl>
                                          <p:spTgt spid="8"/>
                                        </p:tgtEl>
                                        <p:attrNameLst>
                                          <p:attrName>ppt_y</p:attrName>
                                        </p:attrNameLst>
                                      </p:cBhvr>
                                      <p:tavLst>
                                        <p:tav tm="0">
                                          <p:val>
                                            <p:strVal val="#ppt_y"/>
                                          </p:val>
                                        </p:tav>
                                        <p:tav tm="100000">
                                          <p:val>
                                            <p:strVal val="#ppt_y"/>
                                          </p:val>
                                        </p:tav>
                                      </p:tavLst>
                                    </p:anim>
                                    <p:anim calcmode="lin" valueType="num">
                                      <p:cBhvr>
                                        <p:cTn id="37" dur="500" fill="hold"/>
                                        <p:tgtEl>
                                          <p:spTgt spid="8"/>
                                        </p:tgtEl>
                                        <p:attrNameLst>
                                          <p:attrName>ppt_w</p:attrName>
                                        </p:attrNameLst>
                                      </p:cBhvr>
                                      <p:tavLst>
                                        <p:tav tm="0">
                                          <p:val>
                                            <p:fltVal val="0"/>
                                          </p:val>
                                        </p:tav>
                                        <p:tav tm="100000">
                                          <p:val>
                                            <p:strVal val="#ppt_w"/>
                                          </p:val>
                                        </p:tav>
                                      </p:tavLst>
                                    </p:anim>
                                    <p:anim calcmode="lin" valueType="num">
                                      <p:cBhvr>
                                        <p:cTn id="38" dur="500" fill="hold"/>
                                        <p:tgtEl>
                                          <p:spTgt spid="8"/>
                                        </p:tgtEl>
                                        <p:attrNameLst>
                                          <p:attrName>ppt_h</p:attrName>
                                        </p:attrNameLst>
                                      </p:cBhvr>
                                      <p:tavLst>
                                        <p:tav tm="0">
                                          <p:val>
                                            <p:strVal val="#ppt_h"/>
                                          </p:val>
                                        </p:tav>
                                        <p:tav tm="100000">
                                          <p:val>
                                            <p:strVal val="#ppt_h"/>
                                          </p:val>
                                        </p:tav>
                                      </p:tavLst>
                                    </p:anim>
                                  </p:childTnLst>
                                </p:cTn>
                              </p:par>
                            </p:childTnLst>
                          </p:cTn>
                        </p:par>
                        <p:par>
                          <p:cTn id="39" fill="hold">
                            <p:stCondLst>
                              <p:cond delay="500"/>
                            </p:stCondLst>
                            <p:childTnLst>
                              <p:par>
                                <p:cTn id="40" presetID="9" presetClass="emph" presetSubtype="0" grpId="1" nodeType="afterEffect">
                                  <p:stCondLst>
                                    <p:cond delay="0"/>
                                  </p:stCondLst>
                                  <p:childTnLst>
                                    <p:set>
                                      <p:cBhvr rctx="PPT">
                                        <p:cTn id="41" dur="indefinite"/>
                                        <p:tgtEl>
                                          <p:spTgt spid="6"/>
                                        </p:tgtEl>
                                        <p:attrNameLst>
                                          <p:attrName>style.opacity</p:attrName>
                                        </p:attrNameLst>
                                      </p:cBhvr>
                                      <p:to>
                                        <p:strVal val="0.5"/>
                                      </p:to>
                                    </p:set>
                                    <p:animEffect filter="image" prLst="opacity: 0.5">
                                      <p:cBhvr rctx="IE">
                                        <p:cTn id="42" dur="indefinite"/>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17" presetClass="exit" presetSubtype="8" fill="hold" grpId="1" nodeType="clickEffect">
                                  <p:stCondLst>
                                    <p:cond delay="0"/>
                                  </p:stCondLst>
                                  <p:childTnLst>
                                    <p:anim calcmode="lin" valueType="num">
                                      <p:cBhvr>
                                        <p:cTn id="46" dur="500"/>
                                        <p:tgtEl>
                                          <p:spTgt spid="8"/>
                                        </p:tgtEl>
                                        <p:attrNameLst>
                                          <p:attrName>ppt_x</p:attrName>
                                        </p:attrNameLst>
                                      </p:cBhvr>
                                      <p:tavLst>
                                        <p:tav tm="0">
                                          <p:val>
                                            <p:strVal val="ppt_x"/>
                                          </p:val>
                                        </p:tav>
                                        <p:tav tm="100000">
                                          <p:val>
                                            <p:strVal val="ppt_x-ppt_w/2"/>
                                          </p:val>
                                        </p:tav>
                                      </p:tavLst>
                                    </p:anim>
                                    <p:anim calcmode="lin" valueType="num">
                                      <p:cBhvr>
                                        <p:cTn id="47" dur="500"/>
                                        <p:tgtEl>
                                          <p:spTgt spid="8"/>
                                        </p:tgtEl>
                                        <p:attrNameLst>
                                          <p:attrName>ppt_y</p:attrName>
                                        </p:attrNameLst>
                                      </p:cBhvr>
                                      <p:tavLst>
                                        <p:tav tm="0">
                                          <p:val>
                                            <p:strVal val="ppt_y"/>
                                          </p:val>
                                        </p:tav>
                                        <p:tav tm="100000">
                                          <p:val>
                                            <p:strVal val="ppt_y"/>
                                          </p:val>
                                        </p:tav>
                                      </p:tavLst>
                                    </p:anim>
                                    <p:anim calcmode="lin" valueType="num">
                                      <p:cBhvr>
                                        <p:cTn id="48" dur="500"/>
                                        <p:tgtEl>
                                          <p:spTgt spid="8"/>
                                        </p:tgtEl>
                                        <p:attrNameLst>
                                          <p:attrName>ppt_w</p:attrName>
                                        </p:attrNameLst>
                                      </p:cBhvr>
                                      <p:tavLst>
                                        <p:tav tm="0">
                                          <p:val>
                                            <p:strVal val="ppt_w"/>
                                          </p:val>
                                        </p:tav>
                                        <p:tav tm="100000">
                                          <p:val>
                                            <p:fltVal val="0"/>
                                          </p:val>
                                        </p:tav>
                                      </p:tavLst>
                                    </p:anim>
                                    <p:anim calcmode="lin" valueType="num">
                                      <p:cBhvr>
                                        <p:cTn id="49" dur="500"/>
                                        <p:tgtEl>
                                          <p:spTgt spid="8"/>
                                        </p:tgtEl>
                                        <p:attrNameLst>
                                          <p:attrName>ppt_h</p:attrName>
                                        </p:attrNameLst>
                                      </p:cBhvr>
                                      <p:tavLst>
                                        <p:tav tm="0">
                                          <p:val>
                                            <p:strVal val="ppt_h"/>
                                          </p:val>
                                        </p:tav>
                                        <p:tav tm="100000">
                                          <p:val>
                                            <p:strVal val="ppt_h"/>
                                          </p:val>
                                        </p:tav>
                                      </p:tavLst>
                                    </p:anim>
                                    <p:set>
                                      <p:cBhvr>
                                        <p:cTn id="50" dur="1" fill="hold">
                                          <p:stCondLst>
                                            <p:cond delay="499"/>
                                          </p:stCondLst>
                                        </p:cTn>
                                        <p:tgtEl>
                                          <p:spTgt spid="8"/>
                                        </p:tgtEl>
                                        <p:attrNameLst>
                                          <p:attrName>style.visibility</p:attrName>
                                        </p:attrNameLst>
                                      </p:cBhvr>
                                      <p:to>
                                        <p:strVal val="hidden"/>
                                      </p:to>
                                    </p:set>
                                  </p:childTnLst>
                                </p:cTn>
                              </p:par>
                            </p:childTnLst>
                          </p:cTn>
                        </p:par>
                        <p:par>
                          <p:cTn id="51" fill="hold">
                            <p:stCondLst>
                              <p:cond delay="500"/>
                            </p:stCondLst>
                            <p:childTnLst>
                              <p:par>
                                <p:cTn id="52" presetID="17" presetClass="entr" presetSubtype="8" fill="hold" grpId="0" nodeType="afterEffect">
                                  <p:stCondLst>
                                    <p:cond delay="0"/>
                                  </p:stCondLst>
                                  <p:childTnLst>
                                    <p:set>
                                      <p:cBhvr>
                                        <p:cTn id="53" dur="1" fill="hold">
                                          <p:stCondLst>
                                            <p:cond delay="0"/>
                                          </p:stCondLst>
                                        </p:cTn>
                                        <p:tgtEl>
                                          <p:spTgt spid="7"/>
                                        </p:tgtEl>
                                        <p:attrNameLst>
                                          <p:attrName>style.visibility</p:attrName>
                                        </p:attrNameLst>
                                      </p:cBhvr>
                                      <p:to>
                                        <p:strVal val="visible"/>
                                      </p:to>
                                    </p:set>
                                    <p:anim calcmode="lin" valueType="num">
                                      <p:cBhvr>
                                        <p:cTn id="54" dur="500" fill="hold"/>
                                        <p:tgtEl>
                                          <p:spTgt spid="7"/>
                                        </p:tgtEl>
                                        <p:attrNameLst>
                                          <p:attrName>ppt_x</p:attrName>
                                        </p:attrNameLst>
                                      </p:cBhvr>
                                      <p:tavLst>
                                        <p:tav tm="0">
                                          <p:val>
                                            <p:strVal val="#ppt_x-#ppt_w/2"/>
                                          </p:val>
                                        </p:tav>
                                        <p:tav tm="100000">
                                          <p:val>
                                            <p:strVal val="#ppt_x"/>
                                          </p:val>
                                        </p:tav>
                                      </p:tavLst>
                                    </p:anim>
                                    <p:anim calcmode="lin" valueType="num">
                                      <p:cBhvr>
                                        <p:cTn id="55" dur="500" fill="hold"/>
                                        <p:tgtEl>
                                          <p:spTgt spid="7"/>
                                        </p:tgtEl>
                                        <p:attrNameLst>
                                          <p:attrName>ppt_y</p:attrName>
                                        </p:attrNameLst>
                                      </p:cBhvr>
                                      <p:tavLst>
                                        <p:tav tm="0">
                                          <p:val>
                                            <p:strVal val="#ppt_y"/>
                                          </p:val>
                                        </p:tav>
                                        <p:tav tm="100000">
                                          <p:val>
                                            <p:strVal val="#ppt_y"/>
                                          </p:val>
                                        </p:tav>
                                      </p:tavLst>
                                    </p:anim>
                                    <p:anim calcmode="lin" valueType="num">
                                      <p:cBhvr>
                                        <p:cTn id="56" dur="500" fill="hold"/>
                                        <p:tgtEl>
                                          <p:spTgt spid="7"/>
                                        </p:tgtEl>
                                        <p:attrNameLst>
                                          <p:attrName>ppt_w</p:attrName>
                                        </p:attrNameLst>
                                      </p:cBhvr>
                                      <p:tavLst>
                                        <p:tav tm="0">
                                          <p:val>
                                            <p:fltVal val="0"/>
                                          </p:val>
                                        </p:tav>
                                        <p:tav tm="100000">
                                          <p:val>
                                            <p:strVal val="#ppt_w"/>
                                          </p:val>
                                        </p:tav>
                                      </p:tavLst>
                                    </p:anim>
                                    <p:anim calcmode="lin" valueType="num">
                                      <p:cBhvr>
                                        <p:cTn id="57" dur="5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5" grpId="1"/>
      <p:bldP spid="6" grpId="0"/>
      <p:bldP spid="6" grpId="1"/>
      <p:bldP spid="8" grpId="0"/>
      <p:bldP spid="8" grpId="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457200"/>
            <a:ext cx="8229600" cy="1077218"/>
          </a:xfrm>
          <a:prstGeom prst="rect">
            <a:avLst/>
          </a:prstGeom>
          <a:noFill/>
        </p:spPr>
        <p:txBody>
          <a:bodyPr wrap="square" rtlCol="0">
            <a:spAutoFit/>
          </a:bodyPr>
          <a:lstStyle/>
          <a:p>
            <a:r>
              <a:rPr lang="en-US" sz="3200" dirty="0" smtClean="0">
                <a:latin typeface="+mj-lt"/>
              </a:rPr>
              <a:t>Man of great wealth </a:t>
            </a:r>
            <a:r>
              <a:rPr lang="en-US" sz="3200" dirty="0" smtClean="0">
                <a:solidFill>
                  <a:schemeClr val="bg1"/>
                </a:solidFill>
                <a:latin typeface="+mj-lt"/>
              </a:rPr>
              <a:t>~ usually translated </a:t>
            </a:r>
            <a:r>
              <a:rPr lang="en-US" sz="3200" i="1" dirty="0" smtClean="0">
                <a:solidFill>
                  <a:schemeClr val="bg1"/>
                </a:solidFill>
                <a:latin typeface="+mj-lt"/>
              </a:rPr>
              <a:t>mighty man of valor</a:t>
            </a:r>
            <a:endParaRPr lang="en-US" sz="3200" dirty="0">
              <a:solidFill>
                <a:schemeClr val="bg1"/>
              </a:solidFill>
              <a:latin typeface="+mj-lt"/>
            </a:endParaRPr>
          </a:p>
        </p:txBody>
      </p:sp>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457200"/>
            <a:ext cx="8229600" cy="584775"/>
          </a:xfrm>
          <a:prstGeom prst="rect">
            <a:avLst/>
          </a:prstGeom>
          <a:noFill/>
        </p:spPr>
        <p:txBody>
          <a:bodyPr wrap="square" rtlCol="0">
            <a:spAutoFit/>
          </a:bodyPr>
          <a:lstStyle/>
          <a:p>
            <a:r>
              <a:rPr lang="en-US" sz="3200" dirty="0" smtClean="0">
                <a:latin typeface="Eras Demi ITC" pitchFamily="34" charset="0"/>
              </a:rPr>
              <a:t>She happened </a:t>
            </a:r>
            <a:r>
              <a:rPr lang="en-US" sz="3200" dirty="0" smtClean="0">
                <a:solidFill>
                  <a:schemeClr val="bg1"/>
                </a:solidFill>
                <a:latin typeface="Eras Demi ITC" pitchFamily="34" charset="0"/>
              </a:rPr>
              <a:t>~ KJV, </a:t>
            </a:r>
            <a:r>
              <a:rPr lang="en-US" sz="3200" dirty="0" smtClean="0">
                <a:latin typeface="Eras Demi ITC" pitchFamily="34" charset="0"/>
              </a:rPr>
              <a:t>her hap</a:t>
            </a:r>
            <a:endParaRPr lang="en-US" sz="3200" dirty="0">
              <a:latin typeface="Eras Demi ITC" pitchFamily="34" charset="0"/>
            </a:endParaRPr>
          </a:p>
        </p:txBody>
      </p:sp>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
        <p:nvSpPr>
          <p:cNvPr id="5" name="TextBox 4"/>
          <p:cNvSpPr txBox="1"/>
          <p:nvPr/>
        </p:nvSpPr>
        <p:spPr>
          <a:xfrm>
            <a:off x="685800" y="980169"/>
            <a:ext cx="8001000" cy="1015663"/>
          </a:xfrm>
          <a:prstGeom prst="rect">
            <a:avLst/>
          </a:prstGeom>
          <a:noFill/>
        </p:spPr>
        <p:txBody>
          <a:bodyPr wrap="square" rtlCol="0">
            <a:spAutoFit/>
          </a:bodyPr>
          <a:lstStyle/>
          <a:p>
            <a:r>
              <a:rPr lang="en-US" sz="3000" dirty="0" smtClean="0">
                <a:solidFill>
                  <a:schemeClr val="bg1"/>
                </a:solidFill>
                <a:latin typeface="+mj-lt"/>
              </a:rPr>
              <a:t>Prov. 16:9 ~ </a:t>
            </a:r>
            <a:r>
              <a:rPr lang="en-US" sz="3000" dirty="0" smtClean="0">
                <a:latin typeface="+mj-lt"/>
              </a:rPr>
              <a:t>A man’s heart plans his way, But the </a:t>
            </a:r>
            <a:r>
              <a:rPr lang="en-US" sz="3000" cap="small" dirty="0" smtClean="0">
                <a:latin typeface="+mj-lt"/>
              </a:rPr>
              <a:t>Lord</a:t>
            </a:r>
            <a:r>
              <a:rPr lang="en-US" sz="3000" dirty="0" smtClean="0">
                <a:latin typeface="+mj-lt"/>
              </a:rPr>
              <a:t> directs his steps</a:t>
            </a:r>
            <a:endParaRPr lang="en-US" sz="3000" dirty="0">
              <a:solidFill>
                <a:srgbClr val="FFC000"/>
              </a:solidFill>
              <a:latin typeface="+mj-lt"/>
            </a:endParaRPr>
          </a:p>
        </p:txBody>
      </p:sp>
      <p:sp>
        <p:nvSpPr>
          <p:cNvPr id="6" name="TextBox 5"/>
          <p:cNvSpPr txBox="1"/>
          <p:nvPr/>
        </p:nvSpPr>
        <p:spPr>
          <a:xfrm>
            <a:off x="685800" y="1932296"/>
            <a:ext cx="8001000" cy="1477328"/>
          </a:xfrm>
          <a:prstGeom prst="rect">
            <a:avLst/>
          </a:prstGeom>
          <a:noFill/>
        </p:spPr>
        <p:txBody>
          <a:bodyPr wrap="square" rtlCol="0">
            <a:spAutoFit/>
          </a:bodyPr>
          <a:lstStyle/>
          <a:p>
            <a:r>
              <a:rPr lang="en-US" sz="3000" dirty="0" smtClean="0">
                <a:solidFill>
                  <a:schemeClr val="bg1"/>
                </a:solidFill>
                <a:latin typeface="+mj-lt"/>
              </a:rPr>
              <a:t>Ps. 37:23 ~ </a:t>
            </a:r>
            <a:r>
              <a:rPr lang="en-US" sz="3000" dirty="0" smtClean="0">
                <a:latin typeface="+mj-lt"/>
              </a:rPr>
              <a:t>The steps of a </a:t>
            </a:r>
            <a:r>
              <a:rPr lang="en-US" sz="3000" i="1" dirty="0" smtClean="0">
                <a:latin typeface="+mj-lt"/>
              </a:rPr>
              <a:t>good</a:t>
            </a:r>
            <a:r>
              <a:rPr lang="en-US" sz="3000" dirty="0" smtClean="0">
                <a:latin typeface="+mj-lt"/>
              </a:rPr>
              <a:t> man are ordered by the </a:t>
            </a:r>
            <a:r>
              <a:rPr lang="en-US" sz="3000" cap="small" dirty="0" smtClean="0">
                <a:latin typeface="+mj-lt"/>
              </a:rPr>
              <a:t>Lord</a:t>
            </a:r>
            <a:r>
              <a:rPr lang="en-US" sz="3000" dirty="0" smtClean="0">
                <a:latin typeface="+mj-lt"/>
              </a:rPr>
              <a:t>, And He delights in his way</a:t>
            </a:r>
            <a:endParaRPr lang="en-US" sz="3000" dirty="0">
              <a:solidFill>
                <a:srgbClr val="FFC000"/>
              </a:solidFill>
              <a:latin typeface="+mj-lt"/>
            </a:endParaRPr>
          </a:p>
        </p:txBody>
      </p:sp>
      <p:sp>
        <p:nvSpPr>
          <p:cNvPr id="8" name="TextBox 7"/>
          <p:cNvSpPr txBox="1"/>
          <p:nvPr/>
        </p:nvSpPr>
        <p:spPr>
          <a:xfrm>
            <a:off x="685800" y="3337174"/>
            <a:ext cx="8001000" cy="2400657"/>
          </a:xfrm>
          <a:prstGeom prst="rect">
            <a:avLst/>
          </a:prstGeom>
          <a:noFill/>
        </p:spPr>
        <p:txBody>
          <a:bodyPr wrap="square" rtlCol="0">
            <a:spAutoFit/>
          </a:bodyPr>
          <a:lstStyle/>
          <a:p>
            <a:r>
              <a:rPr lang="en-US" sz="3000" dirty="0" smtClean="0">
                <a:solidFill>
                  <a:schemeClr val="bg1"/>
                </a:solidFill>
                <a:latin typeface="+mj-lt"/>
              </a:rPr>
              <a:t>Prov. 3:5-6 ~ </a:t>
            </a:r>
            <a:r>
              <a:rPr lang="en-US" sz="3000" baseline="30000" dirty="0" smtClean="0">
                <a:solidFill>
                  <a:schemeClr val="bg1"/>
                </a:solidFill>
                <a:latin typeface="+mj-lt"/>
              </a:rPr>
              <a:t>5</a:t>
            </a:r>
            <a:r>
              <a:rPr lang="en-US" sz="3000" dirty="0" smtClean="0">
                <a:solidFill>
                  <a:schemeClr val="bg1"/>
                </a:solidFill>
                <a:latin typeface="+mj-lt"/>
              </a:rPr>
              <a:t> </a:t>
            </a:r>
            <a:r>
              <a:rPr lang="en-US" sz="3000" dirty="0" smtClean="0">
                <a:latin typeface="+mj-lt"/>
              </a:rPr>
              <a:t>Trust in the </a:t>
            </a:r>
            <a:r>
              <a:rPr lang="en-US" sz="3000" cap="small" dirty="0" smtClean="0">
                <a:latin typeface="+mj-lt"/>
              </a:rPr>
              <a:t>Lord</a:t>
            </a:r>
            <a:r>
              <a:rPr lang="en-US" sz="3000" dirty="0" smtClean="0">
                <a:latin typeface="+mj-lt"/>
              </a:rPr>
              <a:t> with all your heart, </a:t>
            </a:r>
          </a:p>
          <a:p>
            <a:r>
              <a:rPr lang="en-US" sz="3000" dirty="0" smtClean="0">
                <a:latin typeface="+mj-lt"/>
              </a:rPr>
              <a:t>And lean not on your own understanding; </a:t>
            </a:r>
          </a:p>
          <a:p>
            <a:r>
              <a:rPr lang="en-US" sz="3000" baseline="30000" dirty="0" smtClean="0">
                <a:solidFill>
                  <a:schemeClr val="bg1"/>
                </a:solidFill>
                <a:latin typeface="+mj-lt"/>
              </a:rPr>
              <a:t>6</a:t>
            </a:r>
            <a:r>
              <a:rPr lang="en-US" sz="3000" dirty="0" smtClean="0">
                <a:latin typeface="+mj-lt"/>
              </a:rPr>
              <a:t> In all your ways acknowledge Him, </a:t>
            </a:r>
          </a:p>
          <a:p>
            <a:r>
              <a:rPr lang="en-US" sz="3000" dirty="0" smtClean="0">
                <a:latin typeface="+mj-lt"/>
              </a:rPr>
              <a:t>And He shall direct your paths. </a:t>
            </a: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ppt_x</p:attrName>
                                        </p:attrNameLst>
                                      </p:cBhvr>
                                      <p:tavLst>
                                        <p:tav tm="0">
                                          <p:val>
                                            <p:strVal val="#ppt_x-#ppt_w/2"/>
                                          </p:val>
                                        </p:tav>
                                        <p:tav tm="100000">
                                          <p:val>
                                            <p:strVal val="#ppt_x"/>
                                          </p:val>
                                        </p:tav>
                                      </p:tavLst>
                                    </p:anim>
                                    <p:anim calcmode="lin" valueType="num">
                                      <p:cBhvr>
                                        <p:cTn id="16" dur="500" fill="hold"/>
                                        <p:tgtEl>
                                          <p:spTgt spid="5"/>
                                        </p:tgtEl>
                                        <p:attrNameLst>
                                          <p:attrName>ppt_y</p:attrName>
                                        </p:attrNameLst>
                                      </p:cBhvr>
                                      <p:tavLst>
                                        <p:tav tm="0">
                                          <p:val>
                                            <p:strVal val="#ppt_y"/>
                                          </p:val>
                                        </p:tav>
                                        <p:tav tm="100000">
                                          <p:val>
                                            <p:strVal val="#ppt_y"/>
                                          </p:val>
                                        </p:tav>
                                      </p:tavLst>
                                    </p:anim>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ppt_x</p:attrName>
                                        </p:attrNameLst>
                                      </p:cBhvr>
                                      <p:tavLst>
                                        <p:tav tm="0">
                                          <p:val>
                                            <p:strVal val="#ppt_x-#ppt_w/2"/>
                                          </p:val>
                                        </p:tav>
                                        <p:tav tm="100000">
                                          <p:val>
                                            <p:strVal val="#ppt_x"/>
                                          </p:val>
                                        </p:tav>
                                      </p:tavLst>
                                    </p:anim>
                                    <p:anim calcmode="lin" valueType="num">
                                      <p:cBhvr>
                                        <p:cTn id="24" dur="500" fill="hold"/>
                                        <p:tgtEl>
                                          <p:spTgt spid="6"/>
                                        </p:tgtEl>
                                        <p:attrNameLst>
                                          <p:attrName>ppt_y</p:attrName>
                                        </p:attrNameLst>
                                      </p:cBhvr>
                                      <p:tavLst>
                                        <p:tav tm="0">
                                          <p:val>
                                            <p:strVal val="#ppt_y"/>
                                          </p:val>
                                        </p:tav>
                                        <p:tav tm="100000">
                                          <p:val>
                                            <p:strVal val="#ppt_y"/>
                                          </p:val>
                                        </p:tav>
                                      </p:tavLst>
                                    </p:anim>
                                    <p:anim calcmode="lin" valueType="num">
                                      <p:cBhvr>
                                        <p:cTn id="25" dur="500" fill="hold"/>
                                        <p:tgtEl>
                                          <p:spTgt spid="6"/>
                                        </p:tgtEl>
                                        <p:attrNameLst>
                                          <p:attrName>ppt_w</p:attrName>
                                        </p:attrNameLst>
                                      </p:cBhvr>
                                      <p:tavLst>
                                        <p:tav tm="0">
                                          <p:val>
                                            <p:fltVal val="0"/>
                                          </p:val>
                                        </p:tav>
                                        <p:tav tm="100000">
                                          <p:val>
                                            <p:strVal val="#ppt_w"/>
                                          </p:val>
                                        </p:tav>
                                      </p:tavLst>
                                    </p:anim>
                                    <p:anim calcmode="lin" valueType="num">
                                      <p:cBhvr>
                                        <p:cTn id="26" dur="500" fill="hold"/>
                                        <p:tgtEl>
                                          <p:spTgt spid="6"/>
                                        </p:tgtEl>
                                        <p:attrNameLst>
                                          <p:attrName>ppt_h</p:attrName>
                                        </p:attrNameLst>
                                      </p:cBhvr>
                                      <p:tavLst>
                                        <p:tav tm="0">
                                          <p:val>
                                            <p:strVal val="#ppt_h"/>
                                          </p:val>
                                        </p:tav>
                                        <p:tav tm="100000">
                                          <p:val>
                                            <p:strVal val="#ppt_h"/>
                                          </p:val>
                                        </p:tav>
                                      </p:tavLst>
                                    </p:anim>
                                  </p:childTnLst>
                                </p:cTn>
                              </p:par>
                            </p:childTnLst>
                          </p:cTn>
                        </p:par>
                        <p:par>
                          <p:cTn id="27" fill="hold">
                            <p:stCondLst>
                              <p:cond delay="500"/>
                            </p:stCondLst>
                            <p:childTnLst>
                              <p:par>
                                <p:cTn id="28" presetID="9" presetClass="emph" presetSubtype="0" grpId="1" nodeType="afterEffect">
                                  <p:stCondLst>
                                    <p:cond delay="0"/>
                                  </p:stCondLst>
                                  <p:childTnLst>
                                    <p:set>
                                      <p:cBhvr rctx="PPT">
                                        <p:cTn id="29" dur="indefinite"/>
                                        <p:tgtEl>
                                          <p:spTgt spid="5"/>
                                        </p:tgtEl>
                                        <p:attrNameLst>
                                          <p:attrName>style.opacity</p:attrName>
                                        </p:attrNameLst>
                                      </p:cBhvr>
                                      <p:to>
                                        <p:strVal val="0.5"/>
                                      </p:to>
                                    </p:set>
                                    <p:animEffect filter="image" prLst="opacity: 0.5">
                                      <p:cBhvr rctx="IE">
                                        <p:cTn id="30" dur="indefinite"/>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17" presetClass="entr" presetSubtype="8"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500" fill="hold"/>
                                        <p:tgtEl>
                                          <p:spTgt spid="8"/>
                                        </p:tgtEl>
                                        <p:attrNameLst>
                                          <p:attrName>ppt_x</p:attrName>
                                        </p:attrNameLst>
                                      </p:cBhvr>
                                      <p:tavLst>
                                        <p:tav tm="0">
                                          <p:val>
                                            <p:strVal val="#ppt_x-#ppt_w/2"/>
                                          </p:val>
                                        </p:tav>
                                        <p:tav tm="100000">
                                          <p:val>
                                            <p:strVal val="#ppt_x"/>
                                          </p:val>
                                        </p:tav>
                                      </p:tavLst>
                                    </p:anim>
                                    <p:anim calcmode="lin" valueType="num">
                                      <p:cBhvr>
                                        <p:cTn id="36" dur="500" fill="hold"/>
                                        <p:tgtEl>
                                          <p:spTgt spid="8"/>
                                        </p:tgtEl>
                                        <p:attrNameLst>
                                          <p:attrName>ppt_y</p:attrName>
                                        </p:attrNameLst>
                                      </p:cBhvr>
                                      <p:tavLst>
                                        <p:tav tm="0">
                                          <p:val>
                                            <p:strVal val="#ppt_y"/>
                                          </p:val>
                                        </p:tav>
                                        <p:tav tm="100000">
                                          <p:val>
                                            <p:strVal val="#ppt_y"/>
                                          </p:val>
                                        </p:tav>
                                      </p:tavLst>
                                    </p:anim>
                                    <p:anim calcmode="lin" valueType="num">
                                      <p:cBhvr>
                                        <p:cTn id="37" dur="500" fill="hold"/>
                                        <p:tgtEl>
                                          <p:spTgt spid="8"/>
                                        </p:tgtEl>
                                        <p:attrNameLst>
                                          <p:attrName>ppt_w</p:attrName>
                                        </p:attrNameLst>
                                      </p:cBhvr>
                                      <p:tavLst>
                                        <p:tav tm="0">
                                          <p:val>
                                            <p:fltVal val="0"/>
                                          </p:val>
                                        </p:tav>
                                        <p:tav tm="100000">
                                          <p:val>
                                            <p:strVal val="#ppt_w"/>
                                          </p:val>
                                        </p:tav>
                                      </p:tavLst>
                                    </p:anim>
                                    <p:anim calcmode="lin" valueType="num">
                                      <p:cBhvr>
                                        <p:cTn id="38" dur="500" fill="hold"/>
                                        <p:tgtEl>
                                          <p:spTgt spid="8"/>
                                        </p:tgtEl>
                                        <p:attrNameLst>
                                          <p:attrName>ppt_h</p:attrName>
                                        </p:attrNameLst>
                                      </p:cBhvr>
                                      <p:tavLst>
                                        <p:tav tm="0">
                                          <p:val>
                                            <p:strVal val="#ppt_h"/>
                                          </p:val>
                                        </p:tav>
                                        <p:tav tm="100000">
                                          <p:val>
                                            <p:strVal val="#ppt_h"/>
                                          </p:val>
                                        </p:tav>
                                      </p:tavLst>
                                    </p:anim>
                                  </p:childTnLst>
                                </p:cTn>
                              </p:par>
                            </p:childTnLst>
                          </p:cTn>
                        </p:par>
                        <p:par>
                          <p:cTn id="39" fill="hold">
                            <p:stCondLst>
                              <p:cond delay="500"/>
                            </p:stCondLst>
                            <p:childTnLst>
                              <p:par>
                                <p:cTn id="40" presetID="9" presetClass="emph" presetSubtype="0" grpId="1" nodeType="afterEffect">
                                  <p:stCondLst>
                                    <p:cond delay="0"/>
                                  </p:stCondLst>
                                  <p:childTnLst>
                                    <p:set>
                                      <p:cBhvr rctx="PPT">
                                        <p:cTn id="41" dur="indefinite"/>
                                        <p:tgtEl>
                                          <p:spTgt spid="6"/>
                                        </p:tgtEl>
                                        <p:attrNameLst>
                                          <p:attrName>style.opacity</p:attrName>
                                        </p:attrNameLst>
                                      </p:cBhvr>
                                      <p:to>
                                        <p:strVal val="0.5"/>
                                      </p:to>
                                    </p:set>
                                    <p:animEffect filter="image" prLst="opacity: 0.5">
                                      <p:cBhvr rctx="IE">
                                        <p:cTn id="42" dur="indefinite"/>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5" grpId="1"/>
      <p:bldP spid="6" grpId="0"/>
      <p:bldP spid="6" grpId="1"/>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457200"/>
            <a:ext cx="8229600" cy="4524315"/>
          </a:xfrm>
          <a:prstGeom prst="rect">
            <a:avLst/>
          </a:prstGeom>
          <a:noFill/>
        </p:spPr>
        <p:txBody>
          <a:bodyPr wrap="square" rtlCol="0">
            <a:spAutoFit/>
          </a:bodyPr>
          <a:lstStyle/>
          <a:p>
            <a:r>
              <a:rPr lang="en-US" sz="3200" dirty="0" smtClean="0">
                <a:solidFill>
                  <a:schemeClr val="bg1"/>
                </a:solidFill>
                <a:latin typeface="+mj-lt"/>
              </a:rPr>
              <a:t>Phil. 2:12-13 (NLT) ~ </a:t>
            </a:r>
            <a:r>
              <a:rPr lang="en-US" sz="3200" baseline="30000" dirty="0" smtClean="0">
                <a:solidFill>
                  <a:schemeClr val="bg1"/>
                </a:solidFill>
                <a:latin typeface="+mj-lt"/>
              </a:rPr>
              <a:t>12</a:t>
            </a:r>
            <a:r>
              <a:rPr lang="en-US" sz="3200" dirty="0" smtClean="0">
                <a:solidFill>
                  <a:schemeClr val="bg1"/>
                </a:solidFill>
                <a:latin typeface="+mj-lt"/>
              </a:rPr>
              <a:t> </a:t>
            </a:r>
            <a:r>
              <a:rPr lang="en-US" sz="3200" dirty="0" smtClean="0">
                <a:latin typeface="+mj-lt"/>
              </a:rPr>
              <a:t>Dear friends, you always followed my instructions when I was with you. And now that I am away, it is even more important. Work hard to show the results of your salvation, obeying God with deep reverence and fear. </a:t>
            </a:r>
            <a:r>
              <a:rPr lang="en-US" sz="3200" baseline="30000" dirty="0" smtClean="0">
                <a:solidFill>
                  <a:schemeClr val="bg1"/>
                </a:solidFill>
                <a:latin typeface="+mj-lt"/>
              </a:rPr>
              <a:t>13</a:t>
            </a:r>
            <a:r>
              <a:rPr lang="en-US" sz="3200" dirty="0" smtClean="0">
                <a:latin typeface="+mj-lt"/>
              </a:rPr>
              <a:t> For God is working in you, giving you the desire and the power to do what pleases him.</a:t>
            </a:r>
            <a:endParaRPr lang="en-US" sz="3200" dirty="0">
              <a:latin typeface="+mj-lt"/>
            </a:endParaRPr>
          </a:p>
        </p:txBody>
      </p:sp>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2:1-23</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10.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11.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12.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13.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14.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15.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16.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17.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18.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19.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2.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20.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21.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22.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23.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24.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25.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3.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4.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5.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6.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7.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8.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9.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heme/theme1.xml><?xml version="1.0" encoding="utf-8"?>
<a:theme xmlns:a="http://schemas.openxmlformats.org/drawingml/2006/main" name="Ruth">
  <a:themeElements>
    <a:clrScheme name="Ruth">
      <a:dk1>
        <a:srgbClr val="FFC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Ruth">
      <a:majorFont>
        <a:latin typeface="Eras Demi ITC"/>
        <a:ea typeface=""/>
        <a:cs typeface=""/>
      </a:majorFont>
      <a:minorFont>
        <a:latin typeface="Times New Roman"/>
        <a:ea typeface=""/>
        <a:cs typeface=""/>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Ruth</Template>
  <TotalTime>698</TotalTime>
  <Words>803</Words>
  <Application>Microsoft Office PowerPoint</Application>
  <PresentationFormat>On-screen Show (4:3)</PresentationFormat>
  <Paragraphs>74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Ruth</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Ken</dc:creator>
  <cp:lastModifiedBy>Kathy</cp:lastModifiedBy>
  <cp:revision>64</cp:revision>
  <dcterms:created xsi:type="dcterms:W3CDTF">2010-11-09T12:18:45Z</dcterms:created>
  <dcterms:modified xsi:type="dcterms:W3CDTF">2010-11-11T17:15:23Z</dcterms:modified>
</cp:coreProperties>
</file>