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70" r:id="rId5"/>
    <p:sldId id="259" r:id="rId6"/>
    <p:sldId id="271" r:id="rId7"/>
    <p:sldId id="260" r:id="rId8"/>
    <p:sldId id="261" r:id="rId9"/>
    <p:sldId id="262" r:id="rId10"/>
    <p:sldId id="274" r:id="rId11"/>
    <p:sldId id="263" r:id="rId12"/>
    <p:sldId id="268" r:id="rId13"/>
    <p:sldId id="269" r:id="rId14"/>
    <p:sldId id="264" r:id="rId15"/>
    <p:sldId id="265" r:id="rId16"/>
    <p:sldId id="266" r:id="rId17"/>
    <p:sldId id="267" r:id="rId18"/>
    <p:sldId id="275" r:id="rId19"/>
    <p:sldId id="276" r:id="rId20"/>
    <p:sldId id="272"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C050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53" autoAdjust="0"/>
    <p:restoredTop sz="94660"/>
  </p:normalViewPr>
  <p:slideViewPr>
    <p:cSldViewPr>
      <p:cViewPr>
        <p:scale>
          <a:sx n="70" d="100"/>
          <a:sy n="70" d="100"/>
        </p:scale>
        <p:origin x="-2298" y="-9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848BD-ACAA-4E63-A061-CF7FDE9D0526}" type="datetimeFigureOut">
              <a:rPr lang="en-US" smtClean="0"/>
              <a:pPr/>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8848BD-ACAA-4E63-A061-CF7FDE9D0526}" type="datetimeFigureOut">
              <a:rPr lang="en-US" smtClean="0"/>
              <a:pPr/>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8848BD-ACAA-4E63-A061-CF7FDE9D0526}" type="datetimeFigureOut">
              <a:rPr lang="en-US" smtClean="0"/>
              <a:pPr/>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8848BD-ACAA-4E63-A061-CF7FDE9D0526}" type="datetimeFigureOut">
              <a:rPr lang="en-US" smtClean="0"/>
              <a:pPr/>
              <a:t>11/7/2010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8848BD-ACAA-4E63-A061-CF7FDE9D0526}" type="datetimeFigureOut">
              <a:rPr lang="en-US" smtClean="0"/>
              <a:pPr/>
              <a:t>11/7/2010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8848BD-ACAA-4E63-A061-CF7FDE9D0526}" type="datetimeFigureOut">
              <a:rPr lang="en-US" smtClean="0"/>
              <a:pPr/>
              <a:t>11/7/2010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848BD-ACAA-4E63-A061-CF7FDE9D0526}" type="datetimeFigureOut">
              <a:rPr lang="en-US" smtClean="0"/>
              <a:pPr/>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848BD-ACAA-4E63-A061-CF7FDE9D0526}" type="datetimeFigureOut">
              <a:rPr lang="en-US" smtClean="0"/>
              <a:pPr/>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1A694-30FF-46C5-BAF9-DF29E9DCC048}" type="slidenum">
              <a:rPr lang="en-US" smtClean="0"/>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848BD-ACAA-4E63-A061-CF7FDE9D0526}" type="datetimeFigureOut">
              <a:rPr lang="en-US" smtClean="0"/>
              <a:pPr/>
              <a:t>11/7/2010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1A694-30FF-46C5-BAF9-DF29E9DCC0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8.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pic>
        <p:nvPicPr>
          <p:cNvPr id="4" name="Picture 3" descr="Israel3.bmp"/>
          <p:cNvPicPr>
            <a:picLocks noChangeAspect="1"/>
          </p:cNvPicPr>
          <p:nvPr/>
        </p:nvPicPr>
        <p:blipFill>
          <a:blip r:embed="rId4" cstate="print"/>
          <a:srcRect l="10877" t="11090" b="11089"/>
          <a:stretch>
            <a:fillRect/>
          </a:stretch>
        </p:blipFill>
        <p:spPr>
          <a:xfrm>
            <a:off x="1066800" y="485892"/>
            <a:ext cx="6934200" cy="5248212"/>
          </a:xfrm>
          <a:prstGeom prst="rect">
            <a:avLst/>
          </a:prstGeom>
          <a:effectLst>
            <a:softEdge rad="127000"/>
          </a:effectLst>
        </p:spPr>
      </p:pic>
      <p:grpSp>
        <p:nvGrpSpPr>
          <p:cNvPr id="12" name="Group 11"/>
          <p:cNvGrpSpPr/>
          <p:nvPr/>
        </p:nvGrpSpPr>
        <p:grpSpPr>
          <a:xfrm>
            <a:off x="4371975" y="3286125"/>
            <a:ext cx="1543050" cy="2181225"/>
            <a:chOff x="4371975" y="3286125"/>
            <a:chExt cx="1543050" cy="2181225"/>
          </a:xfrm>
        </p:grpSpPr>
        <p:sp>
          <p:nvSpPr>
            <p:cNvPr id="5" name="Freeform 4"/>
            <p:cNvSpPr/>
            <p:nvPr/>
          </p:nvSpPr>
          <p:spPr>
            <a:xfrm>
              <a:off x="4371975" y="3286125"/>
              <a:ext cx="1543050" cy="2181225"/>
            </a:xfrm>
            <a:custGeom>
              <a:avLst/>
              <a:gdLst>
                <a:gd name="connsiteX0" fmla="*/ 190500 w 1543050"/>
                <a:gd name="connsiteY0" fmla="*/ 571500 h 2181225"/>
                <a:gd name="connsiteX1" fmla="*/ 190500 w 1543050"/>
                <a:gd name="connsiteY1" fmla="*/ 733425 h 2181225"/>
                <a:gd name="connsiteX2" fmla="*/ 190500 w 1543050"/>
                <a:gd name="connsiteY2" fmla="*/ 828675 h 2181225"/>
                <a:gd name="connsiteX3" fmla="*/ 190500 w 1543050"/>
                <a:gd name="connsiteY3" fmla="*/ 904875 h 2181225"/>
                <a:gd name="connsiteX4" fmla="*/ 190500 w 1543050"/>
                <a:gd name="connsiteY4" fmla="*/ 904875 h 2181225"/>
                <a:gd name="connsiteX5" fmla="*/ 190500 w 1543050"/>
                <a:gd name="connsiteY5" fmla="*/ 1057275 h 2181225"/>
                <a:gd name="connsiteX6" fmla="*/ 171450 w 1543050"/>
                <a:gd name="connsiteY6" fmla="*/ 1133475 h 2181225"/>
                <a:gd name="connsiteX7" fmla="*/ 133350 w 1543050"/>
                <a:gd name="connsiteY7" fmla="*/ 1238250 h 2181225"/>
                <a:gd name="connsiteX8" fmla="*/ 85725 w 1543050"/>
                <a:gd name="connsiteY8" fmla="*/ 1343025 h 2181225"/>
                <a:gd name="connsiteX9" fmla="*/ 76200 w 1543050"/>
                <a:gd name="connsiteY9" fmla="*/ 1438275 h 2181225"/>
                <a:gd name="connsiteX10" fmla="*/ 114300 w 1543050"/>
                <a:gd name="connsiteY10" fmla="*/ 1562100 h 2181225"/>
                <a:gd name="connsiteX11" fmla="*/ 85725 w 1543050"/>
                <a:gd name="connsiteY11" fmla="*/ 1685925 h 2181225"/>
                <a:gd name="connsiteX12" fmla="*/ 19050 w 1543050"/>
                <a:gd name="connsiteY12" fmla="*/ 1809750 h 2181225"/>
                <a:gd name="connsiteX13" fmla="*/ 0 w 1543050"/>
                <a:gd name="connsiteY13" fmla="*/ 1943100 h 2181225"/>
                <a:gd name="connsiteX14" fmla="*/ 47625 w 1543050"/>
                <a:gd name="connsiteY14" fmla="*/ 2019300 h 2181225"/>
                <a:gd name="connsiteX15" fmla="*/ 352425 w 1543050"/>
                <a:gd name="connsiteY15" fmla="*/ 2085975 h 2181225"/>
                <a:gd name="connsiteX16" fmla="*/ 638175 w 1543050"/>
                <a:gd name="connsiteY16" fmla="*/ 2162175 h 2181225"/>
                <a:gd name="connsiteX17" fmla="*/ 904875 w 1543050"/>
                <a:gd name="connsiteY17" fmla="*/ 2133600 h 2181225"/>
                <a:gd name="connsiteX18" fmla="*/ 942975 w 1543050"/>
                <a:gd name="connsiteY18" fmla="*/ 2181225 h 2181225"/>
                <a:gd name="connsiteX19" fmla="*/ 1152525 w 1543050"/>
                <a:gd name="connsiteY19" fmla="*/ 1885950 h 2181225"/>
                <a:gd name="connsiteX20" fmla="*/ 1314450 w 1543050"/>
                <a:gd name="connsiteY20" fmla="*/ 1800225 h 2181225"/>
                <a:gd name="connsiteX21" fmla="*/ 1476375 w 1543050"/>
                <a:gd name="connsiteY21" fmla="*/ 1609725 h 2181225"/>
                <a:gd name="connsiteX22" fmla="*/ 1543050 w 1543050"/>
                <a:gd name="connsiteY22" fmla="*/ 1485900 h 2181225"/>
                <a:gd name="connsiteX23" fmla="*/ 1495425 w 1543050"/>
                <a:gd name="connsiteY23" fmla="*/ 1190625 h 2181225"/>
                <a:gd name="connsiteX24" fmla="*/ 1428750 w 1543050"/>
                <a:gd name="connsiteY24" fmla="*/ 914400 h 2181225"/>
                <a:gd name="connsiteX25" fmla="*/ 1381125 w 1543050"/>
                <a:gd name="connsiteY25" fmla="*/ 609600 h 2181225"/>
                <a:gd name="connsiteX26" fmla="*/ 1409700 w 1543050"/>
                <a:gd name="connsiteY26" fmla="*/ 476250 h 2181225"/>
                <a:gd name="connsiteX27" fmla="*/ 1295400 w 1543050"/>
                <a:gd name="connsiteY27" fmla="*/ 85725 h 2181225"/>
                <a:gd name="connsiteX28" fmla="*/ 1209675 w 1543050"/>
                <a:gd name="connsiteY28" fmla="*/ 0 h 2181225"/>
                <a:gd name="connsiteX29" fmla="*/ 1028700 w 1543050"/>
                <a:gd name="connsiteY29" fmla="*/ 76200 h 2181225"/>
                <a:gd name="connsiteX30" fmla="*/ 733425 w 1543050"/>
                <a:gd name="connsiteY30" fmla="*/ 209550 h 2181225"/>
                <a:gd name="connsiteX31" fmla="*/ 581025 w 1543050"/>
                <a:gd name="connsiteY31" fmla="*/ 400050 h 2181225"/>
                <a:gd name="connsiteX32" fmla="*/ 400050 w 1543050"/>
                <a:gd name="connsiteY32" fmla="*/ 514350 h 2181225"/>
                <a:gd name="connsiteX33" fmla="*/ 190500 w 1543050"/>
                <a:gd name="connsiteY33" fmla="*/ 571500 h 2181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543050" h="2181225">
                  <a:moveTo>
                    <a:pt x="190500" y="571500"/>
                  </a:moveTo>
                  <a:lnTo>
                    <a:pt x="190500" y="733425"/>
                  </a:lnTo>
                  <a:lnTo>
                    <a:pt x="190500" y="828675"/>
                  </a:lnTo>
                  <a:lnTo>
                    <a:pt x="190500" y="904875"/>
                  </a:lnTo>
                  <a:lnTo>
                    <a:pt x="190500" y="904875"/>
                  </a:lnTo>
                  <a:lnTo>
                    <a:pt x="190500" y="1057275"/>
                  </a:lnTo>
                  <a:lnTo>
                    <a:pt x="171450" y="1133475"/>
                  </a:lnTo>
                  <a:lnTo>
                    <a:pt x="133350" y="1238250"/>
                  </a:lnTo>
                  <a:lnTo>
                    <a:pt x="85725" y="1343025"/>
                  </a:lnTo>
                  <a:lnTo>
                    <a:pt x="76200" y="1438275"/>
                  </a:lnTo>
                  <a:lnTo>
                    <a:pt x="114300" y="1562100"/>
                  </a:lnTo>
                  <a:lnTo>
                    <a:pt x="85725" y="1685925"/>
                  </a:lnTo>
                  <a:lnTo>
                    <a:pt x="19050" y="1809750"/>
                  </a:lnTo>
                  <a:lnTo>
                    <a:pt x="0" y="1943100"/>
                  </a:lnTo>
                  <a:lnTo>
                    <a:pt x="47625" y="2019300"/>
                  </a:lnTo>
                  <a:lnTo>
                    <a:pt x="352425" y="2085975"/>
                  </a:lnTo>
                  <a:lnTo>
                    <a:pt x="638175" y="2162175"/>
                  </a:lnTo>
                  <a:lnTo>
                    <a:pt x="904875" y="2133600"/>
                  </a:lnTo>
                  <a:lnTo>
                    <a:pt x="942975" y="2181225"/>
                  </a:lnTo>
                  <a:lnTo>
                    <a:pt x="1152525" y="1885950"/>
                  </a:lnTo>
                  <a:lnTo>
                    <a:pt x="1314450" y="1800225"/>
                  </a:lnTo>
                  <a:lnTo>
                    <a:pt x="1476375" y="1609725"/>
                  </a:lnTo>
                  <a:lnTo>
                    <a:pt x="1543050" y="1485900"/>
                  </a:lnTo>
                  <a:lnTo>
                    <a:pt x="1495425" y="1190625"/>
                  </a:lnTo>
                  <a:lnTo>
                    <a:pt x="1428750" y="914400"/>
                  </a:lnTo>
                  <a:lnTo>
                    <a:pt x="1381125" y="609600"/>
                  </a:lnTo>
                  <a:lnTo>
                    <a:pt x="1409700" y="476250"/>
                  </a:lnTo>
                  <a:lnTo>
                    <a:pt x="1295400" y="85725"/>
                  </a:lnTo>
                  <a:lnTo>
                    <a:pt x="1209675" y="0"/>
                  </a:lnTo>
                  <a:lnTo>
                    <a:pt x="1028700" y="76200"/>
                  </a:lnTo>
                  <a:lnTo>
                    <a:pt x="733425" y="209550"/>
                  </a:lnTo>
                  <a:lnTo>
                    <a:pt x="581025" y="400050"/>
                  </a:lnTo>
                  <a:lnTo>
                    <a:pt x="400050" y="514350"/>
                  </a:lnTo>
                  <a:lnTo>
                    <a:pt x="190500" y="571500"/>
                  </a:lnTo>
                  <a:close/>
                </a:path>
              </a:pathLst>
            </a:custGeom>
            <a:solidFill>
              <a:srgbClr val="C0504D">
                <a:alpha val="7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648200" y="4191000"/>
              <a:ext cx="1066800" cy="523220"/>
            </a:xfrm>
            <a:prstGeom prst="rect">
              <a:avLst/>
            </a:prstGeom>
            <a:noFill/>
          </p:spPr>
          <p:txBody>
            <a:bodyPr wrap="square" rtlCol="0">
              <a:spAutoFit/>
            </a:bodyPr>
            <a:lstStyle/>
            <a:p>
              <a:r>
                <a:rPr lang="en-US" sz="2800" b="1" i="1" dirty="0" smtClean="0">
                  <a:solidFill>
                    <a:schemeClr val="bg1"/>
                  </a:solidFill>
                </a:rPr>
                <a:t>Moab</a:t>
              </a:r>
            </a:p>
          </p:txBody>
        </p:sp>
      </p:grpSp>
      <p:grpSp>
        <p:nvGrpSpPr>
          <p:cNvPr id="9" name="Group 8"/>
          <p:cNvGrpSpPr/>
          <p:nvPr/>
        </p:nvGrpSpPr>
        <p:grpSpPr>
          <a:xfrm>
            <a:off x="3038475" y="3638550"/>
            <a:ext cx="1447800" cy="457260"/>
            <a:chOff x="3038475" y="3638550"/>
            <a:chExt cx="1447800" cy="457260"/>
          </a:xfrm>
        </p:grpSpPr>
        <p:sp>
          <p:nvSpPr>
            <p:cNvPr id="7" name="Oval 6"/>
            <p:cNvSpPr/>
            <p:nvPr/>
          </p:nvSpPr>
          <p:spPr>
            <a:xfrm>
              <a:off x="3933825" y="363855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38475" y="3695700"/>
              <a:ext cx="1447800" cy="400110"/>
            </a:xfrm>
            <a:prstGeom prst="rect">
              <a:avLst/>
            </a:prstGeom>
            <a:noFill/>
          </p:spPr>
          <p:txBody>
            <a:bodyPr wrap="square" rtlCol="0">
              <a:spAutoFit/>
            </a:bodyPr>
            <a:lstStyle/>
            <a:p>
              <a:r>
                <a:rPr lang="en-US" sz="2000" b="1" i="1" dirty="0" smtClean="0">
                  <a:solidFill>
                    <a:schemeClr val="bg1"/>
                  </a:solidFill>
                </a:rPr>
                <a:t>Bethlehem</a:t>
              </a:r>
            </a:p>
          </p:txBody>
        </p:sp>
      </p:grpSp>
      <p:sp>
        <p:nvSpPr>
          <p:cNvPr id="10" name="Freeform 9"/>
          <p:cNvSpPr/>
          <p:nvPr/>
        </p:nvSpPr>
        <p:spPr>
          <a:xfrm>
            <a:off x="3962400" y="3495675"/>
            <a:ext cx="1152525" cy="723900"/>
          </a:xfrm>
          <a:custGeom>
            <a:avLst/>
            <a:gdLst>
              <a:gd name="connsiteX0" fmla="*/ 0 w 1152525"/>
              <a:gd name="connsiteY0" fmla="*/ 180975 h 723900"/>
              <a:gd name="connsiteX1" fmla="*/ 200025 w 1152525"/>
              <a:gd name="connsiteY1" fmla="*/ 161925 h 723900"/>
              <a:gd name="connsiteX2" fmla="*/ 342900 w 1152525"/>
              <a:gd name="connsiteY2" fmla="*/ 142875 h 723900"/>
              <a:gd name="connsiteX3" fmla="*/ 447675 w 1152525"/>
              <a:gd name="connsiteY3" fmla="*/ 57150 h 723900"/>
              <a:gd name="connsiteX4" fmla="*/ 581025 w 1152525"/>
              <a:gd name="connsiteY4" fmla="*/ 38100 h 723900"/>
              <a:gd name="connsiteX5" fmla="*/ 723900 w 1152525"/>
              <a:gd name="connsiteY5" fmla="*/ 0 h 723900"/>
              <a:gd name="connsiteX6" fmla="*/ 809625 w 1152525"/>
              <a:gd name="connsiteY6" fmla="*/ 95250 h 723900"/>
              <a:gd name="connsiteX7" fmla="*/ 819150 w 1152525"/>
              <a:gd name="connsiteY7" fmla="*/ 228600 h 723900"/>
              <a:gd name="connsiteX8" fmla="*/ 800100 w 1152525"/>
              <a:gd name="connsiteY8" fmla="*/ 409575 h 723900"/>
              <a:gd name="connsiteX9" fmla="*/ 876300 w 1152525"/>
              <a:gd name="connsiteY9" fmla="*/ 571500 h 723900"/>
              <a:gd name="connsiteX10" fmla="*/ 1009650 w 1152525"/>
              <a:gd name="connsiteY10" fmla="*/ 666750 h 723900"/>
              <a:gd name="connsiteX11" fmla="*/ 1152525 w 1152525"/>
              <a:gd name="connsiteY11" fmla="*/ 72390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52525" h="723900">
                <a:moveTo>
                  <a:pt x="0" y="180975"/>
                </a:moveTo>
                <a:lnTo>
                  <a:pt x="200025" y="161925"/>
                </a:lnTo>
                <a:lnTo>
                  <a:pt x="342900" y="142875"/>
                </a:lnTo>
                <a:lnTo>
                  <a:pt x="447675" y="57150"/>
                </a:lnTo>
                <a:lnTo>
                  <a:pt x="581025" y="38100"/>
                </a:lnTo>
                <a:lnTo>
                  <a:pt x="723900" y="0"/>
                </a:lnTo>
                <a:lnTo>
                  <a:pt x="809625" y="95250"/>
                </a:lnTo>
                <a:lnTo>
                  <a:pt x="819150" y="228600"/>
                </a:lnTo>
                <a:lnTo>
                  <a:pt x="800100" y="409575"/>
                </a:lnTo>
                <a:lnTo>
                  <a:pt x="876300" y="571500"/>
                </a:lnTo>
                <a:lnTo>
                  <a:pt x="1009650" y="666750"/>
                </a:lnTo>
                <a:lnTo>
                  <a:pt x="1152525" y="723900"/>
                </a:lnTo>
              </a:path>
            </a:pathLst>
          </a:custGeom>
          <a:noFill/>
          <a:ln w="28575">
            <a:solidFill>
              <a:schemeClr val="bg1"/>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7-Point Star 10"/>
          <p:cNvSpPr/>
          <p:nvPr/>
        </p:nvSpPr>
        <p:spPr>
          <a:xfrm>
            <a:off x="5048250" y="4162425"/>
            <a:ext cx="152400" cy="152400"/>
          </a:xfrm>
          <a:prstGeom prst="star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ppt_w/2"/>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ppt_w</p:attrName>
                                        </p:attrNameLst>
                                      </p:cBhvr>
                                      <p:tavLst>
                                        <p:tav tm="0">
                                          <p:val>
                                            <p:fltVal val="0"/>
                                          </p:val>
                                        </p:tav>
                                        <p:tav tm="100000">
                                          <p:val>
                                            <p:strVal val="#ppt_w"/>
                                          </p:val>
                                        </p:tav>
                                      </p:tavLst>
                                    </p:anim>
                                    <p:anim calcmode="lin" valueType="num">
                                      <p:cBhvr>
                                        <p:cTn id="10" dur="500" fill="hold"/>
                                        <p:tgtEl>
                                          <p:spTgt spid="4"/>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53"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1000"/>
                                        <p:tgtEl>
                                          <p:spTgt spid="10"/>
                                        </p:tgtEl>
                                      </p:cBhvr>
                                    </p:animEffect>
                                  </p:childTnLst>
                                </p:cTn>
                              </p:par>
                            </p:childTnLst>
                          </p:cTn>
                        </p:par>
                        <p:par>
                          <p:cTn id="22" fill="hold">
                            <p:stCondLst>
                              <p:cond delay="1000"/>
                            </p:stCondLst>
                            <p:childTnLst>
                              <p:par>
                                <p:cTn id="23" presetID="53" presetClass="entr" presetSubtype="0"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animEffect transition="in" filter="fade">
                                      <p:cBhvr>
                                        <p:cTn id="27" dur="500"/>
                                        <p:tgtEl>
                                          <p:spTgt spid="11"/>
                                        </p:tgtEl>
                                      </p:cBhvr>
                                    </p:animEffect>
                                  </p:childTnLst>
                                </p:cTn>
                              </p:par>
                            </p:childTnLst>
                          </p:cTn>
                        </p:par>
                        <p:par>
                          <p:cTn id="28" fill="hold">
                            <p:stCondLst>
                              <p:cond delay="1500"/>
                            </p:stCondLst>
                            <p:childTnLst>
                              <p:par>
                                <p:cTn id="29" presetID="53" presetClass="entr" presetSubtype="0"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solidFill>
                  <a:schemeClr val="bg1"/>
                </a:solidFill>
                <a:latin typeface="+mj-lt"/>
              </a:rPr>
              <a:t>Ps. 60:8a ~ </a:t>
            </a:r>
            <a:r>
              <a:rPr lang="en-US" sz="3200" dirty="0" smtClean="0">
                <a:latin typeface="+mj-lt"/>
              </a:rPr>
              <a:t>Moab </a:t>
            </a:r>
            <a:r>
              <a:rPr lang="en-US" sz="3200" i="1" dirty="0" smtClean="0">
                <a:latin typeface="+mj-lt"/>
              </a:rPr>
              <a:t>is</a:t>
            </a:r>
            <a:r>
              <a:rPr lang="en-US" sz="3200" dirty="0" smtClean="0">
                <a:latin typeface="+mj-lt"/>
              </a:rPr>
              <a:t> My </a:t>
            </a:r>
            <a:r>
              <a:rPr lang="en-US" sz="3200" dirty="0" err="1" smtClean="0">
                <a:latin typeface="+mj-lt"/>
              </a:rPr>
              <a:t>washpot</a:t>
            </a:r>
            <a:r>
              <a:rPr lang="en-US" sz="3200" dirty="0" smtClean="0">
                <a:latin typeface="+mj-lt"/>
              </a:rPr>
              <a:t> …</a:t>
            </a:r>
            <a:endParaRPr lang="en-US" sz="3200" dirty="0">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685800" y="1015425"/>
            <a:ext cx="8001000" cy="1077218"/>
          </a:xfrm>
          <a:prstGeom prst="rect">
            <a:avLst/>
          </a:prstGeom>
          <a:noFill/>
        </p:spPr>
        <p:txBody>
          <a:bodyPr wrap="square" rtlCol="0">
            <a:spAutoFit/>
          </a:bodyPr>
          <a:lstStyle/>
          <a:p>
            <a:pPr>
              <a:buFont typeface="Arial" pitchFamily="34" charset="0"/>
              <a:buChar char="•"/>
            </a:pPr>
            <a:r>
              <a:rPr lang="en-US" sz="3200" dirty="0" smtClean="0">
                <a:solidFill>
                  <a:schemeClr val="bg1"/>
                </a:solidFill>
                <a:latin typeface="+mj-lt"/>
              </a:rPr>
              <a:t> </a:t>
            </a:r>
            <a:r>
              <a:rPr lang="en-US" sz="3200" dirty="0" smtClean="0">
                <a:latin typeface="+mj-lt"/>
              </a:rPr>
              <a:t>Dwell </a:t>
            </a:r>
            <a:r>
              <a:rPr lang="en-US" sz="3200" dirty="0" smtClean="0">
                <a:solidFill>
                  <a:schemeClr val="bg1"/>
                </a:solidFill>
                <a:latin typeface="+mj-lt"/>
              </a:rPr>
              <a:t>~ better, NASB, KJV – </a:t>
            </a:r>
            <a:r>
              <a:rPr lang="en-US" sz="3200" dirty="0" smtClean="0">
                <a:latin typeface="+mj-lt"/>
              </a:rPr>
              <a:t>sojourn </a:t>
            </a:r>
            <a:r>
              <a:rPr lang="en-US" sz="3200" dirty="0" smtClean="0">
                <a:solidFill>
                  <a:schemeClr val="bg1"/>
                </a:solidFill>
                <a:latin typeface="+mj-lt"/>
              </a:rPr>
              <a:t>(NIV, </a:t>
            </a:r>
            <a:r>
              <a:rPr lang="en-US" sz="3200" dirty="0" smtClean="0">
                <a:latin typeface="+mj-lt"/>
              </a:rPr>
              <a:t>live for a while</a:t>
            </a:r>
            <a:r>
              <a:rPr lang="en-US" sz="3200" dirty="0" smtClean="0">
                <a:solidFill>
                  <a:schemeClr val="bg1"/>
                </a:solidFill>
                <a:latin typeface="+mj-lt"/>
              </a:rPr>
              <a:t>)  </a:t>
            </a:r>
            <a:endParaRPr lang="en-US" sz="3200" dirty="0">
              <a:solidFill>
                <a:srgbClr val="FFC000"/>
              </a:solidFill>
              <a:latin typeface="+mj-l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457200" y="381000"/>
            <a:ext cx="2133600" cy="584775"/>
          </a:xfrm>
          <a:prstGeom prst="rect">
            <a:avLst/>
          </a:prstGeom>
          <a:noFill/>
        </p:spPr>
        <p:txBody>
          <a:bodyPr wrap="square" rtlCol="0">
            <a:spAutoFit/>
          </a:bodyPr>
          <a:lstStyle/>
          <a:p>
            <a:r>
              <a:rPr lang="en-US" sz="3200" dirty="0" err="1" smtClean="0">
                <a:latin typeface="Eras Demi ITC" pitchFamily="34" charset="0"/>
              </a:rPr>
              <a:t>Elimelech</a:t>
            </a:r>
            <a:endParaRPr lang="en-US" sz="3200" dirty="0">
              <a:latin typeface="Eras Demi ITC" pitchFamily="34" charset="0"/>
            </a:endParaRPr>
          </a:p>
        </p:txBody>
      </p:sp>
      <p:sp>
        <p:nvSpPr>
          <p:cNvPr id="6" name="TextBox 5"/>
          <p:cNvSpPr txBox="1"/>
          <p:nvPr/>
        </p:nvSpPr>
        <p:spPr>
          <a:xfrm>
            <a:off x="457200" y="949656"/>
            <a:ext cx="2133600" cy="584775"/>
          </a:xfrm>
          <a:prstGeom prst="rect">
            <a:avLst/>
          </a:prstGeom>
          <a:noFill/>
        </p:spPr>
        <p:txBody>
          <a:bodyPr wrap="square" rtlCol="0">
            <a:spAutoFit/>
          </a:bodyPr>
          <a:lstStyle/>
          <a:p>
            <a:r>
              <a:rPr lang="en-US" sz="3200" dirty="0" smtClean="0">
                <a:latin typeface="Eras Demi ITC" pitchFamily="34" charset="0"/>
              </a:rPr>
              <a:t>Naomi</a:t>
            </a:r>
            <a:endParaRPr lang="en-US" sz="3200" dirty="0">
              <a:latin typeface="Eras Demi ITC" pitchFamily="34" charset="0"/>
            </a:endParaRPr>
          </a:p>
        </p:txBody>
      </p:sp>
      <p:sp>
        <p:nvSpPr>
          <p:cNvPr id="7" name="TextBox 6"/>
          <p:cNvSpPr txBox="1"/>
          <p:nvPr/>
        </p:nvSpPr>
        <p:spPr>
          <a:xfrm>
            <a:off x="457200" y="1496704"/>
            <a:ext cx="2209800" cy="584775"/>
          </a:xfrm>
          <a:prstGeom prst="rect">
            <a:avLst/>
          </a:prstGeom>
          <a:noFill/>
        </p:spPr>
        <p:txBody>
          <a:bodyPr wrap="square" rtlCol="0">
            <a:spAutoFit/>
          </a:bodyPr>
          <a:lstStyle/>
          <a:p>
            <a:r>
              <a:rPr lang="en-US" sz="3200" dirty="0" err="1" smtClean="0">
                <a:latin typeface="Eras Demi ITC" pitchFamily="34" charset="0"/>
              </a:rPr>
              <a:t>Mahlon</a:t>
            </a:r>
            <a:endParaRPr lang="en-US" sz="3200" dirty="0">
              <a:latin typeface="Eras Demi ITC" pitchFamily="34" charset="0"/>
            </a:endParaRPr>
          </a:p>
        </p:txBody>
      </p:sp>
      <p:sp>
        <p:nvSpPr>
          <p:cNvPr id="9" name="TextBox 8"/>
          <p:cNvSpPr txBox="1"/>
          <p:nvPr/>
        </p:nvSpPr>
        <p:spPr>
          <a:xfrm>
            <a:off x="3581400" y="377783"/>
            <a:ext cx="5105400" cy="584775"/>
          </a:xfrm>
          <a:prstGeom prst="rect">
            <a:avLst/>
          </a:prstGeom>
          <a:noFill/>
        </p:spPr>
        <p:txBody>
          <a:bodyPr wrap="square" rtlCol="0">
            <a:spAutoFit/>
          </a:bodyPr>
          <a:lstStyle/>
          <a:p>
            <a:r>
              <a:rPr lang="en-US" sz="3200" dirty="0" smtClean="0">
                <a:solidFill>
                  <a:schemeClr val="bg1"/>
                </a:solidFill>
                <a:latin typeface="Eras Demi ITC" pitchFamily="34" charset="0"/>
              </a:rPr>
              <a:t>My God is King</a:t>
            </a:r>
            <a:endParaRPr lang="en-US" sz="3200" dirty="0">
              <a:solidFill>
                <a:srgbClr val="FFC000"/>
              </a:solidFill>
              <a:latin typeface="Eras Demi ITC" pitchFamily="34" charset="0"/>
            </a:endParaRPr>
          </a:p>
        </p:txBody>
      </p:sp>
      <p:sp>
        <p:nvSpPr>
          <p:cNvPr id="10" name="TextBox 9"/>
          <p:cNvSpPr txBox="1"/>
          <p:nvPr/>
        </p:nvSpPr>
        <p:spPr>
          <a:xfrm>
            <a:off x="3581400" y="949656"/>
            <a:ext cx="2895600" cy="584775"/>
          </a:xfrm>
          <a:prstGeom prst="rect">
            <a:avLst/>
          </a:prstGeom>
          <a:noFill/>
        </p:spPr>
        <p:txBody>
          <a:bodyPr wrap="square" rtlCol="0">
            <a:spAutoFit/>
          </a:bodyPr>
          <a:lstStyle/>
          <a:p>
            <a:r>
              <a:rPr lang="en-US" sz="3200" dirty="0" smtClean="0">
                <a:solidFill>
                  <a:schemeClr val="bg1"/>
                </a:solidFill>
                <a:latin typeface="Eras Demi ITC" pitchFamily="34" charset="0"/>
              </a:rPr>
              <a:t>My delight</a:t>
            </a:r>
            <a:endParaRPr lang="en-US" sz="3200" dirty="0">
              <a:solidFill>
                <a:srgbClr val="FFC000"/>
              </a:solidFill>
              <a:latin typeface="Eras Demi ITC" pitchFamily="34" charset="0"/>
            </a:endParaRPr>
          </a:p>
        </p:txBody>
      </p:sp>
      <p:sp>
        <p:nvSpPr>
          <p:cNvPr id="13" name="TextBox 12"/>
          <p:cNvSpPr txBox="1"/>
          <p:nvPr/>
        </p:nvSpPr>
        <p:spPr>
          <a:xfrm>
            <a:off x="3581400" y="1469408"/>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Puny</a:t>
            </a:r>
            <a:endParaRPr lang="en-US" sz="3200" dirty="0">
              <a:solidFill>
                <a:srgbClr val="FFC000"/>
              </a:solidFill>
              <a:latin typeface="Eras Demi ITC" pitchFamily="34" charset="0"/>
            </a:endParaRPr>
          </a:p>
        </p:txBody>
      </p:sp>
      <p:sp>
        <p:nvSpPr>
          <p:cNvPr id="14" name="TextBox 13"/>
          <p:cNvSpPr txBox="1"/>
          <p:nvPr/>
        </p:nvSpPr>
        <p:spPr>
          <a:xfrm>
            <a:off x="457200" y="2051712"/>
            <a:ext cx="2209800" cy="584775"/>
          </a:xfrm>
          <a:prstGeom prst="rect">
            <a:avLst/>
          </a:prstGeom>
          <a:noFill/>
        </p:spPr>
        <p:txBody>
          <a:bodyPr wrap="square" rtlCol="0">
            <a:spAutoFit/>
          </a:bodyPr>
          <a:lstStyle/>
          <a:p>
            <a:r>
              <a:rPr lang="en-US" sz="3200" dirty="0" err="1" smtClean="0">
                <a:latin typeface="Eras Demi ITC" pitchFamily="34" charset="0"/>
              </a:rPr>
              <a:t>Chilion</a:t>
            </a:r>
            <a:endParaRPr lang="en-US" sz="3200" dirty="0">
              <a:latin typeface="Eras Demi ITC" pitchFamily="34" charset="0"/>
            </a:endParaRPr>
          </a:p>
        </p:txBody>
      </p:sp>
      <p:sp>
        <p:nvSpPr>
          <p:cNvPr id="15" name="TextBox 14"/>
          <p:cNvSpPr txBox="1"/>
          <p:nvPr/>
        </p:nvSpPr>
        <p:spPr>
          <a:xfrm>
            <a:off x="3581400" y="2024416"/>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Pining</a:t>
            </a:r>
            <a:endParaRPr lang="en-US" sz="3200" dirty="0">
              <a:solidFill>
                <a:srgbClr val="FFC000"/>
              </a:solidFill>
              <a:latin typeface="Eras Demi ITC" pitchFamily="34" charset="0"/>
            </a:endParaRPr>
          </a:p>
        </p:txBody>
      </p:sp>
      <p:sp>
        <p:nvSpPr>
          <p:cNvPr id="16" name="TextBox 15"/>
          <p:cNvSpPr txBox="1"/>
          <p:nvPr/>
        </p:nvSpPr>
        <p:spPr>
          <a:xfrm>
            <a:off x="457200" y="2585112"/>
            <a:ext cx="2209800" cy="584775"/>
          </a:xfrm>
          <a:prstGeom prst="rect">
            <a:avLst/>
          </a:prstGeom>
          <a:noFill/>
        </p:spPr>
        <p:txBody>
          <a:bodyPr wrap="square" rtlCol="0">
            <a:spAutoFit/>
          </a:bodyPr>
          <a:lstStyle/>
          <a:p>
            <a:r>
              <a:rPr lang="en-US" sz="3200" dirty="0" err="1" smtClean="0">
                <a:latin typeface="Eras Demi ITC" pitchFamily="34" charset="0"/>
              </a:rPr>
              <a:t>Orpah</a:t>
            </a:r>
            <a:endParaRPr lang="en-US" sz="3200" dirty="0">
              <a:latin typeface="Eras Demi ITC" pitchFamily="34" charset="0"/>
            </a:endParaRPr>
          </a:p>
        </p:txBody>
      </p:sp>
      <p:sp>
        <p:nvSpPr>
          <p:cNvPr id="17" name="TextBox 16"/>
          <p:cNvSpPr txBox="1"/>
          <p:nvPr/>
        </p:nvSpPr>
        <p:spPr>
          <a:xfrm>
            <a:off x="3581400" y="2557816"/>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Gazelle</a:t>
            </a:r>
            <a:endParaRPr lang="en-US" sz="3200" dirty="0">
              <a:solidFill>
                <a:srgbClr val="FFC000"/>
              </a:solidFill>
              <a:latin typeface="Eras Demi ITC" pitchFamily="34" charset="0"/>
            </a:endParaRPr>
          </a:p>
        </p:txBody>
      </p:sp>
      <p:sp>
        <p:nvSpPr>
          <p:cNvPr id="18" name="TextBox 17"/>
          <p:cNvSpPr txBox="1"/>
          <p:nvPr/>
        </p:nvSpPr>
        <p:spPr>
          <a:xfrm>
            <a:off x="457200" y="3135377"/>
            <a:ext cx="2209800" cy="584775"/>
          </a:xfrm>
          <a:prstGeom prst="rect">
            <a:avLst/>
          </a:prstGeom>
          <a:noFill/>
        </p:spPr>
        <p:txBody>
          <a:bodyPr wrap="square" rtlCol="0">
            <a:spAutoFit/>
          </a:bodyPr>
          <a:lstStyle/>
          <a:p>
            <a:r>
              <a:rPr lang="en-US" sz="3200" dirty="0" smtClean="0">
                <a:latin typeface="Eras Demi ITC" pitchFamily="34" charset="0"/>
              </a:rPr>
              <a:t>Ruth</a:t>
            </a:r>
            <a:endParaRPr lang="en-US" sz="3200" dirty="0">
              <a:latin typeface="Eras Demi ITC" pitchFamily="34" charset="0"/>
            </a:endParaRPr>
          </a:p>
        </p:txBody>
      </p:sp>
      <p:sp>
        <p:nvSpPr>
          <p:cNvPr id="19" name="TextBox 18"/>
          <p:cNvSpPr txBox="1"/>
          <p:nvPr/>
        </p:nvSpPr>
        <p:spPr>
          <a:xfrm>
            <a:off x="3581400" y="3108081"/>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Friendship</a:t>
            </a:r>
            <a:endParaRPr lang="en-US" sz="3200" dirty="0">
              <a:solidFill>
                <a:srgbClr val="FFC000"/>
              </a:solidFill>
              <a:latin typeface="Eras Demi ITC" pitchFamily="34" charset="0"/>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2"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ppt_w/2"/>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ppt_w</p:attrName>
                                        </p:attrNameLst>
                                      </p:cBhvr>
                                      <p:tavLst>
                                        <p:tav tm="0">
                                          <p:val>
                                            <p:fltVal val="0"/>
                                          </p:val>
                                        </p:tav>
                                        <p:tav tm="100000">
                                          <p:val>
                                            <p:strVal val="#ppt_w"/>
                                          </p:val>
                                        </p:tav>
                                      </p:tavLst>
                                    </p:anim>
                                    <p:anim calcmode="lin" valueType="num">
                                      <p:cBhvr>
                                        <p:cTn id="10" dur="500" fill="hold"/>
                                        <p:tgtEl>
                                          <p:spTgt spid="5"/>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17" presetClass="entr" presetSubtype="8" fill="hold" grpId="2"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ppt_x</p:attrName>
                                        </p:attrNameLst>
                                      </p:cBhvr>
                                      <p:tavLst>
                                        <p:tav tm="0">
                                          <p:val>
                                            <p:strVal val="#ppt_x-#ppt_w/2"/>
                                          </p:val>
                                        </p:tav>
                                        <p:tav tm="100000">
                                          <p:val>
                                            <p:strVal val="#ppt_x"/>
                                          </p:val>
                                        </p:tav>
                                      </p:tavLst>
                                    </p:anim>
                                    <p:anim calcmode="lin" valueType="num">
                                      <p:cBhvr>
                                        <p:cTn id="15" dur="500" fill="hold"/>
                                        <p:tgtEl>
                                          <p:spTgt spid="9"/>
                                        </p:tgtEl>
                                        <p:attrNameLst>
                                          <p:attrName>ppt_y</p:attrName>
                                        </p:attrNameLst>
                                      </p:cBhvr>
                                      <p:tavLst>
                                        <p:tav tm="0">
                                          <p:val>
                                            <p:strVal val="#ppt_y"/>
                                          </p:val>
                                        </p:tav>
                                        <p:tav tm="100000">
                                          <p:val>
                                            <p:strVal val="#ppt_y"/>
                                          </p:val>
                                        </p:tav>
                                      </p:tavLst>
                                    </p:anim>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7"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ppt_x</p:attrName>
                                        </p:attrNameLst>
                                      </p:cBhvr>
                                      <p:tavLst>
                                        <p:tav tm="0">
                                          <p:val>
                                            <p:strVal val="#ppt_x-#ppt_w/2"/>
                                          </p:val>
                                        </p:tav>
                                        <p:tav tm="100000">
                                          <p:val>
                                            <p:strVal val="#ppt_x"/>
                                          </p:val>
                                        </p:tav>
                                      </p:tavLst>
                                    </p:anim>
                                    <p:anim calcmode="lin" valueType="num">
                                      <p:cBhvr>
                                        <p:cTn id="23" dur="500" fill="hold"/>
                                        <p:tgtEl>
                                          <p:spTgt spid="6"/>
                                        </p:tgtEl>
                                        <p:attrNameLst>
                                          <p:attrName>ppt_y</p:attrName>
                                        </p:attrNameLst>
                                      </p:cBhvr>
                                      <p:tavLst>
                                        <p:tav tm="0">
                                          <p:val>
                                            <p:strVal val="#ppt_y"/>
                                          </p:val>
                                        </p:tav>
                                        <p:tav tm="100000">
                                          <p:val>
                                            <p:strVal val="#ppt_y"/>
                                          </p:val>
                                        </p:tav>
                                      </p:tavLst>
                                    </p:anim>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strVal val="#ppt_h"/>
                                          </p:val>
                                        </p:tav>
                                        <p:tav tm="100000">
                                          <p:val>
                                            <p:strVal val="#ppt_h"/>
                                          </p:val>
                                        </p:tav>
                                      </p:tavLst>
                                    </p:anim>
                                  </p:childTnLst>
                                </p:cTn>
                              </p:par>
                            </p:childTnLst>
                          </p:cTn>
                        </p:par>
                        <p:par>
                          <p:cTn id="26" fill="hold">
                            <p:stCondLst>
                              <p:cond delay="500"/>
                            </p:stCondLst>
                            <p:childTnLst>
                              <p:par>
                                <p:cTn id="27" presetID="17" presetClass="entr" presetSubtype="8"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ppt_x</p:attrName>
                                        </p:attrNameLst>
                                      </p:cBhvr>
                                      <p:tavLst>
                                        <p:tav tm="0">
                                          <p:val>
                                            <p:strVal val="#ppt_x-#ppt_w/2"/>
                                          </p:val>
                                        </p:tav>
                                        <p:tav tm="100000">
                                          <p:val>
                                            <p:strVal val="#ppt_x"/>
                                          </p:val>
                                        </p:tav>
                                      </p:tavLst>
                                    </p:anim>
                                    <p:anim calcmode="lin" valueType="num">
                                      <p:cBhvr>
                                        <p:cTn id="30" dur="500" fill="hold"/>
                                        <p:tgtEl>
                                          <p:spTgt spid="10"/>
                                        </p:tgtEl>
                                        <p:attrNameLst>
                                          <p:attrName>ppt_y</p:attrName>
                                        </p:attrNameLst>
                                      </p:cBhvr>
                                      <p:tavLst>
                                        <p:tav tm="0">
                                          <p:val>
                                            <p:strVal val="#ppt_y"/>
                                          </p:val>
                                        </p:tav>
                                        <p:tav tm="100000">
                                          <p:val>
                                            <p:strVal val="#ppt_y"/>
                                          </p:val>
                                        </p:tav>
                                      </p:tavLst>
                                    </p:anim>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strVal val="#ppt_h"/>
                                          </p:val>
                                        </p:tav>
                                        <p:tav tm="100000">
                                          <p:val>
                                            <p:strVal val="#ppt_h"/>
                                          </p:val>
                                        </p:tav>
                                      </p:tavLst>
                                    </p:anim>
                                  </p:childTnLst>
                                </p:cTn>
                              </p:par>
                            </p:childTnLst>
                          </p:cTn>
                        </p:par>
                        <p:par>
                          <p:cTn id="33" fill="hold">
                            <p:stCondLst>
                              <p:cond delay="1000"/>
                            </p:stCondLst>
                            <p:childTnLst>
                              <p:par>
                                <p:cTn id="34" presetID="9" presetClass="emph" presetSubtype="0" grpId="1" nodeType="afterEffect">
                                  <p:stCondLst>
                                    <p:cond delay="0"/>
                                  </p:stCondLst>
                                  <p:childTnLst>
                                    <p:set>
                                      <p:cBhvr rctx="PPT">
                                        <p:cTn id="35" dur="indefinite"/>
                                        <p:tgtEl>
                                          <p:spTgt spid="5"/>
                                        </p:tgtEl>
                                        <p:attrNameLst>
                                          <p:attrName>style.opacity</p:attrName>
                                        </p:attrNameLst>
                                      </p:cBhvr>
                                      <p:to>
                                        <p:strVal val="0.5"/>
                                      </p:to>
                                    </p:set>
                                    <p:animEffect filter="image" prLst="opacity: 0.5">
                                      <p:cBhvr rctx="IE">
                                        <p:cTn id="36" dur="indefinite"/>
                                        <p:tgtEl>
                                          <p:spTgt spid="5"/>
                                        </p:tgtEl>
                                      </p:cBhvr>
                                    </p:animEffect>
                                  </p:childTnLst>
                                </p:cTn>
                              </p:par>
                            </p:childTnLst>
                          </p:cTn>
                        </p:par>
                        <p:par>
                          <p:cTn id="37" fill="hold">
                            <p:stCondLst>
                              <p:cond delay="1000"/>
                            </p:stCondLst>
                            <p:childTnLst>
                              <p:par>
                                <p:cTn id="38" presetID="9" presetClass="emph" presetSubtype="0" grpId="1" nodeType="afterEffect">
                                  <p:stCondLst>
                                    <p:cond delay="0"/>
                                  </p:stCondLst>
                                  <p:childTnLst>
                                    <p:set>
                                      <p:cBhvr rctx="PPT">
                                        <p:cTn id="39" dur="indefinite"/>
                                        <p:tgtEl>
                                          <p:spTgt spid="9"/>
                                        </p:tgtEl>
                                        <p:attrNameLst>
                                          <p:attrName>style.opacity</p:attrName>
                                        </p:attrNameLst>
                                      </p:cBhvr>
                                      <p:to>
                                        <p:strVal val="0.5"/>
                                      </p:to>
                                    </p:set>
                                    <p:animEffect filter="image" prLst="opacity: 0.5">
                                      <p:cBhvr rctx="IE">
                                        <p:cTn id="40" dur="indefinite"/>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17" presetClass="entr" presetSubtype="8"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500" fill="hold"/>
                                        <p:tgtEl>
                                          <p:spTgt spid="7"/>
                                        </p:tgtEl>
                                        <p:attrNameLst>
                                          <p:attrName>ppt_x</p:attrName>
                                        </p:attrNameLst>
                                      </p:cBhvr>
                                      <p:tavLst>
                                        <p:tav tm="0">
                                          <p:val>
                                            <p:strVal val="#ppt_x-#ppt_w/2"/>
                                          </p:val>
                                        </p:tav>
                                        <p:tav tm="100000">
                                          <p:val>
                                            <p:strVal val="#ppt_x"/>
                                          </p:val>
                                        </p:tav>
                                      </p:tavLst>
                                    </p:anim>
                                    <p:anim calcmode="lin" valueType="num">
                                      <p:cBhvr>
                                        <p:cTn id="46" dur="500" fill="hold"/>
                                        <p:tgtEl>
                                          <p:spTgt spid="7"/>
                                        </p:tgtEl>
                                        <p:attrNameLst>
                                          <p:attrName>ppt_y</p:attrName>
                                        </p:attrNameLst>
                                      </p:cBhvr>
                                      <p:tavLst>
                                        <p:tav tm="0">
                                          <p:val>
                                            <p:strVal val="#ppt_y"/>
                                          </p:val>
                                        </p:tav>
                                        <p:tav tm="100000">
                                          <p:val>
                                            <p:strVal val="#ppt_y"/>
                                          </p:val>
                                        </p:tav>
                                      </p:tavLst>
                                    </p:anim>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strVal val="#ppt_h"/>
                                          </p:val>
                                        </p:tav>
                                        <p:tav tm="100000">
                                          <p:val>
                                            <p:strVal val="#ppt_h"/>
                                          </p:val>
                                        </p:tav>
                                      </p:tavLst>
                                    </p:anim>
                                  </p:childTnLst>
                                </p:cTn>
                              </p:par>
                            </p:childTnLst>
                          </p:cTn>
                        </p:par>
                        <p:par>
                          <p:cTn id="49" fill="hold">
                            <p:stCondLst>
                              <p:cond delay="500"/>
                            </p:stCondLst>
                            <p:childTnLst>
                              <p:par>
                                <p:cTn id="50" presetID="17" presetClass="entr" presetSubtype="8"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500" fill="hold"/>
                                        <p:tgtEl>
                                          <p:spTgt spid="13"/>
                                        </p:tgtEl>
                                        <p:attrNameLst>
                                          <p:attrName>ppt_x</p:attrName>
                                        </p:attrNameLst>
                                      </p:cBhvr>
                                      <p:tavLst>
                                        <p:tav tm="0">
                                          <p:val>
                                            <p:strVal val="#ppt_x-#ppt_w/2"/>
                                          </p:val>
                                        </p:tav>
                                        <p:tav tm="100000">
                                          <p:val>
                                            <p:strVal val="#ppt_x"/>
                                          </p:val>
                                        </p:tav>
                                      </p:tavLst>
                                    </p:anim>
                                    <p:anim calcmode="lin" valueType="num">
                                      <p:cBhvr>
                                        <p:cTn id="53" dur="500" fill="hold"/>
                                        <p:tgtEl>
                                          <p:spTgt spid="13"/>
                                        </p:tgtEl>
                                        <p:attrNameLst>
                                          <p:attrName>ppt_y</p:attrName>
                                        </p:attrNameLst>
                                      </p:cBhvr>
                                      <p:tavLst>
                                        <p:tav tm="0">
                                          <p:val>
                                            <p:strVal val="#ppt_y"/>
                                          </p:val>
                                        </p:tav>
                                        <p:tav tm="100000">
                                          <p:val>
                                            <p:strVal val="#ppt_y"/>
                                          </p:val>
                                        </p:tav>
                                      </p:tavLst>
                                    </p:anim>
                                    <p:anim calcmode="lin" valueType="num">
                                      <p:cBhvr>
                                        <p:cTn id="54" dur="500" fill="hold"/>
                                        <p:tgtEl>
                                          <p:spTgt spid="13"/>
                                        </p:tgtEl>
                                        <p:attrNameLst>
                                          <p:attrName>ppt_w</p:attrName>
                                        </p:attrNameLst>
                                      </p:cBhvr>
                                      <p:tavLst>
                                        <p:tav tm="0">
                                          <p:val>
                                            <p:fltVal val="0"/>
                                          </p:val>
                                        </p:tav>
                                        <p:tav tm="100000">
                                          <p:val>
                                            <p:strVal val="#ppt_w"/>
                                          </p:val>
                                        </p:tav>
                                      </p:tavLst>
                                    </p:anim>
                                    <p:anim calcmode="lin" valueType="num">
                                      <p:cBhvr>
                                        <p:cTn id="55" dur="500" fill="hold"/>
                                        <p:tgtEl>
                                          <p:spTgt spid="13"/>
                                        </p:tgtEl>
                                        <p:attrNameLst>
                                          <p:attrName>ppt_h</p:attrName>
                                        </p:attrNameLst>
                                      </p:cBhvr>
                                      <p:tavLst>
                                        <p:tav tm="0">
                                          <p:val>
                                            <p:strVal val="#ppt_h"/>
                                          </p:val>
                                        </p:tav>
                                        <p:tav tm="100000">
                                          <p:val>
                                            <p:strVal val="#ppt_h"/>
                                          </p:val>
                                        </p:tav>
                                      </p:tavLst>
                                    </p:anim>
                                  </p:childTnLst>
                                </p:cTn>
                              </p:par>
                            </p:childTnLst>
                          </p:cTn>
                        </p:par>
                        <p:par>
                          <p:cTn id="56" fill="hold">
                            <p:stCondLst>
                              <p:cond delay="1000"/>
                            </p:stCondLst>
                            <p:childTnLst>
                              <p:par>
                                <p:cTn id="57" presetID="9" presetClass="emph" presetSubtype="0" grpId="1" nodeType="afterEffect">
                                  <p:stCondLst>
                                    <p:cond delay="0"/>
                                  </p:stCondLst>
                                  <p:childTnLst>
                                    <p:set>
                                      <p:cBhvr rctx="PPT">
                                        <p:cTn id="58" dur="indefinite"/>
                                        <p:tgtEl>
                                          <p:spTgt spid="6"/>
                                        </p:tgtEl>
                                        <p:attrNameLst>
                                          <p:attrName>style.opacity</p:attrName>
                                        </p:attrNameLst>
                                      </p:cBhvr>
                                      <p:to>
                                        <p:strVal val="0.5"/>
                                      </p:to>
                                    </p:set>
                                    <p:animEffect filter="image" prLst="opacity: 0.5">
                                      <p:cBhvr rctx="IE">
                                        <p:cTn id="59" dur="indefinite"/>
                                        <p:tgtEl>
                                          <p:spTgt spid="6"/>
                                        </p:tgtEl>
                                      </p:cBhvr>
                                    </p:animEffect>
                                  </p:childTnLst>
                                </p:cTn>
                              </p:par>
                            </p:childTnLst>
                          </p:cTn>
                        </p:par>
                        <p:par>
                          <p:cTn id="60" fill="hold">
                            <p:stCondLst>
                              <p:cond delay="1000"/>
                            </p:stCondLst>
                            <p:childTnLst>
                              <p:par>
                                <p:cTn id="61" presetID="9" presetClass="emph" presetSubtype="0" grpId="1" nodeType="afterEffect">
                                  <p:stCondLst>
                                    <p:cond delay="0"/>
                                  </p:stCondLst>
                                  <p:childTnLst>
                                    <p:set>
                                      <p:cBhvr rctx="PPT">
                                        <p:cTn id="62" dur="indefinite"/>
                                        <p:tgtEl>
                                          <p:spTgt spid="10"/>
                                        </p:tgtEl>
                                        <p:attrNameLst>
                                          <p:attrName>style.opacity</p:attrName>
                                        </p:attrNameLst>
                                      </p:cBhvr>
                                      <p:to>
                                        <p:strVal val="0.5"/>
                                      </p:to>
                                    </p:set>
                                    <p:animEffect filter="image" prLst="opacity: 0.5">
                                      <p:cBhvr rctx="IE">
                                        <p:cTn id="63" dur="indefinite"/>
                                        <p:tgtEl>
                                          <p:spTgt spid="10"/>
                                        </p:tgtEl>
                                      </p:cBhvr>
                                    </p:animEffect>
                                  </p:childTnLst>
                                </p:cTn>
                              </p:par>
                            </p:childTnLst>
                          </p:cTn>
                        </p:par>
                      </p:childTnLst>
                    </p:cTn>
                  </p:par>
                  <p:par>
                    <p:cTn id="64" fill="hold">
                      <p:stCondLst>
                        <p:cond delay="indefinite"/>
                      </p:stCondLst>
                      <p:childTnLst>
                        <p:par>
                          <p:cTn id="65" fill="hold">
                            <p:stCondLst>
                              <p:cond delay="0"/>
                            </p:stCondLst>
                            <p:childTnLst>
                              <p:par>
                                <p:cTn id="66" presetID="17" presetClass="entr" presetSubtype="8"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p:cTn id="68" dur="500" fill="hold"/>
                                        <p:tgtEl>
                                          <p:spTgt spid="14"/>
                                        </p:tgtEl>
                                        <p:attrNameLst>
                                          <p:attrName>ppt_x</p:attrName>
                                        </p:attrNameLst>
                                      </p:cBhvr>
                                      <p:tavLst>
                                        <p:tav tm="0">
                                          <p:val>
                                            <p:strVal val="#ppt_x-#ppt_w/2"/>
                                          </p:val>
                                        </p:tav>
                                        <p:tav tm="100000">
                                          <p:val>
                                            <p:strVal val="#ppt_x"/>
                                          </p:val>
                                        </p:tav>
                                      </p:tavLst>
                                    </p:anim>
                                    <p:anim calcmode="lin" valueType="num">
                                      <p:cBhvr>
                                        <p:cTn id="69" dur="500" fill="hold"/>
                                        <p:tgtEl>
                                          <p:spTgt spid="14"/>
                                        </p:tgtEl>
                                        <p:attrNameLst>
                                          <p:attrName>ppt_y</p:attrName>
                                        </p:attrNameLst>
                                      </p:cBhvr>
                                      <p:tavLst>
                                        <p:tav tm="0">
                                          <p:val>
                                            <p:strVal val="#ppt_y"/>
                                          </p:val>
                                        </p:tav>
                                        <p:tav tm="100000">
                                          <p:val>
                                            <p:strVal val="#ppt_y"/>
                                          </p:val>
                                        </p:tav>
                                      </p:tavLst>
                                    </p:anim>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strVal val="#ppt_h"/>
                                          </p:val>
                                        </p:tav>
                                        <p:tav tm="100000">
                                          <p:val>
                                            <p:strVal val="#ppt_h"/>
                                          </p:val>
                                        </p:tav>
                                      </p:tavLst>
                                    </p:anim>
                                  </p:childTnLst>
                                </p:cTn>
                              </p:par>
                            </p:childTnLst>
                          </p:cTn>
                        </p:par>
                        <p:par>
                          <p:cTn id="72" fill="hold">
                            <p:stCondLst>
                              <p:cond delay="500"/>
                            </p:stCondLst>
                            <p:childTnLst>
                              <p:par>
                                <p:cTn id="73" presetID="17" presetClass="entr" presetSubtype="8" fill="hold" grpId="0" nodeType="after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p:cTn id="75" dur="500" fill="hold"/>
                                        <p:tgtEl>
                                          <p:spTgt spid="15"/>
                                        </p:tgtEl>
                                        <p:attrNameLst>
                                          <p:attrName>ppt_x</p:attrName>
                                        </p:attrNameLst>
                                      </p:cBhvr>
                                      <p:tavLst>
                                        <p:tav tm="0">
                                          <p:val>
                                            <p:strVal val="#ppt_x-#ppt_w/2"/>
                                          </p:val>
                                        </p:tav>
                                        <p:tav tm="100000">
                                          <p:val>
                                            <p:strVal val="#ppt_x"/>
                                          </p:val>
                                        </p:tav>
                                      </p:tavLst>
                                    </p:anim>
                                    <p:anim calcmode="lin" valueType="num">
                                      <p:cBhvr>
                                        <p:cTn id="76" dur="500" fill="hold"/>
                                        <p:tgtEl>
                                          <p:spTgt spid="15"/>
                                        </p:tgtEl>
                                        <p:attrNameLst>
                                          <p:attrName>ppt_y</p:attrName>
                                        </p:attrNameLst>
                                      </p:cBhvr>
                                      <p:tavLst>
                                        <p:tav tm="0">
                                          <p:val>
                                            <p:strVal val="#ppt_y"/>
                                          </p:val>
                                        </p:tav>
                                        <p:tav tm="100000">
                                          <p:val>
                                            <p:strVal val="#ppt_y"/>
                                          </p:val>
                                        </p:tav>
                                      </p:tavLst>
                                    </p:anim>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strVal val="#ppt_h"/>
                                          </p:val>
                                        </p:tav>
                                        <p:tav tm="100000">
                                          <p:val>
                                            <p:strVal val="#ppt_h"/>
                                          </p:val>
                                        </p:tav>
                                      </p:tavLst>
                                    </p:anim>
                                  </p:childTnLst>
                                </p:cTn>
                              </p:par>
                            </p:childTnLst>
                          </p:cTn>
                        </p:par>
                        <p:par>
                          <p:cTn id="79" fill="hold">
                            <p:stCondLst>
                              <p:cond delay="1000"/>
                            </p:stCondLst>
                            <p:childTnLst>
                              <p:par>
                                <p:cTn id="80" presetID="9" presetClass="emph" presetSubtype="0" grpId="1" nodeType="afterEffect">
                                  <p:stCondLst>
                                    <p:cond delay="0"/>
                                  </p:stCondLst>
                                  <p:childTnLst>
                                    <p:set>
                                      <p:cBhvr rctx="PPT">
                                        <p:cTn id="81" dur="indefinite"/>
                                        <p:tgtEl>
                                          <p:spTgt spid="7"/>
                                        </p:tgtEl>
                                        <p:attrNameLst>
                                          <p:attrName>style.opacity</p:attrName>
                                        </p:attrNameLst>
                                      </p:cBhvr>
                                      <p:to>
                                        <p:strVal val="0.5"/>
                                      </p:to>
                                    </p:set>
                                    <p:animEffect filter="image" prLst="opacity: 0.5">
                                      <p:cBhvr rctx="IE">
                                        <p:cTn id="82" dur="indefinite"/>
                                        <p:tgtEl>
                                          <p:spTgt spid="7"/>
                                        </p:tgtEl>
                                      </p:cBhvr>
                                    </p:animEffect>
                                  </p:childTnLst>
                                </p:cTn>
                              </p:par>
                            </p:childTnLst>
                          </p:cTn>
                        </p:par>
                        <p:par>
                          <p:cTn id="83" fill="hold">
                            <p:stCondLst>
                              <p:cond delay="1000"/>
                            </p:stCondLst>
                            <p:childTnLst>
                              <p:par>
                                <p:cTn id="84" presetID="9" presetClass="emph" presetSubtype="0" grpId="1" nodeType="afterEffect">
                                  <p:stCondLst>
                                    <p:cond delay="0"/>
                                  </p:stCondLst>
                                  <p:childTnLst>
                                    <p:set>
                                      <p:cBhvr rctx="PPT">
                                        <p:cTn id="85" dur="indefinite"/>
                                        <p:tgtEl>
                                          <p:spTgt spid="13"/>
                                        </p:tgtEl>
                                        <p:attrNameLst>
                                          <p:attrName>style.opacity</p:attrName>
                                        </p:attrNameLst>
                                      </p:cBhvr>
                                      <p:to>
                                        <p:strVal val="0.5"/>
                                      </p:to>
                                    </p:set>
                                    <p:animEffect filter="image" prLst="opacity: 0.5">
                                      <p:cBhvr rctx="IE">
                                        <p:cTn id="86" dur="indefinite"/>
                                        <p:tgtEl>
                                          <p:spTgt spid="13"/>
                                        </p:tgtEl>
                                      </p:cBhvr>
                                    </p:animEffect>
                                  </p:childTnLst>
                                </p:cTn>
                              </p:par>
                            </p:childTnLst>
                          </p:cTn>
                        </p:par>
                      </p:childTnLst>
                    </p:cTn>
                  </p:par>
                  <p:par>
                    <p:cTn id="87" fill="hold">
                      <p:stCondLst>
                        <p:cond delay="indefinite"/>
                      </p:stCondLst>
                      <p:childTnLst>
                        <p:par>
                          <p:cTn id="88" fill="hold">
                            <p:stCondLst>
                              <p:cond delay="0"/>
                            </p:stCondLst>
                            <p:childTnLst>
                              <p:par>
                                <p:cTn id="89" presetID="17" presetClass="entr" presetSubtype="8" fill="hold" grpId="0" nodeType="click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p:cTn id="91" dur="500" fill="hold"/>
                                        <p:tgtEl>
                                          <p:spTgt spid="16"/>
                                        </p:tgtEl>
                                        <p:attrNameLst>
                                          <p:attrName>ppt_x</p:attrName>
                                        </p:attrNameLst>
                                      </p:cBhvr>
                                      <p:tavLst>
                                        <p:tav tm="0">
                                          <p:val>
                                            <p:strVal val="#ppt_x-#ppt_w/2"/>
                                          </p:val>
                                        </p:tav>
                                        <p:tav tm="100000">
                                          <p:val>
                                            <p:strVal val="#ppt_x"/>
                                          </p:val>
                                        </p:tav>
                                      </p:tavLst>
                                    </p:anim>
                                    <p:anim calcmode="lin" valueType="num">
                                      <p:cBhvr>
                                        <p:cTn id="92" dur="500" fill="hold"/>
                                        <p:tgtEl>
                                          <p:spTgt spid="16"/>
                                        </p:tgtEl>
                                        <p:attrNameLst>
                                          <p:attrName>ppt_y</p:attrName>
                                        </p:attrNameLst>
                                      </p:cBhvr>
                                      <p:tavLst>
                                        <p:tav tm="0">
                                          <p:val>
                                            <p:strVal val="#ppt_y"/>
                                          </p:val>
                                        </p:tav>
                                        <p:tav tm="100000">
                                          <p:val>
                                            <p:strVal val="#ppt_y"/>
                                          </p:val>
                                        </p:tav>
                                      </p:tavLst>
                                    </p:anim>
                                    <p:anim calcmode="lin" valueType="num">
                                      <p:cBhvr>
                                        <p:cTn id="93" dur="500" fill="hold"/>
                                        <p:tgtEl>
                                          <p:spTgt spid="16"/>
                                        </p:tgtEl>
                                        <p:attrNameLst>
                                          <p:attrName>ppt_w</p:attrName>
                                        </p:attrNameLst>
                                      </p:cBhvr>
                                      <p:tavLst>
                                        <p:tav tm="0">
                                          <p:val>
                                            <p:fltVal val="0"/>
                                          </p:val>
                                        </p:tav>
                                        <p:tav tm="100000">
                                          <p:val>
                                            <p:strVal val="#ppt_w"/>
                                          </p:val>
                                        </p:tav>
                                      </p:tavLst>
                                    </p:anim>
                                    <p:anim calcmode="lin" valueType="num">
                                      <p:cBhvr>
                                        <p:cTn id="94" dur="500" fill="hold"/>
                                        <p:tgtEl>
                                          <p:spTgt spid="16"/>
                                        </p:tgtEl>
                                        <p:attrNameLst>
                                          <p:attrName>ppt_h</p:attrName>
                                        </p:attrNameLst>
                                      </p:cBhvr>
                                      <p:tavLst>
                                        <p:tav tm="0">
                                          <p:val>
                                            <p:strVal val="#ppt_h"/>
                                          </p:val>
                                        </p:tav>
                                        <p:tav tm="100000">
                                          <p:val>
                                            <p:strVal val="#ppt_h"/>
                                          </p:val>
                                        </p:tav>
                                      </p:tavLst>
                                    </p:anim>
                                  </p:childTnLst>
                                </p:cTn>
                              </p:par>
                            </p:childTnLst>
                          </p:cTn>
                        </p:par>
                        <p:par>
                          <p:cTn id="95" fill="hold">
                            <p:stCondLst>
                              <p:cond delay="500"/>
                            </p:stCondLst>
                            <p:childTnLst>
                              <p:par>
                                <p:cTn id="96" presetID="17" presetClass="entr" presetSubtype="8" fill="hold" grpId="0" nodeType="afterEffect">
                                  <p:stCondLst>
                                    <p:cond delay="0"/>
                                  </p:stCondLst>
                                  <p:childTnLst>
                                    <p:set>
                                      <p:cBhvr>
                                        <p:cTn id="97" dur="1" fill="hold">
                                          <p:stCondLst>
                                            <p:cond delay="0"/>
                                          </p:stCondLst>
                                        </p:cTn>
                                        <p:tgtEl>
                                          <p:spTgt spid="17"/>
                                        </p:tgtEl>
                                        <p:attrNameLst>
                                          <p:attrName>style.visibility</p:attrName>
                                        </p:attrNameLst>
                                      </p:cBhvr>
                                      <p:to>
                                        <p:strVal val="visible"/>
                                      </p:to>
                                    </p:set>
                                    <p:anim calcmode="lin" valueType="num">
                                      <p:cBhvr>
                                        <p:cTn id="98" dur="500" fill="hold"/>
                                        <p:tgtEl>
                                          <p:spTgt spid="17"/>
                                        </p:tgtEl>
                                        <p:attrNameLst>
                                          <p:attrName>ppt_x</p:attrName>
                                        </p:attrNameLst>
                                      </p:cBhvr>
                                      <p:tavLst>
                                        <p:tav tm="0">
                                          <p:val>
                                            <p:strVal val="#ppt_x-#ppt_w/2"/>
                                          </p:val>
                                        </p:tav>
                                        <p:tav tm="100000">
                                          <p:val>
                                            <p:strVal val="#ppt_x"/>
                                          </p:val>
                                        </p:tav>
                                      </p:tavLst>
                                    </p:anim>
                                    <p:anim calcmode="lin" valueType="num">
                                      <p:cBhvr>
                                        <p:cTn id="99" dur="500" fill="hold"/>
                                        <p:tgtEl>
                                          <p:spTgt spid="17"/>
                                        </p:tgtEl>
                                        <p:attrNameLst>
                                          <p:attrName>ppt_y</p:attrName>
                                        </p:attrNameLst>
                                      </p:cBhvr>
                                      <p:tavLst>
                                        <p:tav tm="0">
                                          <p:val>
                                            <p:strVal val="#ppt_y"/>
                                          </p:val>
                                        </p:tav>
                                        <p:tav tm="100000">
                                          <p:val>
                                            <p:strVal val="#ppt_y"/>
                                          </p:val>
                                        </p:tav>
                                      </p:tavLst>
                                    </p:anim>
                                    <p:anim calcmode="lin" valueType="num">
                                      <p:cBhvr>
                                        <p:cTn id="100" dur="500" fill="hold"/>
                                        <p:tgtEl>
                                          <p:spTgt spid="17"/>
                                        </p:tgtEl>
                                        <p:attrNameLst>
                                          <p:attrName>ppt_w</p:attrName>
                                        </p:attrNameLst>
                                      </p:cBhvr>
                                      <p:tavLst>
                                        <p:tav tm="0">
                                          <p:val>
                                            <p:fltVal val="0"/>
                                          </p:val>
                                        </p:tav>
                                        <p:tav tm="100000">
                                          <p:val>
                                            <p:strVal val="#ppt_w"/>
                                          </p:val>
                                        </p:tav>
                                      </p:tavLst>
                                    </p:anim>
                                    <p:anim calcmode="lin" valueType="num">
                                      <p:cBhvr>
                                        <p:cTn id="101" dur="500" fill="hold"/>
                                        <p:tgtEl>
                                          <p:spTgt spid="17"/>
                                        </p:tgtEl>
                                        <p:attrNameLst>
                                          <p:attrName>ppt_h</p:attrName>
                                        </p:attrNameLst>
                                      </p:cBhvr>
                                      <p:tavLst>
                                        <p:tav tm="0">
                                          <p:val>
                                            <p:strVal val="#ppt_h"/>
                                          </p:val>
                                        </p:tav>
                                        <p:tav tm="100000">
                                          <p:val>
                                            <p:strVal val="#ppt_h"/>
                                          </p:val>
                                        </p:tav>
                                      </p:tavLst>
                                    </p:anim>
                                  </p:childTnLst>
                                </p:cTn>
                              </p:par>
                            </p:childTnLst>
                          </p:cTn>
                        </p:par>
                        <p:par>
                          <p:cTn id="102" fill="hold">
                            <p:stCondLst>
                              <p:cond delay="1000"/>
                            </p:stCondLst>
                            <p:childTnLst>
                              <p:par>
                                <p:cTn id="103" presetID="9" presetClass="emph" presetSubtype="0" grpId="1" nodeType="afterEffect">
                                  <p:stCondLst>
                                    <p:cond delay="0"/>
                                  </p:stCondLst>
                                  <p:childTnLst>
                                    <p:set>
                                      <p:cBhvr rctx="PPT">
                                        <p:cTn id="104" dur="indefinite"/>
                                        <p:tgtEl>
                                          <p:spTgt spid="14"/>
                                        </p:tgtEl>
                                        <p:attrNameLst>
                                          <p:attrName>style.opacity</p:attrName>
                                        </p:attrNameLst>
                                      </p:cBhvr>
                                      <p:to>
                                        <p:strVal val="0.5"/>
                                      </p:to>
                                    </p:set>
                                    <p:animEffect filter="image" prLst="opacity: 0.5">
                                      <p:cBhvr rctx="IE">
                                        <p:cTn id="105" dur="indefinite"/>
                                        <p:tgtEl>
                                          <p:spTgt spid="14"/>
                                        </p:tgtEl>
                                      </p:cBhvr>
                                    </p:animEffect>
                                  </p:childTnLst>
                                </p:cTn>
                              </p:par>
                            </p:childTnLst>
                          </p:cTn>
                        </p:par>
                        <p:par>
                          <p:cTn id="106" fill="hold">
                            <p:stCondLst>
                              <p:cond delay="1000"/>
                            </p:stCondLst>
                            <p:childTnLst>
                              <p:par>
                                <p:cTn id="107" presetID="9" presetClass="emph" presetSubtype="0" grpId="1" nodeType="afterEffect">
                                  <p:stCondLst>
                                    <p:cond delay="0"/>
                                  </p:stCondLst>
                                  <p:childTnLst>
                                    <p:set>
                                      <p:cBhvr rctx="PPT">
                                        <p:cTn id="108" dur="indefinite"/>
                                        <p:tgtEl>
                                          <p:spTgt spid="15"/>
                                        </p:tgtEl>
                                        <p:attrNameLst>
                                          <p:attrName>style.opacity</p:attrName>
                                        </p:attrNameLst>
                                      </p:cBhvr>
                                      <p:to>
                                        <p:strVal val="0.5"/>
                                      </p:to>
                                    </p:set>
                                    <p:animEffect filter="image" prLst="opacity: 0.5">
                                      <p:cBhvr rctx="IE">
                                        <p:cTn id="109" dur="indefinite"/>
                                        <p:tgtEl>
                                          <p:spTgt spid="15"/>
                                        </p:tgtEl>
                                      </p:cBhvr>
                                    </p:animEffect>
                                  </p:childTnLst>
                                </p:cTn>
                              </p:par>
                            </p:childTnLst>
                          </p:cTn>
                        </p:par>
                      </p:childTnLst>
                    </p:cTn>
                  </p:par>
                  <p:par>
                    <p:cTn id="110" fill="hold">
                      <p:stCondLst>
                        <p:cond delay="indefinite"/>
                      </p:stCondLst>
                      <p:childTnLst>
                        <p:par>
                          <p:cTn id="111" fill="hold">
                            <p:stCondLst>
                              <p:cond delay="0"/>
                            </p:stCondLst>
                            <p:childTnLst>
                              <p:par>
                                <p:cTn id="112" presetID="17" presetClass="entr" presetSubtype="8" fill="hold" grpId="0" nodeType="clickEffect">
                                  <p:stCondLst>
                                    <p:cond delay="0"/>
                                  </p:stCondLst>
                                  <p:childTnLst>
                                    <p:set>
                                      <p:cBhvr>
                                        <p:cTn id="113" dur="1" fill="hold">
                                          <p:stCondLst>
                                            <p:cond delay="0"/>
                                          </p:stCondLst>
                                        </p:cTn>
                                        <p:tgtEl>
                                          <p:spTgt spid="18"/>
                                        </p:tgtEl>
                                        <p:attrNameLst>
                                          <p:attrName>style.visibility</p:attrName>
                                        </p:attrNameLst>
                                      </p:cBhvr>
                                      <p:to>
                                        <p:strVal val="visible"/>
                                      </p:to>
                                    </p:set>
                                    <p:anim calcmode="lin" valueType="num">
                                      <p:cBhvr>
                                        <p:cTn id="114" dur="500" fill="hold"/>
                                        <p:tgtEl>
                                          <p:spTgt spid="18"/>
                                        </p:tgtEl>
                                        <p:attrNameLst>
                                          <p:attrName>ppt_x</p:attrName>
                                        </p:attrNameLst>
                                      </p:cBhvr>
                                      <p:tavLst>
                                        <p:tav tm="0">
                                          <p:val>
                                            <p:strVal val="#ppt_x-#ppt_w/2"/>
                                          </p:val>
                                        </p:tav>
                                        <p:tav tm="100000">
                                          <p:val>
                                            <p:strVal val="#ppt_x"/>
                                          </p:val>
                                        </p:tav>
                                      </p:tavLst>
                                    </p:anim>
                                    <p:anim calcmode="lin" valueType="num">
                                      <p:cBhvr>
                                        <p:cTn id="115" dur="500" fill="hold"/>
                                        <p:tgtEl>
                                          <p:spTgt spid="18"/>
                                        </p:tgtEl>
                                        <p:attrNameLst>
                                          <p:attrName>ppt_y</p:attrName>
                                        </p:attrNameLst>
                                      </p:cBhvr>
                                      <p:tavLst>
                                        <p:tav tm="0">
                                          <p:val>
                                            <p:strVal val="#ppt_y"/>
                                          </p:val>
                                        </p:tav>
                                        <p:tav tm="100000">
                                          <p:val>
                                            <p:strVal val="#ppt_y"/>
                                          </p:val>
                                        </p:tav>
                                      </p:tavLst>
                                    </p:anim>
                                    <p:anim calcmode="lin" valueType="num">
                                      <p:cBhvr>
                                        <p:cTn id="116" dur="500" fill="hold"/>
                                        <p:tgtEl>
                                          <p:spTgt spid="18"/>
                                        </p:tgtEl>
                                        <p:attrNameLst>
                                          <p:attrName>ppt_w</p:attrName>
                                        </p:attrNameLst>
                                      </p:cBhvr>
                                      <p:tavLst>
                                        <p:tav tm="0">
                                          <p:val>
                                            <p:fltVal val="0"/>
                                          </p:val>
                                        </p:tav>
                                        <p:tav tm="100000">
                                          <p:val>
                                            <p:strVal val="#ppt_w"/>
                                          </p:val>
                                        </p:tav>
                                      </p:tavLst>
                                    </p:anim>
                                    <p:anim calcmode="lin" valueType="num">
                                      <p:cBhvr>
                                        <p:cTn id="117" dur="500" fill="hold"/>
                                        <p:tgtEl>
                                          <p:spTgt spid="18"/>
                                        </p:tgtEl>
                                        <p:attrNameLst>
                                          <p:attrName>ppt_h</p:attrName>
                                        </p:attrNameLst>
                                      </p:cBhvr>
                                      <p:tavLst>
                                        <p:tav tm="0">
                                          <p:val>
                                            <p:strVal val="#ppt_h"/>
                                          </p:val>
                                        </p:tav>
                                        <p:tav tm="100000">
                                          <p:val>
                                            <p:strVal val="#ppt_h"/>
                                          </p:val>
                                        </p:tav>
                                      </p:tavLst>
                                    </p:anim>
                                  </p:childTnLst>
                                </p:cTn>
                              </p:par>
                            </p:childTnLst>
                          </p:cTn>
                        </p:par>
                        <p:par>
                          <p:cTn id="118" fill="hold">
                            <p:stCondLst>
                              <p:cond delay="500"/>
                            </p:stCondLst>
                            <p:childTnLst>
                              <p:par>
                                <p:cTn id="119" presetID="17" presetClass="entr" presetSubtype="8" fill="hold" grpId="0" nodeType="afterEffect">
                                  <p:stCondLst>
                                    <p:cond delay="0"/>
                                  </p:stCondLst>
                                  <p:childTnLst>
                                    <p:set>
                                      <p:cBhvr>
                                        <p:cTn id="120" dur="1" fill="hold">
                                          <p:stCondLst>
                                            <p:cond delay="0"/>
                                          </p:stCondLst>
                                        </p:cTn>
                                        <p:tgtEl>
                                          <p:spTgt spid="19"/>
                                        </p:tgtEl>
                                        <p:attrNameLst>
                                          <p:attrName>style.visibility</p:attrName>
                                        </p:attrNameLst>
                                      </p:cBhvr>
                                      <p:to>
                                        <p:strVal val="visible"/>
                                      </p:to>
                                    </p:set>
                                    <p:anim calcmode="lin" valueType="num">
                                      <p:cBhvr>
                                        <p:cTn id="121" dur="500" fill="hold"/>
                                        <p:tgtEl>
                                          <p:spTgt spid="19"/>
                                        </p:tgtEl>
                                        <p:attrNameLst>
                                          <p:attrName>ppt_x</p:attrName>
                                        </p:attrNameLst>
                                      </p:cBhvr>
                                      <p:tavLst>
                                        <p:tav tm="0">
                                          <p:val>
                                            <p:strVal val="#ppt_x-#ppt_w/2"/>
                                          </p:val>
                                        </p:tav>
                                        <p:tav tm="100000">
                                          <p:val>
                                            <p:strVal val="#ppt_x"/>
                                          </p:val>
                                        </p:tav>
                                      </p:tavLst>
                                    </p:anim>
                                    <p:anim calcmode="lin" valueType="num">
                                      <p:cBhvr>
                                        <p:cTn id="122" dur="500" fill="hold"/>
                                        <p:tgtEl>
                                          <p:spTgt spid="19"/>
                                        </p:tgtEl>
                                        <p:attrNameLst>
                                          <p:attrName>ppt_y</p:attrName>
                                        </p:attrNameLst>
                                      </p:cBhvr>
                                      <p:tavLst>
                                        <p:tav tm="0">
                                          <p:val>
                                            <p:strVal val="#ppt_y"/>
                                          </p:val>
                                        </p:tav>
                                        <p:tav tm="100000">
                                          <p:val>
                                            <p:strVal val="#ppt_y"/>
                                          </p:val>
                                        </p:tav>
                                      </p:tavLst>
                                    </p:anim>
                                    <p:anim calcmode="lin" valueType="num">
                                      <p:cBhvr>
                                        <p:cTn id="123" dur="500" fill="hold"/>
                                        <p:tgtEl>
                                          <p:spTgt spid="19"/>
                                        </p:tgtEl>
                                        <p:attrNameLst>
                                          <p:attrName>ppt_w</p:attrName>
                                        </p:attrNameLst>
                                      </p:cBhvr>
                                      <p:tavLst>
                                        <p:tav tm="0">
                                          <p:val>
                                            <p:fltVal val="0"/>
                                          </p:val>
                                        </p:tav>
                                        <p:tav tm="100000">
                                          <p:val>
                                            <p:strVal val="#ppt_w"/>
                                          </p:val>
                                        </p:tav>
                                      </p:tavLst>
                                    </p:anim>
                                    <p:anim calcmode="lin" valueType="num">
                                      <p:cBhvr>
                                        <p:cTn id="124" dur="500" fill="hold"/>
                                        <p:tgtEl>
                                          <p:spTgt spid="19"/>
                                        </p:tgtEl>
                                        <p:attrNameLst>
                                          <p:attrName>ppt_h</p:attrName>
                                        </p:attrNameLst>
                                      </p:cBhvr>
                                      <p:tavLst>
                                        <p:tav tm="0">
                                          <p:val>
                                            <p:strVal val="#ppt_h"/>
                                          </p:val>
                                        </p:tav>
                                        <p:tav tm="100000">
                                          <p:val>
                                            <p:strVal val="#ppt_h"/>
                                          </p:val>
                                        </p:tav>
                                      </p:tavLst>
                                    </p:anim>
                                  </p:childTnLst>
                                </p:cTn>
                              </p:par>
                            </p:childTnLst>
                          </p:cTn>
                        </p:par>
                        <p:par>
                          <p:cTn id="125" fill="hold">
                            <p:stCondLst>
                              <p:cond delay="1000"/>
                            </p:stCondLst>
                            <p:childTnLst>
                              <p:par>
                                <p:cTn id="126" presetID="9" presetClass="emph" presetSubtype="0" grpId="1" nodeType="afterEffect">
                                  <p:stCondLst>
                                    <p:cond delay="0"/>
                                  </p:stCondLst>
                                  <p:childTnLst>
                                    <p:set>
                                      <p:cBhvr rctx="PPT">
                                        <p:cTn id="127" dur="indefinite"/>
                                        <p:tgtEl>
                                          <p:spTgt spid="16"/>
                                        </p:tgtEl>
                                        <p:attrNameLst>
                                          <p:attrName>style.opacity</p:attrName>
                                        </p:attrNameLst>
                                      </p:cBhvr>
                                      <p:to>
                                        <p:strVal val="0.5"/>
                                      </p:to>
                                    </p:set>
                                    <p:animEffect filter="image" prLst="opacity: 0.5">
                                      <p:cBhvr rctx="IE">
                                        <p:cTn id="128" dur="indefinite"/>
                                        <p:tgtEl>
                                          <p:spTgt spid="16"/>
                                        </p:tgtEl>
                                      </p:cBhvr>
                                    </p:animEffect>
                                  </p:childTnLst>
                                </p:cTn>
                              </p:par>
                            </p:childTnLst>
                          </p:cTn>
                        </p:par>
                        <p:par>
                          <p:cTn id="129" fill="hold">
                            <p:stCondLst>
                              <p:cond delay="1000"/>
                            </p:stCondLst>
                            <p:childTnLst>
                              <p:par>
                                <p:cTn id="130" presetID="9" presetClass="emph" presetSubtype="0" grpId="1" nodeType="afterEffect">
                                  <p:stCondLst>
                                    <p:cond delay="0"/>
                                  </p:stCondLst>
                                  <p:childTnLst>
                                    <p:set>
                                      <p:cBhvr rctx="PPT">
                                        <p:cTn id="131" dur="indefinite"/>
                                        <p:tgtEl>
                                          <p:spTgt spid="17"/>
                                        </p:tgtEl>
                                        <p:attrNameLst>
                                          <p:attrName>style.opacity</p:attrName>
                                        </p:attrNameLst>
                                      </p:cBhvr>
                                      <p:to>
                                        <p:strVal val="0.5"/>
                                      </p:to>
                                    </p:set>
                                    <p:animEffect filter="image" prLst="opacity: 0.5">
                                      <p:cBhvr rctx="IE">
                                        <p:cTn id="132" dur="indefinite"/>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5" grpId="2"/>
      <p:bldP spid="6" grpId="0"/>
      <p:bldP spid="6" grpId="1"/>
      <p:bldP spid="7" grpId="0"/>
      <p:bldP spid="7" grpId="1"/>
      <p:bldP spid="9" grpId="1"/>
      <p:bldP spid="9" grpId="2"/>
      <p:bldP spid="10" grpId="0"/>
      <p:bldP spid="10" grpId="1"/>
      <p:bldP spid="13" grpId="0"/>
      <p:bldP spid="13" grpId="1"/>
      <p:bldP spid="14" grpId="0"/>
      <p:bldP spid="14" grpId="1"/>
      <p:bldP spid="15" grpId="0"/>
      <p:bldP spid="15" grpId="1"/>
      <p:bldP spid="16" grpId="0"/>
      <p:bldP spid="16" grpId="1"/>
      <p:bldP spid="17" grpId="0"/>
      <p:bldP spid="17" grpId="1"/>
      <p:bldP spid="18"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457200" y="381000"/>
            <a:ext cx="8229600" cy="5632311"/>
          </a:xfrm>
          <a:prstGeom prst="rect">
            <a:avLst/>
          </a:prstGeom>
          <a:noFill/>
        </p:spPr>
        <p:txBody>
          <a:bodyPr wrap="square" rtlCol="0">
            <a:spAutoFit/>
          </a:bodyPr>
          <a:lstStyle/>
          <a:p>
            <a:r>
              <a:rPr lang="en-US" sz="3000" dirty="0" smtClean="0">
                <a:solidFill>
                  <a:schemeClr val="bg1"/>
                </a:solidFill>
                <a:latin typeface="+mj-lt"/>
              </a:rPr>
              <a:t>John 6:61-69 ~ </a:t>
            </a:r>
            <a:r>
              <a:rPr lang="en-US" sz="3000" baseline="30000" dirty="0" smtClean="0">
                <a:solidFill>
                  <a:schemeClr val="bg1"/>
                </a:solidFill>
                <a:latin typeface="+mj-lt"/>
              </a:rPr>
              <a:t>61</a:t>
            </a:r>
            <a:r>
              <a:rPr lang="en-US" sz="3000" dirty="0" smtClean="0">
                <a:solidFill>
                  <a:schemeClr val="bg1"/>
                </a:solidFill>
                <a:latin typeface="+mj-lt"/>
              </a:rPr>
              <a:t> </a:t>
            </a:r>
            <a:r>
              <a:rPr lang="en-US" sz="3000" dirty="0" smtClean="0">
                <a:latin typeface="+mj-lt"/>
              </a:rPr>
              <a:t>When Jesus knew in Himself that His disciples complained about this, He said to them, "Does this offend you? </a:t>
            </a:r>
            <a:r>
              <a:rPr lang="en-US" sz="3000" baseline="30000" dirty="0" smtClean="0">
                <a:solidFill>
                  <a:schemeClr val="bg1"/>
                </a:solidFill>
                <a:latin typeface="+mj-lt"/>
              </a:rPr>
              <a:t>62</a:t>
            </a:r>
            <a:r>
              <a:rPr lang="en-US" sz="3000" dirty="0" smtClean="0">
                <a:latin typeface="+mj-lt"/>
              </a:rPr>
              <a:t> </a:t>
            </a:r>
            <a:r>
              <a:rPr lang="en-US" sz="3000" i="1" dirty="0" smtClean="0">
                <a:latin typeface="+mj-lt"/>
              </a:rPr>
              <a:t>What</a:t>
            </a:r>
            <a:r>
              <a:rPr lang="en-US" sz="3000" dirty="0" smtClean="0">
                <a:latin typeface="+mj-lt"/>
              </a:rPr>
              <a:t> then if you should see the Son of Man ascend where He was before? </a:t>
            </a:r>
            <a:r>
              <a:rPr lang="en-US" sz="3000" baseline="30000" dirty="0" smtClean="0">
                <a:solidFill>
                  <a:schemeClr val="bg1"/>
                </a:solidFill>
                <a:latin typeface="+mj-lt"/>
              </a:rPr>
              <a:t>63</a:t>
            </a:r>
            <a:r>
              <a:rPr lang="en-US" sz="3000" dirty="0" smtClean="0">
                <a:latin typeface="+mj-lt"/>
              </a:rPr>
              <a:t> It is the Spirit who gives life; the flesh profits nothing. The words that I speak to you are spirit, and </a:t>
            </a:r>
            <a:r>
              <a:rPr lang="en-US" sz="3000" i="1" dirty="0" smtClean="0">
                <a:latin typeface="+mj-lt"/>
              </a:rPr>
              <a:t>they</a:t>
            </a:r>
            <a:r>
              <a:rPr lang="en-US" sz="3000" dirty="0" smtClean="0">
                <a:latin typeface="+mj-lt"/>
              </a:rPr>
              <a:t> are life. </a:t>
            </a:r>
            <a:r>
              <a:rPr lang="en-US" sz="3000" baseline="30000" dirty="0" smtClean="0">
                <a:solidFill>
                  <a:schemeClr val="bg1"/>
                </a:solidFill>
                <a:latin typeface="+mj-lt"/>
              </a:rPr>
              <a:t>64</a:t>
            </a:r>
            <a:r>
              <a:rPr lang="en-US" sz="3000" dirty="0" smtClean="0">
                <a:latin typeface="+mj-lt"/>
              </a:rPr>
              <a:t> But there are some of you who do not believe." For Jesus knew from the beginning who they were who did not believe, and who would betray Him. </a:t>
            </a:r>
            <a:r>
              <a:rPr lang="en-US" sz="3000" baseline="30000" dirty="0" smtClean="0">
                <a:solidFill>
                  <a:schemeClr val="bg1"/>
                </a:solidFill>
                <a:latin typeface="+mj-lt"/>
              </a:rPr>
              <a:t>65</a:t>
            </a:r>
            <a:r>
              <a:rPr lang="en-US" sz="3000" dirty="0" smtClean="0">
                <a:latin typeface="+mj-lt"/>
              </a:rPr>
              <a:t> And He said, "Therefore I have said to you </a:t>
            </a:r>
            <a:endParaRPr lang="en-US" sz="3000" dirty="0">
              <a:latin typeface="+mj-lt"/>
            </a:endParaRPr>
          </a:p>
        </p:txBody>
      </p:sp>
      <p:sp>
        <p:nvSpPr>
          <p:cNvPr id="20" name="TextBox 19"/>
          <p:cNvSpPr txBox="1"/>
          <p:nvPr/>
        </p:nvSpPr>
        <p:spPr>
          <a:xfrm>
            <a:off x="457200" y="381000"/>
            <a:ext cx="8229600" cy="5170646"/>
          </a:xfrm>
          <a:prstGeom prst="rect">
            <a:avLst/>
          </a:prstGeom>
          <a:noFill/>
        </p:spPr>
        <p:txBody>
          <a:bodyPr wrap="square" rtlCol="0">
            <a:spAutoFit/>
          </a:bodyPr>
          <a:lstStyle/>
          <a:p>
            <a:r>
              <a:rPr lang="en-US" sz="3000" dirty="0" smtClean="0">
                <a:latin typeface="+mj-lt"/>
              </a:rPr>
              <a:t>that no one can come to Me unless it has been granted to him by My Father." </a:t>
            </a:r>
          </a:p>
          <a:p>
            <a:r>
              <a:rPr lang="en-US" sz="3000" baseline="30000" dirty="0" smtClean="0">
                <a:solidFill>
                  <a:schemeClr val="bg1"/>
                </a:solidFill>
                <a:latin typeface="+mj-lt"/>
              </a:rPr>
              <a:t>66</a:t>
            </a:r>
            <a:r>
              <a:rPr lang="en-US" sz="3000" dirty="0" smtClean="0">
                <a:latin typeface="+mj-lt"/>
              </a:rPr>
              <a:t> From that </a:t>
            </a:r>
            <a:r>
              <a:rPr lang="en-US" sz="3000" i="1" dirty="0" smtClean="0">
                <a:latin typeface="+mj-lt"/>
              </a:rPr>
              <a:t>time</a:t>
            </a:r>
            <a:r>
              <a:rPr lang="en-US" sz="3000" dirty="0" smtClean="0">
                <a:latin typeface="+mj-lt"/>
              </a:rPr>
              <a:t> many of His disciples went back and walked with Him no more. </a:t>
            </a:r>
            <a:r>
              <a:rPr lang="en-US" sz="3000" baseline="30000" dirty="0" smtClean="0">
                <a:solidFill>
                  <a:schemeClr val="bg1"/>
                </a:solidFill>
                <a:latin typeface="+mj-lt"/>
              </a:rPr>
              <a:t>67</a:t>
            </a:r>
            <a:r>
              <a:rPr lang="en-US" sz="3000" dirty="0" smtClean="0">
                <a:latin typeface="+mj-lt"/>
              </a:rPr>
              <a:t> Then Jesus said to the twelve, "Do you also want to go away?"</a:t>
            </a:r>
          </a:p>
          <a:p>
            <a:r>
              <a:rPr lang="en-US" sz="3000" baseline="30000" dirty="0" smtClean="0">
                <a:solidFill>
                  <a:schemeClr val="bg1"/>
                </a:solidFill>
                <a:latin typeface="+mj-lt"/>
              </a:rPr>
              <a:t>68</a:t>
            </a:r>
            <a:r>
              <a:rPr lang="en-US" sz="3000" dirty="0" smtClean="0">
                <a:latin typeface="+mj-lt"/>
              </a:rPr>
              <a:t> But Simon Peter answered Him, "Lord, to whom shall we go? You have the words of eternal life. </a:t>
            </a:r>
            <a:r>
              <a:rPr lang="en-US" sz="3000" baseline="30000" dirty="0" smtClean="0">
                <a:solidFill>
                  <a:schemeClr val="bg1"/>
                </a:solidFill>
                <a:latin typeface="+mj-lt"/>
              </a:rPr>
              <a:t>69</a:t>
            </a:r>
            <a:r>
              <a:rPr lang="en-US" sz="3000" dirty="0" smtClean="0">
                <a:latin typeface="+mj-lt"/>
              </a:rPr>
              <a:t> Also we have come to believe and know that You are the Christ, the Son of the living God."</a:t>
            </a:r>
            <a:endParaRPr lang="en-US" sz="3000" dirty="0" smtClean="0">
              <a:solidFill>
                <a:schemeClr val="bg1"/>
              </a:solidFill>
              <a:latin typeface="+mj-l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1"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ppt_w/2"/>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ppt_w</p:attrName>
                                        </p:attrNameLst>
                                      </p:cBhvr>
                                      <p:tavLst>
                                        <p:tav tm="0">
                                          <p:val>
                                            <p:fltVal val="0"/>
                                          </p:val>
                                        </p:tav>
                                        <p:tav tm="100000">
                                          <p:val>
                                            <p:strVal val="#ppt_w"/>
                                          </p:val>
                                        </p:tav>
                                      </p:tavLst>
                                    </p:anim>
                                    <p:anim calcmode="lin" valueType="num">
                                      <p:cBhvr>
                                        <p:cTn id="10"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xit" presetSubtype="8" fill="hold" grpId="0" nodeType="clickEffect">
                                  <p:stCondLst>
                                    <p:cond delay="0"/>
                                  </p:stCondLst>
                                  <p:childTnLst>
                                    <p:anim calcmode="lin" valueType="num">
                                      <p:cBhvr>
                                        <p:cTn id="14" dur="500"/>
                                        <p:tgtEl>
                                          <p:spTgt spid="5"/>
                                        </p:tgtEl>
                                        <p:attrNameLst>
                                          <p:attrName>ppt_x</p:attrName>
                                        </p:attrNameLst>
                                      </p:cBhvr>
                                      <p:tavLst>
                                        <p:tav tm="0">
                                          <p:val>
                                            <p:strVal val="ppt_x"/>
                                          </p:val>
                                        </p:tav>
                                        <p:tav tm="100000">
                                          <p:val>
                                            <p:strVal val="ppt_x-ppt_w/2"/>
                                          </p:val>
                                        </p:tav>
                                      </p:tavLst>
                                    </p:anim>
                                    <p:anim calcmode="lin" valueType="num">
                                      <p:cBhvr>
                                        <p:cTn id="15" dur="500"/>
                                        <p:tgtEl>
                                          <p:spTgt spid="5"/>
                                        </p:tgtEl>
                                        <p:attrNameLst>
                                          <p:attrName>ppt_y</p:attrName>
                                        </p:attrNameLst>
                                      </p:cBhvr>
                                      <p:tavLst>
                                        <p:tav tm="0">
                                          <p:val>
                                            <p:strVal val="ppt_y"/>
                                          </p:val>
                                        </p:tav>
                                        <p:tav tm="100000">
                                          <p:val>
                                            <p:strVal val="ppt_y"/>
                                          </p:val>
                                        </p:tav>
                                      </p:tavLst>
                                    </p:anim>
                                    <p:anim calcmode="lin" valueType="num">
                                      <p:cBhvr>
                                        <p:cTn id="16" dur="500"/>
                                        <p:tgtEl>
                                          <p:spTgt spid="5"/>
                                        </p:tgtEl>
                                        <p:attrNameLst>
                                          <p:attrName>ppt_w</p:attrName>
                                        </p:attrNameLst>
                                      </p:cBhvr>
                                      <p:tavLst>
                                        <p:tav tm="0">
                                          <p:val>
                                            <p:strVal val="ppt_w"/>
                                          </p:val>
                                        </p:tav>
                                        <p:tav tm="100000">
                                          <p:val>
                                            <p:fltVal val="0"/>
                                          </p:val>
                                        </p:tav>
                                      </p:tavLst>
                                    </p:anim>
                                    <p:anim calcmode="lin" valueType="num">
                                      <p:cBhvr>
                                        <p:cTn id="17" dur="500"/>
                                        <p:tgtEl>
                                          <p:spTgt spid="5"/>
                                        </p:tgtEl>
                                        <p:attrNameLst>
                                          <p:attrName>ppt_h</p:attrName>
                                        </p:attrNameLst>
                                      </p:cBhvr>
                                      <p:tavLst>
                                        <p:tav tm="0">
                                          <p:val>
                                            <p:strVal val="ppt_h"/>
                                          </p:val>
                                        </p:tav>
                                        <p:tav tm="100000">
                                          <p:val>
                                            <p:strVal val="ppt_h"/>
                                          </p:val>
                                        </p:tav>
                                      </p:tavLst>
                                    </p:anim>
                                    <p:set>
                                      <p:cBhvr>
                                        <p:cTn id="18" dur="1" fill="hold">
                                          <p:stCondLst>
                                            <p:cond delay="499"/>
                                          </p:stCondLst>
                                        </p:cTn>
                                        <p:tgtEl>
                                          <p:spTgt spid="5"/>
                                        </p:tgtEl>
                                        <p:attrNameLst>
                                          <p:attrName>style.visibility</p:attrName>
                                        </p:attrNameLst>
                                      </p:cBhvr>
                                      <p:to>
                                        <p:strVal val="hidden"/>
                                      </p:to>
                                    </p:set>
                                  </p:childTnLst>
                                </p:cTn>
                              </p:par>
                            </p:childTnLst>
                          </p:cTn>
                        </p:par>
                        <p:par>
                          <p:cTn id="19" fill="hold">
                            <p:stCondLst>
                              <p:cond delay="500"/>
                            </p:stCondLst>
                            <p:childTnLst>
                              <p:par>
                                <p:cTn id="20" presetID="17" presetClass="entr" presetSubtype="8" fill="hold" grpId="0" nodeType="after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p:cTn id="22" dur="500" fill="hold"/>
                                        <p:tgtEl>
                                          <p:spTgt spid="20"/>
                                        </p:tgtEl>
                                        <p:attrNameLst>
                                          <p:attrName>ppt_x</p:attrName>
                                        </p:attrNameLst>
                                      </p:cBhvr>
                                      <p:tavLst>
                                        <p:tav tm="0">
                                          <p:val>
                                            <p:strVal val="#ppt_x-#ppt_w/2"/>
                                          </p:val>
                                        </p:tav>
                                        <p:tav tm="100000">
                                          <p:val>
                                            <p:strVal val="#ppt_x"/>
                                          </p:val>
                                        </p:tav>
                                      </p:tavLst>
                                    </p:anim>
                                    <p:anim calcmode="lin" valueType="num">
                                      <p:cBhvr>
                                        <p:cTn id="23" dur="500" fill="hold"/>
                                        <p:tgtEl>
                                          <p:spTgt spid="20"/>
                                        </p:tgtEl>
                                        <p:attrNameLst>
                                          <p:attrName>ppt_y</p:attrName>
                                        </p:attrNameLst>
                                      </p:cBhvr>
                                      <p:tavLst>
                                        <p:tav tm="0">
                                          <p:val>
                                            <p:strVal val="#ppt_y"/>
                                          </p:val>
                                        </p:tav>
                                        <p:tav tm="100000">
                                          <p:val>
                                            <p:strVal val="#ppt_y"/>
                                          </p:val>
                                        </p:tav>
                                      </p:tavLst>
                                    </p:anim>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pic>
        <p:nvPicPr>
          <p:cNvPr id="4" name="Picture 3" descr="Israel3.bmp"/>
          <p:cNvPicPr>
            <a:picLocks noChangeAspect="1"/>
          </p:cNvPicPr>
          <p:nvPr/>
        </p:nvPicPr>
        <p:blipFill>
          <a:blip r:embed="rId4" cstate="print"/>
          <a:srcRect l="10877" t="11090" b="11089"/>
          <a:stretch>
            <a:fillRect/>
          </a:stretch>
        </p:blipFill>
        <p:spPr>
          <a:xfrm>
            <a:off x="1066800" y="485892"/>
            <a:ext cx="6934200" cy="5248212"/>
          </a:xfrm>
          <a:prstGeom prst="rect">
            <a:avLst/>
          </a:prstGeom>
          <a:effectLst>
            <a:softEdge rad="127000"/>
          </a:effectLst>
        </p:spPr>
      </p:pic>
      <p:grpSp>
        <p:nvGrpSpPr>
          <p:cNvPr id="2" name="Group 11"/>
          <p:cNvGrpSpPr/>
          <p:nvPr/>
        </p:nvGrpSpPr>
        <p:grpSpPr>
          <a:xfrm>
            <a:off x="4358327" y="3286125"/>
            <a:ext cx="1543050" cy="2181225"/>
            <a:chOff x="4371975" y="3286125"/>
            <a:chExt cx="1543050" cy="2181225"/>
          </a:xfrm>
        </p:grpSpPr>
        <p:sp>
          <p:nvSpPr>
            <p:cNvPr id="5" name="Freeform 4"/>
            <p:cNvSpPr/>
            <p:nvPr/>
          </p:nvSpPr>
          <p:spPr>
            <a:xfrm>
              <a:off x="4371975" y="3286125"/>
              <a:ext cx="1543050" cy="2181225"/>
            </a:xfrm>
            <a:custGeom>
              <a:avLst/>
              <a:gdLst>
                <a:gd name="connsiteX0" fmla="*/ 190500 w 1543050"/>
                <a:gd name="connsiteY0" fmla="*/ 571500 h 2181225"/>
                <a:gd name="connsiteX1" fmla="*/ 190500 w 1543050"/>
                <a:gd name="connsiteY1" fmla="*/ 733425 h 2181225"/>
                <a:gd name="connsiteX2" fmla="*/ 190500 w 1543050"/>
                <a:gd name="connsiteY2" fmla="*/ 828675 h 2181225"/>
                <a:gd name="connsiteX3" fmla="*/ 190500 w 1543050"/>
                <a:gd name="connsiteY3" fmla="*/ 904875 h 2181225"/>
                <a:gd name="connsiteX4" fmla="*/ 190500 w 1543050"/>
                <a:gd name="connsiteY4" fmla="*/ 904875 h 2181225"/>
                <a:gd name="connsiteX5" fmla="*/ 190500 w 1543050"/>
                <a:gd name="connsiteY5" fmla="*/ 1057275 h 2181225"/>
                <a:gd name="connsiteX6" fmla="*/ 171450 w 1543050"/>
                <a:gd name="connsiteY6" fmla="*/ 1133475 h 2181225"/>
                <a:gd name="connsiteX7" fmla="*/ 133350 w 1543050"/>
                <a:gd name="connsiteY7" fmla="*/ 1238250 h 2181225"/>
                <a:gd name="connsiteX8" fmla="*/ 85725 w 1543050"/>
                <a:gd name="connsiteY8" fmla="*/ 1343025 h 2181225"/>
                <a:gd name="connsiteX9" fmla="*/ 76200 w 1543050"/>
                <a:gd name="connsiteY9" fmla="*/ 1438275 h 2181225"/>
                <a:gd name="connsiteX10" fmla="*/ 114300 w 1543050"/>
                <a:gd name="connsiteY10" fmla="*/ 1562100 h 2181225"/>
                <a:gd name="connsiteX11" fmla="*/ 85725 w 1543050"/>
                <a:gd name="connsiteY11" fmla="*/ 1685925 h 2181225"/>
                <a:gd name="connsiteX12" fmla="*/ 19050 w 1543050"/>
                <a:gd name="connsiteY12" fmla="*/ 1809750 h 2181225"/>
                <a:gd name="connsiteX13" fmla="*/ 0 w 1543050"/>
                <a:gd name="connsiteY13" fmla="*/ 1943100 h 2181225"/>
                <a:gd name="connsiteX14" fmla="*/ 47625 w 1543050"/>
                <a:gd name="connsiteY14" fmla="*/ 2019300 h 2181225"/>
                <a:gd name="connsiteX15" fmla="*/ 352425 w 1543050"/>
                <a:gd name="connsiteY15" fmla="*/ 2085975 h 2181225"/>
                <a:gd name="connsiteX16" fmla="*/ 638175 w 1543050"/>
                <a:gd name="connsiteY16" fmla="*/ 2162175 h 2181225"/>
                <a:gd name="connsiteX17" fmla="*/ 904875 w 1543050"/>
                <a:gd name="connsiteY17" fmla="*/ 2133600 h 2181225"/>
                <a:gd name="connsiteX18" fmla="*/ 942975 w 1543050"/>
                <a:gd name="connsiteY18" fmla="*/ 2181225 h 2181225"/>
                <a:gd name="connsiteX19" fmla="*/ 1152525 w 1543050"/>
                <a:gd name="connsiteY19" fmla="*/ 1885950 h 2181225"/>
                <a:gd name="connsiteX20" fmla="*/ 1314450 w 1543050"/>
                <a:gd name="connsiteY20" fmla="*/ 1800225 h 2181225"/>
                <a:gd name="connsiteX21" fmla="*/ 1476375 w 1543050"/>
                <a:gd name="connsiteY21" fmla="*/ 1609725 h 2181225"/>
                <a:gd name="connsiteX22" fmla="*/ 1543050 w 1543050"/>
                <a:gd name="connsiteY22" fmla="*/ 1485900 h 2181225"/>
                <a:gd name="connsiteX23" fmla="*/ 1495425 w 1543050"/>
                <a:gd name="connsiteY23" fmla="*/ 1190625 h 2181225"/>
                <a:gd name="connsiteX24" fmla="*/ 1428750 w 1543050"/>
                <a:gd name="connsiteY24" fmla="*/ 914400 h 2181225"/>
                <a:gd name="connsiteX25" fmla="*/ 1381125 w 1543050"/>
                <a:gd name="connsiteY25" fmla="*/ 609600 h 2181225"/>
                <a:gd name="connsiteX26" fmla="*/ 1409700 w 1543050"/>
                <a:gd name="connsiteY26" fmla="*/ 476250 h 2181225"/>
                <a:gd name="connsiteX27" fmla="*/ 1295400 w 1543050"/>
                <a:gd name="connsiteY27" fmla="*/ 85725 h 2181225"/>
                <a:gd name="connsiteX28" fmla="*/ 1209675 w 1543050"/>
                <a:gd name="connsiteY28" fmla="*/ 0 h 2181225"/>
                <a:gd name="connsiteX29" fmla="*/ 1028700 w 1543050"/>
                <a:gd name="connsiteY29" fmla="*/ 76200 h 2181225"/>
                <a:gd name="connsiteX30" fmla="*/ 733425 w 1543050"/>
                <a:gd name="connsiteY30" fmla="*/ 209550 h 2181225"/>
                <a:gd name="connsiteX31" fmla="*/ 581025 w 1543050"/>
                <a:gd name="connsiteY31" fmla="*/ 400050 h 2181225"/>
                <a:gd name="connsiteX32" fmla="*/ 400050 w 1543050"/>
                <a:gd name="connsiteY32" fmla="*/ 514350 h 2181225"/>
                <a:gd name="connsiteX33" fmla="*/ 190500 w 1543050"/>
                <a:gd name="connsiteY33" fmla="*/ 571500 h 2181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543050" h="2181225">
                  <a:moveTo>
                    <a:pt x="190500" y="571500"/>
                  </a:moveTo>
                  <a:lnTo>
                    <a:pt x="190500" y="733425"/>
                  </a:lnTo>
                  <a:lnTo>
                    <a:pt x="190500" y="828675"/>
                  </a:lnTo>
                  <a:lnTo>
                    <a:pt x="190500" y="904875"/>
                  </a:lnTo>
                  <a:lnTo>
                    <a:pt x="190500" y="904875"/>
                  </a:lnTo>
                  <a:lnTo>
                    <a:pt x="190500" y="1057275"/>
                  </a:lnTo>
                  <a:lnTo>
                    <a:pt x="171450" y="1133475"/>
                  </a:lnTo>
                  <a:lnTo>
                    <a:pt x="133350" y="1238250"/>
                  </a:lnTo>
                  <a:lnTo>
                    <a:pt x="85725" y="1343025"/>
                  </a:lnTo>
                  <a:lnTo>
                    <a:pt x="76200" y="1438275"/>
                  </a:lnTo>
                  <a:lnTo>
                    <a:pt x="114300" y="1562100"/>
                  </a:lnTo>
                  <a:lnTo>
                    <a:pt x="85725" y="1685925"/>
                  </a:lnTo>
                  <a:lnTo>
                    <a:pt x="19050" y="1809750"/>
                  </a:lnTo>
                  <a:lnTo>
                    <a:pt x="0" y="1943100"/>
                  </a:lnTo>
                  <a:lnTo>
                    <a:pt x="47625" y="2019300"/>
                  </a:lnTo>
                  <a:lnTo>
                    <a:pt x="352425" y="2085975"/>
                  </a:lnTo>
                  <a:lnTo>
                    <a:pt x="638175" y="2162175"/>
                  </a:lnTo>
                  <a:lnTo>
                    <a:pt x="904875" y="2133600"/>
                  </a:lnTo>
                  <a:lnTo>
                    <a:pt x="942975" y="2181225"/>
                  </a:lnTo>
                  <a:lnTo>
                    <a:pt x="1152525" y="1885950"/>
                  </a:lnTo>
                  <a:lnTo>
                    <a:pt x="1314450" y="1800225"/>
                  </a:lnTo>
                  <a:lnTo>
                    <a:pt x="1476375" y="1609725"/>
                  </a:lnTo>
                  <a:lnTo>
                    <a:pt x="1543050" y="1485900"/>
                  </a:lnTo>
                  <a:lnTo>
                    <a:pt x="1495425" y="1190625"/>
                  </a:lnTo>
                  <a:lnTo>
                    <a:pt x="1428750" y="914400"/>
                  </a:lnTo>
                  <a:lnTo>
                    <a:pt x="1381125" y="609600"/>
                  </a:lnTo>
                  <a:lnTo>
                    <a:pt x="1409700" y="476250"/>
                  </a:lnTo>
                  <a:lnTo>
                    <a:pt x="1295400" y="85725"/>
                  </a:lnTo>
                  <a:lnTo>
                    <a:pt x="1209675" y="0"/>
                  </a:lnTo>
                  <a:lnTo>
                    <a:pt x="1028700" y="76200"/>
                  </a:lnTo>
                  <a:lnTo>
                    <a:pt x="733425" y="209550"/>
                  </a:lnTo>
                  <a:lnTo>
                    <a:pt x="581025" y="400050"/>
                  </a:lnTo>
                  <a:lnTo>
                    <a:pt x="400050" y="514350"/>
                  </a:lnTo>
                  <a:lnTo>
                    <a:pt x="190500" y="571500"/>
                  </a:lnTo>
                  <a:close/>
                </a:path>
              </a:pathLst>
            </a:custGeom>
            <a:solidFill>
              <a:srgbClr val="C0504D">
                <a:alpha val="7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648200" y="4191000"/>
              <a:ext cx="1066800" cy="523220"/>
            </a:xfrm>
            <a:prstGeom prst="rect">
              <a:avLst/>
            </a:prstGeom>
            <a:noFill/>
          </p:spPr>
          <p:txBody>
            <a:bodyPr wrap="square" rtlCol="0">
              <a:spAutoFit/>
            </a:bodyPr>
            <a:lstStyle/>
            <a:p>
              <a:r>
                <a:rPr lang="en-US" sz="2800" b="1" i="1" dirty="0" smtClean="0">
                  <a:solidFill>
                    <a:schemeClr val="bg1"/>
                  </a:solidFill>
                </a:rPr>
                <a:t>Moab</a:t>
              </a:r>
            </a:p>
          </p:txBody>
        </p:sp>
      </p:grpSp>
      <p:grpSp>
        <p:nvGrpSpPr>
          <p:cNvPr id="9" name="Group 8"/>
          <p:cNvGrpSpPr/>
          <p:nvPr/>
        </p:nvGrpSpPr>
        <p:grpSpPr>
          <a:xfrm>
            <a:off x="3038475" y="3638550"/>
            <a:ext cx="1447800" cy="457260"/>
            <a:chOff x="3038475" y="3638550"/>
            <a:chExt cx="1447800" cy="457260"/>
          </a:xfrm>
        </p:grpSpPr>
        <p:sp>
          <p:nvSpPr>
            <p:cNvPr id="7" name="Oval 6"/>
            <p:cNvSpPr/>
            <p:nvPr/>
          </p:nvSpPr>
          <p:spPr>
            <a:xfrm>
              <a:off x="3933825" y="363855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38475" y="3695700"/>
              <a:ext cx="1447800" cy="400110"/>
            </a:xfrm>
            <a:prstGeom prst="rect">
              <a:avLst/>
            </a:prstGeom>
            <a:noFill/>
          </p:spPr>
          <p:txBody>
            <a:bodyPr wrap="square" rtlCol="0">
              <a:spAutoFit/>
            </a:bodyPr>
            <a:lstStyle/>
            <a:p>
              <a:r>
                <a:rPr lang="en-US" sz="2000" b="1" i="1" dirty="0" smtClean="0">
                  <a:solidFill>
                    <a:schemeClr val="bg1"/>
                  </a:solidFill>
                </a:rPr>
                <a:t>Bethlehem</a:t>
              </a:r>
            </a:p>
          </p:txBody>
        </p:sp>
      </p:grpSp>
      <p:sp>
        <p:nvSpPr>
          <p:cNvPr id="10" name="Freeform 9"/>
          <p:cNvSpPr/>
          <p:nvPr/>
        </p:nvSpPr>
        <p:spPr>
          <a:xfrm>
            <a:off x="3962400" y="3495675"/>
            <a:ext cx="1152525" cy="723900"/>
          </a:xfrm>
          <a:custGeom>
            <a:avLst/>
            <a:gdLst>
              <a:gd name="connsiteX0" fmla="*/ 0 w 1152525"/>
              <a:gd name="connsiteY0" fmla="*/ 180975 h 723900"/>
              <a:gd name="connsiteX1" fmla="*/ 200025 w 1152525"/>
              <a:gd name="connsiteY1" fmla="*/ 161925 h 723900"/>
              <a:gd name="connsiteX2" fmla="*/ 342900 w 1152525"/>
              <a:gd name="connsiteY2" fmla="*/ 142875 h 723900"/>
              <a:gd name="connsiteX3" fmla="*/ 447675 w 1152525"/>
              <a:gd name="connsiteY3" fmla="*/ 57150 h 723900"/>
              <a:gd name="connsiteX4" fmla="*/ 581025 w 1152525"/>
              <a:gd name="connsiteY4" fmla="*/ 38100 h 723900"/>
              <a:gd name="connsiteX5" fmla="*/ 723900 w 1152525"/>
              <a:gd name="connsiteY5" fmla="*/ 0 h 723900"/>
              <a:gd name="connsiteX6" fmla="*/ 809625 w 1152525"/>
              <a:gd name="connsiteY6" fmla="*/ 95250 h 723900"/>
              <a:gd name="connsiteX7" fmla="*/ 819150 w 1152525"/>
              <a:gd name="connsiteY7" fmla="*/ 228600 h 723900"/>
              <a:gd name="connsiteX8" fmla="*/ 800100 w 1152525"/>
              <a:gd name="connsiteY8" fmla="*/ 409575 h 723900"/>
              <a:gd name="connsiteX9" fmla="*/ 876300 w 1152525"/>
              <a:gd name="connsiteY9" fmla="*/ 571500 h 723900"/>
              <a:gd name="connsiteX10" fmla="*/ 1009650 w 1152525"/>
              <a:gd name="connsiteY10" fmla="*/ 666750 h 723900"/>
              <a:gd name="connsiteX11" fmla="*/ 1152525 w 1152525"/>
              <a:gd name="connsiteY11" fmla="*/ 72390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52525" h="723900">
                <a:moveTo>
                  <a:pt x="0" y="180975"/>
                </a:moveTo>
                <a:lnTo>
                  <a:pt x="200025" y="161925"/>
                </a:lnTo>
                <a:lnTo>
                  <a:pt x="342900" y="142875"/>
                </a:lnTo>
                <a:lnTo>
                  <a:pt x="447675" y="57150"/>
                </a:lnTo>
                <a:lnTo>
                  <a:pt x="581025" y="38100"/>
                </a:lnTo>
                <a:lnTo>
                  <a:pt x="723900" y="0"/>
                </a:lnTo>
                <a:lnTo>
                  <a:pt x="809625" y="95250"/>
                </a:lnTo>
                <a:lnTo>
                  <a:pt x="819150" y="228600"/>
                </a:lnTo>
                <a:lnTo>
                  <a:pt x="800100" y="409575"/>
                </a:lnTo>
                <a:lnTo>
                  <a:pt x="876300" y="571500"/>
                </a:lnTo>
                <a:lnTo>
                  <a:pt x="1009650" y="666750"/>
                </a:lnTo>
                <a:lnTo>
                  <a:pt x="1152525" y="723900"/>
                </a:lnTo>
              </a:path>
            </a:pathLst>
          </a:custGeom>
          <a:noFill/>
          <a:ln w="28575">
            <a:solidFill>
              <a:schemeClr val="bg1"/>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ppt_w/2"/>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ppt_w</p:attrName>
                                        </p:attrNameLst>
                                      </p:cBhvr>
                                      <p:tavLst>
                                        <p:tav tm="0">
                                          <p:val>
                                            <p:fltVal val="0"/>
                                          </p:val>
                                        </p:tav>
                                        <p:tav tm="100000">
                                          <p:val>
                                            <p:strVal val="#ppt_w"/>
                                          </p:val>
                                        </p:tav>
                                      </p:tavLst>
                                    </p:anim>
                                    <p:anim calcmode="lin" valueType="num">
                                      <p:cBhvr>
                                        <p:cTn id="10" dur="500" fill="hold"/>
                                        <p:tgtEl>
                                          <p:spTgt spid="4"/>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53"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right)">
                                      <p:cBhvr>
                                        <p:cTn id="21" dur="1000"/>
                                        <p:tgtEl>
                                          <p:spTgt spid="10"/>
                                        </p:tgtEl>
                                      </p:cBhvr>
                                    </p:animEffect>
                                  </p:childTnLst>
                                </p:cTn>
                              </p:par>
                            </p:childTnLst>
                          </p:cTn>
                        </p:par>
                        <p:par>
                          <p:cTn id="22" fill="hold">
                            <p:stCondLst>
                              <p:cond delay="1000"/>
                            </p:stCondLst>
                            <p:childTnLst>
                              <p:par>
                                <p:cTn id="23" presetID="53" presetClass="entr" presetSubtype="0"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2021"/>
            <a:ext cx="8229600" cy="1569660"/>
          </a:xfrm>
          <a:prstGeom prst="rect">
            <a:avLst/>
          </a:prstGeom>
          <a:noFill/>
        </p:spPr>
        <p:txBody>
          <a:bodyPr wrap="square" rtlCol="0">
            <a:spAutoFit/>
          </a:bodyPr>
          <a:lstStyle/>
          <a:p>
            <a:r>
              <a:rPr lang="en-US" sz="3200" dirty="0" smtClean="0">
                <a:solidFill>
                  <a:schemeClr val="bg1"/>
                </a:solidFill>
                <a:latin typeface="+mj-lt"/>
              </a:rPr>
              <a:t>Judges 21:25 ~ </a:t>
            </a:r>
            <a:r>
              <a:rPr lang="en-US" sz="3200" dirty="0" smtClean="0">
                <a:latin typeface="+mj-lt"/>
              </a:rPr>
              <a:t>In those days </a:t>
            </a:r>
            <a:r>
              <a:rPr lang="en-US" sz="3200" i="1" dirty="0" smtClean="0">
                <a:latin typeface="+mj-lt"/>
              </a:rPr>
              <a:t>there was</a:t>
            </a:r>
            <a:r>
              <a:rPr lang="en-US" sz="3200" dirty="0" smtClean="0">
                <a:latin typeface="+mj-lt"/>
              </a:rPr>
              <a:t> no king in Israel; everyone did </a:t>
            </a:r>
            <a:r>
              <a:rPr lang="en-US" sz="3200" i="1" dirty="0" smtClean="0">
                <a:latin typeface="+mj-lt"/>
              </a:rPr>
              <a:t>what was</a:t>
            </a:r>
            <a:r>
              <a:rPr lang="en-US" sz="3200" dirty="0" smtClean="0">
                <a:latin typeface="+mj-lt"/>
              </a:rPr>
              <a:t> right in his own eyes.</a:t>
            </a:r>
            <a:endParaRPr lang="en-US" sz="3200" dirty="0">
              <a:solidFill>
                <a:srgbClr val="FFC000"/>
              </a:solidFill>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xit" presetSubtype="8" fill="hold" grpId="0" nodeType="clickEffect">
                                  <p:stCondLst>
                                    <p:cond delay="0"/>
                                  </p:stCondLst>
                                  <p:childTnLst>
                                    <p:anim calcmode="lin" valueType="num">
                                      <p:cBhvr>
                                        <p:cTn id="14" dur="500"/>
                                        <p:tgtEl>
                                          <p:spTgt spid="2"/>
                                        </p:tgtEl>
                                        <p:attrNameLst>
                                          <p:attrName>ppt_x</p:attrName>
                                        </p:attrNameLst>
                                      </p:cBhvr>
                                      <p:tavLst>
                                        <p:tav tm="0">
                                          <p:val>
                                            <p:strVal val="ppt_x"/>
                                          </p:val>
                                        </p:tav>
                                        <p:tav tm="100000">
                                          <p:val>
                                            <p:strVal val="ppt_x-ppt_w/2"/>
                                          </p:val>
                                        </p:tav>
                                      </p:tavLst>
                                    </p:anim>
                                    <p:anim calcmode="lin" valueType="num">
                                      <p:cBhvr>
                                        <p:cTn id="15" dur="500"/>
                                        <p:tgtEl>
                                          <p:spTgt spid="2"/>
                                        </p:tgtEl>
                                        <p:attrNameLst>
                                          <p:attrName>ppt_y</p:attrName>
                                        </p:attrNameLst>
                                      </p:cBhvr>
                                      <p:tavLst>
                                        <p:tav tm="0">
                                          <p:val>
                                            <p:strVal val="ppt_y"/>
                                          </p:val>
                                        </p:tav>
                                        <p:tav tm="100000">
                                          <p:val>
                                            <p:strVal val="ppt_y"/>
                                          </p:val>
                                        </p:tav>
                                      </p:tavLst>
                                    </p:anim>
                                    <p:anim calcmode="lin" valueType="num">
                                      <p:cBhvr>
                                        <p:cTn id="16" dur="500"/>
                                        <p:tgtEl>
                                          <p:spTgt spid="2"/>
                                        </p:tgtEl>
                                        <p:attrNameLst>
                                          <p:attrName>ppt_w</p:attrName>
                                        </p:attrNameLst>
                                      </p:cBhvr>
                                      <p:tavLst>
                                        <p:tav tm="0">
                                          <p:val>
                                            <p:strVal val="ppt_w"/>
                                          </p:val>
                                        </p:tav>
                                        <p:tav tm="100000">
                                          <p:val>
                                            <p:fltVal val="0"/>
                                          </p:val>
                                        </p:tav>
                                      </p:tavLst>
                                    </p:anim>
                                    <p:anim calcmode="lin" valueType="num">
                                      <p:cBhvr>
                                        <p:cTn id="17" dur="500"/>
                                        <p:tgtEl>
                                          <p:spTgt spid="2"/>
                                        </p:tgtEl>
                                        <p:attrNameLst>
                                          <p:attrName>ppt_h</p:attrName>
                                        </p:attrNameLst>
                                      </p:cBhvr>
                                      <p:tavLst>
                                        <p:tav tm="0">
                                          <p:val>
                                            <p:strVal val="ppt_h"/>
                                          </p:val>
                                        </p:tav>
                                        <p:tav tm="100000">
                                          <p:val>
                                            <p:strVal val="ppt_h"/>
                                          </p:val>
                                        </p:tav>
                                      </p:tavLst>
                                    </p:anim>
                                    <p:set>
                                      <p:cBhvr>
                                        <p:cTn id="18"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457200" y="381000"/>
            <a:ext cx="8229600" cy="461665"/>
          </a:xfrm>
          <a:prstGeom prst="rect">
            <a:avLst/>
          </a:prstGeom>
          <a:noFill/>
        </p:spPr>
        <p:txBody>
          <a:bodyPr wrap="square" rtlCol="0">
            <a:spAutoFit/>
          </a:bodyPr>
          <a:lstStyle/>
          <a:p>
            <a:pPr algn="ctr"/>
            <a:r>
              <a:rPr lang="en-US" sz="2400" dirty="0" smtClean="0">
                <a:solidFill>
                  <a:schemeClr val="bg1"/>
                </a:solidFill>
                <a:latin typeface="+mj-lt"/>
              </a:rPr>
              <a:t>God Moves in a Mysterious Way (William Cowper)</a:t>
            </a:r>
            <a:endParaRPr lang="en-US" sz="2400" dirty="0">
              <a:solidFill>
                <a:schemeClr val="bg1"/>
              </a:solidFill>
              <a:latin typeface="+mj-lt"/>
            </a:endParaRPr>
          </a:p>
        </p:txBody>
      </p:sp>
      <p:sp>
        <p:nvSpPr>
          <p:cNvPr id="6" name="TextBox 5"/>
          <p:cNvSpPr txBox="1"/>
          <p:nvPr/>
        </p:nvSpPr>
        <p:spPr>
          <a:xfrm>
            <a:off x="457200" y="894348"/>
            <a:ext cx="8229600" cy="4708981"/>
          </a:xfrm>
          <a:prstGeom prst="rect">
            <a:avLst/>
          </a:prstGeom>
          <a:noFill/>
        </p:spPr>
        <p:txBody>
          <a:bodyPr wrap="square" rtlCol="0">
            <a:spAutoFit/>
          </a:bodyPr>
          <a:lstStyle/>
          <a:p>
            <a:r>
              <a:rPr lang="en-US" sz="2400" dirty="0" smtClean="0">
                <a:solidFill>
                  <a:schemeClr val="bg1"/>
                </a:solidFill>
                <a:latin typeface="+mj-lt"/>
              </a:rPr>
              <a:t>God moves in a mysterious way His wonders to perform;</a:t>
            </a:r>
          </a:p>
          <a:p>
            <a:r>
              <a:rPr lang="en-US" sz="2400" dirty="0" smtClean="0">
                <a:solidFill>
                  <a:schemeClr val="bg1"/>
                </a:solidFill>
                <a:latin typeface="+mj-lt"/>
              </a:rPr>
              <a:t>He plants His footsteps in the sea and rides upon the storm.</a:t>
            </a:r>
          </a:p>
          <a:p>
            <a:r>
              <a:rPr lang="en-US" dirty="0" smtClean="0">
                <a:solidFill>
                  <a:schemeClr val="bg1"/>
                </a:solidFill>
                <a:latin typeface="+mj-lt"/>
              </a:rPr>
              <a:t> </a:t>
            </a:r>
          </a:p>
          <a:p>
            <a:r>
              <a:rPr lang="en-US" sz="2400" dirty="0" smtClean="0">
                <a:solidFill>
                  <a:schemeClr val="bg1"/>
                </a:solidFill>
                <a:latin typeface="+mj-lt"/>
              </a:rPr>
              <a:t>Deep in unfathomable mines of never-failing skill</a:t>
            </a:r>
          </a:p>
          <a:p>
            <a:r>
              <a:rPr lang="en-US" sz="2400" dirty="0" smtClean="0">
                <a:solidFill>
                  <a:schemeClr val="bg1"/>
                </a:solidFill>
                <a:latin typeface="+mj-lt"/>
              </a:rPr>
              <a:t>He treasures up His bright designs and works His sovereign will.</a:t>
            </a:r>
          </a:p>
          <a:p>
            <a:r>
              <a:rPr lang="en-US" dirty="0" smtClean="0">
                <a:solidFill>
                  <a:schemeClr val="bg1"/>
                </a:solidFill>
                <a:latin typeface="+mj-lt"/>
              </a:rPr>
              <a:t> </a:t>
            </a:r>
          </a:p>
          <a:p>
            <a:r>
              <a:rPr lang="en-US" sz="2400" dirty="0" smtClean="0">
                <a:solidFill>
                  <a:schemeClr val="bg1"/>
                </a:solidFill>
                <a:latin typeface="+mj-lt"/>
              </a:rPr>
              <a:t>Ye fearful saints, fresh courage take; the clouds you so much dread</a:t>
            </a:r>
          </a:p>
          <a:p>
            <a:r>
              <a:rPr lang="en-US" sz="2400" dirty="0" smtClean="0">
                <a:solidFill>
                  <a:schemeClr val="bg1"/>
                </a:solidFill>
                <a:latin typeface="+mj-lt"/>
              </a:rPr>
              <a:t>Are big with mercy and shall break in blessings on your head.</a:t>
            </a:r>
          </a:p>
        </p:txBody>
      </p:sp>
      <p:sp>
        <p:nvSpPr>
          <p:cNvPr id="7" name="TextBox 6"/>
          <p:cNvSpPr txBox="1"/>
          <p:nvPr/>
        </p:nvSpPr>
        <p:spPr>
          <a:xfrm>
            <a:off x="433137" y="914400"/>
            <a:ext cx="8229600" cy="3600986"/>
          </a:xfrm>
          <a:prstGeom prst="rect">
            <a:avLst/>
          </a:prstGeom>
          <a:noFill/>
        </p:spPr>
        <p:txBody>
          <a:bodyPr wrap="square" rtlCol="0">
            <a:spAutoFit/>
          </a:bodyPr>
          <a:lstStyle/>
          <a:p>
            <a:r>
              <a:rPr lang="en-US" sz="2400" dirty="0" smtClean="0">
                <a:solidFill>
                  <a:schemeClr val="bg1"/>
                </a:solidFill>
                <a:latin typeface="+mj-lt"/>
              </a:rPr>
              <a:t>Judge not the Lord by feeble sense, but trust Him for His grace;</a:t>
            </a:r>
          </a:p>
          <a:p>
            <a:r>
              <a:rPr lang="en-US" sz="2400" dirty="0" smtClean="0">
                <a:solidFill>
                  <a:schemeClr val="bg1"/>
                </a:solidFill>
                <a:latin typeface="+mj-lt"/>
              </a:rPr>
              <a:t>Behind a frowning providence He hides a smiling face.</a:t>
            </a:r>
          </a:p>
          <a:p>
            <a:r>
              <a:rPr lang="en-US" dirty="0" smtClean="0">
                <a:solidFill>
                  <a:schemeClr val="bg1"/>
                </a:solidFill>
                <a:latin typeface="+mj-lt"/>
              </a:rPr>
              <a:t> </a:t>
            </a:r>
          </a:p>
          <a:p>
            <a:r>
              <a:rPr lang="en-US" sz="2400" dirty="0" smtClean="0">
                <a:solidFill>
                  <a:schemeClr val="bg1"/>
                </a:solidFill>
                <a:latin typeface="+mj-lt"/>
              </a:rPr>
              <a:t>His purposes will ripen fast, unfolding every hour;</a:t>
            </a:r>
          </a:p>
          <a:p>
            <a:r>
              <a:rPr lang="en-US" sz="2400" dirty="0" smtClean="0">
                <a:solidFill>
                  <a:schemeClr val="bg1"/>
                </a:solidFill>
                <a:latin typeface="+mj-lt"/>
              </a:rPr>
              <a:t>The bud my have a bitter taste, but sweet will be the flower.</a:t>
            </a:r>
          </a:p>
          <a:p>
            <a:r>
              <a:rPr lang="en-US" dirty="0" smtClean="0">
                <a:solidFill>
                  <a:schemeClr val="bg1"/>
                </a:solidFill>
                <a:latin typeface="+mj-lt"/>
              </a:rPr>
              <a:t> </a:t>
            </a:r>
          </a:p>
          <a:p>
            <a:r>
              <a:rPr lang="en-US" sz="2400" dirty="0" smtClean="0">
                <a:solidFill>
                  <a:schemeClr val="bg1"/>
                </a:solidFill>
                <a:latin typeface="+mj-lt"/>
              </a:rPr>
              <a:t>Blind unbelief is sure to err and scan His work in vain;</a:t>
            </a:r>
          </a:p>
          <a:p>
            <a:r>
              <a:rPr lang="en-US" sz="2400" dirty="0" smtClean="0">
                <a:solidFill>
                  <a:schemeClr val="bg1"/>
                </a:solidFill>
                <a:latin typeface="+mj-lt"/>
              </a:rPr>
              <a:t>God is His own interpreter, and He will make it plain.</a:t>
            </a: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1"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ppt_w/2"/>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ppt_w</p:attrName>
                                        </p:attrNameLst>
                                      </p:cBhvr>
                                      <p:tavLst>
                                        <p:tav tm="0">
                                          <p:val>
                                            <p:fltVal val="0"/>
                                          </p:val>
                                        </p:tav>
                                        <p:tav tm="100000">
                                          <p:val>
                                            <p:strVal val="#ppt_w"/>
                                          </p:val>
                                        </p:tav>
                                      </p:tavLst>
                                    </p:anim>
                                    <p:anim calcmode="lin" valueType="num">
                                      <p:cBhvr>
                                        <p:cTn id="10"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ppt_x</p:attrName>
                                        </p:attrNameLst>
                                      </p:cBhvr>
                                      <p:tavLst>
                                        <p:tav tm="0">
                                          <p:val>
                                            <p:strVal val="#ppt_x-#ppt_w/2"/>
                                          </p:val>
                                        </p:tav>
                                        <p:tav tm="100000">
                                          <p:val>
                                            <p:strVal val="#ppt_x"/>
                                          </p:val>
                                        </p:tav>
                                      </p:tavLst>
                                    </p:anim>
                                    <p:anim calcmode="lin" valueType="num">
                                      <p:cBhvr>
                                        <p:cTn id="16" dur="500" fill="hold"/>
                                        <p:tgtEl>
                                          <p:spTgt spid="6"/>
                                        </p:tgtEl>
                                        <p:attrNameLst>
                                          <p:attrName>ppt_y</p:attrName>
                                        </p:attrNameLst>
                                      </p:cBhvr>
                                      <p:tavLst>
                                        <p:tav tm="0">
                                          <p:val>
                                            <p:strVal val="#ppt_y"/>
                                          </p:val>
                                        </p:tav>
                                        <p:tav tm="100000">
                                          <p:val>
                                            <p:strVal val="#ppt_y"/>
                                          </p:val>
                                        </p:tav>
                                      </p:tavLst>
                                    </p:anim>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xit" presetSubtype="8" fill="hold" grpId="1" nodeType="clickEffect">
                                  <p:stCondLst>
                                    <p:cond delay="0"/>
                                  </p:stCondLst>
                                  <p:childTnLst>
                                    <p:anim calcmode="lin" valueType="num">
                                      <p:cBhvr>
                                        <p:cTn id="22" dur="500"/>
                                        <p:tgtEl>
                                          <p:spTgt spid="6"/>
                                        </p:tgtEl>
                                        <p:attrNameLst>
                                          <p:attrName>ppt_x</p:attrName>
                                        </p:attrNameLst>
                                      </p:cBhvr>
                                      <p:tavLst>
                                        <p:tav tm="0">
                                          <p:val>
                                            <p:strVal val="ppt_x"/>
                                          </p:val>
                                        </p:tav>
                                        <p:tav tm="100000">
                                          <p:val>
                                            <p:strVal val="ppt_x-ppt_w/2"/>
                                          </p:val>
                                        </p:tav>
                                      </p:tavLst>
                                    </p:anim>
                                    <p:anim calcmode="lin" valueType="num">
                                      <p:cBhvr>
                                        <p:cTn id="23" dur="500"/>
                                        <p:tgtEl>
                                          <p:spTgt spid="6"/>
                                        </p:tgtEl>
                                        <p:attrNameLst>
                                          <p:attrName>ppt_y</p:attrName>
                                        </p:attrNameLst>
                                      </p:cBhvr>
                                      <p:tavLst>
                                        <p:tav tm="0">
                                          <p:val>
                                            <p:strVal val="ppt_y"/>
                                          </p:val>
                                        </p:tav>
                                        <p:tav tm="100000">
                                          <p:val>
                                            <p:strVal val="ppt_y"/>
                                          </p:val>
                                        </p:tav>
                                      </p:tavLst>
                                    </p:anim>
                                    <p:anim calcmode="lin" valueType="num">
                                      <p:cBhvr>
                                        <p:cTn id="24" dur="500"/>
                                        <p:tgtEl>
                                          <p:spTgt spid="6"/>
                                        </p:tgtEl>
                                        <p:attrNameLst>
                                          <p:attrName>ppt_w</p:attrName>
                                        </p:attrNameLst>
                                      </p:cBhvr>
                                      <p:tavLst>
                                        <p:tav tm="0">
                                          <p:val>
                                            <p:strVal val="ppt_w"/>
                                          </p:val>
                                        </p:tav>
                                        <p:tav tm="100000">
                                          <p:val>
                                            <p:fltVal val="0"/>
                                          </p:val>
                                        </p:tav>
                                      </p:tavLst>
                                    </p:anim>
                                    <p:anim calcmode="lin" valueType="num">
                                      <p:cBhvr>
                                        <p:cTn id="25" dur="500"/>
                                        <p:tgtEl>
                                          <p:spTgt spid="6"/>
                                        </p:tgtEl>
                                        <p:attrNameLst>
                                          <p:attrName>ppt_h</p:attrName>
                                        </p:attrNameLst>
                                      </p:cBhvr>
                                      <p:tavLst>
                                        <p:tav tm="0">
                                          <p:val>
                                            <p:strVal val="ppt_h"/>
                                          </p:val>
                                        </p:tav>
                                        <p:tav tm="100000">
                                          <p:val>
                                            <p:strVal val="ppt_h"/>
                                          </p:val>
                                        </p:tav>
                                      </p:tavLst>
                                    </p:anim>
                                    <p:set>
                                      <p:cBhvr>
                                        <p:cTn id="26" dur="1" fill="hold">
                                          <p:stCondLst>
                                            <p:cond delay="499"/>
                                          </p:stCondLst>
                                        </p:cTn>
                                        <p:tgtEl>
                                          <p:spTgt spid="6"/>
                                        </p:tgtEl>
                                        <p:attrNameLst>
                                          <p:attrName>style.visibility</p:attrName>
                                        </p:attrNameLst>
                                      </p:cBhvr>
                                      <p:to>
                                        <p:strVal val="hidden"/>
                                      </p:to>
                                    </p:set>
                                  </p:childTnLst>
                                </p:cTn>
                              </p:par>
                            </p:childTnLst>
                          </p:cTn>
                        </p:par>
                        <p:par>
                          <p:cTn id="27" fill="hold">
                            <p:stCondLst>
                              <p:cond delay="500"/>
                            </p:stCondLst>
                            <p:childTnLst>
                              <p:par>
                                <p:cTn id="28" presetID="17" presetClass="entr" presetSubtype="8"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ppt_x</p:attrName>
                                        </p:attrNameLst>
                                      </p:cBhvr>
                                      <p:tavLst>
                                        <p:tav tm="0">
                                          <p:val>
                                            <p:strVal val="#ppt_x-#ppt_w/2"/>
                                          </p:val>
                                        </p:tav>
                                        <p:tav tm="100000">
                                          <p:val>
                                            <p:strVal val="#ppt_x"/>
                                          </p:val>
                                        </p:tav>
                                      </p:tavLst>
                                    </p:anim>
                                    <p:anim calcmode="lin" valueType="num">
                                      <p:cBhvr>
                                        <p:cTn id="31" dur="500" fill="hold"/>
                                        <p:tgtEl>
                                          <p:spTgt spid="7"/>
                                        </p:tgtEl>
                                        <p:attrNameLst>
                                          <p:attrName>ppt_y</p:attrName>
                                        </p:attrNameLst>
                                      </p:cBhvr>
                                      <p:tavLst>
                                        <p:tav tm="0">
                                          <p:val>
                                            <p:strVal val="#ppt_y"/>
                                          </p:val>
                                        </p:tav>
                                        <p:tav tm="100000">
                                          <p:val>
                                            <p:strVal val="#ppt_y"/>
                                          </p:val>
                                        </p:tav>
                                      </p:tavLst>
                                    </p:anim>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6" grpId="0"/>
      <p:bldP spid="6" grpId="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2021"/>
            <a:ext cx="8229600" cy="5262979"/>
          </a:xfrm>
          <a:prstGeom prst="rect">
            <a:avLst/>
          </a:prstGeom>
          <a:noFill/>
        </p:spPr>
        <p:txBody>
          <a:bodyPr wrap="square" rtlCol="0">
            <a:spAutoFit/>
          </a:bodyPr>
          <a:lstStyle/>
          <a:p>
            <a:r>
              <a:rPr lang="en-US" sz="2800" dirty="0">
                <a:solidFill>
                  <a:schemeClr val="bg1"/>
                </a:solidFill>
                <a:latin typeface="Eras Demi ITC" pitchFamily="34" charset="0"/>
              </a:rPr>
              <a:t>Deut. 25:5-10 ~ </a:t>
            </a:r>
            <a:r>
              <a:rPr lang="en-US" sz="2800" baseline="30000" dirty="0">
                <a:solidFill>
                  <a:srgbClr val="FFC000"/>
                </a:solidFill>
                <a:latin typeface="Eras Demi ITC" pitchFamily="34" charset="0"/>
              </a:rPr>
              <a:t>5</a:t>
            </a:r>
            <a:r>
              <a:rPr lang="en-US" sz="2800" dirty="0">
                <a:solidFill>
                  <a:srgbClr val="FFC000"/>
                </a:solidFill>
                <a:latin typeface="Eras Demi ITC" pitchFamily="34" charset="0"/>
              </a:rPr>
              <a:t> “If brothers dwell together, and one of them dies and has no son, the widow of the dead man shall not be married to a stranger outside the family; her husband’s brother shall go in to her, take her as his wife, and perform the duty of a husband’s brother to her.</a:t>
            </a:r>
            <a:r>
              <a:rPr lang="en-US" sz="2800" dirty="0">
                <a:solidFill>
                  <a:schemeClr val="bg1"/>
                </a:solidFill>
                <a:latin typeface="Eras Demi ITC" pitchFamily="34" charset="0"/>
              </a:rPr>
              <a:t> </a:t>
            </a:r>
            <a:r>
              <a:rPr lang="en-US" sz="2800" baseline="30000" dirty="0">
                <a:solidFill>
                  <a:schemeClr val="bg1"/>
                </a:solidFill>
                <a:latin typeface="Eras Demi ITC" pitchFamily="34" charset="0"/>
              </a:rPr>
              <a:t>6</a:t>
            </a:r>
            <a:r>
              <a:rPr lang="en-US" sz="2800" dirty="0">
                <a:solidFill>
                  <a:schemeClr val="bg1"/>
                </a:solidFill>
                <a:latin typeface="Eras Demi ITC" pitchFamily="34" charset="0"/>
              </a:rPr>
              <a:t> </a:t>
            </a:r>
            <a:r>
              <a:rPr lang="en-US" sz="2800" dirty="0">
                <a:solidFill>
                  <a:srgbClr val="FFC000"/>
                </a:solidFill>
                <a:latin typeface="Eras Demi ITC" pitchFamily="34" charset="0"/>
              </a:rPr>
              <a:t>And it shall be that the firstborn son which she bears will succeed to the name of his dead brother, that his name may not be blotted out of Israel. </a:t>
            </a:r>
            <a:r>
              <a:rPr lang="en-US" sz="2800" baseline="30000" dirty="0">
                <a:solidFill>
                  <a:schemeClr val="bg1"/>
                </a:solidFill>
                <a:latin typeface="Eras Demi ITC" pitchFamily="34" charset="0"/>
              </a:rPr>
              <a:t>7</a:t>
            </a:r>
            <a:r>
              <a:rPr lang="en-US" sz="2800" dirty="0">
                <a:solidFill>
                  <a:schemeClr val="bg1"/>
                </a:solidFill>
                <a:latin typeface="Eras Demi ITC" pitchFamily="34" charset="0"/>
              </a:rPr>
              <a:t> </a:t>
            </a:r>
            <a:r>
              <a:rPr lang="en-US" sz="2800" dirty="0">
                <a:solidFill>
                  <a:srgbClr val="FFC000"/>
                </a:solidFill>
                <a:latin typeface="Eras Demi ITC" pitchFamily="34" charset="0"/>
              </a:rPr>
              <a:t>But if the man does not want to take his brother’s wife, then let his brother’s wife go up to the gate to the elders, and say, </a:t>
            </a: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4" name="TextBox 3"/>
          <p:cNvSpPr txBox="1"/>
          <p:nvPr/>
        </p:nvSpPr>
        <p:spPr>
          <a:xfrm>
            <a:off x="457200" y="457200"/>
            <a:ext cx="8229600" cy="5693866"/>
          </a:xfrm>
          <a:prstGeom prst="rect">
            <a:avLst/>
          </a:prstGeom>
          <a:noFill/>
        </p:spPr>
        <p:txBody>
          <a:bodyPr wrap="square" rtlCol="0">
            <a:spAutoFit/>
          </a:bodyPr>
          <a:lstStyle/>
          <a:p>
            <a:r>
              <a:rPr lang="en-US" sz="2800" dirty="0" smtClean="0">
                <a:solidFill>
                  <a:srgbClr val="FFC000"/>
                </a:solidFill>
                <a:latin typeface="Eras Demi ITC" pitchFamily="34" charset="0"/>
              </a:rPr>
              <a:t>‘My husband’s brother refuses to raise up a name to his brother in Israel; he will not perform the duty of my husband’s brother.’ </a:t>
            </a:r>
            <a:r>
              <a:rPr lang="en-US" sz="2800" baseline="30000" dirty="0" smtClean="0">
                <a:solidFill>
                  <a:schemeClr val="bg1"/>
                </a:solidFill>
                <a:latin typeface="Eras Demi ITC" pitchFamily="34" charset="0"/>
              </a:rPr>
              <a:t>8</a:t>
            </a:r>
            <a:r>
              <a:rPr lang="en-US" sz="2800" dirty="0" smtClean="0">
                <a:solidFill>
                  <a:srgbClr val="FFC000"/>
                </a:solidFill>
                <a:latin typeface="Eras Demi ITC" pitchFamily="34" charset="0"/>
              </a:rPr>
              <a:t> Then the elders of his city shall call him and speak to him. But if he stands firm and says, ‘I do not want to take her,’ </a:t>
            </a:r>
            <a:r>
              <a:rPr lang="en-US" sz="2800" baseline="30000" dirty="0" smtClean="0">
                <a:solidFill>
                  <a:schemeClr val="bg1"/>
                </a:solidFill>
                <a:latin typeface="Eras Demi ITC" pitchFamily="34" charset="0"/>
              </a:rPr>
              <a:t>9</a:t>
            </a:r>
            <a:r>
              <a:rPr lang="en-US" sz="2800" dirty="0" smtClean="0">
                <a:solidFill>
                  <a:srgbClr val="FFC000"/>
                </a:solidFill>
                <a:latin typeface="Eras Demi ITC" pitchFamily="34" charset="0"/>
              </a:rPr>
              <a:t> then his brother’s wife shall come to him in the presence of the elders, remove his sandal from his foot, spit in his face, and answer and say, ‘So shall it be done to the man who will not build up his brother’s house.’ </a:t>
            </a:r>
            <a:r>
              <a:rPr lang="en-US" sz="2800" baseline="30000" dirty="0" smtClean="0">
                <a:solidFill>
                  <a:schemeClr val="bg1"/>
                </a:solidFill>
                <a:latin typeface="Eras Demi ITC" pitchFamily="34" charset="0"/>
              </a:rPr>
              <a:t>10</a:t>
            </a:r>
            <a:r>
              <a:rPr lang="en-US" sz="2800" dirty="0" smtClean="0">
                <a:solidFill>
                  <a:srgbClr val="FFC000"/>
                </a:solidFill>
                <a:latin typeface="Eras Demi ITC" pitchFamily="34" charset="0"/>
              </a:rPr>
              <a:t> And his name shall be called in Israel, ‘The house of him who had his sandal removed.’</a:t>
            </a:r>
            <a:endParaRPr lang="en-US" sz="2800" dirty="0">
              <a:solidFill>
                <a:srgbClr val="FFC000"/>
              </a:solidFill>
              <a:latin typeface="Eras Demi ITC" pitchFamily="34" charset="0"/>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xit" presetSubtype="8" fill="hold" grpId="0" nodeType="clickEffect">
                                  <p:stCondLst>
                                    <p:cond delay="0"/>
                                  </p:stCondLst>
                                  <p:childTnLst>
                                    <p:anim calcmode="lin" valueType="num">
                                      <p:cBhvr>
                                        <p:cTn id="14" dur="500"/>
                                        <p:tgtEl>
                                          <p:spTgt spid="2"/>
                                        </p:tgtEl>
                                        <p:attrNameLst>
                                          <p:attrName>ppt_x</p:attrName>
                                        </p:attrNameLst>
                                      </p:cBhvr>
                                      <p:tavLst>
                                        <p:tav tm="0">
                                          <p:val>
                                            <p:strVal val="ppt_x"/>
                                          </p:val>
                                        </p:tav>
                                        <p:tav tm="100000">
                                          <p:val>
                                            <p:strVal val="ppt_x-ppt_w/2"/>
                                          </p:val>
                                        </p:tav>
                                      </p:tavLst>
                                    </p:anim>
                                    <p:anim calcmode="lin" valueType="num">
                                      <p:cBhvr>
                                        <p:cTn id="15" dur="500"/>
                                        <p:tgtEl>
                                          <p:spTgt spid="2"/>
                                        </p:tgtEl>
                                        <p:attrNameLst>
                                          <p:attrName>ppt_y</p:attrName>
                                        </p:attrNameLst>
                                      </p:cBhvr>
                                      <p:tavLst>
                                        <p:tav tm="0">
                                          <p:val>
                                            <p:strVal val="ppt_y"/>
                                          </p:val>
                                        </p:tav>
                                        <p:tav tm="100000">
                                          <p:val>
                                            <p:strVal val="ppt_y"/>
                                          </p:val>
                                        </p:tav>
                                      </p:tavLst>
                                    </p:anim>
                                    <p:anim calcmode="lin" valueType="num">
                                      <p:cBhvr>
                                        <p:cTn id="16" dur="500"/>
                                        <p:tgtEl>
                                          <p:spTgt spid="2"/>
                                        </p:tgtEl>
                                        <p:attrNameLst>
                                          <p:attrName>ppt_w</p:attrName>
                                        </p:attrNameLst>
                                      </p:cBhvr>
                                      <p:tavLst>
                                        <p:tav tm="0">
                                          <p:val>
                                            <p:strVal val="ppt_w"/>
                                          </p:val>
                                        </p:tav>
                                        <p:tav tm="100000">
                                          <p:val>
                                            <p:fltVal val="0"/>
                                          </p:val>
                                        </p:tav>
                                      </p:tavLst>
                                    </p:anim>
                                    <p:anim calcmode="lin" valueType="num">
                                      <p:cBhvr>
                                        <p:cTn id="17" dur="500"/>
                                        <p:tgtEl>
                                          <p:spTgt spid="2"/>
                                        </p:tgtEl>
                                        <p:attrNameLst>
                                          <p:attrName>ppt_h</p:attrName>
                                        </p:attrNameLst>
                                      </p:cBhvr>
                                      <p:tavLst>
                                        <p:tav tm="0">
                                          <p:val>
                                            <p:strVal val="ppt_h"/>
                                          </p:val>
                                        </p:tav>
                                        <p:tav tm="100000">
                                          <p:val>
                                            <p:strVal val="ppt_h"/>
                                          </p:val>
                                        </p:tav>
                                      </p:tavLst>
                                    </p:anim>
                                    <p:set>
                                      <p:cBhvr>
                                        <p:cTn id="18" dur="1" fill="hold">
                                          <p:stCondLst>
                                            <p:cond delay="499"/>
                                          </p:stCondLst>
                                        </p:cTn>
                                        <p:tgtEl>
                                          <p:spTgt spid="2"/>
                                        </p:tgtEl>
                                        <p:attrNameLst>
                                          <p:attrName>style.visibility</p:attrName>
                                        </p:attrNameLst>
                                      </p:cBhvr>
                                      <p:to>
                                        <p:strVal val="hidden"/>
                                      </p:to>
                                    </p:set>
                                  </p:childTnLst>
                                </p:cTn>
                              </p:par>
                            </p:childTnLst>
                          </p:cTn>
                        </p:par>
                        <p:par>
                          <p:cTn id="19" fill="hold">
                            <p:stCondLst>
                              <p:cond delay="500"/>
                            </p:stCondLst>
                            <p:childTnLst>
                              <p:par>
                                <p:cTn id="20" presetID="17" presetClass="entr" presetSubtype="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ppt_x</p:attrName>
                                        </p:attrNameLst>
                                      </p:cBhvr>
                                      <p:tavLst>
                                        <p:tav tm="0">
                                          <p:val>
                                            <p:strVal val="#ppt_x-#ppt_w/2"/>
                                          </p:val>
                                        </p:tav>
                                        <p:tav tm="100000">
                                          <p:val>
                                            <p:strVal val="#ppt_x"/>
                                          </p:val>
                                        </p:tav>
                                      </p:tavLst>
                                    </p:anim>
                                    <p:anim calcmode="lin" valueType="num">
                                      <p:cBhvr>
                                        <p:cTn id="23" dur="500" fill="hold"/>
                                        <p:tgtEl>
                                          <p:spTgt spid="4"/>
                                        </p:tgtEl>
                                        <p:attrNameLst>
                                          <p:attrName>ppt_y</p:attrName>
                                        </p:attrNameLst>
                                      </p:cBhvr>
                                      <p:tavLst>
                                        <p:tav tm="0">
                                          <p:val>
                                            <p:strVal val="#ppt_y"/>
                                          </p:val>
                                        </p:tav>
                                        <p:tav tm="100000">
                                          <p:val>
                                            <p:strVal val="#ppt_y"/>
                                          </p:val>
                                        </p:tav>
                                      </p:tavLst>
                                    </p:anim>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Criteria:</a:t>
            </a:r>
            <a:endParaRPr lang="en-US" sz="3200" dirty="0">
              <a:solidFill>
                <a:srgbClr val="FFC000"/>
              </a:solidFill>
              <a:latin typeface="Eras Demi ITC" pitchFamily="34" charset="0"/>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685800" y="980169"/>
            <a:ext cx="8001000" cy="584775"/>
          </a:xfrm>
          <a:prstGeom prst="rect">
            <a:avLst/>
          </a:prstGeom>
          <a:noFill/>
        </p:spPr>
        <p:txBody>
          <a:bodyPr wrap="square" rtlCol="0">
            <a:spAutoFit/>
          </a:bodyPr>
          <a:lstStyle/>
          <a:p>
            <a:r>
              <a:rPr lang="en-US" sz="3200" dirty="0" smtClean="0">
                <a:solidFill>
                  <a:schemeClr val="bg1"/>
                </a:solidFill>
                <a:latin typeface="Eras Demi ITC" pitchFamily="34" charset="0"/>
              </a:rPr>
              <a:t>1. Near kin</a:t>
            </a:r>
            <a:endParaRPr lang="en-US" sz="3200" dirty="0">
              <a:solidFill>
                <a:srgbClr val="FFC000"/>
              </a:solidFill>
              <a:latin typeface="Eras Demi ITC" pitchFamily="34" charset="0"/>
            </a:endParaRPr>
          </a:p>
        </p:txBody>
      </p:sp>
      <p:sp>
        <p:nvSpPr>
          <p:cNvPr id="6" name="TextBox 5"/>
          <p:cNvSpPr txBox="1"/>
          <p:nvPr/>
        </p:nvSpPr>
        <p:spPr>
          <a:xfrm>
            <a:off x="685800" y="1548825"/>
            <a:ext cx="8001000" cy="584775"/>
          </a:xfrm>
          <a:prstGeom prst="rect">
            <a:avLst/>
          </a:prstGeom>
          <a:noFill/>
        </p:spPr>
        <p:txBody>
          <a:bodyPr wrap="square" rtlCol="0">
            <a:spAutoFit/>
          </a:bodyPr>
          <a:lstStyle/>
          <a:p>
            <a:r>
              <a:rPr lang="en-US" sz="3200" dirty="0" smtClean="0">
                <a:solidFill>
                  <a:schemeClr val="bg1"/>
                </a:solidFill>
                <a:latin typeface="Eras Demi ITC" pitchFamily="34" charset="0"/>
              </a:rPr>
              <a:t>2. Able</a:t>
            </a:r>
            <a:endParaRPr lang="en-US" sz="3200" dirty="0">
              <a:solidFill>
                <a:srgbClr val="FFC000"/>
              </a:solidFill>
              <a:latin typeface="Eras Demi ITC" pitchFamily="34" charset="0"/>
            </a:endParaRPr>
          </a:p>
        </p:txBody>
      </p:sp>
      <p:sp>
        <p:nvSpPr>
          <p:cNvPr id="7" name="TextBox 6"/>
          <p:cNvSpPr txBox="1"/>
          <p:nvPr/>
        </p:nvSpPr>
        <p:spPr>
          <a:xfrm>
            <a:off x="685800" y="2095873"/>
            <a:ext cx="8001000" cy="584775"/>
          </a:xfrm>
          <a:prstGeom prst="rect">
            <a:avLst/>
          </a:prstGeom>
          <a:noFill/>
        </p:spPr>
        <p:txBody>
          <a:bodyPr wrap="square" rtlCol="0">
            <a:spAutoFit/>
          </a:bodyPr>
          <a:lstStyle/>
          <a:p>
            <a:r>
              <a:rPr lang="en-US" sz="3200" dirty="0" smtClean="0">
                <a:solidFill>
                  <a:schemeClr val="bg1"/>
                </a:solidFill>
                <a:latin typeface="Eras Demi ITC" pitchFamily="34" charset="0"/>
              </a:rPr>
              <a:t>3. Willing</a:t>
            </a:r>
            <a:endParaRPr lang="en-US" sz="3200" dirty="0">
              <a:solidFill>
                <a:srgbClr val="FFC000"/>
              </a:solidFill>
              <a:latin typeface="Eras Demi ITC" pitchFamily="34" charset="0"/>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ppt_x</p:attrName>
                                        </p:attrNameLst>
                                      </p:cBhvr>
                                      <p:tavLst>
                                        <p:tav tm="0">
                                          <p:val>
                                            <p:strVal val="#ppt_x-#ppt_w/2"/>
                                          </p:val>
                                        </p:tav>
                                        <p:tav tm="100000">
                                          <p:val>
                                            <p:strVal val="#ppt_x"/>
                                          </p:val>
                                        </p:tav>
                                      </p:tavLst>
                                    </p:anim>
                                    <p:anim calcmode="lin" valueType="num">
                                      <p:cBhvr>
                                        <p:cTn id="24" dur="500" fill="hold"/>
                                        <p:tgtEl>
                                          <p:spTgt spid="6"/>
                                        </p:tgtEl>
                                        <p:attrNameLst>
                                          <p:attrName>ppt_y</p:attrName>
                                        </p:attrNameLst>
                                      </p:cBhvr>
                                      <p:tavLst>
                                        <p:tav tm="0">
                                          <p:val>
                                            <p:strVal val="#ppt_y"/>
                                          </p:val>
                                        </p:tav>
                                        <p:tav tm="100000">
                                          <p:val>
                                            <p:strVal val="#ppt_y"/>
                                          </p:val>
                                        </p:tav>
                                      </p:tavLst>
                                    </p:anim>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strVal val="#ppt_h"/>
                                          </p:val>
                                        </p:tav>
                                        <p:tav tm="100000">
                                          <p:val>
                                            <p:strVal val="#ppt_h"/>
                                          </p:val>
                                        </p:tav>
                                      </p:tavLst>
                                    </p:anim>
                                  </p:childTnLst>
                                </p:cTn>
                              </p:par>
                            </p:childTnLst>
                          </p:cTn>
                        </p:par>
                        <p:par>
                          <p:cTn id="27" fill="hold">
                            <p:stCondLst>
                              <p:cond delay="500"/>
                            </p:stCondLst>
                            <p:childTnLst>
                              <p:par>
                                <p:cTn id="28" presetID="9" presetClass="emph" presetSubtype="0" grpId="1" nodeType="afterEffect">
                                  <p:stCondLst>
                                    <p:cond delay="0"/>
                                  </p:stCondLst>
                                  <p:childTnLst>
                                    <p:set>
                                      <p:cBhvr rctx="PPT">
                                        <p:cTn id="29" dur="indefinite"/>
                                        <p:tgtEl>
                                          <p:spTgt spid="5"/>
                                        </p:tgtEl>
                                        <p:attrNameLst>
                                          <p:attrName>style.opacity</p:attrName>
                                        </p:attrNameLst>
                                      </p:cBhvr>
                                      <p:to>
                                        <p:strVal val="0.5"/>
                                      </p:to>
                                    </p:set>
                                    <p:animEffect filter="image" prLst="opacity: 0.5">
                                      <p:cBhvr rctx="IE">
                                        <p:cTn id="30" dur="indefinite"/>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7" presetClass="entr" presetSubtype="8"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ppt_x</p:attrName>
                                        </p:attrNameLst>
                                      </p:cBhvr>
                                      <p:tavLst>
                                        <p:tav tm="0">
                                          <p:val>
                                            <p:strVal val="#ppt_x-#ppt_w/2"/>
                                          </p:val>
                                        </p:tav>
                                        <p:tav tm="100000">
                                          <p:val>
                                            <p:strVal val="#ppt_x"/>
                                          </p:val>
                                        </p:tav>
                                      </p:tavLst>
                                    </p:anim>
                                    <p:anim calcmode="lin" valueType="num">
                                      <p:cBhvr>
                                        <p:cTn id="36" dur="500" fill="hold"/>
                                        <p:tgtEl>
                                          <p:spTgt spid="7"/>
                                        </p:tgtEl>
                                        <p:attrNameLst>
                                          <p:attrName>ppt_y</p:attrName>
                                        </p:attrNameLst>
                                      </p:cBhvr>
                                      <p:tavLst>
                                        <p:tav tm="0">
                                          <p:val>
                                            <p:strVal val="#ppt_y"/>
                                          </p:val>
                                        </p:tav>
                                        <p:tav tm="100000">
                                          <p:val>
                                            <p:strVal val="#ppt_y"/>
                                          </p:val>
                                        </p:tav>
                                      </p:tavLst>
                                    </p:anim>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strVal val="#ppt_h"/>
                                          </p:val>
                                        </p:tav>
                                        <p:tav tm="100000">
                                          <p:val>
                                            <p:strVal val="#ppt_h"/>
                                          </p:val>
                                        </p:tav>
                                      </p:tavLst>
                                    </p:anim>
                                  </p:childTnLst>
                                </p:cTn>
                              </p:par>
                            </p:childTnLst>
                          </p:cTn>
                        </p:par>
                        <p:par>
                          <p:cTn id="39" fill="hold">
                            <p:stCondLst>
                              <p:cond delay="500"/>
                            </p:stCondLst>
                            <p:childTnLst>
                              <p:par>
                                <p:cTn id="40" presetID="9" presetClass="emph" presetSubtype="0" grpId="1" nodeType="afterEffect">
                                  <p:stCondLst>
                                    <p:cond delay="0"/>
                                  </p:stCondLst>
                                  <p:childTnLst>
                                    <p:set>
                                      <p:cBhvr rctx="PPT">
                                        <p:cTn id="41" dur="indefinite"/>
                                        <p:tgtEl>
                                          <p:spTgt spid="6"/>
                                        </p:tgtEl>
                                        <p:attrNameLst>
                                          <p:attrName>style.opacity</p:attrName>
                                        </p:attrNameLst>
                                      </p:cBhvr>
                                      <p:to>
                                        <p:strVal val="0.5"/>
                                      </p:to>
                                    </p:set>
                                    <p:animEffect filter="image" prLst="opacity: 0.5">
                                      <p:cBhvr rctx="IE">
                                        <p:cTn id="42"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6" grpId="0"/>
      <p:bldP spid="6" grpId="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Cast of Characters:</a:t>
            </a:r>
            <a:endParaRPr lang="en-US" sz="3200" dirty="0">
              <a:solidFill>
                <a:srgbClr val="FFC000"/>
              </a:solidFill>
              <a:latin typeface="Eras Demi ITC" pitchFamily="34" charset="0"/>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
        <p:nvSpPr>
          <p:cNvPr id="5" name="TextBox 4"/>
          <p:cNvSpPr txBox="1"/>
          <p:nvPr/>
        </p:nvSpPr>
        <p:spPr>
          <a:xfrm>
            <a:off x="685800" y="980169"/>
            <a:ext cx="2133600" cy="584775"/>
          </a:xfrm>
          <a:prstGeom prst="rect">
            <a:avLst/>
          </a:prstGeom>
          <a:noFill/>
        </p:spPr>
        <p:txBody>
          <a:bodyPr wrap="square" rtlCol="0">
            <a:spAutoFit/>
          </a:bodyPr>
          <a:lstStyle/>
          <a:p>
            <a:r>
              <a:rPr lang="en-US" sz="3200" dirty="0" smtClean="0">
                <a:latin typeface="Eras Demi ITC" pitchFamily="34" charset="0"/>
              </a:rPr>
              <a:t>Naomi </a:t>
            </a:r>
            <a:endParaRPr lang="en-US" sz="3200" dirty="0">
              <a:latin typeface="Eras Demi ITC" pitchFamily="34" charset="0"/>
            </a:endParaRPr>
          </a:p>
        </p:txBody>
      </p:sp>
      <p:sp>
        <p:nvSpPr>
          <p:cNvPr id="6" name="TextBox 5"/>
          <p:cNvSpPr txBox="1"/>
          <p:nvPr/>
        </p:nvSpPr>
        <p:spPr>
          <a:xfrm>
            <a:off x="685800" y="1548825"/>
            <a:ext cx="1371600" cy="584775"/>
          </a:xfrm>
          <a:prstGeom prst="rect">
            <a:avLst/>
          </a:prstGeom>
          <a:noFill/>
        </p:spPr>
        <p:txBody>
          <a:bodyPr wrap="square" rtlCol="0">
            <a:spAutoFit/>
          </a:bodyPr>
          <a:lstStyle/>
          <a:p>
            <a:r>
              <a:rPr lang="en-US" sz="3200" dirty="0" smtClean="0">
                <a:latin typeface="Eras Demi ITC" pitchFamily="34" charset="0"/>
              </a:rPr>
              <a:t>Ruth</a:t>
            </a:r>
            <a:endParaRPr lang="en-US" sz="3200" dirty="0">
              <a:latin typeface="Eras Demi ITC" pitchFamily="34" charset="0"/>
            </a:endParaRPr>
          </a:p>
        </p:txBody>
      </p:sp>
      <p:sp>
        <p:nvSpPr>
          <p:cNvPr id="7" name="TextBox 6"/>
          <p:cNvSpPr txBox="1"/>
          <p:nvPr/>
        </p:nvSpPr>
        <p:spPr>
          <a:xfrm>
            <a:off x="685800" y="2095873"/>
            <a:ext cx="2209800" cy="584775"/>
          </a:xfrm>
          <a:prstGeom prst="rect">
            <a:avLst/>
          </a:prstGeom>
          <a:noFill/>
        </p:spPr>
        <p:txBody>
          <a:bodyPr wrap="square" rtlCol="0">
            <a:spAutoFit/>
          </a:bodyPr>
          <a:lstStyle/>
          <a:p>
            <a:r>
              <a:rPr lang="en-US" sz="3200" dirty="0" err="1" smtClean="0">
                <a:latin typeface="Eras Demi ITC" pitchFamily="34" charset="0"/>
              </a:rPr>
              <a:t>Orpah</a:t>
            </a:r>
            <a:endParaRPr lang="en-US" sz="3200" dirty="0">
              <a:latin typeface="Eras Demi ITC" pitchFamily="34" charset="0"/>
            </a:endParaRPr>
          </a:p>
        </p:txBody>
      </p:sp>
      <p:sp>
        <p:nvSpPr>
          <p:cNvPr id="9" name="TextBox 8"/>
          <p:cNvSpPr txBox="1"/>
          <p:nvPr/>
        </p:nvSpPr>
        <p:spPr>
          <a:xfrm>
            <a:off x="3810000" y="976952"/>
            <a:ext cx="2895600" cy="584775"/>
          </a:xfrm>
          <a:prstGeom prst="rect">
            <a:avLst/>
          </a:prstGeom>
          <a:noFill/>
        </p:spPr>
        <p:txBody>
          <a:bodyPr wrap="square" rtlCol="0">
            <a:spAutoFit/>
          </a:bodyPr>
          <a:lstStyle/>
          <a:p>
            <a:r>
              <a:rPr lang="en-US" sz="3200" dirty="0" smtClean="0">
                <a:solidFill>
                  <a:schemeClr val="bg1"/>
                </a:solidFill>
                <a:latin typeface="Eras Demi ITC" pitchFamily="34" charset="0"/>
              </a:rPr>
              <a:t>Israel </a:t>
            </a:r>
            <a:endParaRPr lang="en-US" sz="3200" dirty="0">
              <a:solidFill>
                <a:srgbClr val="FFC000"/>
              </a:solidFill>
              <a:latin typeface="Eras Demi ITC" pitchFamily="34" charset="0"/>
            </a:endParaRPr>
          </a:p>
        </p:txBody>
      </p:sp>
      <p:sp>
        <p:nvSpPr>
          <p:cNvPr id="10" name="TextBox 9"/>
          <p:cNvSpPr txBox="1"/>
          <p:nvPr/>
        </p:nvSpPr>
        <p:spPr>
          <a:xfrm>
            <a:off x="3810000" y="1548825"/>
            <a:ext cx="2895600" cy="584775"/>
          </a:xfrm>
          <a:prstGeom prst="rect">
            <a:avLst/>
          </a:prstGeom>
          <a:noFill/>
        </p:spPr>
        <p:txBody>
          <a:bodyPr wrap="square" rtlCol="0">
            <a:spAutoFit/>
          </a:bodyPr>
          <a:lstStyle/>
          <a:p>
            <a:r>
              <a:rPr lang="en-US" sz="3200" dirty="0" smtClean="0">
                <a:solidFill>
                  <a:schemeClr val="bg1"/>
                </a:solidFill>
                <a:latin typeface="Eras Demi ITC" pitchFamily="34" charset="0"/>
              </a:rPr>
              <a:t>Church </a:t>
            </a:r>
            <a:endParaRPr lang="en-US" sz="3200" dirty="0">
              <a:solidFill>
                <a:srgbClr val="FFC000"/>
              </a:solidFill>
              <a:latin typeface="Eras Demi ITC" pitchFamily="34" charset="0"/>
            </a:endParaRPr>
          </a:p>
        </p:txBody>
      </p:sp>
      <p:sp>
        <p:nvSpPr>
          <p:cNvPr id="13" name="TextBox 12"/>
          <p:cNvSpPr txBox="1"/>
          <p:nvPr/>
        </p:nvSpPr>
        <p:spPr>
          <a:xfrm>
            <a:off x="3810000" y="2068577"/>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Shallow believer</a:t>
            </a:r>
            <a:endParaRPr lang="en-US" sz="3200" dirty="0">
              <a:solidFill>
                <a:srgbClr val="FFC000"/>
              </a:solidFill>
              <a:latin typeface="Eras Demi ITC" pitchFamily="34" charset="0"/>
            </a:endParaRPr>
          </a:p>
        </p:txBody>
      </p:sp>
      <p:sp>
        <p:nvSpPr>
          <p:cNvPr id="14" name="TextBox 13"/>
          <p:cNvSpPr txBox="1"/>
          <p:nvPr/>
        </p:nvSpPr>
        <p:spPr>
          <a:xfrm>
            <a:off x="685800" y="2650881"/>
            <a:ext cx="2209800" cy="584775"/>
          </a:xfrm>
          <a:prstGeom prst="rect">
            <a:avLst/>
          </a:prstGeom>
          <a:noFill/>
        </p:spPr>
        <p:txBody>
          <a:bodyPr wrap="square" rtlCol="0">
            <a:spAutoFit/>
          </a:bodyPr>
          <a:lstStyle/>
          <a:p>
            <a:r>
              <a:rPr lang="en-US" sz="3200" dirty="0" smtClean="0">
                <a:latin typeface="Eras Demi ITC" pitchFamily="34" charset="0"/>
              </a:rPr>
              <a:t>Boaz</a:t>
            </a:r>
            <a:endParaRPr lang="en-US" sz="3200" dirty="0">
              <a:latin typeface="Eras Demi ITC" pitchFamily="34" charset="0"/>
            </a:endParaRPr>
          </a:p>
        </p:txBody>
      </p:sp>
      <p:sp>
        <p:nvSpPr>
          <p:cNvPr id="15" name="TextBox 14"/>
          <p:cNvSpPr txBox="1"/>
          <p:nvPr/>
        </p:nvSpPr>
        <p:spPr>
          <a:xfrm>
            <a:off x="3810000" y="2623585"/>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Jesus</a:t>
            </a:r>
            <a:endParaRPr lang="en-US" sz="3200" dirty="0">
              <a:solidFill>
                <a:srgbClr val="FFC000"/>
              </a:solidFill>
              <a:latin typeface="Eras Demi ITC" pitchFamily="34" charset="0"/>
            </a:endParaRPr>
          </a:p>
        </p:txBody>
      </p:sp>
      <p:sp>
        <p:nvSpPr>
          <p:cNvPr id="16" name="TextBox 15"/>
          <p:cNvSpPr txBox="1"/>
          <p:nvPr/>
        </p:nvSpPr>
        <p:spPr>
          <a:xfrm>
            <a:off x="685800" y="3184281"/>
            <a:ext cx="2209800" cy="1077218"/>
          </a:xfrm>
          <a:prstGeom prst="rect">
            <a:avLst/>
          </a:prstGeom>
          <a:noFill/>
        </p:spPr>
        <p:txBody>
          <a:bodyPr wrap="square" rtlCol="0">
            <a:spAutoFit/>
          </a:bodyPr>
          <a:lstStyle/>
          <a:p>
            <a:r>
              <a:rPr lang="en-US" sz="3200" dirty="0" smtClean="0">
                <a:latin typeface="Eras Demi ITC" pitchFamily="34" charset="0"/>
              </a:rPr>
              <a:t>Other kinsman</a:t>
            </a:r>
            <a:endParaRPr lang="en-US" sz="3200" dirty="0">
              <a:latin typeface="Eras Demi ITC" pitchFamily="34" charset="0"/>
            </a:endParaRPr>
          </a:p>
        </p:txBody>
      </p:sp>
      <p:sp>
        <p:nvSpPr>
          <p:cNvPr id="17" name="TextBox 16"/>
          <p:cNvSpPr txBox="1"/>
          <p:nvPr/>
        </p:nvSpPr>
        <p:spPr>
          <a:xfrm>
            <a:off x="3810000" y="3156985"/>
            <a:ext cx="4419600" cy="584775"/>
          </a:xfrm>
          <a:prstGeom prst="rect">
            <a:avLst/>
          </a:prstGeom>
          <a:noFill/>
        </p:spPr>
        <p:txBody>
          <a:bodyPr wrap="square" rtlCol="0">
            <a:spAutoFit/>
          </a:bodyPr>
          <a:lstStyle/>
          <a:p>
            <a:r>
              <a:rPr lang="en-US" sz="3200" dirty="0" smtClean="0">
                <a:solidFill>
                  <a:schemeClr val="bg1"/>
                </a:solidFill>
                <a:latin typeface="Eras Demi ITC" pitchFamily="34" charset="0"/>
              </a:rPr>
              <a:t>The Law</a:t>
            </a:r>
            <a:endParaRPr lang="en-US" sz="3200" dirty="0">
              <a:solidFill>
                <a:srgbClr val="FFC000"/>
              </a:solidFill>
              <a:latin typeface="Eras Demi ITC" pitchFamily="34" charset="0"/>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par>
                          <p:cTn id="19" fill="hold">
                            <p:stCondLst>
                              <p:cond delay="500"/>
                            </p:stCondLst>
                            <p:childTnLst>
                              <p:par>
                                <p:cTn id="20" presetID="17" presetClass="entr" presetSubtype="8"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ppt_x</p:attrName>
                                        </p:attrNameLst>
                                      </p:cBhvr>
                                      <p:tavLst>
                                        <p:tav tm="0">
                                          <p:val>
                                            <p:strVal val="#ppt_x-#ppt_w/2"/>
                                          </p:val>
                                        </p:tav>
                                        <p:tav tm="100000">
                                          <p:val>
                                            <p:strVal val="#ppt_x"/>
                                          </p:val>
                                        </p:tav>
                                      </p:tavLst>
                                    </p:anim>
                                    <p:anim calcmode="lin" valueType="num">
                                      <p:cBhvr>
                                        <p:cTn id="23" dur="500" fill="hold"/>
                                        <p:tgtEl>
                                          <p:spTgt spid="9"/>
                                        </p:tgtEl>
                                        <p:attrNameLst>
                                          <p:attrName>ppt_y</p:attrName>
                                        </p:attrNameLst>
                                      </p:cBhvr>
                                      <p:tavLst>
                                        <p:tav tm="0">
                                          <p:val>
                                            <p:strVal val="#ppt_y"/>
                                          </p:val>
                                        </p:tav>
                                        <p:tav tm="100000">
                                          <p:val>
                                            <p:strVal val="#ppt_y"/>
                                          </p:val>
                                        </p:tav>
                                      </p:tavLst>
                                    </p:anim>
                                    <p:anim calcmode="lin" valueType="num">
                                      <p:cBhvr>
                                        <p:cTn id="24" dur="500" fill="hold"/>
                                        <p:tgtEl>
                                          <p:spTgt spid="9"/>
                                        </p:tgtEl>
                                        <p:attrNameLst>
                                          <p:attrName>ppt_w</p:attrName>
                                        </p:attrNameLst>
                                      </p:cBhvr>
                                      <p:tavLst>
                                        <p:tav tm="0">
                                          <p:val>
                                            <p:fltVal val="0"/>
                                          </p:val>
                                        </p:tav>
                                        <p:tav tm="100000">
                                          <p:val>
                                            <p:strVal val="#ppt_w"/>
                                          </p:val>
                                        </p:tav>
                                      </p:tavLst>
                                    </p:anim>
                                    <p:anim calcmode="lin" valueType="num">
                                      <p:cBhvr>
                                        <p:cTn id="25"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8"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ppt_x</p:attrName>
                                        </p:attrNameLst>
                                      </p:cBhvr>
                                      <p:tavLst>
                                        <p:tav tm="0">
                                          <p:val>
                                            <p:strVal val="#ppt_x-#ppt_w/2"/>
                                          </p:val>
                                        </p:tav>
                                        <p:tav tm="100000">
                                          <p:val>
                                            <p:strVal val="#ppt_x"/>
                                          </p:val>
                                        </p:tav>
                                      </p:tavLst>
                                    </p:anim>
                                    <p:anim calcmode="lin" valueType="num">
                                      <p:cBhvr>
                                        <p:cTn id="31" dur="500" fill="hold"/>
                                        <p:tgtEl>
                                          <p:spTgt spid="6"/>
                                        </p:tgtEl>
                                        <p:attrNameLst>
                                          <p:attrName>ppt_y</p:attrName>
                                        </p:attrNameLst>
                                      </p:cBhvr>
                                      <p:tavLst>
                                        <p:tav tm="0">
                                          <p:val>
                                            <p:strVal val="#ppt_y"/>
                                          </p:val>
                                        </p:tav>
                                        <p:tav tm="100000">
                                          <p:val>
                                            <p:strVal val="#ppt_y"/>
                                          </p:val>
                                        </p:tav>
                                      </p:tavLst>
                                    </p:anim>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strVal val="#ppt_h"/>
                                          </p:val>
                                        </p:tav>
                                        <p:tav tm="100000">
                                          <p:val>
                                            <p:strVal val="#ppt_h"/>
                                          </p:val>
                                        </p:tav>
                                      </p:tavLst>
                                    </p:anim>
                                  </p:childTnLst>
                                </p:cTn>
                              </p:par>
                            </p:childTnLst>
                          </p:cTn>
                        </p:par>
                        <p:par>
                          <p:cTn id="34" fill="hold">
                            <p:stCondLst>
                              <p:cond delay="500"/>
                            </p:stCondLst>
                            <p:childTnLst>
                              <p:par>
                                <p:cTn id="35" presetID="17" presetClass="entr" presetSubtype="8"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ppt_x</p:attrName>
                                        </p:attrNameLst>
                                      </p:cBhvr>
                                      <p:tavLst>
                                        <p:tav tm="0">
                                          <p:val>
                                            <p:strVal val="#ppt_x-#ppt_w/2"/>
                                          </p:val>
                                        </p:tav>
                                        <p:tav tm="100000">
                                          <p:val>
                                            <p:strVal val="#ppt_x"/>
                                          </p:val>
                                        </p:tav>
                                      </p:tavLst>
                                    </p:anim>
                                    <p:anim calcmode="lin" valueType="num">
                                      <p:cBhvr>
                                        <p:cTn id="38" dur="500" fill="hold"/>
                                        <p:tgtEl>
                                          <p:spTgt spid="10"/>
                                        </p:tgtEl>
                                        <p:attrNameLst>
                                          <p:attrName>ppt_y</p:attrName>
                                        </p:attrNameLst>
                                      </p:cBhvr>
                                      <p:tavLst>
                                        <p:tav tm="0">
                                          <p:val>
                                            <p:strVal val="#ppt_y"/>
                                          </p:val>
                                        </p:tav>
                                        <p:tav tm="100000">
                                          <p:val>
                                            <p:strVal val="#ppt_y"/>
                                          </p:val>
                                        </p:tav>
                                      </p:tavLst>
                                    </p:anim>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strVal val="#ppt_h"/>
                                          </p:val>
                                        </p:tav>
                                        <p:tav tm="100000">
                                          <p:val>
                                            <p:strVal val="#ppt_h"/>
                                          </p:val>
                                        </p:tav>
                                      </p:tavLst>
                                    </p:anim>
                                  </p:childTnLst>
                                </p:cTn>
                              </p:par>
                            </p:childTnLst>
                          </p:cTn>
                        </p:par>
                        <p:par>
                          <p:cTn id="41" fill="hold">
                            <p:stCondLst>
                              <p:cond delay="1000"/>
                            </p:stCondLst>
                            <p:childTnLst>
                              <p:par>
                                <p:cTn id="42" presetID="9" presetClass="emph" presetSubtype="0" grpId="1" nodeType="afterEffect">
                                  <p:stCondLst>
                                    <p:cond delay="0"/>
                                  </p:stCondLst>
                                  <p:childTnLst>
                                    <p:set>
                                      <p:cBhvr rctx="PPT">
                                        <p:cTn id="43" dur="indefinite"/>
                                        <p:tgtEl>
                                          <p:spTgt spid="5"/>
                                        </p:tgtEl>
                                        <p:attrNameLst>
                                          <p:attrName>style.opacity</p:attrName>
                                        </p:attrNameLst>
                                      </p:cBhvr>
                                      <p:to>
                                        <p:strVal val="0.5"/>
                                      </p:to>
                                    </p:set>
                                    <p:animEffect filter="image" prLst="opacity: 0.5">
                                      <p:cBhvr rctx="IE">
                                        <p:cTn id="44" dur="indefinite"/>
                                        <p:tgtEl>
                                          <p:spTgt spid="5"/>
                                        </p:tgtEl>
                                      </p:cBhvr>
                                    </p:animEffect>
                                  </p:childTnLst>
                                </p:cTn>
                              </p:par>
                            </p:childTnLst>
                          </p:cTn>
                        </p:par>
                        <p:par>
                          <p:cTn id="45" fill="hold">
                            <p:stCondLst>
                              <p:cond delay="1000"/>
                            </p:stCondLst>
                            <p:childTnLst>
                              <p:par>
                                <p:cTn id="46" presetID="9" presetClass="emph" presetSubtype="0" grpId="1" nodeType="afterEffect">
                                  <p:stCondLst>
                                    <p:cond delay="0"/>
                                  </p:stCondLst>
                                  <p:childTnLst>
                                    <p:set>
                                      <p:cBhvr rctx="PPT">
                                        <p:cTn id="47" dur="indefinite"/>
                                        <p:tgtEl>
                                          <p:spTgt spid="9"/>
                                        </p:tgtEl>
                                        <p:attrNameLst>
                                          <p:attrName>style.opacity</p:attrName>
                                        </p:attrNameLst>
                                      </p:cBhvr>
                                      <p:to>
                                        <p:strVal val="0.5"/>
                                      </p:to>
                                    </p:set>
                                    <p:animEffect filter="image" prLst="opacity: 0.5">
                                      <p:cBhvr rctx="IE">
                                        <p:cTn id="48" dur="indefinite"/>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17" presetClass="entr" presetSubtype="8"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p:cTn id="53" dur="500" fill="hold"/>
                                        <p:tgtEl>
                                          <p:spTgt spid="7"/>
                                        </p:tgtEl>
                                        <p:attrNameLst>
                                          <p:attrName>ppt_x</p:attrName>
                                        </p:attrNameLst>
                                      </p:cBhvr>
                                      <p:tavLst>
                                        <p:tav tm="0">
                                          <p:val>
                                            <p:strVal val="#ppt_x-#ppt_w/2"/>
                                          </p:val>
                                        </p:tav>
                                        <p:tav tm="100000">
                                          <p:val>
                                            <p:strVal val="#ppt_x"/>
                                          </p:val>
                                        </p:tav>
                                      </p:tavLst>
                                    </p:anim>
                                    <p:anim calcmode="lin" valueType="num">
                                      <p:cBhvr>
                                        <p:cTn id="54" dur="500" fill="hold"/>
                                        <p:tgtEl>
                                          <p:spTgt spid="7"/>
                                        </p:tgtEl>
                                        <p:attrNameLst>
                                          <p:attrName>ppt_y</p:attrName>
                                        </p:attrNameLst>
                                      </p:cBhvr>
                                      <p:tavLst>
                                        <p:tav tm="0">
                                          <p:val>
                                            <p:strVal val="#ppt_y"/>
                                          </p:val>
                                        </p:tav>
                                        <p:tav tm="100000">
                                          <p:val>
                                            <p:strVal val="#ppt_y"/>
                                          </p:val>
                                        </p:tav>
                                      </p:tavLst>
                                    </p:anim>
                                    <p:anim calcmode="lin" valueType="num">
                                      <p:cBhvr>
                                        <p:cTn id="55" dur="500" fill="hold"/>
                                        <p:tgtEl>
                                          <p:spTgt spid="7"/>
                                        </p:tgtEl>
                                        <p:attrNameLst>
                                          <p:attrName>ppt_w</p:attrName>
                                        </p:attrNameLst>
                                      </p:cBhvr>
                                      <p:tavLst>
                                        <p:tav tm="0">
                                          <p:val>
                                            <p:fltVal val="0"/>
                                          </p:val>
                                        </p:tav>
                                        <p:tav tm="100000">
                                          <p:val>
                                            <p:strVal val="#ppt_w"/>
                                          </p:val>
                                        </p:tav>
                                      </p:tavLst>
                                    </p:anim>
                                    <p:anim calcmode="lin" valueType="num">
                                      <p:cBhvr>
                                        <p:cTn id="56" dur="500" fill="hold"/>
                                        <p:tgtEl>
                                          <p:spTgt spid="7"/>
                                        </p:tgtEl>
                                        <p:attrNameLst>
                                          <p:attrName>ppt_h</p:attrName>
                                        </p:attrNameLst>
                                      </p:cBhvr>
                                      <p:tavLst>
                                        <p:tav tm="0">
                                          <p:val>
                                            <p:strVal val="#ppt_h"/>
                                          </p:val>
                                        </p:tav>
                                        <p:tav tm="100000">
                                          <p:val>
                                            <p:strVal val="#ppt_h"/>
                                          </p:val>
                                        </p:tav>
                                      </p:tavLst>
                                    </p:anim>
                                  </p:childTnLst>
                                </p:cTn>
                              </p:par>
                            </p:childTnLst>
                          </p:cTn>
                        </p:par>
                        <p:par>
                          <p:cTn id="57" fill="hold">
                            <p:stCondLst>
                              <p:cond delay="500"/>
                            </p:stCondLst>
                            <p:childTnLst>
                              <p:par>
                                <p:cTn id="58" presetID="17" presetClass="entr" presetSubtype="8"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p:cTn id="60" dur="500" fill="hold"/>
                                        <p:tgtEl>
                                          <p:spTgt spid="13"/>
                                        </p:tgtEl>
                                        <p:attrNameLst>
                                          <p:attrName>ppt_x</p:attrName>
                                        </p:attrNameLst>
                                      </p:cBhvr>
                                      <p:tavLst>
                                        <p:tav tm="0">
                                          <p:val>
                                            <p:strVal val="#ppt_x-#ppt_w/2"/>
                                          </p:val>
                                        </p:tav>
                                        <p:tav tm="100000">
                                          <p:val>
                                            <p:strVal val="#ppt_x"/>
                                          </p:val>
                                        </p:tav>
                                      </p:tavLst>
                                    </p:anim>
                                    <p:anim calcmode="lin" valueType="num">
                                      <p:cBhvr>
                                        <p:cTn id="61" dur="500" fill="hold"/>
                                        <p:tgtEl>
                                          <p:spTgt spid="13"/>
                                        </p:tgtEl>
                                        <p:attrNameLst>
                                          <p:attrName>ppt_y</p:attrName>
                                        </p:attrNameLst>
                                      </p:cBhvr>
                                      <p:tavLst>
                                        <p:tav tm="0">
                                          <p:val>
                                            <p:strVal val="#ppt_y"/>
                                          </p:val>
                                        </p:tav>
                                        <p:tav tm="100000">
                                          <p:val>
                                            <p:strVal val="#ppt_y"/>
                                          </p:val>
                                        </p:tav>
                                      </p:tavLst>
                                    </p:anim>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strVal val="#ppt_h"/>
                                          </p:val>
                                        </p:tav>
                                        <p:tav tm="100000">
                                          <p:val>
                                            <p:strVal val="#ppt_h"/>
                                          </p:val>
                                        </p:tav>
                                      </p:tavLst>
                                    </p:anim>
                                  </p:childTnLst>
                                </p:cTn>
                              </p:par>
                            </p:childTnLst>
                          </p:cTn>
                        </p:par>
                        <p:par>
                          <p:cTn id="64" fill="hold">
                            <p:stCondLst>
                              <p:cond delay="1000"/>
                            </p:stCondLst>
                            <p:childTnLst>
                              <p:par>
                                <p:cTn id="65" presetID="9" presetClass="emph" presetSubtype="0" grpId="1" nodeType="afterEffect">
                                  <p:stCondLst>
                                    <p:cond delay="0"/>
                                  </p:stCondLst>
                                  <p:childTnLst>
                                    <p:set>
                                      <p:cBhvr rctx="PPT">
                                        <p:cTn id="66" dur="indefinite"/>
                                        <p:tgtEl>
                                          <p:spTgt spid="6"/>
                                        </p:tgtEl>
                                        <p:attrNameLst>
                                          <p:attrName>style.opacity</p:attrName>
                                        </p:attrNameLst>
                                      </p:cBhvr>
                                      <p:to>
                                        <p:strVal val="0.5"/>
                                      </p:to>
                                    </p:set>
                                    <p:animEffect filter="image" prLst="opacity: 0.5">
                                      <p:cBhvr rctx="IE">
                                        <p:cTn id="67" dur="indefinite"/>
                                        <p:tgtEl>
                                          <p:spTgt spid="6"/>
                                        </p:tgtEl>
                                      </p:cBhvr>
                                    </p:animEffect>
                                  </p:childTnLst>
                                </p:cTn>
                              </p:par>
                            </p:childTnLst>
                          </p:cTn>
                        </p:par>
                        <p:par>
                          <p:cTn id="68" fill="hold">
                            <p:stCondLst>
                              <p:cond delay="1000"/>
                            </p:stCondLst>
                            <p:childTnLst>
                              <p:par>
                                <p:cTn id="69" presetID="9" presetClass="emph" presetSubtype="0" grpId="1" nodeType="afterEffect">
                                  <p:stCondLst>
                                    <p:cond delay="0"/>
                                  </p:stCondLst>
                                  <p:childTnLst>
                                    <p:set>
                                      <p:cBhvr rctx="PPT">
                                        <p:cTn id="70" dur="indefinite"/>
                                        <p:tgtEl>
                                          <p:spTgt spid="10"/>
                                        </p:tgtEl>
                                        <p:attrNameLst>
                                          <p:attrName>style.opacity</p:attrName>
                                        </p:attrNameLst>
                                      </p:cBhvr>
                                      <p:to>
                                        <p:strVal val="0.5"/>
                                      </p:to>
                                    </p:set>
                                    <p:animEffect filter="image" prLst="opacity: 0.5">
                                      <p:cBhvr rctx="IE">
                                        <p:cTn id="71" dur="indefinite"/>
                                        <p:tgtEl>
                                          <p:spTgt spid="10"/>
                                        </p:tgtEl>
                                      </p:cBhvr>
                                    </p:animEffect>
                                  </p:childTnLst>
                                </p:cTn>
                              </p:par>
                            </p:childTnLst>
                          </p:cTn>
                        </p:par>
                      </p:childTnLst>
                    </p:cTn>
                  </p:par>
                  <p:par>
                    <p:cTn id="72" fill="hold">
                      <p:stCondLst>
                        <p:cond delay="indefinite"/>
                      </p:stCondLst>
                      <p:childTnLst>
                        <p:par>
                          <p:cTn id="73" fill="hold">
                            <p:stCondLst>
                              <p:cond delay="0"/>
                            </p:stCondLst>
                            <p:childTnLst>
                              <p:par>
                                <p:cTn id="74" presetID="17" presetClass="entr" presetSubtype="8" fill="hold" grpId="0" nodeType="clickEffect">
                                  <p:stCondLst>
                                    <p:cond delay="0"/>
                                  </p:stCondLst>
                                  <p:childTnLst>
                                    <p:set>
                                      <p:cBhvr>
                                        <p:cTn id="75" dur="1" fill="hold">
                                          <p:stCondLst>
                                            <p:cond delay="0"/>
                                          </p:stCondLst>
                                        </p:cTn>
                                        <p:tgtEl>
                                          <p:spTgt spid="14"/>
                                        </p:tgtEl>
                                        <p:attrNameLst>
                                          <p:attrName>style.visibility</p:attrName>
                                        </p:attrNameLst>
                                      </p:cBhvr>
                                      <p:to>
                                        <p:strVal val="visible"/>
                                      </p:to>
                                    </p:set>
                                    <p:anim calcmode="lin" valueType="num">
                                      <p:cBhvr>
                                        <p:cTn id="76" dur="500" fill="hold"/>
                                        <p:tgtEl>
                                          <p:spTgt spid="14"/>
                                        </p:tgtEl>
                                        <p:attrNameLst>
                                          <p:attrName>ppt_x</p:attrName>
                                        </p:attrNameLst>
                                      </p:cBhvr>
                                      <p:tavLst>
                                        <p:tav tm="0">
                                          <p:val>
                                            <p:strVal val="#ppt_x-#ppt_w/2"/>
                                          </p:val>
                                        </p:tav>
                                        <p:tav tm="100000">
                                          <p:val>
                                            <p:strVal val="#ppt_x"/>
                                          </p:val>
                                        </p:tav>
                                      </p:tavLst>
                                    </p:anim>
                                    <p:anim calcmode="lin" valueType="num">
                                      <p:cBhvr>
                                        <p:cTn id="77" dur="500" fill="hold"/>
                                        <p:tgtEl>
                                          <p:spTgt spid="14"/>
                                        </p:tgtEl>
                                        <p:attrNameLst>
                                          <p:attrName>ppt_y</p:attrName>
                                        </p:attrNameLst>
                                      </p:cBhvr>
                                      <p:tavLst>
                                        <p:tav tm="0">
                                          <p:val>
                                            <p:strVal val="#ppt_y"/>
                                          </p:val>
                                        </p:tav>
                                        <p:tav tm="100000">
                                          <p:val>
                                            <p:strVal val="#ppt_y"/>
                                          </p:val>
                                        </p:tav>
                                      </p:tavLst>
                                    </p:anim>
                                    <p:anim calcmode="lin" valueType="num">
                                      <p:cBhvr>
                                        <p:cTn id="78" dur="500" fill="hold"/>
                                        <p:tgtEl>
                                          <p:spTgt spid="14"/>
                                        </p:tgtEl>
                                        <p:attrNameLst>
                                          <p:attrName>ppt_w</p:attrName>
                                        </p:attrNameLst>
                                      </p:cBhvr>
                                      <p:tavLst>
                                        <p:tav tm="0">
                                          <p:val>
                                            <p:fltVal val="0"/>
                                          </p:val>
                                        </p:tav>
                                        <p:tav tm="100000">
                                          <p:val>
                                            <p:strVal val="#ppt_w"/>
                                          </p:val>
                                        </p:tav>
                                      </p:tavLst>
                                    </p:anim>
                                    <p:anim calcmode="lin" valueType="num">
                                      <p:cBhvr>
                                        <p:cTn id="79" dur="500" fill="hold"/>
                                        <p:tgtEl>
                                          <p:spTgt spid="14"/>
                                        </p:tgtEl>
                                        <p:attrNameLst>
                                          <p:attrName>ppt_h</p:attrName>
                                        </p:attrNameLst>
                                      </p:cBhvr>
                                      <p:tavLst>
                                        <p:tav tm="0">
                                          <p:val>
                                            <p:strVal val="#ppt_h"/>
                                          </p:val>
                                        </p:tav>
                                        <p:tav tm="100000">
                                          <p:val>
                                            <p:strVal val="#ppt_h"/>
                                          </p:val>
                                        </p:tav>
                                      </p:tavLst>
                                    </p:anim>
                                  </p:childTnLst>
                                </p:cTn>
                              </p:par>
                            </p:childTnLst>
                          </p:cTn>
                        </p:par>
                        <p:par>
                          <p:cTn id="80" fill="hold">
                            <p:stCondLst>
                              <p:cond delay="500"/>
                            </p:stCondLst>
                            <p:childTnLst>
                              <p:par>
                                <p:cTn id="81" presetID="17" presetClass="entr" presetSubtype="8"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 calcmode="lin" valueType="num">
                                      <p:cBhvr>
                                        <p:cTn id="83" dur="500" fill="hold"/>
                                        <p:tgtEl>
                                          <p:spTgt spid="15"/>
                                        </p:tgtEl>
                                        <p:attrNameLst>
                                          <p:attrName>ppt_x</p:attrName>
                                        </p:attrNameLst>
                                      </p:cBhvr>
                                      <p:tavLst>
                                        <p:tav tm="0">
                                          <p:val>
                                            <p:strVal val="#ppt_x-#ppt_w/2"/>
                                          </p:val>
                                        </p:tav>
                                        <p:tav tm="100000">
                                          <p:val>
                                            <p:strVal val="#ppt_x"/>
                                          </p:val>
                                        </p:tav>
                                      </p:tavLst>
                                    </p:anim>
                                    <p:anim calcmode="lin" valueType="num">
                                      <p:cBhvr>
                                        <p:cTn id="84" dur="500" fill="hold"/>
                                        <p:tgtEl>
                                          <p:spTgt spid="15"/>
                                        </p:tgtEl>
                                        <p:attrNameLst>
                                          <p:attrName>ppt_y</p:attrName>
                                        </p:attrNameLst>
                                      </p:cBhvr>
                                      <p:tavLst>
                                        <p:tav tm="0">
                                          <p:val>
                                            <p:strVal val="#ppt_y"/>
                                          </p:val>
                                        </p:tav>
                                        <p:tav tm="100000">
                                          <p:val>
                                            <p:strVal val="#ppt_y"/>
                                          </p:val>
                                        </p:tav>
                                      </p:tavLst>
                                    </p:anim>
                                    <p:anim calcmode="lin" valueType="num">
                                      <p:cBhvr>
                                        <p:cTn id="85" dur="500" fill="hold"/>
                                        <p:tgtEl>
                                          <p:spTgt spid="15"/>
                                        </p:tgtEl>
                                        <p:attrNameLst>
                                          <p:attrName>ppt_w</p:attrName>
                                        </p:attrNameLst>
                                      </p:cBhvr>
                                      <p:tavLst>
                                        <p:tav tm="0">
                                          <p:val>
                                            <p:fltVal val="0"/>
                                          </p:val>
                                        </p:tav>
                                        <p:tav tm="100000">
                                          <p:val>
                                            <p:strVal val="#ppt_w"/>
                                          </p:val>
                                        </p:tav>
                                      </p:tavLst>
                                    </p:anim>
                                    <p:anim calcmode="lin" valueType="num">
                                      <p:cBhvr>
                                        <p:cTn id="86" dur="500" fill="hold"/>
                                        <p:tgtEl>
                                          <p:spTgt spid="15"/>
                                        </p:tgtEl>
                                        <p:attrNameLst>
                                          <p:attrName>ppt_h</p:attrName>
                                        </p:attrNameLst>
                                      </p:cBhvr>
                                      <p:tavLst>
                                        <p:tav tm="0">
                                          <p:val>
                                            <p:strVal val="#ppt_h"/>
                                          </p:val>
                                        </p:tav>
                                        <p:tav tm="100000">
                                          <p:val>
                                            <p:strVal val="#ppt_h"/>
                                          </p:val>
                                        </p:tav>
                                      </p:tavLst>
                                    </p:anim>
                                  </p:childTnLst>
                                </p:cTn>
                              </p:par>
                            </p:childTnLst>
                          </p:cTn>
                        </p:par>
                        <p:par>
                          <p:cTn id="87" fill="hold">
                            <p:stCondLst>
                              <p:cond delay="1000"/>
                            </p:stCondLst>
                            <p:childTnLst>
                              <p:par>
                                <p:cTn id="88" presetID="9" presetClass="emph" presetSubtype="0" grpId="1" nodeType="afterEffect">
                                  <p:stCondLst>
                                    <p:cond delay="0"/>
                                  </p:stCondLst>
                                  <p:childTnLst>
                                    <p:set>
                                      <p:cBhvr rctx="PPT">
                                        <p:cTn id="89" dur="indefinite"/>
                                        <p:tgtEl>
                                          <p:spTgt spid="7"/>
                                        </p:tgtEl>
                                        <p:attrNameLst>
                                          <p:attrName>style.opacity</p:attrName>
                                        </p:attrNameLst>
                                      </p:cBhvr>
                                      <p:to>
                                        <p:strVal val="0.5"/>
                                      </p:to>
                                    </p:set>
                                    <p:animEffect filter="image" prLst="opacity: 0.5">
                                      <p:cBhvr rctx="IE">
                                        <p:cTn id="90" dur="indefinite"/>
                                        <p:tgtEl>
                                          <p:spTgt spid="7"/>
                                        </p:tgtEl>
                                      </p:cBhvr>
                                    </p:animEffect>
                                  </p:childTnLst>
                                </p:cTn>
                              </p:par>
                            </p:childTnLst>
                          </p:cTn>
                        </p:par>
                        <p:par>
                          <p:cTn id="91" fill="hold">
                            <p:stCondLst>
                              <p:cond delay="1000"/>
                            </p:stCondLst>
                            <p:childTnLst>
                              <p:par>
                                <p:cTn id="92" presetID="9" presetClass="emph" presetSubtype="0" grpId="1" nodeType="afterEffect">
                                  <p:stCondLst>
                                    <p:cond delay="0"/>
                                  </p:stCondLst>
                                  <p:childTnLst>
                                    <p:set>
                                      <p:cBhvr rctx="PPT">
                                        <p:cTn id="93" dur="indefinite"/>
                                        <p:tgtEl>
                                          <p:spTgt spid="13"/>
                                        </p:tgtEl>
                                        <p:attrNameLst>
                                          <p:attrName>style.opacity</p:attrName>
                                        </p:attrNameLst>
                                      </p:cBhvr>
                                      <p:to>
                                        <p:strVal val="0.5"/>
                                      </p:to>
                                    </p:set>
                                    <p:animEffect filter="image" prLst="opacity: 0.5">
                                      <p:cBhvr rctx="IE">
                                        <p:cTn id="94" dur="indefinite"/>
                                        <p:tgtEl>
                                          <p:spTgt spid="13"/>
                                        </p:tgtEl>
                                      </p:cBhvr>
                                    </p:animEffect>
                                  </p:childTnLst>
                                </p:cTn>
                              </p:par>
                            </p:childTnLst>
                          </p:cTn>
                        </p:par>
                      </p:childTnLst>
                    </p:cTn>
                  </p:par>
                  <p:par>
                    <p:cTn id="95" fill="hold">
                      <p:stCondLst>
                        <p:cond delay="indefinite"/>
                      </p:stCondLst>
                      <p:childTnLst>
                        <p:par>
                          <p:cTn id="96" fill="hold">
                            <p:stCondLst>
                              <p:cond delay="0"/>
                            </p:stCondLst>
                            <p:childTnLst>
                              <p:par>
                                <p:cTn id="97" presetID="17" presetClass="entr" presetSubtype="8" fill="hold" grpId="0" nodeType="clickEffect">
                                  <p:stCondLst>
                                    <p:cond delay="0"/>
                                  </p:stCondLst>
                                  <p:childTnLst>
                                    <p:set>
                                      <p:cBhvr>
                                        <p:cTn id="98" dur="1" fill="hold">
                                          <p:stCondLst>
                                            <p:cond delay="0"/>
                                          </p:stCondLst>
                                        </p:cTn>
                                        <p:tgtEl>
                                          <p:spTgt spid="16"/>
                                        </p:tgtEl>
                                        <p:attrNameLst>
                                          <p:attrName>style.visibility</p:attrName>
                                        </p:attrNameLst>
                                      </p:cBhvr>
                                      <p:to>
                                        <p:strVal val="visible"/>
                                      </p:to>
                                    </p:set>
                                    <p:anim calcmode="lin" valueType="num">
                                      <p:cBhvr>
                                        <p:cTn id="99" dur="500" fill="hold"/>
                                        <p:tgtEl>
                                          <p:spTgt spid="16"/>
                                        </p:tgtEl>
                                        <p:attrNameLst>
                                          <p:attrName>ppt_x</p:attrName>
                                        </p:attrNameLst>
                                      </p:cBhvr>
                                      <p:tavLst>
                                        <p:tav tm="0">
                                          <p:val>
                                            <p:strVal val="#ppt_x-#ppt_w/2"/>
                                          </p:val>
                                        </p:tav>
                                        <p:tav tm="100000">
                                          <p:val>
                                            <p:strVal val="#ppt_x"/>
                                          </p:val>
                                        </p:tav>
                                      </p:tavLst>
                                    </p:anim>
                                    <p:anim calcmode="lin" valueType="num">
                                      <p:cBhvr>
                                        <p:cTn id="100" dur="500" fill="hold"/>
                                        <p:tgtEl>
                                          <p:spTgt spid="16"/>
                                        </p:tgtEl>
                                        <p:attrNameLst>
                                          <p:attrName>ppt_y</p:attrName>
                                        </p:attrNameLst>
                                      </p:cBhvr>
                                      <p:tavLst>
                                        <p:tav tm="0">
                                          <p:val>
                                            <p:strVal val="#ppt_y"/>
                                          </p:val>
                                        </p:tav>
                                        <p:tav tm="100000">
                                          <p:val>
                                            <p:strVal val="#ppt_y"/>
                                          </p:val>
                                        </p:tav>
                                      </p:tavLst>
                                    </p:anim>
                                    <p:anim calcmode="lin" valueType="num">
                                      <p:cBhvr>
                                        <p:cTn id="101" dur="500" fill="hold"/>
                                        <p:tgtEl>
                                          <p:spTgt spid="16"/>
                                        </p:tgtEl>
                                        <p:attrNameLst>
                                          <p:attrName>ppt_w</p:attrName>
                                        </p:attrNameLst>
                                      </p:cBhvr>
                                      <p:tavLst>
                                        <p:tav tm="0">
                                          <p:val>
                                            <p:fltVal val="0"/>
                                          </p:val>
                                        </p:tav>
                                        <p:tav tm="100000">
                                          <p:val>
                                            <p:strVal val="#ppt_w"/>
                                          </p:val>
                                        </p:tav>
                                      </p:tavLst>
                                    </p:anim>
                                    <p:anim calcmode="lin" valueType="num">
                                      <p:cBhvr>
                                        <p:cTn id="102" dur="500" fill="hold"/>
                                        <p:tgtEl>
                                          <p:spTgt spid="16"/>
                                        </p:tgtEl>
                                        <p:attrNameLst>
                                          <p:attrName>ppt_h</p:attrName>
                                        </p:attrNameLst>
                                      </p:cBhvr>
                                      <p:tavLst>
                                        <p:tav tm="0">
                                          <p:val>
                                            <p:strVal val="#ppt_h"/>
                                          </p:val>
                                        </p:tav>
                                        <p:tav tm="100000">
                                          <p:val>
                                            <p:strVal val="#ppt_h"/>
                                          </p:val>
                                        </p:tav>
                                      </p:tavLst>
                                    </p:anim>
                                  </p:childTnLst>
                                </p:cTn>
                              </p:par>
                            </p:childTnLst>
                          </p:cTn>
                        </p:par>
                        <p:par>
                          <p:cTn id="103" fill="hold">
                            <p:stCondLst>
                              <p:cond delay="500"/>
                            </p:stCondLst>
                            <p:childTnLst>
                              <p:par>
                                <p:cTn id="104" presetID="17" presetClass="entr" presetSubtype="8" fill="hold" grpId="0" nodeType="afterEffect">
                                  <p:stCondLst>
                                    <p:cond delay="0"/>
                                  </p:stCondLst>
                                  <p:childTnLst>
                                    <p:set>
                                      <p:cBhvr>
                                        <p:cTn id="105" dur="1" fill="hold">
                                          <p:stCondLst>
                                            <p:cond delay="0"/>
                                          </p:stCondLst>
                                        </p:cTn>
                                        <p:tgtEl>
                                          <p:spTgt spid="17"/>
                                        </p:tgtEl>
                                        <p:attrNameLst>
                                          <p:attrName>style.visibility</p:attrName>
                                        </p:attrNameLst>
                                      </p:cBhvr>
                                      <p:to>
                                        <p:strVal val="visible"/>
                                      </p:to>
                                    </p:set>
                                    <p:anim calcmode="lin" valueType="num">
                                      <p:cBhvr>
                                        <p:cTn id="106" dur="500" fill="hold"/>
                                        <p:tgtEl>
                                          <p:spTgt spid="17"/>
                                        </p:tgtEl>
                                        <p:attrNameLst>
                                          <p:attrName>ppt_x</p:attrName>
                                        </p:attrNameLst>
                                      </p:cBhvr>
                                      <p:tavLst>
                                        <p:tav tm="0">
                                          <p:val>
                                            <p:strVal val="#ppt_x-#ppt_w/2"/>
                                          </p:val>
                                        </p:tav>
                                        <p:tav tm="100000">
                                          <p:val>
                                            <p:strVal val="#ppt_x"/>
                                          </p:val>
                                        </p:tav>
                                      </p:tavLst>
                                    </p:anim>
                                    <p:anim calcmode="lin" valueType="num">
                                      <p:cBhvr>
                                        <p:cTn id="107" dur="500" fill="hold"/>
                                        <p:tgtEl>
                                          <p:spTgt spid="17"/>
                                        </p:tgtEl>
                                        <p:attrNameLst>
                                          <p:attrName>ppt_y</p:attrName>
                                        </p:attrNameLst>
                                      </p:cBhvr>
                                      <p:tavLst>
                                        <p:tav tm="0">
                                          <p:val>
                                            <p:strVal val="#ppt_y"/>
                                          </p:val>
                                        </p:tav>
                                        <p:tav tm="100000">
                                          <p:val>
                                            <p:strVal val="#ppt_y"/>
                                          </p:val>
                                        </p:tav>
                                      </p:tavLst>
                                    </p:anim>
                                    <p:anim calcmode="lin" valueType="num">
                                      <p:cBhvr>
                                        <p:cTn id="108" dur="500" fill="hold"/>
                                        <p:tgtEl>
                                          <p:spTgt spid="17"/>
                                        </p:tgtEl>
                                        <p:attrNameLst>
                                          <p:attrName>ppt_w</p:attrName>
                                        </p:attrNameLst>
                                      </p:cBhvr>
                                      <p:tavLst>
                                        <p:tav tm="0">
                                          <p:val>
                                            <p:fltVal val="0"/>
                                          </p:val>
                                        </p:tav>
                                        <p:tav tm="100000">
                                          <p:val>
                                            <p:strVal val="#ppt_w"/>
                                          </p:val>
                                        </p:tav>
                                      </p:tavLst>
                                    </p:anim>
                                    <p:anim calcmode="lin" valueType="num">
                                      <p:cBhvr>
                                        <p:cTn id="109" dur="500" fill="hold"/>
                                        <p:tgtEl>
                                          <p:spTgt spid="17"/>
                                        </p:tgtEl>
                                        <p:attrNameLst>
                                          <p:attrName>ppt_h</p:attrName>
                                        </p:attrNameLst>
                                      </p:cBhvr>
                                      <p:tavLst>
                                        <p:tav tm="0">
                                          <p:val>
                                            <p:strVal val="#ppt_h"/>
                                          </p:val>
                                        </p:tav>
                                        <p:tav tm="100000">
                                          <p:val>
                                            <p:strVal val="#ppt_h"/>
                                          </p:val>
                                        </p:tav>
                                      </p:tavLst>
                                    </p:anim>
                                  </p:childTnLst>
                                </p:cTn>
                              </p:par>
                            </p:childTnLst>
                          </p:cTn>
                        </p:par>
                        <p:par>
                          <p:cTn id="110" fill="hold">
                            <p:stCondLst>
                              <p:cond delay="1000"/>
                            </p:stCondLst>
                            <p:childTnLst>
                              <p:par>
                                <p:cTn id="111" presetID="9" presetClass="emph" presetSubtype="0" grpId="1" nodeType="afterEffect">
                                  <p:stCondLst>
                                    <p:cond delay="0"/>
                                  </p:stCondLst>
                                  <p:childTnLst>
                                    <p:set>
                                      <p:cBhvr rctx="PPT">
                                        <p:cTn id="112" dur="indefinite"/>
                                        <p:tgtEl>
                                          <p:spTgt spid="14"/>
                                        </p:tgtEl>
                                        <p:attrNameLst>
                                          <p:attrName>style.opacity</p:attrName>
                                        </p:attrNameLst>
                                      </p:cBhvr>
                                      <p:to>
                                        <p:strVal val="0.5"/>
                                      </p:to>
                                    </p:set>
                                    <p:animEffect filter="image" prLst="opacity: 0.5">
                                      <p:cBhvr rctx="IE">
                                        <p:cTn id="113" dur="indefinite"/>
                                        <p:tgtEl>
                                          <p:spTgt spid="14"/>
                                        </p:tgtEl>
                                      </p:cBhvr>
                                    </p:animEffect>
                                  </p:childTnLst>
                                </p:cTn>
                              </p:par>
                            </p:childTnLst>
                          </p:cTn>
                        </p:par>
                        <p:par>
                          <p:cTn id="114" fill="hold">
                            <p:stCondLst>
                              <p:cond delay="1000"/>
                            </p:stCondLst>
                            <p:childTnLst>
                              <p:par>
                                <p:cTn id="115" presetID="9" presetClass="emph" presetSubtype="0" grpId="1" nodeType="afterEffect">
                                  <p:stCondLst>
                                    <p:cond delay="0"/>
                                  </p:stCondLst>
                                  <p:childTnLst>
                                    <p:set>
                                      <p:cBhvr rctx="PPT">
                                        <p:cTn id="116" dur="indefinite"/>
                                        <p:tgtEl>
                                          <p:spTgt spid="15"/>
                                        </p:tgtEl>
                                        <p:attrNameLst>
                                          <p:attrName>style.opacity</p:attrName>
                                        </p:attrNameLst>
                                      </p:cBhvr>
                                      <p:to>
                                        <p:strVal val="0.5"/>
                                      </p:to>
                                    </p:set>
                                    <p:animEffect filter="image" prLst="opacity: 0.5">
                                      <p:cBhvr rctx="IE">
                                        <p:cTn id="117" dur="indefinite"/>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6" grpId="0"/>
      <p:bldP spid="6" grpId="1"/>
      <p:bldP spid="7" grpId="0"/>
      <p:bldP spid="7" grpId="1"/>
      <p:bldP spid="9" grpId="0"/>
      <p:bldP spid="9" grpId="1"/>
      <p:bldP spid="10" grpId="0"/>
      <p:bldP spid="10" grpId="1"/>
      <p:bldP spid="13" grpId="0"/>
      <p:bldP spid="13" grpId="1"/>
      <p:bldP spid="14" grpId="0"/>
      <p:bldP spid="14" grpId="1"/>
      <p:bldP spid="15" grpId="0"/>
      <p:bldP spid="15" grpId="1"/>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457200"/>
            <a:ext cx="8229600" cy="584775"/>
          </a:xfrm>
          <a:prstGeom prst="rect">
            <a:avLst/>
          </a:prstGeom>
          <a:noFill/>
        </p:spPr>
        <p:txBody>
          <a:bodyPr wrap="square" rtlCol="0">
            <a:spAutoFit/>
          </a:bodyPr>
          <a:lstStyle/>
          <a:p>
            <a:r>
              <a:rPr lang="en-US" sz="3200" dirty="0" smtClean="0">
                <a:latin typeface="+mj-lt"/>
              </a:rPr>
              <a:t>Bethlehem</a:t>
            </a:r>
            <a:r>
              <a:rPr lang="en-US" sz="3200" dirty="0" smtClean="0">
                <a:solidFill>
                  <a:schemeClr val="bg1"/>
                </a:solidFill>
                <a:latin typeface="+mj-lt"/>
              </a:rPr>
              <a:t> ~ </a:t>
            </a:r>
            <a:r>
              <a:rPr lang="en-US" sz="3200" i="1" dirty="0" smtClean="0">
                <a:solidFill>
                  <a:schemeClr val="bg1"/>
                </a:solidFill>
                <a:latin typeface="+mj-lt"/>
              </a:rPr>
              <a:t>house of bread</a:t>
            </a:r>
            <a:endParaRPr lang="en-US" sz="3200" i="1" dirty="0">
              <a:latin typeface="+mj-lt"/>
            </a:endParaRPr>
          </a:p>
        </p:txBody>
      </p:sp>
      <p:sp>
        <p:nvSpPr>
          <p:cNvPr id="3" name="TextBox 2"/>
          <p:cNvSpPr txBox="1"/>
          <p:nvPr/>
        </p:nvSpPr>
        <p:spPr>
          <a:xfrm>
            <a:off x="457200" y="6198021"/>
            <a:ext cx="6781800" cy="646331"/>
          </a:xfrm>
          <a:prstGeom prst="rect">
            <a:avLst/>
          </a:prstGeom>
          <a:noFill/>
        </p:spPr>
        <p:txBody>
          <a:bodyPr wrap="square" rtlCol="0">
            <a:spAutoFit/>
          </a:bodyPr>
          <a:lstStyle/>
          <a:p>
            <a:pPr algn="ctr"/>
            <a:r>
              <a:rPr lang="en-US" sz="3600" b="1" dirty="0" smtClean="0">
                <a:solidFill>
                  <a:schemeClr val="bg1"/>
                </a:solidFill>
                <a:effectLst>
                  <a:glow rad="228600">
                    <a:schemeClr val="accent6">
                      <a:satMod val="175000"/>
                      <a:alpha val="40000"/>
                    </a:schemeClr>
                  </a:glow>
                  <a:outerShdw blurRad="38100" dist="38100" dir="2700000" algn="tl">
                    <a:srgbClr val="000000">
                      <a:alpha val="43137"/>
                    </a:srgbClr>
                  </a:outerShdw>
                </a:effectLst>
              </a:rPr>
              <a:t>1:1-22</a:t>
            </a:r>
            <a:endParaRPr lang="en-US" sz="3600" b="1" dirty="0">
              <a:solidFill>
                <a:schemeClr val="bg1"/>
              </a:solidFill>
              <a:effectLst>
                <a:glow rad="228600">
                  <a:schemeClr val="accent6">
                    <a:satMod val="175000"/>
                    <a:alpha val="40000"/>
                  </a:schemeClr>
                </a:glow>
                <a:outerShdw blurRad="38100" dist="38100" dir="2700000" algn="tl">
                  <a:srgbClr val="000000">
                    <a:alpha val="43137"/>
                  </a:srgbClr>
                </a:outerShdw>
              </a:effectLst>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Lst>
</file>

<file path=ppt/tags/tag10.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 name="WP_AF_EFFECT_INFO" val="0"/>
</p:tagLst>
</file>

<file path=ppt/tags/tag11.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2.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 name="WP_AF_EFFECT_INFO" val="0"/>
</p:tagLst>
</file>

<file path=ppt/tags/tag13.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4.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 name="WP_AF_EFFECT_INFO" val="0"/>
</p:tagLst>
</file>

<file path=ppt/tags/tag15.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6.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 name="WP_AF_EFFECT_INFO" val="0"/>
</p:tagLst>
</file>

<file path=ppt/tags/tag17.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18.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 name="WP_AF_EFFECT_INFO" val="0"/>
</p:tagLst>
</file>

<file path=ppt/tags/tag19.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2.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WP_AF_EFFECT_INFO" val="0"/>
</p:tagLst>
</file>

<file path=ppt/tags/tag20.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 name="WP_AF_EFFECT_INFO" val="0"/>
</p:tagLst>
</file>

<file path=ppt/tags/tag21.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3.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4.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WP_AF_EFFECT_INFO" val="0"/>
</p:tagLst>
</file>

<file path=ppt/tags/tag5.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 name="WP_AF_EFFECT_INFO" val="0"/>
</p:tagLst>
</file>

<file path=ppt/tags/tag6.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7.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 name="WP_AF_EFFECT_INFO" val="0"/>
</p:tagLst>
</file>

<file path=ppt/tags/tag8.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Lst>
</file>

<file path=ppt/tags/tag9.xml><?xml version="1.0" encoding="utf-8"?>
<p:tagLst xmlns:a="http://schemas.openxmlformats.org/drawingml/2006/main" xmlns:r="http://schemas.openxmlformats.org/officeDocument/2006/relationships" xmlns:p="http://schemas.openxmlformats.org/presentationml/2006/main">
  <p:tag name="POWER3D TRANSITION" val="DemoTurningPageofBook.p3d 0"/>
  <p:tag name="POWER3D OPTIONS" val="Medium "/>
  <p:tag name="POWER3D IMAGE0" val="Pwrtrans.tga"/>
  <p:tag name="POWER3D SOUND" val="Turning Page of Book"/>
  <p:tag name="WP_AF_EFFECT_INFO" val="0"/>
</p:tagLst>
</file>

<file path=ppt/theme/theme1.xml><?xml version="1.0" encoding="utf-8"?>
<a:theme xmlns:a="http://schemas.openxmlformats.org/drawingml/2006/main" name="Ruth">
  <a:themeElements>
    <a:clrScheme name="Ruth">
      <a:dk1>
        <a:srgbClr val="FFC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uth">
      <a:majorFont>
        <a:latin typeface="Eras Demi ITC"/>
        <a:ea typeface=""/>
        <a:cs typeface=""/>
      </a:majorFont>
      <a:minorFont>
        <a:latin typeface="Times New Roman"/>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Ruth</Template>
  <TotalTime>1851</TotalTime>
  <Words>658</Words>
  <Application>Microsoft Office PowerPoint</Application>
  <PresentationFormat>On-screen Show (4:3)</PresentationFormat>
  <Paragraphs>79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Ruth</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dc:creator>
  <cp:lastModifiedBy>Kathy</cp:lastModifiedBy>
  <cp:revision>144</cp:revision>
  <dcterms:created xsi:type="dcterms:W3CDTF">2010-11-01T02:47:54Z</dcterms:created>
  <dcterms:modified xsi:type="dcterms:W3CDTF">2010-11-08T01:43:13Z</dcterms:modified>
</cp:coreProperties>
</file>