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4" r:id="rId8"/>
    <p:sldId id="261" r:id="rId9"/>
    <p:sldId id="265" r:id="rId10"/>
    <p:sldId id="266" r:id="rId11"/>
    <p:sldId id="273" r:id="rId12"/>
    <p:sldId id="274" r:id="rId13"/>
    <p:sldId id="259" r:id="rId14"/>
    <p:sldId id="267" r:id="rId15"/>
    <p:sldId id="268" r:id="rId16"/>
    <p:sldId id="269" r:id="rId17"/>
    <p:sldId id="272" r:id="rId18"/>
    <p:sldId id="271" r:id="rId19"/>
  </p:sldIdLst>
  <p:sldSz cx="9144000" cy="6858000" type="screen4x3"/>
  <p:notesSz cx="6858000" cy="9144000"/>
  <p:embeddedFontLst>
    <p:embeddedFont>
      <p:font typeface="Castellar" panose="020A0402060406010301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68" d="100"/>
          <a:sy n="68" d="100"/>
        </p:scale>
        <p:origin x="-2268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2514600"/>
            <a:ext cx="87630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Election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eklogē</a:t>
            </a:r>
            <a:r>
              <a:rPr lang="en-US" sz="3200" dirty="0"/>
              <a:t> – </a:t>
            </a:r>
            <a:r>
              <a:rPr lang="en-US" sz="3200" i="1" dirty="0"/>
              <a:t>to choose or </a:t>
            </a:r>
            <a:r>
              <a:rPr lang="en-US" sz="3200" i="1" dirty="0" smtClean="0"/>
              <a:t>select</a:t>
            </a:r>
            <a:r>
              <a:rPr lang="en-US" sz="3200" dirty="0" smtClean="0"/>
              <a:t>; 4 of </a:t>
            </a:r>
            <a:r>
              <a:rPr lang="en-US" sz="3200" dirty="0"/>
              <a:t>the 5x in Paul's letters is Rom. 9-11</a:t>
            </a:r>
          </a:p>
        </p:txBody>
      </p:sp>
    </p:spTree>
    <p:extLst>
      <p:ext uri="{BB962C8B-B14F-4D97-AF65-F5344CB8AC3E}">
        <p14:creationId xmlns:p14="http://schemas.microsoft.com/office/powerpoint/2010/main" val="12819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people deny His grace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3738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people exploit His grace 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96369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people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misunderstand His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 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Blinded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(KJV, NASB, NIV,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Hardened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poroō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verb form of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poros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petrify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4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Stupor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katanuxis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anesthetize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503604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Strong's Enhanced Lexicon: </a:t>
            </a:r>
            <a:r>
              <a:rPr lang="en-US" sz="32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pricking, piercing. </a:t>
            </a:r>
            <a:r>
              <a:rPr lang="en-US" sz="32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severe sorrow, extreme grief. </a:t>
            </a:r>
            <a:r>
              <a:rPr lang="en-US" sz="3200" b="1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(An) insensibility or torpor of mind, such as extreme grief easily produces, hence a “spirit of stupor,” which renders their souls torpid so insensible that they are not affected at all by the offer made them of salvation through the Messiah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9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0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Is. 49:15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a woman forget her nursing child, and not have compassion on the son of her womb?  Surely they may forget, yet I will not forget you.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how is anyone going to tell them, unless someone is sent to do it? That’s why Scripture exclaims, A sight to take your breath away! Grand processions of people telling all the good things of God!</a:t>
            </a:r>
          </a:p>
        </p:txBody>
      </p:sp>
    </p:spTree>
    <p:extLst>
      <p:ext uri="{BB962C8B-B14F-4D97-AF65-F5344CB8AC3E}">
        <p14:creationId xmlns:p14="http://schemas.microsoft.com/office/powerpoint/2010/main" val="36209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Certainly not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mē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genoito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9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10x in Romans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193604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3:3b-4a ~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unbelief make the faithfulness of God without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effect? Certainly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not! Indeed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3696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3:5b-6a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God unjust who inflicts wrath? (I speak as a man.) Certainly not!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474093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3:31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then make void the law through faith? Certainly not! On the contrary, we establish the law.</a:t>
            </a:r>
          </a:p>
        </p:txBody>
      </p:sp>
    </p:spTree>
    <p:extLst>
      <p:ext uri="{BB962C8B-B14F-4D97-AF65-F5344CB8AC3E}">
        <p14:creationId xmlns:p14="http://schemas.microsoft.com/office/powerpoint/2010/main" val="3001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6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Certainly not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mē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genoito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9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10x in Romans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193604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6:1b-2a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we continue in sin that grace may abound?  Certainly not!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7:7a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shall we say then? Is the law sin? Certainly not!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01602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7:13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then what is good become death to me? Certainly not!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04418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9:14b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unrighteousness with God?  Certainly not!</a:t>
            </a:r>
          </a:p>
        </p:txBody>
      </p:sp>
    </p:spTree>
    <p:extLst>
      <p:ext uri="{BB962C8B-B14F-4D97-AF65-F5344CB8AC3E}">
        <p14:creationId xmlns:p14="http://schemas.microsoft.com/office/powerpoint/2010/main" val="24118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5" grpId="0"/>
      <p:bldP spid="5" grpId="1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10:14-11:10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1Tim. 1:16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for this reason I obtained mercy, that in me first Jesus Christ might show all longsuffering, as a pattern to those who are going to believe on Him for everlasting life. </a:t>
            </a:r>
          </a:p>
        </p:txBody>
      </p:sp>
    </p:spTree>
    <p:extLst>
      <p:ext uri="{BB962C8B-B14F-4D97-AF65-F5344CB8AC3E}">
        <p14:creationId xmlns:p14="http://schemas.microsoft.com/office/powerpoint/2010/main" val="69667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F19A1ABF-49B5-4991-A313-9E979E23B7B7}" vid="{13C37AB8-BF00-42AC-B12B-D854D5491B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1517</TotalTime>
  <Words>452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Castellar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9</cp:revision>
  <dcterms:created xsi:type="dcterms:W3CDTF">2014-01-30T15:35:10Z</dcterms:created>
  <dcterms:modified xsi:type="dcterms:W3CDTF">2014-02-04T16:49:35Z</dcterms:modified>
</cp:coreProperties>
</file>