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8" r:id="rId5"/>
    <p:sldId id="269" r:id="rId6"/>
    <p:sldId id="270" r:id="rId7"/>
    <p:sldId id="271" r:id="rId8"/>
    <p:sldId id="261" r:id="rId9"/>
    <p:sldId id="262" r:id="rId10"/>
    <p:sldId id="276" r:id="rId11"/>
    <p:sldId id="273" r:id="rId12"/>
    <p:sldId id="259" r:id="rId13"/>
    <p:sldId id="263" r:id="rId14"/>
    <p:sldId id="264" r:id="rId15"/>
    <p:sldId id="265" r:id="rId16"/>
    <p:sldId id="260" r:id="rId17"/>
    <p:sldId id="266" r:id="rId18"/>
    <p:sldId id="267" r:id="rId19"/>
    <p:sldId id="274" r:id="rId20"/>
    <p:sldId id="275" r:id="rId21"/>
  </p:sldIdLst>
  <p:sldSz cx="9144000" cy="6858000" type="screen4x3"/>
  <p:notesSz cx="6858000" cy="9144000"/>
  <p:embeddedFontLst>
    <p:embeddedFont>
      <p:font typeface="Castellar" panose="020A0402060406010301"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CC00"/>
    <a:srgbClr val="FF990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85" d="100"/>
          <a:sy n="85" d="100"/>
        </p:scale>
        <p:origin x="-1752" y="-6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 S. Lewis ~ </a:t>
            </a:r>
            <a:r>
              <a:rPr lang="en-US" sz="3200" b="1" dirty="0">
                <a:effectLst>
                  <a:outerShdw blurRad="38100" dist="38100" dir="2700000" algn="tl">
                    <a:srgbClr val="000000">
                      <a:alpha val="43137"/>
                    </a:srgbClr>
                  </a:outerShdw>
                </a:effectLst>
              </a:rPr>
              <a:t>"No man knows how bad he is until he has tried to be good."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457200" y="1962180"/>
            <a:ext cx="8229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 kinds of men:</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2444578"/>
            <a:ext cx="8001000" cy="584775"/>
          </a:xfrm>
          <a:prstGeom prst="rect">
            <a:avLst/>
          </a:prstGeom>
          <a:noFill/>
        </p:spPr>
        <p:txBody>
          <a:bodyPr wrap="square" rtlCol="0">
            <a:spAutoFit/>
          </a:bodyPr>
          <a:lstStyle/>
          <a:p>
            <a:pPr marL="228600" indent="-2286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Natural</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unsaved man</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938959"/>
            <a:ext cx="8001000" cy="1077218"/>
          </a:xfrm>
          <a:prstGeom prst="rect">
            <a:avLst/>
          </a:prstGeom>
          <a:noFill/>
        </p:spPr>
        <p:txBody>
          <a:bodyPr wrap="square" rtlCol="0">
            <a:spAutoFit/>
          </a:bodyPr>
          <a:lstStyle/>
          <a:p>
            <a:pPr marL="228600" indent="-2286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Spiritual </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saved man with eyes on God</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4028182"/>
            <a:ext cx="8001000" cy="1077218"/>
          </a:xfrm>
          <a:prstGeom prst="rect">
            <a:avLst/>
          </a:prstGeom>
          <a:noFill/>
        </p:spPr>
        <p:txBody>
          <a:bodyPr wrap="square" rtlCol="0">
            <a:spAutoFit/>
          </a:bodyPr>
          <a:lstStyle/>
          <a:p>
            <a:pPr marL="228600" indent="-2286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Carnal </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saved man with eyes on his flesh</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5664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6"/>
                                        </p:tgtEl>
                                        <p:attrNameLst>
                                          <p:attrName>style.opacity</p:attrName>
                                        </p:attrNameLst>
                                      </p:cBhvr>
                                      <p:to>
                                        <p:strVal val="0.5"/>
                                      </p:to>
                                    </p:set>
                                    <p:animEffect filter="image" prLst="opacity: 0.5">
                                      <p:cBhvr rctx="IE">
                                        <p:cTn id="49"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5" grpId="1"/>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268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4400"/>
            <a:ext cx="82296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Murphy Goes To Church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47800"/>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Law of the Latecomer's Lament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1957257"/>
            <a:ext cx="8001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last seats to be filled are in the middle of the front pews.</a:t>
            </a:r>
          </a:p>
        </p:txBody>
      </p:sp>
      <p:sp>
        <p:nvSpPr>
          <p:cNvPr id="7" name="TextBox 6"/>
          <p:cNvSpPr txBox="1"/>
          <p:nvPr/>
        </p:nvSpPr>
        <p:spPr>
          <a:xfrm>
            <a:off x="685800" y="2985325"/>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a:t>
            </a:r>
            <a:r>
              <a:rPr lang="en-US" sz="3200" b="1" dirty="0" smtClean="0">
                <a:solidFill>
                  <a:srgbClr val="FFFF00"/>
                </a:solidFill>
                <a:effectLst>
                  <a:outerShdw blurRad="38100" dist="38100" dir="2700000" algn="tl">
                    <a:srgbClr val="000000">
                      <a:alpha val="43137"/>
                    </a:srgbClr>
                  </a:outerShdw>
                </a:effectLst>
              </a:rPr>
              <a:t>Law </a:t>
            </a:r>
            <a:r>
              <a:rPr lang="en-US" sz="3200" b="1" dirty="0">
                <a:solidFill>
                  <a:srgbClr val="FFFF00"/>
                </a:solidFill>
                <a:effectLst>
                  <a:outerShdw blurRad="38100" dist="38100" dir="2700000" algn="tl">
                    <a:srgbClr val="000000">
                      <a:alpha val="43137"/>
                    </a:srgbClr>
                  </a:outerShdw>
                </a:effectLst>
              </a:rPr>
              <a:t>of the Perpetual Recession</a:t>
            </a:r>
          </a:p>
        </p:txBody>
      </p:sp>
      <p:sp>
        <p:nvSpPr>
          <p:cNvPr id="8" name="TextBox 7"/>
          <p:cNvSpPr txBox="1"/>
          <p:nvPr/>
        </p:nvSpPr>
        <p:spPr>
          <a:xfrm>
            <a:off x="685800" y="3505200"/>
            <a:ext cx="80010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When the economy is bad, people give </a:t>
            </a:r>
            <a:r>
              <a:rPr lang="en-US" sz="3200" b="1" dirty="0" smtClean="0">
                <a:effectLst>
                  <a:outerShdw blurRad="38100" dist="38100" dir="2700000" algn="tl">
                    <a:srgbClr val="000000">
                      <a:alpha val="43137"/>
                    </a:srgbClr>
                  </a:outerShdw>
                </a:effectLst>
              </a:rPr>
              <a:t>less. When </a:t>
            </a:r>
            <a:r>
              <a:rPr lang="en-US" sz="3200" b="1" dirty="0">
                <a:effectLst>
                  <a:outerShdw blurRad="38100" dist="38100" dir="2700000" algn="tl">
                    <a:srgbClr val="000000">
                      <a:alpha val="43137"/>
                    </a:srgbClr>
                  </a:outerShdw>
                </a:effectLst>
              </a:rPr>
              <a:t>the economy is good, people give less</a:t>
            </a:r>
          </a:p>
        </p:txBody>
      </p:sp>
    </p:spTree>
    <p:extLst>
      <p:ext uri="{BB962C8B-B14F-4D97-AF65-F5344CB8AC3E}">
        <p14:creationId xmlns:p14="http://schemas.microsoft.com/office/powerpoint/2010/main" val="121376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36"/>
                                        </p:tgtEl>
                                        <p:attrNameLst>
                                          <p:attrName>style.opacity</p:attrName>
                                        </p:attrNameLst>
                                      </p:cBhvr>
                                      <p:to>
                                        <p:strVal val="0.5"/>
                                      </p:to>
                                    </p:set>
                                    <p:animEffect filter="image" prLst="opacity: 0.5">
                                      <p:cBhvr rctx="IE">
                                        <p:cTn id="34" dur="indefinite"/>
                                        <p:tgtEl>
                                          <p:spTgt spid="36"/>
                                        </p:tgtEl>
                                      </p:cBhvr>
                                    </p:animEffect>
                                  </p:childTnLst>
                                </p:cTn>
                              </p:par>
                              <p:par>
                                <p:cTn id="35" presetID="9" presetClass="emph" presetSubtype="0" grpId="1" nodeType="withEffect">
                                  <p:stCondLst>
                                    <p:cond delay="0"/>
                                  </p:stCondLst>
                                  <p:childTnLst>
                                    <p:set>
                                      <p:cBhvr rctx="PPT">
                                        <p:cTn id="36" dur="indefinite"/>
                                        <p:tgtEl>
                                          <p:spTgt spid="6"/>
                                        </p:tgtEl>
                                        <p:attrNameLst>
                                          <p:attrName>style.opacity</p:attrName>
                                        </p:attrNameLst>
                                      </p:cBhvr>
                                      <p:to>
                                        <p:strVal val="0.5"/>
                                      </p:to>
                                    </p:set>
                                    <p:animEffect filter="image" prLst="opacity: 0.5">
                                      <p:cBhvr rctx="IE">
                                        <p:cTn id="37" dur="indefinite"/>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6" grpId="0"/>
      <p:bldP spid="6" grpI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4400"/>
            <a:ext cx="82296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Murphy Goes To Church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47800"/>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Law of the Multiple Choice</a:t>
            </a:r>
          </a:p>
        </p:txBody>
      </p:sp>
      <p:sp>
        <p:nvSpPr>
          <p:cNvPr id="6" name="TextBox 5"/>
          <p:cNvSpPr txBox="1"/>
          <p:nvPr/>
        </p:nvSpPr>
        <p:spPr>
          <a:xfrm>
            <a:off x="685800" y="1957257"/>
            <a:ext cx="80010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When presented with several optional dates for a special church event, the board will pick the one which conflicts with a Women's Fellowship meeting (and we know who will win </a:t>
            </a:r>
            <a:r>
              <a:rPr lang="en-US" sz="3200" b="1" i="1" dirty="0">
                <a:effectLst>
                  <a:outerShdw blurRad="38100" dist="38100" dir="2700000" algn="tl">
                    <a:srgbClr val="000000">
                      <a:alpha val="43137"/>
                    </a:srgbClr>
                  </a:outerShdw>
                </a:effectLst>
              </a:rPr>
              <a:t>that</a:t>
            </a:r>
            <a:r>
              <a:rPr lang="en-US" sz="3200" b="1" dirty="0">
                <a:effectLst>
                  <a:outerShdw blurRad="38100" dist="38100" dir="2700000" algn="tl">
                    <a:srgbClr val="000000">
                      <a:alpha val="43137"/>
                    </a:srgbClr>
                  </a:outerShdw>
                </a:effectLst>
              </a:rPr>
              <a:t> battle).</a:t>
            </a:r>
          </a:p>
        </p:txBody>
      </p:sp>
      <p:sp>
        <p:nvSpPr>
          <p:cNvPr id="7" name="TextBox 6"/>
          <p:cNvSpPr txBox="1"/>
          <p:nvPr/>
        </p:nvSpPr>
        <p:spPr>
          <a:xfrm>
            <a:off x="685800" y="4419600"/>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a:t>
            </a:r>
            <a:r>
              <a:rPr lang="en-US" sz="3200" b="1" dirty="0" smtClean="0">
                <a:solidFill>
                  <a:srgbClr val="FFFF00"/>
                </a:solidFill>
                <a:effectLst>
                  <a:outerShdw blurRad="38100" dist="38100" dir="2700000" algn="tl">
                    <a:srgbClr val="000000">
                      <a:alpha val="43137"/>
                    </a:srgbClr>
                  </a:outerShdw>
                </a:effectLst>
              </a:rPr>
              <a:t>Law of Winging it</a:t>
            </a:r>
            <a:endParaRPr lang="en-US" sz="32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685800" y="4929057"/>
            <a:ext cx="80010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words printed on the projector screen and the ones being sung by the worship </a:t>
            </a:r>
            <a:r>
              <a:rPr lang="en-US" sz="3200" b="1" dirty="0" smtClean="0">
                <a:effectLst>
                  <a:outerShdw blurRad="38100" dist="38100" dir="2700000" algn="tl">
                    <a:srgbClr val="000000">
                      <a:alpha val="43137"/>
                    </a:srgbClr>
                  </a:outerShdw>
                </a:effectLst>
              </a:rPr>
              <a:t>team never </a:t>
            </a:r>
            <a:r>
              <a:rPr lang="en-US" sz="3200" b="1" dirty="0">
                <a:effectLst>
                  <a:outerShdw blurRad="38100" dist="38100" dir="2700000" algn="tl">
                    <a:srgbClr val="000000">
                      <a:alpha val="43137"/>
                    </a:srgbClr>
                  </a:outerShdw>
                </a:effectLst>
              </a:rPr>
              <a:t>match exactly.</a:t>
            </a:r>
          </a:p>
        </p:txBody>
      </p:sp>
    </p:spTree>
    <p:extLst>
      <p:ext uri="{BB962C8B-B14F-4D97-AF65-F5344CB8AC3E}">
        <p14:creationId xmlns:p14="http://schemas.microsoft.com/office/powerpoint/2010/main" val="26387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par>
                                <p:cTn id="28" presetID="9" presetClass="emph" presetSubtype="0" grpId="1" nodeType="with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6" grpId="0"/>
      <p:bldP spid="6" grpId="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36" name="TextBox 35"/>
          <p:cNvSpPr txBox="1"/>
          <p:nvPr/>
        </p:nvSpPr>
        <p:spPr>
          <a:xfrm>
            <a:off x="685800" y="1472625"/>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Law of </a:t>
            </a:r>
            <a:r>
              <a:rPr lang="en-US" sz="3200" b="1" dirty="0" smtClean="0">
                <a:solidFill>
                  <a:srgbClr val="FFFF00"/>
                </a:solidFill>
                <a:effectLst>
                  <a:outerShdw blurRad="38100" dist="38100" dir="2700000" algn="tl">
                    <a:srgbClr val="000000">
                      <a:alpha val="43137"/>
                    </a:srgbClr>
                  </a:outerShdw>
                </a:effectLst>
              </a:rPr>
              <a:t>a Moment of Weakness</a:t>
            </a:r>
            <a:endParaRPr lang="en-US" sz="32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4400"/>
            <a:ext cx="82296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Murphy Goes To Church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1957257"/>
            <a:ext cx="80010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a:t>
            </a:r>
            <a:r>
              <a:rPr lang="en-US" sz="3200" b="1" dirty="0" smtClean="0">
                <a:effectLst>
                  <a:outerShdw blurRad="38100" dist="38100" dir="2700000" algn="tl">
                    <a:srgbClr val="000000">
                      <a:alpha val="43137"/>
                    </a:srgbClr>
                  </a:outerShdw>
                </a:effectLst>
              </a:rPr>
              <a:t>idiot driver </a:t>
            </a:r>
            <a:r>
              <a:rPr lang="en-US" sz="3200" b="1" dirty="0">
                <a:effectLst>
                  <a:outerShdw blurRad="38100" dist="38100" dir="2700000" algn="tl">
                    <a:srgbClr val="000000">
                      <a:alpha val="43137"/>
                    </a:srgbClr>
                  </a:outerShdw>
                </a:effectLst>
              </a:rPr>
              <a:t>you honk at on the way to church will end up sitting right next to you</a:t>
            </a:r>
          </a:p>
        </p:txBody>
      </p:sp>
      <p:sp>
        <p:nvSpPr>
          <p:cNvPr id="7" name="TextBox 6"/>
          <p:cNvSpPr txBox="1"/>
          <p:nvPr/>
        </p:nvSpPr>
        <p:spPr>
          <a:xfrm>
            <a:off x="685800" y="3483483"/>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a:t>
            </a:r>
            <a:r>
              <a:rPr lang="en-US" sz="3200" b="1" dirty="0" smtClean="0">
                <a:solidFill>
                  <a:srgbClr val="FFFF00"/>
                </a:solidFill>
                <a:effectLst>
                  <a:outerShdw blurRad="38100" dist="38100" dir="2700000" algn="tl">
                    <a:srgbClr val="000000">
                      <a:alpha val="43137"/>
                    </a:srgbClr>
                  </a:outerShdw>
                </a:effectLst>
              </a:rPr>
              <a:t>Law of Lasting Impressions</a:t>
            </a:r>
            <a:endParaRPr lang="en-US" sz="32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685800" y="3992940"/>
            <a:ext cx="80010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time you accidentally use a permanent marker on the white board, will be during the annual "sex talk."</a:t>
            </a:r>
          </a:p>
        </p:txBody>
      </p:sp>
    </p:spTree>
    <p:extLst>
      <p:ext uri="{BB962C8B-B14F-4D97-AF65-F5344CB8AC3E}">
        <p14:creationId xmlns:p14="http://schemas.microsoft.com/office/powerpoint/2010/main" val="12048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par>
                                <p:cTn id="28" presetID="9" presetClass="emph" presetSubtype="0" grpId="1" nodeType="with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6" grpId="0"/>
      <p:bldP spid="6" grpId="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863025"/>
            <a:ext cx="82296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Murphy Goes To Church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47800"/>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Law of </a:t>
            </a:r>
            <a:r>
              <a:rPr lang="en-US" sz="3200" b="1" dirty="0" smtClean="0">
                <a:solidFill>
                  <a:srgbClr val="FFFF00"/>
                </a:solidFill>
                <a:effectLst>
                  <a:outerShdw blurRad="38100" dist="38100" dir="2700000" algn="tl">
                    <a:srgbClr val="000000">
                      <a:alpha val="43137"/>
                    </a:srgbClr>
                  </a:outerShdw>
                </a:effectLst>
              </a:rPr>
              <a:t>Small Group Bible Studies</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1957257"/>
            <a:ext cx="8001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People with the shallowest insights dominate discussions.</a:t>
            </a:r>
          </a:p>
        </p:txBody>
      </p:sp>
      <p:sp>
        <p:nvSpPr>
          <p:cNvPr id="7" name="TextBox 6"/>
          <p:cNvSpPr txBox="1"/>
          <p:nvPr/>
        </p:nvSpPr>
        <p:spPr>
          <a:xfrm>
            <a:off x="685800" y="2895600"/>
            <a:ext cx="80010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a:t>
            </a:r>
            <a:r>
              <a:rPr lang="en-US" sz="3200" b="1" dirty="0" smtClean="0">
                <a:solidFill>
                  <a:srgbClr val="FFFF00"/>
                </a:solidFill>
                <a:effectLst>
                  <a:outerShdw blurRad="38100" dist="38100" dir="2700000" algn="tl">
                    <a:srgbClr val="000000">
                      <a:alpha val="43137"/>
                    </a:srgbClr>
                  </a:outerShdw>
                </a:effectLst>
              </a:rPr>
              <a:t>Law of the Bluffer's Refuge</a:t>
            </a:r>
            <a:endParaRPr lang="en-US" sz="32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685800" y="3405057"/>
            <a:ext cx="80010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You can get away with anything by saying, "According to the original </a:t>
            </a:r>
            <a:r>
              <a:rPr lang="en-US" sz="3200" b="1">
                <a:effectLst>
                  <a:outerShdw blurRad="38100" dist="38100" dir="2700000" algn="tl">
                    <a:srgbClr val="000000">
                      <a:alpha val="43137"/>
                    </a:srgbClr>
                  </a:outerShdw>
                </a:effectLst>
              </a:rPr>
              <a:t>Greek</a:t>
            </a:r>
            <a:r>
              <a:rPr lang="en-US" sz="3200" b="1"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380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par>
                                <p:cTn id="28" presetID="9" presetClass="emph" presetSubtype="0" grpId="1" nodeType="with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6" grpId="0"/>
      <p:bldP spid="6" grpId="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47297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Wretched </a:t>
            </a:r>
            <a:r>
              <a:rPr lang="en-US" sz="3200" b="1" dirty="0" smtClean="0">
                <a:effectLst>
                  <a:outerShdw blurRad="38100" dist="38100" dir="2700000" algn="tl">
                    <a:srgbClr val="000000">
                      <a:alpha val="43137"/>
                    </a:srgbClr>
                  </a:outerShdw>
                </a:effectLst>
              </a:rPr>
              <a:t>~  originally </a:t>
            </a:r>
            <a:r>
              <a:rPr lang="en-US" sz="3200" b="1" dirty="0">
                <a:effectLst>
                  <a:outerShdw blurRad="38100" dist="38100" dir="2700000" algn="tl">
                    <a:srgbClr val="000000">
                      <a:alpha val="43137"/>
                    </a:srgbClr>
                  </a:outerShdw>
                </a:effectLst>
              </a:rPr>
              <a:t>“wretched through the exhaustion of hard labor” (Vincent)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1944656"/>
            <a:ext cx="8229600"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Matt</a:t>
            </a:r>
            <a:r>
              <a:rPr lang="en-US" sz="3200" b="1" dirty="0">
                <a:effectLst>
                  <a:outerShdw blurRad="38100" dist="38100" dir="2700000" algn="tl">
                    <a:srgbClr val="000000">
                      <a:alpha val="43137"/>
                    </a:srgbClr>
                  </a:outerShdw>
                </a:effectLst>
              </a:rPr>
              <a:t>. 5:3 ~ </a:t>
            </a:r>
            <a:r>
              <a:rPr lang="en-US" sz="3200" b="1" dirty="0">
                <a:solidFill>
                  <a:srgbClr val="FFFF00"/>
                </a:solidFill>
                <a:effectLst>
                  <a:outerShdw blurRad="38100" dist="38100" dir="2700000" algn="tl">
                    <a:srgbClr val="000000">
                      <a:alpha val="43137"/>
                    </a:srgbClr>
                  </a:outerShdw>
                </a:effectLst>
              </a:rPr>
              <a:t>Blessed </a:t>
            </a:r>
            <a:r>
              <a:rPr lang="en-US" sz="3200" b="1" i="1" dirty="0">
                <a:solidFill>
                  <a:srgbClr val="FFFF00"/>
                </a:solidFill>
                <a:effectLst>
                  <a:outerShdw blurRad="38100" dist="38100" dir="2700000" algn="tl">
                    <a:srgbClr val="000000">
                      <a:alpha val="43137"/>
                    </a:srgbClr>
                  </a:outerShdw>
                </a:effectLst>
              </a:rPr>
              <a:t>are</a:t>
            </a:r>
            <a:r>
              <a:rPr lang="en-US" sz="3200" b="1" dirty="0">
                <a:solidFill>
                  <a:srgbClr val="FFFF00"/>
                </a:solidFill>
                <a:effectLst>
                  <a:outerShdw blurRad="38100" dist="38100" dir="2700000" algn="tl">
                    <a:srgbClr val="000000">
                      <a:alpha val="43137"/>
                    </a:srgbClr>
                  </a:outerShdw>
                </a:effectLst>
              </a:rPr>
              <a:t> the poor in spirit,</a:t>
            </a:r>
          </a:p>
          <a:p>
            <a:r>
              <a:rPr lang="en-US" sz="3200" b="1" dirty="0">
                <a:solidFill>
                  <a:srgbClr val="FFFF00"/>
                </a:solidFill>
                <a:effectLst>
                  <a:outerShdw blurRad="38100" dist="38100" dir="2700000" algn="tl">
                    <a:srgbClr val="000000">
                      <a:alpha val="43137"/>
                    </a:srgbClr>
                  </a:outerShdw>
                </a:effectLst>
              </a:rPr>
              <a:t>For theirs is the kingdom of heaven.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6087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02732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I, me, my, myself </a:t>
            </a:r>
            <a:r>
              <a:rPr lang="en-US" sz="3200" b="1" dirty="0">
                <a:effectLst>
                  <a:outerShdw blurRad="38100" dist="38100" dir="2700000" algn="tl">
                    <a:srgbClr val="000000">
                      <a:alpha val="43137"/>
                    </a:srgbClr>
                  </a:outerShdw>
                </a:effectLst>
              </a:rPr>
              <a:t>~ 40x in vv. 13-25</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2066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97" t="7703" r="1197" b="7703"/>
          <a:stretch/>
        </p:blipFill>
        <p:spPr>
          <a:xfrm>
            <a:off x="547608" y="871406"/>
            <a:ext cx="8113776" cy="5273954"/>
          </a:xfrm>
          <a:prstGeom prst="rect">
            <a:avLst/>
          </a:prstGeom>
          <a:effectLst>
            <a:softEdge rad="127000"/>
          </a:effectLst>
        </p:spPr>
      </p:pic>
      <p:sp>
        <p:nvSpPr>
          <p:cNvPr id="5" name="Freeform 4"/>
          <p:cNvSpPr/>
          <p:nvPr/>
        </p:nvSpPr>
        <p:spPr>
          <a:xfrm>
            <a:off x="3711813" y="3511138"/>
            <a:ext cx="1223373" cy="617992"/>
          </a:xfrm>
          <a:custGeom>
            <a:avLst/>
            <a:gdLst>
              <a:gd name="connsiteX0" fmla="*/ 0 w 919138"/>
              <a:gd name="connsiteY0" fmla="*/ 66329 h 464306"/>
              <a:gd name="connsiteX1" fmla="*/ 4738 w 919138"/>
              <a:gd name="connsiteY1" fmla="*/ 0 h 464306"/>
              <a:gd name="connsiteX2" fmla="*/ 885973 w 919138"/>
              <a:gd name="connsiteY2" fmla="*/ 4737 h 464306"/>
              <a:gd name="connsiteX3" fmla="*/ 900187 w 919138"/>
              <a:gd name="connsiteY3" fmla="*/ 99494 h 464306"/>
              <a:gd name="connsiteX4" fmla="*/ 919138 w 919138"/>
              <a:gd name="connsiteY4" fmla="*/ 213202 h 464306"/>
              <a:gd name="connsiteX5" fmla="*/ 900187 w 919138"/>
              <a:gd name="connsiteY5" fmla="*/ 464306 h 464306"/>
              <a:gd name="connsiteX6" fmla="*/ 862284 w 919138"/>
              <a:gd name="connsiteY6" fmla="*/ 426404 h 464306"/>
              <a:gd name="connsiteX7" fmla="*/ 843333 w 919138"/>
              <a:gd name="connsiteY7" fmla="*/ 426404 h 464306"/>
              <a:gd name="connsiteX8" fmla="*/ 810168 w 919138"/>
              <a:gd name="connsiteY8" fmla="*/ 426404 h 464306"/>
              <a:gd name="connsiteX9" fmla="*/ 777003 w 919138"/>
              <a:gd name="connsiteY9" fmla="*/ 440617 h 464306"/>
              <a:gd name="connsiteX10" fmla="*/ 748576 w 919138"/>
              <a:gd name="connsiteY10" fmla="*/ 445355 h 464306"/>
              <a:gd name="connsiteX11" fmla="*/ 710674 w 919138"/>
              <a:gd name="connsiteY11" fmla="*/ 440617 h 464306"/>
              <a:gd name="connsiteX12" fmla="*/ 691722 w 919138"/>
              <a:gd name="connsiteY12" fmla="*/ 440617 h 464306"/>
              <a:gd name="connsiteX13" fmla="*/ 691722 w 919138"/>
              <a:gd name="connsiteY13" fmla="*/ 440617 h 464306"/>
              <a:gd name="connsiteX14" fmla="*/ 634869 w 919138"/>
              <a:gd name="connsiteY14" fmla="*/ 435879 h 464306"/>
              <a:gd name="connsiteX15" fmla="*/ 630131 w 919138"/>
              <a:gd name="connsiteY15" fmla="*/ 450093 h 464306"/>
              <a:gd name="connsiteX16" fmla="*/ 596966 w 919138"/>
              <a:gd name="connsiteY16" fmla="*/ 450093 h 464306"/>
              <a:gd name="connsiteX17" fmla="*/ 549588 w 919138"/>
              <a:gd name="connsiteY17" fmla="*/ 416928 h 464306"/>
              <a:gd name="connsiteX18" fmla="*/ 521161 w 919138"/>
              <a:gd name="connsiteY18" fmla="*/ 421666 h 464306"/>
              <a:gd name="connsiteX19" fmla="*/ 487996 w 919138"/>
              <a:gd name="connsiteY19" fmla="*/ 407452 h 464306"/>
              <a:gd name="connsiteX20" fmla="*/ 454831 w 919138"/>
              <a:gd name="connsiteY20" fmla="*/ 412190 h 464306"/>
              <a:gd name="connsiteX21" fmla="*/ 416929 w 919138"/>
              <a:gd name="connsiteY21" fmla="*/ 407452 h 464306"/>
              <a:gd name="connsiteX22" fmla="*/ 407453 w 919138"/>
              <a:gd name="connsiteY22" fmla="*/ 393239 h 464306"/>
              <a:gd name="connsiteX23" fmla="*/ 388502 w 919138"/>
              <a:gd name="connsiteY23" fmla="*/ 369550 h 464306"/>
              <a:gd name="connsiteX24" fmla="*/ 336386 w 919138"/>
              <a:gd name="connsiteY24" fmla="*/ 355336 h 464306"/>
              <a:gd name="connsiteX25" fmla="*/ 307959 w 919138"/>
              <a:gd name="connsiteY25" fmla="*/ 307958 h 464306"/>
              <a:gd name="connsiteX26" fmla="*/ 312697 w 919138"/>
              <a:gd name="connsiteY26" fmla="*/ 85280 h 464306"/>
              <a:gd name="connsiteX27" fmla="*/ 0 w 919138"/>
              <a:gd name="connsiteY27" fmla="*/ 66329 h 4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9138" h="464306">
                <a:moveTo>
                  <a:pt x="0" y="66329"/>
                </a:moveTo>
                <a:lnTo>
                  <a:pt x="4738" y="0"/>
                </a:lnTo>
                <a:lnTo>
                  <a:pt x="885973" y="4737"/>
                </a:lnTo>
                <a:lnTo>
                  <a:pt x="900187" y="99494"/>
                </a:lnTo>
                <a:lnTo>
                  <a:pt x="919138" y="213202"/>
                </a:lnTo>
                <a:lnTo>
                  <a:pt x="900187" y="464306"/>
                </a:lnTo>
                <a:lnTo>
                  <a:pt x="862284" y="426404"/>
                </a:lnTo>
                <a:lnTo>
                  <a:pt x="843333" y="426404"/>
                </a:lnTo>
                <a:lnTo>
                  <a:pt x="810168" y="426404"/>
                </a:lnTo>
                <a:lnTo>
                  <a:pt x="777003" y="440617"/>
                </a:lnTo>
                <a:lnTo>
                  <a:pt x="748576" y="445355"/>
                </a:lnTo>
                <a:lnTo>
                  <a:pt x="710674" y="440617"/>
                </a:lnTo>
                <a:lnTo>
                  <a:pt x="691722" y="440617"/>
                </a:lnTo>
                <a:lnTo>
                  <a:pt x="691722" y="440617"/>
                </a:lnTo>
                <a:lnTo>
                  <a:pt x="634869" y="435879"/>
                </a:lnTo>
                <a:lnTo>
                  <a:pt x="630131" y="450093"/>
                </a:lnTo>
                <a:lnTo>
                  <a:pt x="596966" y="450093"/>
                </a:lnTo>
                <a:lnTo>
                  <a:pt x="549588" y="416928"/>
                </a:lnTo>
                <a:lnTo>
                  <a:pt x="521161" y="421666"/>
                </a:lnTo>
                <a:lnTo>
                  <a:pt x="487996" y="407452"/>
                </a:lnTo>
                <a:lnTo>
                  <a:pt x="454831" y="412190"/>
                </a:lnTo>
                <a:lnTo>
                  <a:pt x="416929" y="407452"/>
                </a:lnTo>
                <a:lnTo>
                  <a:pt x="407453" y="393239"/>
                </a:lnTo>
                <a:lnTo>
                  <a:pt x="388502" y="369550"/>
                </a:lnTo>
                <a:lnTo>
                  <a:pt x="336386" y="355336"/>
                </a:lnTo>
                <a:lnTo>
                  <a:pt x="307959" y="307958"/>
                </a:lnTo>
                <a:lnTo>
                  <a:pt x="312697" y="85280"/>
                </a:lnTo>
                <a:lnTo>
                  <a:pt x="0" y="663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21988" y="2094393"/>
            <a:ext cx="1119287" cy="1931244"/>
          </a:xfrm>
          <a:custGeom>
            <a:avLst/>
            <a:gdLst>
              <a:gd name="connsiteX0" fmla="*/ 94855 w 1119287"/>
              <a:gd name="connsiteY0" fmla="*/ 0 h 1931244"/>
              <a:gd name="connsiteX1" fmla="*/ 79678 w 1119287"/>
              <a:gd name="connsiteY1" fmla="*/ 129003 h 1931244"/>
              <a:gd name="connsiteX2" fmla="*/ 56913 w 1119287"/>
              <a:gd name="connsiteY2" fmla="*/ 197298 h 1931244"/>
              <a:gd name="connsiteX3" fmla="*/ 0 w 1119287"/>
              <a:gd name="connsiteY3" fmla="*/ 258005 h 1931244"/>
              <a:gd name="connsiteX4" fmla="*/ 0 w 1119287"/>
              <a:gd name="connsiteY4" fmla="*/ 299741 h 1931244"/>
              <a:gd name="connsiteX5" fmla="*/ 45531 w 1119287"/>
              <a:gd name="connsiteY5" fmla="*/ 390802 h 1931244"/>
              <a:gd name="connsiteX6" fmla="*/ 7589 w 1119287"/>
              <a:gd name="connsiteY6" fmla="*/ 470480 h 1931244"/>
              <a:gd name="connsiteX7" fmla="*/ 3795 w 1119287"/>
              <a:gd name="connsiteY7" fmla="*/ 534981 h 1931244"/>
              <a:gd name="connsiteX8" fmla="*/ 64502 w 1119287"/>
              <a:gd name="connsiteY8" fmla="*/ 675366 h 1931244"/>
              <a:gd name="connsiteX9" fmla="*/ 64502 w 1119287"/>
              <a:gd name="connsiteY9" fmla="*/ 713308 h 1931244"/>
              <a:gd name="connsiteX10" fmla="*/ 56913 w 1119287"/>
              <a:gd name="connsiteY10" fmla="*/ 732279 h 1931244"/>
              <a:gd name="connsiteX11" fmla="*/ 113826 w 1119287"/>
              <a:gd name="connsiteY11" fmla="*/ 777809 h 1931244"/>
              <a:gd name="connsiteX12" fmla="*/ 151768 w 1119287"/>
              <a:gd name="connsiteY12" fmla="*/ 728485 h 1931244"/>
              <a:gd name="connsiteX13" fmla="*/ 136591 w 1119287"/>
              <a:gd name="connsiteY13" fmla="*/ 785398 h 1931244"/>
              <a:gd name="connsiteX14" fmla="*/ 159356 w 1119287"/>
              <a:gd name="connsiteY14" fmla="*/ 842311 h 1931244"/>
              <a:gd name="connsiteX15" fmla="*/ 113826 w 1119287"/>
              <a:gd name="connsiteY15" fmla="*/ 838517 h 1931244"/>
              <a:gd name="connsiteX16" fmla="*/ 94855 w 1119287"/>
              <a:gd name="connsiteY16" fmla="*/ 880253 h 1931244"/>
              <a:gd name="connsiteX17" fmla="*/ 132797 w 1119287"/>
              <a:gd name="connsiteY17" fmla="*/ 948548 h 1931244"/>
              <a:gd name="connsiteX18" fmla="*/ 166945 w 1119287"/>
              <a:gd name="connsiteY18" fmla="*/ 952342 h 1931244"/>
              <a:gd name="connsiteX19" fmla="*/ 166945 w 1119287"/>
              <a:gd name="connsiteY19" fmla="*/ 978902 h 1931244"/>
              <a:gd name="connsiteX20" fmla="*/ 125209 w 1119287"/>
              <a:gd name="connsiteY20" fmla="*/ 1016844 h 1931244"/>
              <a:gd name="connsiteX21" fmla="*/ 125209 w 1119287"/>
              <a:gd name="connsiteY21" fmla="*/ 1073756 h 1931244"/>
              <a:gd name="connsiteX22" fmla="*/ 151768 w 1119287"/>
              <a:gd name="connsiteY22" fmla="*/ 1085139 h 1931244"/>
              <a:gd name="connsiteX23" fmla="*/ 227652 w 1119287"/>
              <a:gd name="connsiteY23" fmla="*/ 1263466 h 1931244"/>
              <a:gd name="connsiteX24" fmla="*/ 223858 w 1119287"/>
              <a:gd name="connsiteY24" fmla="*/ 1278643 h 1931244"/>
              <a:gd name="connsiteX25" fmla="*/ 242829 w 1119287"/>
              <a:gd name="connsiteY25" fmla="*/ 1308996 h 1931244"/>
              <a:gd name="connsiteX26" fmla="*/ 239034 w 1119287"/>
              <a:gd name="connsiteY26" fmla="*/ 1369703 h 1931244"/>
              <a:gd name="connsiteX27" fmla="*/ 227652 w 1119287"/>
              <a:gd name="connsiteY27" fmla="*/ 1426616 h 1931244"/>
              <a:gd name="connsiteX28" fmla="*/ 288359 w 1119287"/>
              <a:gd name="connsiteY28" fmla="*/ 1445587 h 1931244"/>
              <a:gd name="connsiteX29" fmla="*/ 383214 w 1119287"/>
              <a:gd name="connsiteY29" fmla="*/ 1475941 h 1931244"/>
              <a:gd name="connsiteX30" fmla="*/ 424950 w 1119287"/>
              <a:gd name="connsiteY30" fmla="*/ 1544236 h 1931244"/>
              <a:gd name="connsiteX31" fmla="*/ 481863 w 1119287"/>
              <a:gd name="connsiteY31" fmla="*/ 1570795 h 1931244"/>
              <a:gd name="connsiteX32" fmla="*/ 493245 w 1119287"/>
              <a:gd name="connsiteY32" fmla="*/ 1620120 h 1931244"/>
              <a:gd name="connsiteX33" fmla="*/ 504628 w 1119287"/>
              <a:gd name="connsiteY33" fmla="*/ 1635297 h 1931244"/>
              <a:gd name="connsiteX34" fmla="*/ 531187 w 1119287"/>
              <a:gd name="connsiteY34" fmla="*/ 1635297 h 1931244"/>
              <a:gd name="connsiteX35" fmla="*/ 603277 w 1119287"/>
              <a:gd name="connsiteY35" fmla="*/ 1718769 h 1931244"/>
              <a:gd name="connsiteX36" fmla="*/ 629836 w 1119287"/>
              <a:gd name="connsiteY36" fmla="*/ 1787064 h 1931244"/>
              <a:gd name="connsiteX37" fmla="*/ 622248 w 1119287"/>
              <a:gd name="connsiteY37" fmla="*/ 1825006 h 1931244"/>
              <a:gd name="connsiteX38" fmla="*/ 618453 w 1119287"/>
              <a:gd name="connsiteY38" fmla="*/ 1836389 h 1931244"/>
              <a:gd name="connsiteX39" fmla="*/ 633630 w 1119287"/>
              <a:gd name="connsiteY39" fmla="*/ 1878125 h 1931244"/>
              <a:gd name="connsiteX40" fmla="*/ 997873 w 1119287"/>
              <a:gd name="connsiteY40" fmla="*/ 1931244 h 1931244"/>
              <a:gd name="connsiteX41" fmla="*/ 1035814 w 1119287"/>
              <a:gd name="connsiteY41" fmla="*/ 1912273 h 1931244"/>
              <a:gd name="connsiteX42" fmla="*/ 1020638 w 1119287"/>
              <a:gd name="connsiteY42" fmla="*/ 1885713 h 1931244"/>
              <a:gd name="connsiteX43" fmla="*/ 1009255 w 1119287"/>
              <a:gd name="connsiteY43" fmla="*/ 1855360 h 1931244"/>
              <a:gd name="connsiteX44" fmla="*/ 1016844 w 1119287"/>
              <a:gd name="connsiteY44" fmla="*/ 1813624 h 1931244"/>
              <a:gd name="connsiteX45" fmla="*/ 1028226 w 1119287"/>
              <a:gd name="connsiteY45" fmla="*/ 1790858 h 1931244"/>
              <a:gd name="connsiteX46" fmla="*/ 1054785 w 1119287"/>
              <a:gd name="connsiteY46" fmla="*/ 1764299 h 1931244"/>
              <a:gd name="connsiteX47" fmla="*/ 1077551 w 1119287"/>
              <a:gd name="connsiteY47" fmla="*/ 1699798 h 1931244"/>
              <a:gd name="connsiteX48" fmla="*/ 1092727 w 1119287"/>
              <a:gd name="connsiteY48" fmla="*/ 1665650 h 1931244"/>
              <a:gd name="connsiteX49" fmla="*/ 1119287 w 1119287"/>
              <a:gd name="connsiteY49" fmla="*/ 1658062 h 1931244"/>
              <a:gd name="connsiteX50" fmla="*/ 1111698 w 1119287"/>
              <a:gd name="connsiteY50" fmla="*/ 1620120 h 1931244"/>
              <a:gd name="connsiteX51" fmla="*/ 1092727 w 1119287"/>
              <a:gd name="connsiteY51" fmla="*/ 1551824 h 1931244"/>
              <a:gd name="connsiteX52" fmla="*/ 1081345 w 1119287"/>
              <a:gd name="connsiteY52" fmla="*/ 1525265 h 1931244"/>
              <a:gd name="connsiteX53" fmla="*/ 1077551 w 1119287"/>
              <a:gd name="connsiteY53" fmla="*/ 1513883 h 1931244"/>
              <a:gd name="connsiteX54" fmla="*/ 508422 w 1119287"/>
              <a:gd name="connsiteY54" fmla="*/ 660190 h 1931244"/>
              <a:gd name="connsiteX55" fmla="*/ 637424 w 1119287"/>
              <a:gd name="connsiteY55" fmla="*/ 151768 h 1931244"/>
              <a:gd name="connsiteX56" fmla="*/ 94855 w 1119287"/>
              <a:gd name="connsiteY56" fmla="*/ 0 h 19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19287" h="1931244">
                <a:moveTo>
                  <a:pt x="94855" y="0"/>
                </a:moveTo>
                <a:lnTo>
                  <a:pt x="79678" y="129003"/>
                </a:lnTo>
                <a:lnTo>
                  <a:pt x="56913" y="197298"/>
                </a:lnTo>
                <a:lnTo>
                  <a:pt x="0" y="258005"/>
                </a:lnTo>
                <a:lnTo>
                  <a:pt x="0" y="299741"/>
                </a:lnTo>
                <a:lnTo>
                  <a:pt x="45531" y="390802"/>
                </a:lnTo>
                <a:lnTo>
                  <a:pt x="7589" y="470480"/>
                </a:lnTo>
                <a:lnTo>
                  <a:pt x="3795" y="534981"/>
                </a:lnTo>
                <a:lnTo>
                  <a:pt x="64502" y="675366"/>
                </a:lnTo>
                <a:lnTo>
                  <a:pt x="64502" y="713308"/>
                </a:lnTo>
                <a:lnTo>
                  <a:pt x="56913" y="732279"/>
                </a:lnTo>
                <a:lnTo>
                  <a:pt x="113826" y="777809"/>
                </a:lnTo>
                <a:lnTo>
                  <a:pt x="151768" y="728485"/>
                </a:lnTo>
                <a:lnTo>
                  <a:pt x="136591" y="785398"/>
                </a:lnTo>
                <a:lnTo>
                  <a:pt x="159356" y="842311"/>
                </a:lnTo>
                <a:lnTo>
                  <a:pt x="113826" y="838517"/>
                </a:lnTo>
                <a:lnTo>
                  <a:pt x="94855" y="880253"/>
                </a:lnTo>
                <a:lnTo>
                  <a:pt x="132797" y="948548"/>
                </a:lnTo>
                <a:lnTo>
                  <a:pt x="166945" y="952342"/>
                </a:lnTo>
                <a:lnTo>
                  <a:pt x="166945" y="978902"/>
                </a:lnTo>
                <a:lnTo>
                  <a:pt x="125209" y="1016844"/>
                </a:lnTo>
                <a:lnTo>
                  <a:pt x="125209" y="1073756"/>
                </a:lnTo>
                <a:lnTo>
                  <a:pt x="151768" y="1085139"/>
                </a:lnTo>
                <a:lnTo>
                  <a:pt x="227652" y="1263466"/>
                </a:lnTo>
                <a:lnTo>
                  <a:pt x="223858" y="1278643"/>
                </a:lnTo>
                <a:lnTo>
                  <a:pt x="242829" y="1308996"/>
                </a:lnTo>
                <a:lnTo>
                  <a:pt x="239034" y="1369703"/>
                </a:lnTo>
                <a:lnTo>
                  <a:pt x="227652" y="1426616"/>
                </a:lnTo>
                <a:lnTo>
                  <a:pt x="288359" y="1445587"/>
                </a:lnTo>
                <a:lnTo>
                  <a:pt x="383214" y="1475941"/>
                </a:lnTo>
                <a:lnTo>
                  <a:pt x="424950" y="1544236"/>
                </a:lnTo>
                <a:lnTo>
                  <a:pt x="481863" y="1570795"/>
                </a:lnTo>
                <a:lnTo>
                  <a:pt x="493245" y="1620120"/>
                </a:lnTo>
                <a:lnTo>
                  <a:pt x="504628" y="1635297"/>
                </a:lnTo>
                <a:lnTo>
                  <a:pt x="531187" y="1635297"/>
                </a:lnTo>
                <a:lnTo>
                  <a:pt x="603277" y="1718769"/>
                </a:lnTo>
                <a:lnTo>
                  <a:pt x="629836" y="1787064"/>
                </a:lnTo>
                <a:lnTo>
                  <a:pt x="622248" y="1825006"/>
                </a:lnTo>
                <a:lnTo>
                  <a:pt x="618453" y="1836389"/>
                </a:lnTo>
                <a:lnTo>
                  <a:pt x="633630" y="1878125"/>
                </a:lnTo>
                <a:lnTo>
                  <a:pt x="997873" y="1931244"/>
                </a:lnTo>
                <a:lnTo>
                  <a:pt x="1035814" y="1912273"/>
                </a:lnTo>
                <a:lnTo>
                  <a:pt x="1020638" y="1885713"/>
                </a:lnTo>
                <a:lnTo>
                  <a:pt x="1009255" y="1855360"/>
                </a:lnTo>
                <a:lnTo>
                  <a:pt x="1016844" y="1813624"/>
                </a:lnTo>
                <a:lnTo>
                  <a:pt x="1028226" y="1790858"/>
                </a:lnTo>
                <a:lnTo>
                  <a:pt x="1054785" y="1764299"/>
                </a:lnTo>
                <a:lnTo>
                  <a:pt x="1077551" y="1699798"/>
                </a:lnTo>
                <a:lnTo>
                  <a:pt x="1092727" y="1665650"/>
                </a:lnTo>
                <a:lnTo>
                  <a:pt x="1119287" y="1658062"/>
                </a:lnTo>
                <a:lnTo>
                  <a:pt x="1111698" y="1620120"/>
                </a:lnTo>
                <a:lnTo>
                  <a:pt x="1092727" y="1551824"/>
                </a:lnTo>
                <a:lnTo>
                  <a:pt x="1081345" y="1525265"/>
                </a:lnTo>
                <a:lnTo>
                  <a:pt x="1077551" y="1513883"/>
                </a:lnTo>
                <a:lnTo>
                  <a:pt x="508422" y="660190"/>
                </a:lnTo>
                <a:lnTo>
                  <a:pt x="637424" y="151768"/>
                </a:lnTo>
                <a:lnTo>
                  <a:pt x="94855" y="0"/>
                </a:lnTo>
                <a:close/>
              </a:path>
            </a:pathLst>
          </a:cu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938638" y="1120346"/>
            <a:ext cx="843005" cy="1351005"/>
          </a:xfrm>
          <a:custGeom>
            <a:avLst/>
            <a:gdLst>
              <a:gd name="connsiteX0" fmla="*/ 255373 w 843005"/>
              <a:gd name="connsiteY0" fmla="*/ 0 h 1351005"/>
              <a:gd name="connsiteX1" fmla="*/ 381686 w 843005"/>
              <a:gd name="connsiteY1" fmla="*/ 24713 h 1351005"/>
              <a:gd name="connsiteX2" fmla="*/ 332259 w 843005"/>
              <a:gd name="connsiteY2" fmla="*/ 203200 h 1351005"/>
              <a:gd name="connsiteX3" fmla="*/ 365211 w 843005"/>
              <a:gd name="connsiteY3" fmla="*/ 271849 h 1351005"/>
              <a:gd name="connsiteX4" fmla="*/ 370703 w 843005"/>
              <a:gd name="connsiteY4" fmla="*/ 315784 h 1351005"/>
              <a:gd name="connsiteX5" fmla="*/ 436605 w 843005"/>
              <a:gd name="connsiteY5" fmla="*/ 406400 h 1351005"/>
              <a:gd name="connsiteX6" fmla="*/ 447589 w 843005"/>
              <a:gd name="connsiteY6" fmla="*/ 433859 h 1351005"/>
              <a:gd name="connsiteX7" fmla="*/ 480540 w 843005"/>
              <a:gd name="connsiteY7" fmla="*/ 461319 h 1351005"/>
              <a:gd name="connsiteX8" fmla="*/ 524476 w 843005"/>
              <a:gd name="connsiteY8" fmla="*/ 475049 h 1351005"/>
              <a:gd name="connsiteX9" fmla="*/ 557427 w 843005"/>
              <a:gd name="connsiteY9" fmla="*/ 475049 h 1351005"/>
              <a:gd name="connsiteX10" fmla="*/ 477794 w 843005"/>
              <a:gd name="connsiteY10" fmla="*/ 535459 h 1351005"/>
              <a:gd name="connsiteX11" fmla="*/ 464065 w 843005"/>
              <a:gd name="connsiteY11" fmla="*/ 573903 h 1351005"/>
              <a:gd name="connsiteX12" fmla="*/ 453081 w 843005"/>
              <a:gd name="connsiteY12" fmla="*/ 604108 h 1351005"/>
              <a:gd name="connsiteX13" fmla="*/ 436605 w 843005"/>
              <a:gd name="connsiteY13" fmla="*/ 623330 h 1351005"/>
              <a:gd name="connsiteX14" fmla="*/ 450335 w 843005"/>
              <a:gd name="connsiteY14" fmla="*/ 672757 h 1351005"/>
              <a:gd name="connsiteX15" fmla="*/ 513492 w 843005"/>
              <a:gd name="connsiteY15" fmla="*/ 642551 h 1351005"/>
              <a:gd name="connsiteX16" fmla="*/ 538205 w 843005"/>
              <a:gd name="connsiteY16" fmla="*/ 672757 h 1351005"/>
              <a:gd name="connsiteX17" fmla="*/ 543697 w 843005"/>
              <a:gd name="connsiteY17" fmla="*/ 727676 h 1351005"/>
              <a:gd name="connsiteX18" fmla="*/ 551935 w 843005"/>
              <a:gd name="connsiteY18" fmla="*/ 779849 h 1351005"/>
              <a:gd name="connsiteX19" fmla="*/ 543697 w 843005"/>
              <a:gd name="connsiteY19" fmla="*/ 793578 h 1351005"/>
              <a:gd name="connsiteX20" fmla="*/ 590378 w 843005"/>
              <a:gd name="connsiteY20" fmla="*/ 837513 h 1351005"/>
              <a:gd name="connsiteX21" fmla="*/ 604108 w 843005"/>
              <a:gd name="connsiteY21" fmla="*/ 889686 h 1351005"/>
              <a:gd name="connsiteX22" fmla="*/ 642551 w 843005"/>
              <a:gd name="connsiteY22" fmla="*/ 881449 h 1351005"/>
              <a:gd name="connsiteX23" fmla="*/ 661773 w 843005"/>
              <a:gd name="connsiteY23" fmla="*/ 892432 h 1351005"/>
              <a:gd name="connsiteX24" fmla="*/ 713946 w 843005"/>
              <a:gd name="connsiteY24" fmla="*/ 875957 h 1351005"/>
              <a:gd name="connsiteX25" fmla="*/ 744151 w 843005"/>
              <a:gd name="connsiteY25" fmla="*/ 906162 h 1351005"/>
              <a:gd name="connsiteX26" fmla="*/ 768865 w 843005"/>
              <a:gd name="connsiteY26" fmla="*/ 903416 h 1351005"/>
              <a:gd name="connsiteX27" fmla="*/ 810054 w 843005"/>
              <a:gd name="connsiteY27" fmla="*/ 864973 h 1351005"/>
              <a:gd name="connsiteX28" fmla="*/ 843005 w 843005"/>
              <a:gd name="connsiteY28" fmla="*/ 933622 h 1351005"/>
              <a:gd name="connsiteX29" fmla="*/ 768865 w 843005"/>
              <a:gd name="connsiteY29" fmla="*/ 1351005 h 1351005"/>
              <a:gd name="connsiteX30" fmla="*/ 0 w 843005"/>
              <a:gd name="connsiteY30" fmla="*/ 1205470 h 1351005"/>
              <a:gd name="connsiteX31" fmla="*/ 63157 w 843005"/>
              <a:gd name="connsiteY31" fmla="*/ 900670 h 1351005"/>
              <a:gd name="connsiteX32" fmla="*/ 101600 w 843005"/>
              <a:gd name="connsiteY32" fmla="*/ 834768 h 1351005"/>
              <a:gd name="connsiteX33" fmla="*/ 63157 w 843005"/>
              <a:gd name="connsiteY33" fmla="*/ 801816 h 1351005"/>
              <a:gd name="connsiteX34" fmla="*/ 85124 w 843005"/>
              <a:gd name="connsiteY34" fmla="*/ 746897 h 1351005"/>
              <a:gd name="connsiteX35" fmla="*/ 129059 w 843005"/>
              <a:gd name="connsiteY35" fmla="*/ 719438 h 1351005"/>
              <a:gd name="connsiteX36" fmla="*/ 137297 w 843005"/>
              <a:gd name="connsiteY36" fmla="*/ 680995 h 1351005"/>
              <a:gd name="connsiteX37" fmla="*/ 162011 w 843005"/>
              <a:gd name="connsiteY37" fmla="*/ 670011 h 1351005"/>
              <a:gd name="connsiteX38" fmla="*/ 172994 w 843005"/>
              <a:gd name="connsiteY38" fmla="*/ 626076 h 1351005"/>
              <a:gd name="connsiteX39" fmla="*/ 208692 w 843005"/>
              <a:gd name="connsiteY39" fmla="*/ 590378 h 1351005"/>
              <a:gd name="connsiteX40" fmla="*/ 170248 w 843005"/>
              <a:gd name="connsiteY40" fmla="*/ 557427 h 1351005"/>
              <a:gd name="connsiteX41" fmla="*/ 167503 w 843005"/>
              <a:gd name="connsiteY41" fmla="*/ 508000 h 1351005"/>
              <a:gd name="connsiteX42" fmla="*/ 167503 w 843005"/>
              <a:gd name="connsiteY42" fmla="*/ 491524 h 1351005"/>
              <a:gd name="connsiteX43" fmla="*/ 153773 w 843005"/>
              <a:gd name="connsiteY43" fmla="*/ 431113 h 1351005"/>
              <a:gd name="connsiteX44" fmla="*/ 255373 w 843005"/>
              <a:gd name="connsiteY44" fmla="*/ 0 h 1351005"/>
              <a:gd name="connsiteX0" fmla="*/ 255373 w 843005"/>
              <a:gd name="connsiteY0" fmla="*/ 0 h 1351005"/>
              <a:gd name="connsiteX1" fmla="*/ 381686 w 843005"/>
              <a:gd name="connsiteY1" fmla="*/ 24713 h 1351005"/>
              <a:gd name="connsiteX2" fmla="*/ 332259 w 843005"/>
              <a:gd name="connsiteY2" fmla="*/ 203200 h 1351005"/>
              <a:gd name="connsiteX3" fmla="*/ 365211 w 843005"/>
              <a:gd name="connsiteY3" fmla="*/ 271849 h 1351005"/>
              <a:gd name="connsiteX4" fmla="*/ 370703 w 843005"/>
              <a:gd name="connsiteY4" fmla="*/ 315784 h 1351005"/>
              <a:gd name="connsiteX5" fmla="*/ 436605 w 843005"/>
              <a:gd name="connsiteY5" fmla="*/ 406400 h 1351005"/>
              <a:gd name="connsiteX6" fmla="*/ 447589 w 843005"/>
              <a:gd name="connsiteY6" fmla="*/ 433859 h 1351005"/>
              <a:gd name="connsiteX7" fmla="*/ 480540 w 843005"/>
              <a:gd name="connsiteY7" fmla="*/ 461319 h 1351005"/>
              <a:gd name="connsiteX8" fmla="*/ 524476 w 843005"/>
              <a:gd name="connsiteY8" fmla="*/ 475049 h 1351005"/>
              <a:gd name="connsiteX9" fmla="*/ 517321 w 843005"/>
              <a:gd name="connsiteY9" fmla="*/ 483071 h 1351005"/>
              <a:gd name="connsiteX10" fmla="*/ 477794 w 843005"/>
              <a:gd name="connsiteY10" fmla="*/ 535459 h 1351005"/>
              <a:gd name="connsiteX11" fmla="*/ 464065 w 843005"/>
              <a:gd name="connsiteY11" fmla="*/ 573903 h 1351005"/>
              <a:gd name="connsiteX12" fmla="*/ 453081 w 843005"/>
              <a:gd name="connsiteY12" fmla="*/ 604108 h 1351005"/>
              <a:gd name="connsiteX13" fmla="*/ 436605 w 843005"/>
              <a:gd name="connsiteY13" fmla="*/ 623330 h 1351005"/>
              <a:gd name="connsiteX14" fmla="*/ 450335 w 843005"/>
              <a:gd name="connsiteY14" fmla="*/ 672757 h 1351005"/>
              <a:gd name="connsiteX15" fmla="*/ 513492 w 843005"/>
              <a:gd name="connsiteY15" fmla="*/ 642551 h 1351005"/>
              <a:gd name="connsiteX16" fmla="*/ 538205 w 843005"/>
              <a:gd name="connsiteY16" fmla="*/ 672757 h 1351005"/>
              <a:gd name="connsiteX17" fmla="*/ 543697 w 843005"/>
              <a:gd name="connsiteY17" fmla="*/ 727676 h 1351005"/>
              <a:gd name="connsiteX18" fmla="*/ 551935 w 843005"/>
              <a:gd name="connsiteY18" fmla="*/ 779849 h 1351005"/>
              <a:gd name="connsiteX19" fmla="*/ 543697 w 843005"/>
              <a:gd name="connsiteY19" fmla="*/ 793578 h 1351005"/>
              <a:gd name="connsiteX20" fmla="*/ 590378 w 843005"/>
              <a:gd name="connsiteY20" fmla="*/ 837513 h 1351005"/>
              <a:gd name="connsiteX21" fmla="*/ 604108 w 843005"/>
              <a:gd name="connsiteY21" fmla="*/ 889686 h 1351005"/>
              <a:gd name="connsiteX22" fmla="*/ 642551 w 843005"/>
              <a:gd name="connsiteY22" fmla="*/ 881449 h 1351005"/>
              <a:gd name="connsiteX23" fmla="*/ 661773 w 843005"/>
              <a:gd name="connsiteY23" fmla="*/ 892432 h 1351005"/>
              <a:gd name="connsiteX24" fmla="*/ 713946 w 843005"/>
              <a:gd name="connsiteY24" fmla="*/ 875957 h 1351005"/>
              <a:gd name="connsiteX25" fmla="*/ 744151 w 843005"/>
              <a:gd name="connsiteY25" fmla="*/ 906162 h 1351005"/>
              <a:gd name="connsiteX26" fmla="*/ 768865 w 843005"/>
              <a:gd name="connsiteY26" fmla="*/ 903416 h 1351005"/>
              <a:gd name="connsiteX27" fmla="*/ 810054 w 843005"/>
              <a:gd name="connsiteY27" fmla="*/ 864973 h 1351005"/>
              <a:gd name="connsiteX28" fmla="*/ 843005 w 843005"/>
              <a:gd name="connsiteY28" fmla="*/ 933622 h 1351005"/>
              <a:gd name="connsiteX29" fmla="*/ 768865 w 843005"/>
              <a:gd name="connsiteY29" fmla="*/ 1351005 h 1351005"/>
              <a:gd name="connsiteX30" fmla="*/ 0 w 843005"/>
              <a:gd name="connsiteY30" fmla="*/ 1205470 h 1351005"/>
              <a:gd name="connsiteX31" fmla="*/ 63157 w 843005"/>
              <a:gd name="connsiteY31" fmla="*/ 900670 h 1351005"/>
              <a:gd name="connsiteX32" fmla="*/ 101600 w 843005"/>
              <a:gd name="connsiteY32" fmla="*/ 834768 h 1351005"/>
              <a:gd name="connsiteX33" fmla="*/ 63157 w 843005"/>
              <a:gd name="connsiteY33" fmla="*/ 801816 h 1351005"/>
              <a:gd name="connsiteX34" fmla="*/ 85124 w 843005"/>
              <a:gd name="connsiteY34" fmla="*/ 746897 h 1351005"/>
              <a:gd name="connsiteX35" fmla="*/ 129059 w 843005"/>
              <a:gd name="connsiteY35" fmla="*/ 719438 h 1351005"/>
              <a:gd name="connsiteX36" fmla="*/ 137297 w 843005"/>
              <a:gd name="connsiteY36" fmla="*/ 680995 h 1351005"/>
              <a:gd name="connsiteX37" fmla="*/ 162011 w 843005"/>
              <a:gd name="connsiteY37" fmla="*/ 670011 h 1351005"/>
              <a:gd name="connsiteX38" fmla="*/ 172994 w 843005"/>
              <a:gd name="connsiteY38" fmla="*/ 626076 h 1351005"/>
              <a:gd name="connsiteX39" fmla="*/ 208692 w 843005"/>
              <a:gd name="connsiteY39" fmla="*/ 590378 h 1351005"/>
              <a:gd name="connsiteX40" fmla="*/ 170248 w 843005"/>
              <a:gd name="connsiteY40" fmla="*/ 557427 h 1351005"/>
              <a:gd name="connsiteX41" fmla="*/ 167503 w 843005"/>
              <a:gd name="connsiteY41" fmla="*/ 508000 h 1351005"/>
              <a:gd name="connsiteX42" fmla="*/ 167503 w 843005"/>
              <a:gd name="connsiteY42" fmla="*/ 491524 h 1351005"/>
              <a:gd name="connsiteX43" fmla="*/ 153773 w 843005"/>
              <a:gd name="connsiteY43" fmla="*/ 431113 h 1351005"/>
              <a:gd name="connsiteX44" fmla="*/ 255373 w 843005"/>
              <a:gd name="connsiteY44" fmla="*/ 0 h 1351005"/>
              <a:gd name="connsiteX0" fmla="*/ 255373 w 843005"/>
              <a:gd name="connsiteY0" fmla="*/ 0 h 1351005"/>
              <a:gd name="connsiteX1" fmla="*/ 381686 w 843005"/>
              <a:gd name="connsiteY1" fmla="*/ 24713 h 1351005"/>
              <a:gd name="connsiteX2" fmla="*/ 332259 w 843005"/>
              <a:gd name="connsiteY2" fmla="*/ 203200 h 1351005"/>
              <a:gd name="connsiteX3" fmla="*/ 365211 w 843005"/>
              <a:gd name="connsiteY3" fmla="*/ 271849 h 1351005"/>
              <a:gd name="connsiteX4" fmla="*/ 370703 w 843005"/>
              <a:gd name="connsiteY4" fmla="*/ 315784 h 1351005"/>
              <a:gd name="connsiteX5" fmla="*/ 436605 w 843005"/>
              <a:gd name="connsiteY5" fmla="*/ 406400 h 1351005"/>
              <a:gd name="connsiteX6" fmla="*/ 447589 w 843005"/>
              <a:gd name="connsiteY6" fmla="*/ 433859 h 1351005"/>
              <a:gd name="connsiteX7" fmla="*/ 480540 w 843005"/>
              <a:gd name="connsiteY7" fmla="*/ 461319 h 1351005"/>
              <a:gd name="connsiteX8" fmla="*/ 524476 w 843005"/>
              <a:gd name="connsiteY8" fmla="*/ 475049 h 1351005"/>
              <a:gd name="connsiteX9" fmla="*/ 463847 w 843005"/>
              <a:gd name="connsiteY9" fmla="*/ 483071 h 1351005"/>
              <a:gd name="connsiteX10" fmla="*/ 477794 w 843005"/>
              <a:gd name="connsiteY10" fmla="*/ 535459 h 1351005"/>
              <a:gd name="connsiteX11" fmla="*/ 464065 w 843005"/>
              <a:gd name="connsiteY11" fmla="*/ 573903 h 1351005"/>
              <a:gd name="connsiteX12" fmla="*/ 453081 w 843005"/>
              <a:gd name="connsiteY12" fmla="*/ 604108 h 1351005"/>
              <a:gd name="connsiteX13" fmla="*/ 436605 w 843005"/>
              <a:gd name="connsiteY13" fmla="*/ 623330 h 1351005"/>
              <a:gd name="connsiteX14" fmla="*/ 450335 w 843005"/>
              <a:gd name="connsiteY14" fmla="*/ 672757 h 1351005"/>
              <a:gd name="connsiteX15" fmla="*/ 513492 w 843005"/>
              <a:gd name="connsiteY15" fmla="*/ 642551 h 1351005"/>
              <a:gd name="connsiteX16" fmla="*/ 538205 w 843005"/>
              <a:gd name="connsiteY16" fmla="*/ 672757 h 1351005"/>
              <a:gd name="connsiteX17" fmla="*/ 543697 w 843005"/>
              <a:gd name="connsiteY17" fmla="*/ 727676 h 1351005"/>
              <a:gd name="connsiteX18" fmla="*/ 551935 w 843005"/>
              <a:gd name="connsiteY18" fmla="*/ 779849 h 1351005"/>
              <a:gd name="connsiteX19" fmla="*/ 543697 w 843005"/>
              <a:gd name="connsiteY19" fmla="*/ 793578 h 1351005"/>
              <a:gd name="connsiteX20" fmla="*/ 590378 w 843005"/>
              <a:gd name="connsiteY20" fmla="*/ 837513 h 1351005"/>
              <a:gd name="connsiteX21" fmla="*/ 604108 w 843005"/>
              <a:gd name="connsiteY21" fmla="*/ 889686 h 1351005"/>
              <a:gd name="connsiteX22" fmla="*/ 642551 w 843005"/>
              <a:gd name="connsiteY22" fmla="*/ 881449 h 1351005"/>
              <a:gd name="connsiteX23" fmla="*/ 661773 w 843005"/>
              <a:gd name="connsiteY23" fmla="*/ 892432 h 1351005"/>
              <a:gd name="connsiteX24" fmla="*/ 713946 w 843005"/>
              <a:gd name="connsiteY24" fmla="*/ 875957 h 1351005"/>
              <a:gd name="connsiteX25" fmla="*/ 744151 w 843005"/>
              <a:gd name="connsiteY25" fmla="*/ 906162 h 1351005"/>
              <a:gd name="connsiteX26" fmla="*/ 768865 w 843005"/>
              <a:gd name="connsiteY26" fmla="*/ 903416 h 1351005"/>
              <a:gd name="connsiteX27" fmla="*/ 810054 w 843005"/>
              <a:gd name="connsiteY27" fmla="*/ 864973 h 1351005"/>
              <a:gd name="connsiteX28" fmla="*/ 843005 w 843005"/>
              <a:gd name="connsiteY28" fmla="*/ 933622 h 1351005"/>
              <a:gd name="connsiteX29" fmla="*/ 768865 w 843005"/>
              <a:gd name="connsiteY29" fmla="*/ 1351005 h 1351005"/>
              <a:gd name="connsiteX30" fmla="*/ 0 w 843005"/>
              <a:gd name="connsiteY30" fmla="*/ 1205470 h 1351005"/>
              <a:gd name="connsiteX31" fmla="*/ 63157 w 843005"/>
              <a:gd name="connsiteY31" fmla="*/ 900670 h 1351005"/>
              <a:gd name="connsiteX32" fmla="*/ 101600 w 843005"/>
              <a:gd name="connsiteY32" fmla="*/ 834768 h 1351005"/>
              <a:gd name="connsiteX33" fmla="*/ 63157 w 843005"/>
              <a:gd name="connsiteY33" fmla="*/ 801816 h 1351005"/>
              <a:gd name="connsiteX34" fmla="*/ 85124 w 843005"/>
              <a:gd name="connsiteY34" fmla="*/ 746897 h 1351005"/>
              <a:gd name="connsiteX35" fmla="*/ 129059 w 843005"/>
              <a:gd name="connsiteY35" fmla="*/ 719438 h 1351005"/>
              <a:gd name="connsiteX36" fmla="*/ 137297 w 843005"/>
              <a:gd name="connsiteY36" fmla="*/ 680995 h 1351005"/>
              <a:gd name="connsiteX37" fmla="*/ 162011 w 843005"/>
              <a:gd name="connsiteY37" fmla="*/ 670011 h 1351005"/>
              <a:gd name="connsiteX38" fmla="*/ 172994 w 843005"/>
              <a:gd name="connsiteY38" fmla="*/ 626076 h 1351005"/>
              <a:gd name="connsiteX39" fmla="*/ 208692 w 843005"/>
              <a:gd name="connsiteY39" fmla="*/ 590378 h 1351005"/>
              <a:gd name="connsiteX40" fmla="*/ 170248 w 843005"/>
              <a:gd name="connsiteY40" fmla="*/ 557427 h 1351005"/>
              <a:gd name="connsiteX41" fmla="*/ 167503 w 843005"/>
              <a:gd name="connsiteY41" fmla="*/ 508000 h 1351005"/>
              <a:gd name="connsiteX42" fmla="*/ 167503 w 843005"/>
              <a:gd name="connsiteY42" fmla="*/ 491524 h 1351005"/>
              <a:gd name="connsiteX43" fmla="*/ 153773 w 843005"/>
              <a:gd name="connsiteY43" fmla="*/ 431113 h 1351005"/>
              <a:gd name="connsiteX44" fmla="*/ 255373 w 843005"/>
              <a:gd name="connsiteY44" fmla="*/ 0 h 1351005"/>
              <a:gd name="connsiteX0" fmla="*/ 255373 w 843005"/>
              <a:gd name="connsiteY0" fmla="*/ 0 h 1351005"/>
              <a:gd name="connsiteX1" fmla="*/ 381686 w 843005"/>
              <a:gd name="connsiteY1" fmla="*/ 24713 h 1351005"/>
              <a:gd name="connsiteX2" fmla="*/ 332259 w 843005"/>
              <a:gd name="connsiteY2" fmla="*/ 203200 h 1351005"/>
              <a:gd name="connsiteX3" fmla="*/ 365211 w 843005"/>
              <a:gd name="connsiteY3" fmla="*/ 271849 h 1351005"/>
              <a:gd name="connsiteX4" fmla="*/ 370703 w 843005"/>
              <a:gd name="connsiteY4" fmla="*/ 315784 h 1351005"/>
              <a:gd name="connsiteX5" fmla="*/ 436605 w 843005"/>
              <a:gd name="connsiteY5" fmla="*/ 406400 h 1351005"/>
              <a:gd name="connsiteX6" fmla="*/ 447589 w 843005"/>
              <a:gd name="connsiteY6" fmla="*/ 433859 h 1351005"/>
              <a:gd name="connsiteX7" fmla="*/ 480540 w 843005"/>
              <a:gd name="connsiteY7" fmla="*/ 461319 h 1351005"/>
              <a:gd name="connsiteX8" fmla="*/ 473676 w 843005"/>
              <a:gd name="connsiteY8" fmla="*/ 472375 h 1351005"/>
              <a:gd name="connsiteX9" fmla="*/ 463847 w 843005"/>
              <a:gd name="connsiteY9" fmla="*/ 483071 h 1351005"/>
              <a:gd name="connsiteX10" fmla="*/ 477794 w 843005"/>
              <a:gd name="connsiteY10" fmla="*/ 535459 h 1351005"/>
              <a:gd name="connsiteX11" fmla="*/ 464065 w 843005"/>
              <a:gd name="connsiteY11" fmla="*/ 573903 h 1351005"/>
              <a:gd name="connsiteX12" fmla="*/ 453081 w 843005"/>
              <a:gd name="connsiteY12" fmla="*/ 604108 h 1351005"/>
              <a:gd name="connsiteX13" fmla="*/ 436605 w 843005"/>
              <a:gd name="connsiteY13" fmla="*/ 623330 h 1351005"/>
              <a:gd name="connsiteX14" fmla="*/ 450335 w 843005"/>
              <a:gd name="connsiteY14" fmla="*/ 672757 h 1351005"/>
              <a:gd name="connsiteX15" fmla="*/ 513492 w 843005"/>
              <a:gd name="connsiteY15" fmla="*/ 642551 h 1351005"/>
              <a:gd name="connsiteX16" fmla="*/ 538205 w 843005"/>
              <a:gd name="connsiteY16" fmla="*/ 672757 h 1351005"/>
              <a:gd name="connsiteX17" fmla="*/ 543697 w 843005"/>
              <a:gd name="connsiteY17" fmla="*/ 727676 h 1351005"/>
              <a:gd name="connsiteX18" fmla="*/ 551935 w 843005"/>
              <a:gd name="connsiteY18" fmla="*/ 779849 h 1351005"/>
              <a:gd name="connsiteX19" fmla="*/ 543697 w 843005"/>
              <a:gd name="connsiteY19" fmla="*/ 793578 h 1351005"/>
              <a:gd name="connsiteX20" fmla="*/ 590378 w 843005"/>
              <a:gd name="connsiteY20" fmla="*/ 837513 h 1351005"/>
              <a:gd name="connsiteX21" fmla="*/ 604108 w 843005"/>
              <a:gd name="connsiteY21" fmla="*/ 889686 h 1351005"/>
              <a:gd name="connsiteX22" fmla="*/ 642551 w 843005"/>
              <a:gd name="connsiteY22" fmla="*/ 881449 h 1351005"/>
              <a:gd name="connsiteX23" fmla="*/ 661773 w 843005"/>
              <a:gd name="connsiteY23" fmla="*/ 892432 h 1351005"/>
              <a:gd name="connsiteX24" fmla="*/ 713946 w 843005"/>
              <a:gd name="connsiteY24" fmla="*/ 875957 h 1351005"/>
              <a:gd name="connsiteX25" fmla="*/ 744151 w 843005"/>
              <a:gd name="connsiteY25" fmla="*/ 906162 h 1351005"/>
              <a:gd name="connsiteX26" fmla="*/ 768865 w 843005"/>
              <a:gd name="connsiteY26" fmla="*/ 903416 h 1351005"/>
              <a:gd name="connsiteX27" fmla="*/ 810054 w 843005"/>
              <a:gd name="connsiteY27" fmla="*/ 864973 h 1351005"/>
              <a:gd name="connsiteX28" fmla="*/ 843005 w 843005"/>
              <a:gd name="connsiteY28" fmla="*/ 933622 h 1351005"/>
              <a:gd name="connsiteX29" fmla="*/ 768865 w 843005"/>
              <a:gd name="connsiteY29" fmla="*/ 1351005 h 1351005"/>
              <a:gd name="connsiteX30" fmla="*/ 0 w 843005"/>
              <a:gd name="connsiteY30" fmla="*/ 1205470 h 1351005"/>
              <a:gd name="connsiteX31" fmla="*/ 63157 w 843005"/>
              <a:gd name="connsiteY31" fmla="*/ 900670 h 1351005"/>
              <a:gd name="connsiteX32" fmla="*/ 101600 w 843005"/>
              <a:gd name="connsiteY32" fmla="*/ 834768 h 1351005"/>
              <a:gd name="connsiteX33" fmla="*/ 63157 w 843005"/>
              <a:gd name="connsiteY33" fmla="*/ 801816 h 1351005"/>
              <a:gd name="connsiteX34" fmla="*/ 85124 w 843005"/>
              <a:gd name="connsiteY34" fmla="*/ 746897 h 1351005"/>
              <a:gd name="connsiteX35" fmla="*/ 129059 w 843005"/>
              <a:gd name="connsiteY35" fmla="*/ 719438 h 1351005"/>
              <a:gd name="connsiteX36" fmla="*/ 137297 w 843005"/>
              <a:gd name="connsiteY36" fmla="*/ 680995 h 1351005"/>
              <a:gd name="connsiteX37" fmla="*/ 162011 w 843005"/>
              <a:gd name="connsiteY37" fmla="*/ 670011 h 1351005"/>
              <a:gd name="connsiteX38" fmla="*/ 172994 w 843005"/>
              <a:gd name="connsiteY38" fmla="*/ 626076 h 1351005"/>
              <a:gd name="connsiteX39" fmla="*/ 208692 w 843005"/>
              <a:gd name="connsiteY39" fmla="*/ 590378 h 1351005"/>
              <a:gd name="connsiteX40" fmla="*/ 170248 w 843005"/>
              <a:gd name="connsiteY40" fmla="*/ 557427 h 1351005"/>
              <a:gd name="connsiteX41" fmla="*/ 167503 w 843005"/>
              <a:gd name="connsiteY41" fmla="*/ 508000 h 1351005"/>
              <a:gd name="connsiteX42" fmla="*/ 167503 w 843005"/>
              <a:gd name="connsiteY42" fmla="*/ 491524 h 1351005"/>
              <a:gd name="connsiteX43" fmla="*/ 153773 w 843005"/>
              <a:gd name="connsiteY43" fmla="*/ 431113 h 1351005"/>
              <a:gd name="connsiteX44" fmla="*/ 255373 w 843005"/>
              <a:gd name="connsiteY44" fmla="*/ 0 h 1351005"/>
              <a:gd name="connsiteX0" fmla="*/ 255373 w 843005"/>
              <a:gd name="connsiteY0" fmla="*/ 0 h 1351005"/>
              <a:gd name="connsiteX1" fmla="*/ 381686 w 843005"/>
              <a:gd name="connsiteY1" fmla="*/ 24713 h 1351005"/>
              <a:gd name="connsiteX2" fmla="*/ 332259 w 843005"/>
              <a:gd name="connsiteY2" fmla="*/ 203200 h 1351005"/>
              <a:gd name="connsiteX3" fmla="*/ 365211 w 843005"/>
              <a:gd name="connsiteY3" fmla="*/ 271849 h 1351005"/>
              <a:gd name="connsiteX4" fmla="*/ 370703 w 843005"/>
              <a:gd name="connsiteY4" fmla="*/ 315784 h 1351005"/>
              <a:gd name="connsiteX5" fmla="*/ 436605 w 843005"/>
              <a:gd name="connsiteY5" fmla="*/ 406400 h 1351005"/>
              <a:gd name="connsiteX6" fmla="*/ 447589 w 843005"/>
              <a:gd name="connsiteY6" fmla="*/ 433859 h 1351005"/>
              <a:gd name="connsiteX7" fmla="*/ 480540 w 843005"/>
              <a:gd name="connsiteY7" fmla="*/ 461319 h 1351005"/>
              <a:gd name="connsiteX8" fmla="*/ 473676 w 843005"/>
              <a:gd name="connsiteY8" fmla="*/ 472375 h 1351005"/>
              <a:gd name="connsiteX9" fmla="*/ 501279 w 843005"/>
              <a:gd name="connsiteY9" fmla="*/ 477724 h 1351005"/>
              <a:gd name="connsiteX10" fmla="*/ 477794 w 843005"/>
              <a:gd name="connsiteY10" fmla="*/ 535459 h 1351005"/>
              <a:gd name="connsiteX11" fmla="*/ 464065 w 843005"/>
              <a:gd name="connsiteY11" fmla="*/ 573903 h 1351005"/>
              <a:gd name="connsiteX12" fmla="*/ 453081 w 843005"/>
              <a:gd name="connsiteY12" fmla="*/ 604108 h 1351005"/>
              <a:gd name="connsiteX13" fmla="*/ 436605 w 843005"/>
              <a:gd name="connsiteY13" fmla="*/ 623330 h 1351005"/>
              <a:gd name="connsiteX14" fmla="*/ 450335 w 843005"/>
              <a:gd name="connsiteY14" fmla="*/ 672757 h 1351005"/>
              <a:gd name="connsiteX15" fmla="*/ 513492 w 843005"/>
              <a:gd name="connsiteY15" fmla="*/ 642551 h 1351005"/>
              <a:gd name="connsiteX16" fmla="*/ 538205 w 843005"/>
              <a:gd name="connsiteY16" fmla="*/ 672757 h 1351005"/>
              <a:gd name="connsiteX17" fmla="*/ 543697 w 843005"/>
              <a:gd name="connsiteY17" fmla="*/ 727676 h 1351005"/>
              <a:gd name="connsiteX18" fmla="*/ 551935 w 843005"/>
              <a:gd name="connsiteY18" fmla="*/ 779849 h 1351005"/>
              <a:gd name="connsiteX19" fmla="*/ 543697 w 843005"/>
              <a:gd name="connsiteY19" fmla="*/ 793578 h 1351005"/>
              <a:gd name="connsiteX20" fmla="*/ 590378 w 843005"/>
              <a:gd name="connsiteY20" fmla="*/ 837513 h 1351005"/>
              <a:gd name="connsiteX21" fmla="*/ 604108 w 843005"/>
              <a:gd name="connsiteY21" fmla="*/ 889686 h 1351005"/>
              <a:gd name="connsiteX22" fmla="*/ 642551 w 843005"/>
              <a:gd name="connsiteY22" fmla="*/ 881449 h 1351005"/>
              <a:gd name="connsiteX23" fmla="*/ 661773 w 843005"/>
              <a:gd name="connsiteY23" fmla="*/ 892432 h 1351005"/>
              <a:gd name="connsiteX24" fmla="*/ 713946 w 843005"/>
              <a:gd name="connsiteY24" fmla="*/ 875957 h 1351005"/>
              <a:gd name="connsiteX25" fmla="*/ 744151 w 843005"/>
              <a:gd name="connsiteY25" fmla="*/ 906162 h 1351005"/>
              <a:gd name="connsiteX26" fmla="*/ 768865 w 843005"/>
              <a:gd name="connsiteY26" fmla="*/ 903416 h 1351005"/>
              <a:gd name="connsiteX27" fmla="*/ 810054 w 843005"/>
              <a:gd name="connsiteY27" fmla="*/ 864973 h 1351005"/>
              <a:gd name="connsiteX28" fmla="*/ 843005 w 843005"/>
              <a:gd name="connsiteY28" fmla="*/ 933622 h 1351005"/>
              <a:gd name="connsiteX29" fmla="*/ 768865 w 843005"/>
              <a:gd name="connsiteY29" fmla="*/ 1351005 h 1351005"/>
              <a:gd name="connsiteX30" fmla="*/ 0 w 843005"/>
              <a:gd name="connsiteY30" fmla="*/ 1205470 h 1351005"/>
              <a:gd name="connsiteX31" fmla="*/ 63157 w 843005"/>
              <a:gd name="connsiteY31" fmla="*/ 900670 h 1351005"/>
              <a:gd name="connsiteX32" fmla="*/ 101600 w 843005"/>
              <a:gd name="connsiteY32" fmla="*/ 834768 h 1351005"/>
              <a:gd name="connsiteX33" fmla="*/ 63157 w 843005"/>
              <a:gd name="connsiteY33" fmla="*/ 801816 h 1351005"/>
              <a:gd name="connsiteX34" fmla="*/ 85124 w 843005"/>
              <a:gd name="connsiteY34" fmla="*/ 746897 h 1351005"/>
              <a:gd name="connsiteX35" fmla="*/ 129059 w 843005"/>
              <a:gd name="connsiteY35" fmla="*/ 719438 h 1351005"/>
              <a:gd name="connsiteX36" fmla="*/ 137297 w 843005"/>
              <a:gd name="connsiteY36" fmla="*/ 680995 h 1351005"/>
              <a:gd name="connsiteX37" fmla="*/ 162011 w 843005"/>
              <a:gd name="connsiteY37" fmla="*/ 670011 h 1351005"/>
              <a:gd name="connsiteX38" fmla="*/ 172994 w 843005"/>
              <a:gd name="connsiteY38" fmla="*/ 626076 h 1351005"/>
              <a:gd name="connsiteX39" fmla="*/ 208692 w 843005"/>
              <a:gd name="connsiteY39" fmla="*/ 590378 h 1351005"/>
              <a:gd name="connsiteX40" fmla="*/ 170248 w 843005"/>
              <a:gd name="connsiteY40" fmla="*/ 557427 h 1351005"/>
              <a:gd name="connsiteX41" fmla="*/ 167503 w 843005"/>
              <a:gd name="connsiteY41" fmla="*/ 508000 h 1351005"/>
              <a:gd name="connsiteX42" fmla="*/ 167503 w 843005"/>
              <a:gd name="connsiteY42" fmla="*/ 491524 h 1351005"/>
              <a:gd name="connsiteX43" fmla="*/ 153773 w 843005"/>
              <a:gd name="connsiteY43" fmla="*/ 431113 h 1351005"/>
              <a:gd name="connsiteX44" fmla="*/ 255373 w 843005"/>
              <a:gd name="connsiteY44" fmla="*/ 0 h 135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43005" h="1351005">
                <a:moveTo>
                  <a:pt x="255373" y="0"/>
                </a:moveTo>
                <a:lnTo>
                  <a:pt x="381686" y="24713"/>
                </a:lnTo>
                <a:lnTo>
                  <a:pt x="332259" y="203200"/>
                </a:lnTo>
                <a:lnTo>
                  <a:pt x="365211" y="271849"/>
                </a:lnTo>
                <a:lnTo>
                  <a:pt x="370703" y="315784"/>
                </a:lnTo>
                <a:lnTo>
                  <a:pt x="436605" y="406400"/>
                </a:lnTo>
                <a:lnTo>
                  <a:pt x="447589" y="433859"/>
                </a:lnTo>
                <a:lnTo>
                  <a:pt x="480540" y="461319"/>
                </a:lnTo>
                <a:cubicBezTo>
                  <a:pt x="483149" y="462189"/>
                  <a:pt x="470220" y="469641"/>
                  <a:pt x="473676" y="472375"/>
                </a:cubicBezTo>
                <a:cubicBezTo>
                  <a:pt x="477133" y="475109"/>
                  <a:pt x="490295" y="477724"/>
                  <a:pt x="501279" y="477724"/>
                </a:cubicBezTo>
                <a:lnTo>
                  <a:pt x="477794" y="535459"/>
                </a:lnTo>
                <a:lnTo>
                  <a:pt x="464065" y="573903"/>
                </a:lnTo>
                <a:lnTo>
                  <a:pt x="453081" y="604108"/>
                </a:lnTo>
                <a:lnTo>
                  <a:pt x="436605" y="623330"/>
                </a:lnTo>
                <a:lnTo>
                  <a:pt x="450335" y="672757"/>
                </a:lnTo>
                <a:lnTo>
                  <a:pt x="513492" y="642551"/>
                </a:lnTo>
                <a:lnTo>
                  <a:pt x="538205" y="672757"/>
                </a:lnTo>
                <a:lnTo>
                  <a:pt x="543697" y="727676"/>
                </a:lnTo>
                <a:lnTo>
                  <a:pt x="551935" y="779849"/>
                </a:lnTo>
                <a:lnTo>
                  <a:pt x="543697" y="793578"/>
                </a:lnTo>
                <a:lnTo>
                  <a:pt x="590378" y="837513"/>
                </a:lnTo>
                <a:lnTo>
                  <a:pt x="604108" y="889686"/>
                </a:lnTo>
                <a:lnTo>
                  <a:pt x="642551" y="881449"/>
                </a:lnTo>
                <a:lnTo>
                  <a:pt x="661773" y="892432"/>
                </a:lnTo>
                <a:lnTo>
                  <a:pt x="713946" y="875957"/>
                </a:lnTo>
                <a:lnTo>
                  <a:pt x="744151" y="906162"/>
                </a:lnTo>
                <a:lnTo>
                  <a:pt x="768865" y="903416"/>
                </a:lnTo>
                <a:lnTo>
                  <a:pt x="810054" y="864973"/>
                </a:lnTo>
                <a:lnTo>
                  <a:pt x="843005" y="933622"/>
                </a:lnTo>
                <a:lnTo>
                  <a:pt x="768865" y="1351005"/>
                </a:lnTo>
                <a:lnTo>
                  <a:pt x="0" y="1205470"/>
                </a:lnTo>
                <a:lnTo>
                  <a:pt x="63157" y="900670"/>
                </a:lnTo>
                <a:lnTo>
                  <a:pt x="101600" y="834768"/>
                </a:lnTo>
                <a:lnTo>
                  <a:pt x="63157" y="801816"/>
                </a:lnTo>
                <a:lnTo>
                  <a:pt x="85124" y="746897"/>
                </a:lnTo>
                <a:lnTo>
                  <a:pt x="129059" y="719438"/>
                </a:lnTo>
                <a:lnTo>
                  <a:pt x="137297" y="680995"/>
                </a:lnTo>
                <a:lnTo>
                  <a:pt x="162011" y="670011"/>
                </a:lnTo>
                <a:lnTo>
                  <a:pt x="172994" y="626076"/>
                </a:lnTo>
                <a:lnTo>
                  <a:pt x="208692" y="590378"/>
                </a:lnTo>
                <a:lnTo>
                  <a:pt x="170248" y="557427"/>
                </a:lnTo>
                <a:lnTo>
                  <a:pt x="167503" y="508000"/>
                </a:lnTo>
                <a:lnTo>
                  <a:pt x="167503" y="491524"/>
                </a:lnTo>
                <a:lnTo>
                  <a:pt x="153773" y="431113"/>
                </a:lnTo>
                <a:lnTo>
                  <a:pt x="255373" y="0"/>
                </a:lnTo>
                <a:close/>
              </a:path>
            </a:pathLst>
          </a:cu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280660" y="2491740"/>
            <a:ext cx="554355" cy="988695"/>
          </a:xfrm>
          <a:custGeom>
            <a:avLst/>
            <a:gdLst>
              <a:gd name="connsiteX0" fmla="*/ 457200 w 554355"/>
              <a:gd name="connsiteY0" fmla="*/ 0 h 988695"/>
              <a:gd name="connsiteX1" fmla="*/ 464820 w 554355"/>
              <a:gd name="connsiteY1" fmla="*/ 80010 h 988695"/>
              <a:gd name="connsiteX2" fmla="*/ 489585 w 554355"/>
              <a:gd name="connsiteY2" fmla="*/ 110490 h 988695"/>
              <a:gd name="connsiteX3" fmla="*/ 521970 w 554355"/>
              <a:gd name="connsiteY3" fmla="*/ 150495 h 988695"/>
              <a:gd name="connsiteX4" fmla="*/ 546735 w 554355"/>
              <a:gd name="connsiteY4" fmla="*/ 561975 h 988695"/>
              <a:gd name="connsiteX5" fmla="*/ 529590 w 554355"/>
              <a:gd name="connsiteY5" fmla="*/ 579120 h 988695"/>
              <a:gd name="connsiteX6" fmla="*/ 539115 w 554355"/>
              <a:gd name="connsiteY6" fmla="*/ 607695 h 988695"/>
              <a:gd name="connsiteX7" fmla="*/ 554355 w 554355"/>
              <a:gd name="connsiteY7" fmla="*/ 653415 h 988695"/>
              <a:gd name="connsiteX8" fmla="*/ 544830 w 554355"/>
              <a:gd name="connsiteY8" fmla="*/ 716280 h 988695"/>
              <a:gd name="connsiteX9" fmla="*/ 502920 w 554355"/>
              <a:gd name="connsiteY9" fmla="*/ 760095 h 988695"/>
              <a:gd name="connsiteX10" fmla="*/ 483870 w 554355"/>
              <a:gd name="connsiteY10" fmla="*/ 767715 h 988695"/>
              <a:gd name="connsiteX11" fmla="*/ 501015 w 554355"/>
              <a:gd name="connsiteY11" fmla="*/ 775335 h 988695"/>
              <a:gd name="connsiteX12" fmla="*/ 514350 w 554355"/>
              <a:gd name="connsiteY12" fmla="*/ 813435 h 988695"/>
              <a:gd name="connsiteX13" fmla="*/ 502920 w 554355"/>
              <a:gd name="connsiteY13" fmla="*/ 811530 h 988695"/>
              <a:gd name="connsiteX14" fmla="*/ 501015 w 554355"/>
              <a:gd name="connsiteY14" fmla="*/ 897255 h 988695"/>
              <a:gd name="connsiteX15" fmla="*/ 447675 w 554355"/>
              <a:gd name="connsiteY15" fmla="*/ 912495 h 988695"/>
              <a:gd name="connsiteX16" fmla="*/ 459105 w 554355"/>
              <a:gd name="connsiteY16" fmla="*/ 984885 h 988695"/>
              <a:gd name="connsiteX17" fmla="*/ 440055 w 554355"/>
              <a:gd name="connsiteY17" fmla="*/ 979170 h 988695"/>
              <a:gd name="connsiteX18" fmla="*/ 384810 w 554355"/>
              <a:gd name="connsiteY18" fmla="*/ 950595 h 988695"/>
              <a:gd name="connsiteX19" fmla="*/ 344805 w 554355"/>
              <a:gd name="connsiteY19" fmla="*/ 981075 h 988695"/>
              <a:gd name="connsiteX20" fmla="*/ 331470 w 554355"/>
              <a:gd name="connsiteY20" fmla="*/ 988695 h 988695"/>
              <a:gd name="connsiteX21" fmla="*/ 308610 w 554355"/>
              <a:gd name="connsiteY21" fmla="*/ 958215 h 988695"/>
              <a:gd name="connsiteX22" fmla="*/ 299085 w 554355"/>
              <a:gd name="connsiteY22" fmla="*/ 935355 h 988695"/>
              <a:gd name="connsiteX23" fmla="*/ 320040 w 554355"/>
              <a:gd name="connsiteY23" fmla="*/ 916305 h 988695"/>
              <a:gd name="connsiteX24" fmla="*/ 272415 w 554355"/>
              <a:gd name="connsiteY24" fmla="*/ 855345 h 988695"/>
              <a:gd name="connsiteX25" fmla="*/ 240030 w 554355"/>
              <a:gd name="connsiteY25" fmla="*/ 834390 h 988695"/>
              <a:gd name="connsiteX26" fmla="*/ 190500 w 554355"/>
              <a:gd name="connsiteY26" fmla="*/ 805815 h 988695"/>
              <a:gd name="connsiteX27" fmla="*/ 165735 w 554355"/>
              <a:gd name="connsiteY27" fmla="*/ 775335 h 988695"/>
              <a:gd name="connsiteX28" fmla="*/ 158115 w 554355"/>
              <a:gd name="connsiteY28" fmla="*/ 756285 h 988695"/>
              <a:gd name="connsiteX29" fmla="*/ 182880 w 554355"/>
              <a:gd name="connsiteY29" fmla="*/ 729615 h 988695"/>
              <a:gd name="connsiteX30" fmla="*/ 198120 w 554355"/>
              <a:gd name="connsiteY30" fmla="*/ 699135 h 988695"/>
              <a:gd name="connsiteX31" fmla="*/ 194310 w 554355"/>
              <a:gd name="connsiteY31" fmla="*/ 670560 h 988695"/>
              <a:gd name="connsiteX32" fmla="*/ 171450 w 554355"/>
              <a:gd name="connsiteY32" fmla="*/ 649605 h 988695"/>
              <a:gd name="connsiteX33" fmla="*/ 125730 w 554355"/>
              <a:gd name="connsiteY33" fmla="*/ 655320 h 988695"/>
              <a:gd name="connsiteX34" fmla="*/ 112395 w 554355"/>
              <a:gd name="connsiteY34" fmla="*/ 641985 h 988695"/>
              <a:gd name="connsiteX35" fmla="*/ 100965 w 554355"/>
              <a:gd name="connsiteY35" fmla="*/ 594360 h 988695"/>
              <a:gd name="connsiteX36" fmla="*/ 5715 w 554355"/>
              <a:gd name="connsiteY36" fmla="*/ 501015 h 988695"/>
              <a:gd name="connsiteX37" fmla="*/ 0 w 554355"/>
              <a:gd name="connsiteY37" fmla="*/ 478155 h 988695"/>
              <a:gd name="connsiteX38" fmla="*/ 1905 w 554355"/>
              <a:gd name="connsiteY38" fmla="*/ 394335 h 988695"/>
              <a:gd name="connsiteX39" fmla="*/ 1905 w 554355"/>
              <a:gd name="connsiteY39" fmla="*/ 381000 h 988695"/>
              <a:gd name="connsiteX40" fmla="*/ 55245 w 554355"/>
              <a:gd name="connsiteY40" fmla="*/ 335280 h 988695"/>
              <a:gd name="connsiteX41" fmla="*/ 51435 w 554355"/>
              <a:gd name="connsiteY41" fmla="*/ 306705 h 988695"/>
              <a:gd name="connsiteX42" fmla="*/ 64770 w 554355"/>
              <a:gd name="connsiteY42" fmla="*/ 280035 h 988695"/>
              <a:gd name="connsiteX43" fmla="*/ 36195 w 554355"/>
              <a:gd name="connsiteY43" fmla="*/ 249555 h 988695"/>
              <a:gd name="connsiteX44" fmla="*/ 51435 w 554355"/>
              <a:gd name="connsiteY44" fmla="*/ 217170 h 988695"/>
              <a:gd name="connsiteX45" fmla="*/ 85725 w 554355"/>
              <a:gd name="connsiteY45" fmla="*/ 215265 h 988695"/>
              <a:gd name="connsiteX46" fmla="*/ 102870 w 554355"/>
              <a:gd name="connsiteY46" fmla="*/ 203835 h 988695"/>
              <a:gd name="connsiteX47" fmla="*/ 129540 w 554355"/>
              <a:gd name="connsiteY47" fmla="*/ 186690 h 988695"/>
              <a:gd name="connsiteX48" fmla="*/ 140970 w 554355"/>
              <a:gd name="connsiteY48" fmla="*/ 177165 h 988695"/>
              <a:gd name="connsiteX49" fmla="*/ 139065 w 554355"/>
              <a:gd name="connsiteY49" fmla="*/ 150495 h 988695"/>
              <a:gd name="connsiteX50" fmla="*/ 158115 w 554355"/>
              <a:gd name="connsiteY50" fmla="*/ 135255 h 988695"/>
              <a:gd name="connsiteX51" fmla="*/ 160020 w 554355"/>
              <a:gd name="connsiteY51" fmla="*/ 91440 h 988695"/>
              <a:gd name="connsiteX52" fmla="*/ 114300 w 554355"/>
              <a:gd name="connsiteY52" fmla="*/ 72390 h 988695"/>
              <a:gd name="connsiteX53" fmla="*/ 121920 w 554355"/>
              <a:gd name="connsiteY53" fmla="*/ 59055 h 988695"/>
              <a:gd name="connsiteX54" fmla="*/ 93345 w 554355"/>
              <a:gd name="connsiteY54" fmla="*/ 20955 h 988695"/>
              <a:gd name="connsiteX55" fmla="*/ 457200 w 554355"/>
              <a:gd name="connsiteY55" fmla="*/ 0 h 9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54355" h="988695">
                <a:moveTo>
                  <a:pt x="457200" y="0"/>
                </a:moveTo>
                <a:lnTo>
                  <a:pt x="464820" y="80010"/>
                </a:lnTo>
                <a:lnTo>
                  <a:pt x="489585" y="110490"/>
                </a:lnTo>
                <a:lnTo>
                  <a:pt x="521970" y="150495"/>
                </a:lnTo>
                <a:lnTo>
                  <a:pt x="546735" y="561975"/>
                </a:lnTo>
                <a:lnTo>
                  <a:pt x="529590" y="579120"/>
                </a:lnTo>
                <a:lnTo>
                  <a:pt x="539115" y="607695"/>
                </a:lnTo>
                <a:lnTo>
                  <a:pt x="554355" y="653415"/>
                </a:lnTo>
                <a:lnTo>
                  <a:pt x="544830" y="716280"/>
                </a:lnTo>
                <a:lnTo>
                  <a:pt x="502920" y="760095"/>
                </a:lnTo>
                <a:lnTo>
                  <a:pt x="483870" y="767715"/>
                </a:lnTo>
                <a:lnTo>
                  <a:pt x="501015" y="775335"/>
                </a:lnTo>
                <a:lnTo>
                  <a:pt x="514350" y="813435"/>
                </a:lnTo>
                <a:lnTo>
                  <a:pt x="502920" y="811530"/>
                </a:lnTo>
                <a:lnTo>
                  <a:pt x="501015" y="897255"/>
                </a:lnTo>
                <a:lnTo>
                  <a:pt x="447675" y="912495"/>
                </a:lnTo>
                <a:lnTo>
                  <a:pt x="459105" y="984885"/>
                </a:lnTo>
                <a:lnTo>
                  <a:pt x="440055" y="979170"/>
                </a:lnTo>
                <a:lnTo>
                  <a:pt x="384810" y="950595"/>
                </a:lnTo>
                <a:lnTo>
                  <a:pt x="344805" y="981075"/>
                </a:lnTo>
                <a:lnTo>
                  <a:pt x="331470" y="988695"/>
                </a:lnTo>
                <a:lnTo>
                  <a:pt x="308610" y="958215"/>
                </a:lnTo>
                <a:lnTo>
                  <a:pt x="299085" y="935355"/>
                </a:lnTo>
                <a:lnTo>
                  <a:pt x="320040" y="916305"/>
                </a:lnTo>
                <a:lnTo>
                  <a:pt x="272415" y="855345"/>
                </a:lnTo>
                <a:lnTo>
                  <a:pt x="240030" y="834390"/>
                </a:lnTo>
                <a:lnTo>
                  <a:pt x="190500" y="805815"/>
                </a:lnTo>
                <a:lnTo>
                  <a:pt x="165735" y="775335"/>
                </a:lnTo>
                <a:lnTo>
                  <a:pt x="158115" y="756285"/>
                </a:lnTo>
                <a:lnTo>
                  <a:pt x="182880" y="729615"/>
                </a:lnTo>
                <a:lnTo>
                  <a:pt x="198120" y="699135"/>
                </a:lnTo>
                <a:lnTo>
                  <a:pt x="194310" y="670560"/>
                </a:lnTo>
                <a:lnTo>
                  <a:pt x="171450" y="649605"/>
                </a:lnTo>
                <a:lnTo>
                  <a:pt x="125730" y="655320"/>
                </a:lnTo>
                <a:lnTo>
                  <a:pt x="112395" y="641985"/>
                </a:lnTo>
                <a:lnTo>
                  <a:pt x="100965" y="594360"/>
                </a:lnTo>
                <a:lnTo>
                  <a:pt x="5715" y="501015"/>
                </a:lnTo>
                <a:lnTo>
                  <a:pt x="0" y="478155"/>
                </a:lnTo>
                <a:lnTo>
                  <a:pt x="1905" y="394335"/>
                </a:lnTo>
                <a:lnTo>
                  <a:pt x="1905" y="381000"/>
                </a:lnTo>
                <a:lnTo>
                  <a:pt x="55245" y="335280"/>
                </a:lnTo>
                <a:lnTo>
                  <a:pt x="51435" y="306705"/>
                </a:lnTo>
                <a:lnTo>
                  <a:pt x="64770" y="280035"/>
                </a:lnTo>
                <a:lnTo>
                  <a:pt x="36195" y="249555"/>
                </a:lnTo>
                <a:lnTo>
                  <a:pt x="51435" y="217170"/>
                </a:lnTo>
                <a:lnTo>
                  <a:pt x="85725" y="215265"/>
                </a:lnTo>
                <a:lnTo>
                  <a:pt x="102870" y="203835"/>
                </a:lnTo>
                <a:lnTo>
                  <a:pt x="129540" y="186690"/>
                </a:lnTo>
                <a:lnTo>
                  <a:pt x="140970" y="177165"/>
                </a:lnTo>
                <a:lnTo>
                  <a:pt x="139065" y="150495"/>
                </a:lnTo>
                <a:lnTo>
                  <a:pt x="158115" y="135255"/>
                </a:lnTo>
                <a:lnTo>
                  <a:pt x="160020" y="91440"/>
                </a:lnTo>
                <a:lnTo>
                  <a:pt x="114300" y="72390"/>
                </a:lnTo>
                <a:lnTo>
                  <a:pt x="121920" y="59055"/>
                </a:lnTo>
                <a:lnTo>
                  <a:pt x="93345" y="20955"/>
                </a:lnTo>
                <a:lnTo>
                  <a:pt x="457200" y="0"/>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803757" y="1765935"/>
            <a:ext cx="1051560" cy="788670"/>
          </a:xfrm>
          <a:custGeom>
            <a:avLst/>
            <a:gdLst>
              <a:gd name="connsiteX0" fmla="*/ 11430 w 1051560"/>
              <a:gd name="connsiteY0" fmla="*/ 689610 h 788670"/>
              <a:gd name="connsiteX1" fmla="*/ 0 w 1051560"/>
              <a:gd name="connsiteY1" fmla="*/ 657225 h 788670"/>
              <a:gd name="connsiteX2" fmla="*/ 66675 w 1051560"/>
              <a:gd name="connsiteY2" fmla="*/ 582930 h 788670"/>
              <a:gd name="connsiteX3" fmla="*/ 102870 w 1051560"/>
              <a:gd name="connsiteY3" fmla="*/ 518160 h 788670"/>
              <a:gd name="connsiteX4" fmla="*/ 102870 w 1051560"/>
              <a:gd name="connsiteY4" fmla="*/ 501015 h 788670"/>
              <a:gd name="connsiteX5" fmla="*/ 47625 w 1051560"/>
              <a:gd name="connsiteY5" fmla="*/ 470535 h 788670"/>
              <a:gd name="connsiteX6" fmla="*/ 59055 w 1051560"/>
              <a:gd name="connsiteY6" fmla="*/ 445770 h 788670"/>
              <a:gd name="connsiteX7" fmla="*/ 152400 w 1051560"/>
              <a:gd name="connsiteY7" fmla="*/ 403860 h 788670"/>
              <a:gd name="connsiteX8" fmla="*/ 234315 w 1051560"/>
              <a:gd name="connsiteY8" fmla="*/ 407670 h 788670"/>
              <a:gd name="connsiteX9" fmla="*/ 253365 w 1051560"/>
              <a:gd name="connsiteY9" fmla="*/ 422910 h 788670"/>
              <a:gd name="connsiteX10" fmla="*/ 297180 w 1051560"/>
              <a:gd name="connsiteY10" fmla="*/ 396240 h 788670"/>
              <a:gd name="connsiteX11" fmla="*/ 325755 w 1051560"/>
              <a:gd name="connsiteY11" fmla="*/ 401955 h 788670"/>
              <a:gd name="connsiteX12" fmla="*/ 375285 w 1051560"/>
              <a:gd name="connsiteY12" fmla="*/ 354330 h 788670"/>
              <a:gd name="connsiteX13" fmla="*/ 411480 w 1051560"/>
              <a:gd name="connsiteY13" fmla="*/ 329565 h 788670"/>
              <a:gd name="connsiteX14" fmla="*/ 375285 w 1051560"/>
              <a:gd name="connsiteY14" fmla="*/ 245745 h 788670"/>
              <a:gd name="connsiteX15" fmla="*/ 409575 w 1051560"/>
              <a:gd name="connsiteY15" fmla="*/ 184785 h 788670"/>
              <a:gd name="connsiteX16" fmla="*/ 466725 w 1051560"/>
              <a:gd name="connsiteY16" fmla="*/ 137160 h 788670"/>
              <a:gd name="connsiteX17" fmla="*/ 504825 w 1051560"/>
              <a:gd name="connsiteY17" fmla="*/ 34290 h 788670"/>
              <a:gd name="connsiteX18" fmla="*/ 697230 w 1051560"/>
              <a:gd name="connsiteY18" fmla="*/ 0 h 788670"/>
              <a:gd name="connsiteX19" fmla="*/ 742950 w 1051560"/>
              <a:gd name="connsiteY19" fmla="*/ 123825 h 788670"/>
              <a:gd name="connsiteX20" fmla="*/ 733425 w 1051560"/>
              <a:gd name="connsiteY20" fmla="*/ 169545 h 788670"/>
              <a:gd name="connsiteX21" fmla="*/ 756285 w 1051560"/>
              <a:gd name="connsiteY21" fmla="*/ 213360 h 788670"/>
              <a:gd name="connsiteX22" fmla="*/ 754380 w 1051560"/>
              <a:gd name="connsiteY22" fmla="*/ 226695 h 788670"/>
              <a:gd name="connsiteX23" fmla="*/ 781050 w 1051560"/>
              <a:gd name="connsiteY23" fmla="*/ 249555 h 788670"/>
              <a:gd name="connsiteX24" fmla="*/ 803910 w 1051560"/>
              <a:gd name="connsiteY24" fmla="*/ 381000 h 788670"/>
              <a:gd name="connsiteX25" fmla="*/ 821055 w 1051560"/>
              <a:gd name="connsiteY25" fmla="*/ 497205 h 788670"/>
              <a:gd name="connsiteX26" fmla="*/ 819150 w 1051560"/>
              <a:gd name="connsiteY26" fmla="*/ 548640 h 788670"/>
              <a:gd name="connsiteX27" fmla="*/ 847725 w 1051560"/>
              <a:gd name="connsiteY27" fmla="*/ 659130 h 788670"/>
              <a:gd name="connsiteX28" fmla="*/ 834390 w 1051560"/>
              <a:gd name="connsiteY28" fmla="*/ 676275 h 788670"/>
              <a:gd name="connsiteX29" fmla="*/ 840105 w 1051560"/>
              <a:gd name="connsiteY29" fmla="*/ 720090 h 788670"/>
              <a:gd name="connsiteX30" fmla="*/ 965835 w 1051560"/>
              <a:gd name="connsiteY30" fmla="*/ 681990 h 788670"/>
              <a:gd name="connsiteX31" fmla="*/ 984885 w 1051560"/>
              <a:gd name="connsiteY31" fmla="*/ 653415 h 788670"/>
              <a:gd name="connsiteX32" fmla="*/ 1009650 w 1051560"/>
              <a:gd name="connsiteY32" fmla="*/ 636270 h 788670"/>
              <a:gd name="connsiteX33" fmla="*/ 988695 w 1051560"/>
              <a:gd name="connsiteY33" fmla="*/ 683895 h 788670"/>
              <a:gd name="connsiteX34" fmla="*/ 1051560 w 1051560"/>
              <a:gd name="connsiteY34" fmla="*/ 653415 h 788670"/>
              <a:gd name="connsiteX35" fmla="*/ 960120 w 1051560"/>
              <a:gd name="connsiteY35" fmla="*/ 727710 h 788670"/>
              <a:gd name="connsiteX36" fmla="*/ 855345 w 1051560"/>
              <a:gd name="connsiteY36" fmla="*/ 763905 h 788670"/>
              <a:gd name="connsiteX37" fmla="*/ 802005 w 1051560"/>
              <a:gd name="connsiteY37" fmla="*/ 788670 h 788670"/>
              <a:gd name="connsiteX38" fmla="*/ 792480 w 1051560"/>
              <a:gd name="connsiteY38" fmla="*/ 725805 h 788670"/>
              <a:gd name="connsiteX39" fmla="*/ 790575 w 1051560"/>
              <a:gd name="connsiteY39" fmla="*/ 691515 h 788670"/>
              <a:gd name="connsiteX40" fmla="*/ 668655 w 1051560"/>
              <a:gd name="connsiteY40" fmla="*/ 670560 h 788670"/>
              <a:gd name="connsiteX41" fmla="*/ 609600 w 1051560"/>
              <a:gd name="connsiteY41" fmla="*/ 586740 h 788670"/>
              <a:gd name="connsiteX42" fmla="*/ 596265 w 1051560"/>
              <a:gd name="connsiteY42" fmla="*/ 598170 h 788670"/>
              <a:gd name="connsiteX43" fmla="*/ 577215 w 1051560"/>
              <a:gd name="connsiteY43" fmla="*/ 565785 h 788670"/>
              <a:gd name="connsiteX44" fmla="*/ 11430 w 1051560"/>
              <a:gd name="connsiteY44" fmla="*/ 689610 h 788670"/>
              <a:gd name="connsiteX0" fmla="*/ 11430 w 1051560"/>
              <a:gd name="connsiteY0" fmla="*/ 689610 h 788670"/>
              <a:gd name="connsiteX1" fmla="*/ 0 w 1051560"/>
              <a:gd name="connsiteY1" fmla="*/ 657225 h 788670"/>
              <a:gd name="connsiteX2" fmla="*/ 66675 w 1051560"/>
              <a:gd name="connsiteY2" fmla="*/ 582930 h 788670"/>
              <a:gd name="connsiteX3" fmla="*/ 102870 w 1051560"/>
              <a:gd name="connsiteY3" fmla="*/ 518160 h 788670"/>
              <a:gd name="connsiteX4" fmla="*/ 102870 w 1051560"/>
              <a:gd name="connsiteY4" fmla="*/ 501015 h 788670"/>
              <a:gd name="connsiteX5" fmla="*/ 47625 w 1051560"/>
              <a:gd name="connsiteY5" fmla="*/ 470535 h 788670"/>
              <a:gd name="connsiteX6" fmla="*/ 59055 w 1051560"/>
              <a:gd name="connsiteY6" fmla="*/ 445770 h 788670"/>
              <a:gd name="connsiteX7" fmla="*/ 152400 w 1051560"/>
              <a:gd name="connsiteY7" fmla="*/ 403860 h 788670"/>
              <a:gd name="connsiteX8" fmla="*/ 234315 w 1051560"/>
              <a:gd name="connsiteY8" fmla="*/ 407670 h 788670"/>
              <a:gd name="connsiteX9" fmla="*/ 253365 w 1051560"/>
              <a:gd name="connsiteY9" fmla="*/ 422910 h 788670"/>
              <a:gd name="connsiteX10" fmla="*/ 297180 w 1051560"/>
              <a:gd name="connsiteY10" fmla="*/ 396240 h 788670"/>
              <a:gd name="connsiteX11" fmla="*/ 325755 w 1051560"/>
              <a:gd name="connsiteY11" fmla="*/ 401955 h 788670"/>
              <a:gd name="connsiteX12" fmla="*/ 375285 w 1051560"/>
              <a:gd name="connsiteY12" fmla="*/ 354330 h 788670"/>
              <a:gd name="connsiteX13" fmla="*/ 411480 w 1051560"/>
              <a:gd name="connsiteY13" fmla="*/ 329565 h 788670"/>
              <a:gd name="connsiteX14" fmla="*/ 375285 w 1051560"/>
              <a:gd name="connsiteY14" fmla="*/ 245745 h 788670"/>
              <a:gd name="connsiteX15" fmla="*/ 409575 w 1051560"/>
              <a:gd name="connsiteY15" fmla="*/ 184785 h 788670"/>
              <a:gd name="connsiteX16" fmla="*/ 447675 w 1051560"/>
              <a:gd name="connsiteY16" fmla="*/ 120015 h 788670"/>
              <a:gd name="connsiteX17" fmla="*/ 504825 w 1051560"/>
              <a:gd name="connsiteY17" fmla="*/ 34290 h 788670"/>
              <a:gd name="connsiteX18" fmla="*/ 697230 w 1051560"/>
              <a:gd name="connsiteY18" fmla="*/ 0 h 788670"/>
              <a:gd name="connsiteX19" fmla="*/ 742950 w 1051560"/>
              <a:gd name="connsiteY19" fmla="*/ 123825 h 788670"/>
              <a:gd name="connsiteX20" fmla="*/ 733425 w 1051560"/>
              <a:gd name="connsiteY20" fmla="*/ 169545 h 788670"/>
              <a:gd name="connsiteX21" fmla="*/ 756285 w 1051560"/>
              <a:gd name="connsiteY21" fmla="*/ 213360 h 788670"/>
              <a:gd name="connsiteX22" fmla="*/ 754380 w 1051560"/>
              <a:gd name="connsiteY22" fmla="*/ 226695 h 788670"/>
              <a:gd name="connsiteX23" fmla="*/ 781050 w 1051560"/>
              <a:gd name="connsiteY23" fmla="*/ 249555 h 788670"/>
              <a:gd name="connsiteX24" fmla="*/ 803910 w 1051560"/>
              <a:gd name="connsiteY24" fmla="*/ 381000 h 788670"/>
              <a:gd name="connsiteX25" fmla="*/ 821055 w 1051560"/>
              <a:gd name="connsiteY25" fmla="*/ 497205 h 788670"/>
              <a:gd name="connsiteX26" fmla="*/ 819150 w 1051560"/>
              <a:gd name="connsiteY26" fmla="*/ 548640 h 788670"/>
              <a:gd name="connsiteX27" fmla="*/ 847725 w 1051560"/>
              <a:gd name="connsiteY27" fmla="*/ 659130 h 788670"/>
              <a:gd name="connsiteX28" fmla="*/ 834390 w 1051560"/>
              <a:gd name="connsiteY28" fmla="*/ 676275 h 788670"/>
              <a:gd name="connsiteX29" fmla="*/ 840105 w 1051560"/>
              <a:gd name="connsiteY29" fmla="*/ 720090 h 788670"/>
              <a:gd name="connsiteX30" fmla="*/ 965835 w 1051560"/>
              <a:gd name="connsiteY30" fmla="*/ 681990 h 788670"/>
              <a:gd name="connsiteX31" fmla="*/ 984885 w 1051560"/>
              <a:gd name="connsiteY31" fmla="*/ 653415 h 788670"/>
              <a:gd name="connsiteX32" fmla="*/ 1009650 w 1051560"/>
              <a:gd name="connsiteY32" fmla="*/ 636270 h 788670"/>
              <a:gd name="connsiteX33" fmla="*/ 988695 w 1051560"/>
              <a:gd name="connsiteY33" fmla="*/ 683895 h 788670"/>
              <a:gd name="connsiteX34" fmla="*/ 1051560 w 1051560"/>
              <a:gd name="connsiteY34" fmla="*/ 653415 h 788670"/>
              <a:gd name="connsiteX35" fmla="*/ 960120 w 1051560"/>
              <a:gd name="connsiteY35" fmla="*/ 727710 h 788670"/>
              <a:gd name="connsiteX36" fmla="*/ 855345 w 1051560"/>
              <a:gd name="connsiteY36" fmla="*/ 763905 h 788670"/>
              <a:gd name="connsiteX37" fmla="*/ 802005 w 1051560"/>
              <a:gd name="connsiteY37" fmla="*/ 788670 h 788670"/>
              <a:gd name="connsiteX38" fmla="*/ 792480 w 1051560"/>
              <a:gd name="connsiteY38" fmla="*/ 725805 h 788670"/>
              <a:gd name="connsiteX39" fmla="*/ 790575 w 1051560"/>
              <a:gd name="connsiteY39" fmla="*/ 691515 h 788670"/>
              <a:gd name="connsiteX40" fmla="*/ 668655 w 1051560"/>
              <a:gd name="connsiteY40" fmla="*/ 670560 h 788670"/>
              <a:gd name="connsiteX41" fmla="*/ 609600 w 1051560"/>
              <a:gd name="connsiteY41" fmla="*/ 586740 h 788670"/>
              <a:gd name="connsiteX42" fmla="*/ 596265 w 1051560"/>
              <a:gd name="connsiteY42" fmla="*/ 598170 h 788670"/>
              <a:gd name="connsiteX43" fmla="*/ 577215 w 1051560"/>
              <a:gd name="connsiteY43" fmla="*/ 565785 h 788670"/>
              <a:gd name="connsiteX44" fmla="*/ 11430 w 1051560"/>
              <a:gd name="connsiteY44" fmla="*/ 68961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 h="788670">
                <a:moveTo>
                  <a:pt x="11430" y="689610"/>
                </a:moveTo>
                <a:lnTo>
                  <a:pt x="0" y="657225"/>
                </a:lnTo>
                <a:lnTo>
                  <a:pt x="66675" y="582930"/>
                </a:lnTo>
                <a:lnTo>
                  <a:pt x="102870" y="518160"/>
                </a:lnTo>
                <a:lnTo>
                  <a:pt x="102870" y="501015"/>
                </a:lnTo>
                <a:lnTo>
                  <a:pt x="47625" y="470535"/>
                </a:lnTo>
                <a:lnTo>
                  <a:pt x="59055" y="445770"/>
                </a:lnTo>
                <a:lnTo>
                  <a:pt x="152400" y="403860"/>
                </a:lnTo>
                <a:lnTo>
                  <a:pt x="234315" y="407670"/>
                </a:lnTo>
                <a:lnTo>
                  <a:pt x="253365" y="422910"/>
                </a:lnTo>
                <a:lnTo>
                  <a:pt x="297180" y="396240"/>
                </a:lnTo>
                <a:lnTo>
                  <a:pt x="325755" y="401955"/>
                </a:lnTo>
                <a:lnTo>
                  <a:pt x="375285" y="354330"/>
                </a:lnTo>
                <a:lnTo>
                  <a:pt x="411480" y="329565"/>
                </a:lnTo>
                <a:lnTo>
                  <a:pt x="375285" y="245745"/>
                </a:lnTo>
                <a:lnTo>
                  <a:pt x="409575" y="184785"/>
                </a:lnTo>
                <a:lnTo>
                  <a:pt x="447675" y="120015"/>
                </a:lnTo>
                <a:lnTo>
                  <a:pt x="504825" y="34290"/>
                </a:lnTo>
                <a:lnTo>
                  <a:pt x="697230" y="0"/>
                </a:lnTo>
                <a:lnTo>
                  <a:pt x="742950" y="123825"/>
                </a:lnTo>
                <a:lnTo>
                  <a:pt x="733425" y="169545"/>
                </a:lnTo>
                <a:lnTo>
                  <a:pt x="756285" y="213360"/>
                </a:lnTo>
                <a:lnTo>
                  <a:pt x="754380" y="226695"/>
                </a:lnTo>
                <a:lnTo>
                  <a:pt x="781050" y="249555"/>
                </a:lnTo>
                <a:lnTo>
                  <a:pt x="803910" y="381000"/>
                </a:lnTo>
                <a:lnTo>
                  <a:pt x="821055" y="497205"/>
                </a:lnTo>
                <a:lnTo>
                  <a:pt x="819150" y="548640"/>
                </a:lnTo>
                <a:lnTo>
                  <a:pt x="847725" y="659130"/>
                </a:lnTo>
                <a:lnTo>
                  <a:pt x="834390" y="676275"/>
                </a:lnTo>
                <a:lnTo>
                  <a:pt x="840105" y="720090"/>
                </a:lnTo>
                <a:lnTo>
                  <a:pt x="965835" y="681990"/>
                </a:lnTo>
                <a:lnTo>
                  <a:pt x="984885" y="653415"/>
                </a:lnTo>
                <a:lnTo>
                  <a:pt x="1009650" y="636270"/>
                </a:lnTo>
                <a:lnTo>
                  <a:pt x="988695" y="683895"/>
                </a:lnTo>
                <a:lnTo>
                  <a:pt x="1051560" y="653415"/>
                </a:lnTo>
                <a:lnTo>
                  <a:pt x="960120" y="727710"/>
                </a:lnTo>
                <a:lnTo>
                  <a:pt x="855345" y="763905"/>
                </a:lnTo>
                <a:lnTo>
                  <a:pt x="802005" y="788670"/>
                </a:lnTo>
                <a:lnTo>
                  <a:pt x="792480" y="725805"/>
                </a:lnTo>
                <a:lnTo>
                  <a:pt x="790575" y="691515"/>
                </a:lnTo>
                <a:lnTo>
                  <a:pt x="668655" y="670560"/>
                </a:lnTo>
                <a:lnTo>
                  <a:pt x="609600" y="586740"/>
                </a:lnTo>
                <a:lnTo>
                  <a:pt x="596265" y="598170"/>
                </a:lnTo>
                <a:lnTo>
                  <a:pt x="577215" y="565785"/>
                </a:lnTo>
                <a:lnTo>
                  <a:pt x="11430" y="689610"/>
                </a:lnTo>
                <a:close/>
              </a:path>
            </a:pathLst>
          </a:custGeom>
          <a:solidFill>
            <a:srgbClr val="FFCC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6525010" y="2687702"/>
            <a:ext cx="634266" cy="650122"/>
          </a:xfrm>
          <a:custGeom>
            <a:avLst/>
            <a:gdLst>
              <a:gd name="connsiteX0" fmla="*/ 388488 w 634266"/>
              <a:gd name="connsiteY0" fmla="*/ 161209 h 650122"/>
              <a:gd name="connsiteX1" fmla="*/ 412273 w 634266"/>
              <a:gd name="connsiteY1" fmla="*/ 240492 h 650122"/>
              <a:gd name="connsiteX2" fmla="*/ 454558 w 634266"/>
              <a:gd name="connsiteY2" fmla="*/ 198208 h 650122"/>
              <a:gd name="connsiteX3" fmla="*/ 480985 w 634266"/>
              <a:gd name="connsiteY3" fmla="*/ 184994 h 650122"/>
              <a:gd name="connsiteX4" fmla="*/ 502128 w 634266"/>
              <a:gd name="connsiteY4" fmla="*/ 155923 h 650122"/>
              <a:gd name="connsiteX5" fmla="*/ 610481 w 634266"/>
              <a:gd name="connsiteY5" fmla="*/ 124210 h 650122"/>
              <a:gd name="connsiteX6" fmla="*/ 634266 w 634266"/>
              <a:gd name="connsiteY6" fmla="*/ 190280 h 650122"/>
              <a:gd name="connsiteX7" fmla="*/ 628981 w 634266"/>
              <a:gd name="connsiteY7" fmla="*/ 214064 h 650122"/>
              <a:gd name="connsiteX8" fmla="*/ 562911 w 634266"/>
              <a:gd name="connsiteY8" fmla="*/ 187637 h 650122"/>
              <a:gd name="connsiteX9" fmla="*/ 554983 w 634266"/>
              <a:gd name="connsiteY9" fmla="*/ 232564 h 650122"/>
              <a:gd name="connsiteX10" fmla="*/ 520627 w 634266"/>
              <a:gd name="connsiteY10" fmla="*/ 290705 h 650122"/>
              <a:gd name="connsiteX11" fmla="*/ 488914 w 634266"/>
              <a:gd name="connsiteY11" fmla="*/ 314490 h 650122"/>
              <a:gd name="connsiteX12" fmla="*/ 459843 w 634266"/>
              <a:gd name="connsiteY12" fmla="*/ 380559 h 650122"/>
              <a:gd name="connsiteX13" fmla="*/ 428130 w 634266"/>
              <a:gd name="connsiteY13" fmla="*/ 388488 h 650122"/>
              <a:gd name="connsiteX14" fmla="*/ 417559 w 634266"/>
              <a:gd name="connsiteY14" fmla="*/ 362060 h 650122"/>
              <a:gd name="connsiteX15" fmla="*/ 396417 w 634266"/>
              <a:gd name="connsiteY15" fmla="*/ 367345 h 650122"/>
              <a:gd name="connsiteX16" fmla="*/ 391131 w 634266"/>
              <a:gd name="connsiteY16" fmla="*/ 443986 h 650122"/>
              <a:gd name="connsiteX17" fmla="*/ 367346 w 634266"/>
              <a:gd name="connsiteY17" fmla="*/ 510055 h 650122"/>
              <a:gd name="connsiteX18" fmla="*/ 340918 w 634266"/>
              <a:gd name="connsiteY18" fmla="*/ 539126 h 650122"/>
              <a:gd name="connsiteX19" fmla="*/ 340918 w 634266"/>
              <a:gd name="connsiteY19" fmla="*/ 557625 h 650122"/>
              <a:gd name="connsiteX20" fmla="*/ 346204 w 634266"/>
              <a:gd name="connsiteY20" fmla="*/ 581410 h 650122"/>
              <a:gd name="connsiteX21" fmla="*/ 272206 w 634266"/>
              <a:gd name="connsiteY21" fmla="*/ 602552 h 650122"/>
              <a:gd name="connsiteX22" fmla="*/ 256350 w 634266"/>
              <a:gd name="connsiteY22" fmla="*/ 621052 h 650122"/>
              <a:gd name="connsiteX23" fmla="*/ 221993 w 634266"/>
              <a:gd name="connsiteY23" fmla="*/ 631623 h 650122"/>
              <a:gd name="connsiteX24" fmla="*/ 208780 w 634266"/>
              <a:gd name="connsiteY24" fmla="*/ 615766 h 650122"/>
              <a:gd name="connsiteX25" fmla="*/ 150639 w 634266"/>
              <a:gd name="connsiteY25" fmla="*/ 650122 h 650122"/>
              <a:gd name="connsiteX26" fmla="*/ 92498 w 634266"/>
              <a:gd name="connsiteY26" fmla="*/ 602552 h 650122"/>
              <a:gd name="connsiteX27" fmla="*/ 34356 w 634266"/>
              <a:gd name="connsiteY27" fmla="*/ 544411 h 650122"/>
              <a:gd name="connsiteX28" fmla="*/ 0 w 634266"/>
              <a:gd name="connsiteY28" fmla="*/ 488913 h 650122"/>
              <a:gd name="connsiteX29" fmla="*/ 7929 w 634266"/>
              <a:gd name="connsiteY29" fmla="*/ 433415 h 650122"/>
              <a:gd name="connsiteX30" fmla="*/ 31714 w 634266"/>
              <a:gd name="connsiteY30" fmla="*/ 436058 h 650122"/>
              <a:gd name="connsiteX31" fmla="*/ 58141 w 634266"/>
              <a:gd name="connsiteY31" fmla="*/ 409630 h 650122"/>
              <a:gd name="connsiteX32" fmla="*/ 50213 w 634266"/>
              <a:gd name="connsiteY32" fmla="*/ 369988 h 650122"/>
              <a:gd name="connsiteX33" fmla="*/ 79284 w 634266"/>
              <a:gd name="connsiteY33" fmla="*/ 332989 h 650122"/>
              <a:gd name="connsiteX34" fmla="*/ 108354 w 634266"/>
              <a:gd name="connsiteY34" fmla="*/ 338275 h 650122"/>
              <a:gd name="connsiteX35" fmla="*/ 105711 w 634266"/>
              <a:gd name="connsiteY35" fmla="*/ 303919 h 650122"/>
              <a:gd name="connsiteX36" fmla="*/ 132139 w 634266"/>
              <a:gd name="connsiteY36" fmla="*/ 258992 h 650122"/>
              <a:gd name="connsiteX37" fmla="*/ 171781 w 634266"/>
              <a:gd name="connsiteY37" fmla="*/ 248421 h 650122"/>
              <a:gd name="connsiteX38" fmla="*/ 208780 w 634266"/>
              <a:gd name="connsiteY38" fmla="*/ 206136 h 650122"/>
              <a:gd name="connsiteX39" fmla="*/ 224636 w 634266"/>
              <a:gd name="connsiteY39" fmla="*/ 0 h 650122"/>
              <a:gd name="connsiteX40" fmla="*/ 256350 w 634266"/>
              <a:gd name="connsiteY40" fmla="*/ 187637 h 650122"/>
              <a:gd name="connsiteX41" fmla="*/ 388488 w 634266"/>
              <a:gd name="connsiteY41" fmla="*/ 161209 h 65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34266" h="650122">
                <a:moveTo>
                  <a:pt x="388488" y="161209"/>
                </a:moveTo>
                <a:lnTo>
                  <a:pt x="412273" y="240492"/>
                </a:lnTo>
                <a:lnTo>
                  <a:pt x="454558" y="198208"/>
                </a:lnTo>
                <a:lnTo>
                  <a:pt x="480985" y="184994"/>
                </a:lnTo>
                <a:lnTo>
                  <a:pt x="502128" y="155923"/>
                </a:lnTo>
                <a:lnTo>
                  <a:pt x="610481" y="124210"/>
                </a:lnTo>
                <a:lnTo>
                  <a:pt x="634266" y="190280"/>
                </a:lnTo>
                <a:lnTo>
                  <a:pt x="628981" y="214064"/>
                </a:lnTo>
                <a:lnTo>
                  <a:pt x="562911" y="187637"/>
                </a:lnTo>
                <a:lnTo>
                  <a:pt x="554983" y="232564"/>
                </a:lnTo>
                <a:lnTo>
                  <a:pt x="520627" y="290705"/>
                </a:lnTo>
                <a:lnTo>
                  <a:pt x="488914" y="314490"/>
                </a:lnTo>
                <a:lnTo>
                  <a:pt x="459843" y="380559"/>
                </a:lnTo>
                <a:lnTo>
                  <a:pt x="428130" y="388488"/>
                </a:lnTo>
                <a:lnTo>
                  <a:pt x="417559" y="362060"/>
                </a:lnTo>
                <a:lnTo>
                  <a:pt x="396417" y="367345"/>
                </a:lnTo>
                <a:lnTo>
                  <a:pt x="391131" y="443986"/>
                </a:lnTo>
                <a:lnTo>
                  <a:pt x="367346" y="510055"/>
                </a:lnTo>
                <a:lnTo>
                  <a:pt x="340918" y="539126"/>
                </a:lnTo>
                <a:lnTo>
                  <a:pt x="340918" y="557625"/>
                </a:lnTo>
                <a:lnTo>
                  <a:pt x="346204" y="581410"/>
                </a:lnTo>
                <a:lnTo>
                  <a:pt x="272206" y="602552"/>
                </a:lnTo>
                <a:lnTo>
                  <a:pt x="256350" y="621052"/>
                </a:lnTo>
                <a:lnTo>
                  <a:pt x="221993" y="631623"/>
                </a:lnTo>
                <a:lnTo>
                  <a:pt x="208780" y="615766"/>
                </a:lnTo>
                <a:lnTo>
                  <a:pt x="150639" y="650122"/>
                </a:lnTo>
                <a:lnTo>
                  <a:pt x="92498" y="602552"/>
                </a:lnTo>
                <a:lnTo>
                  <a:pt x="34356" y="544411"/>
                </a:lnTo>
                <a:lnTo>
                  <a:pt x="0" y="488913"/>
                </a:lnTo>
                <a:lnTo>
                  <a:pt x="7929" y="433415"/>
                </a:lnTo>
                <a:lnTo>
                  <a:pt x="31714" y="436058"/>
                </a:lnTo>
                <a:lnTo>
                  <a:pt x="58141" y="409630"/>
                </a:lnTo>
                <a:lnTo>
                  <a:pt x="50213" y="369988"/>
                </a:lnTo>
                <a:lnTo>
                  <a:pt x="79284" y="332989"/>
                </a:lnTo>
                <a:lnTo>
                  <a:pt x="108354" y="338275"/>
                </a:lnTo>
                <a:lnTo>
                  <a:pt x="105711" y="303919"/>
                </a:lnTo>
                <a:lnTo>
                  <a:pt x="132139" y="258992"/>
                </a:lnTo>
                <a:lnTo>
                  <a:pt x="171781" y="248421"/>
                </a:lnTo>
                <a:lnTo>
                  <a:pt x="208780" y="206136"/>
                </a:lnTo>
                <a:lnTo>
                  <a:pt x="224636" y="0"/>
                </a:lnTo>
                <a:lnTo>
                  <a:pt x="256350" y="187637"/>
                </a:lnTo>
                <a:lnTo>
                  <a:pt x="388488" y="161209"/>
                </a:ln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101788" y="3603812"/>
            <a:ext cx="1966259" cy="1888564"/>
          </a:xfrm>
          <a:custGeom>
            <a:avLst/>
            <a:gdLst>
              <a:gd name="connsiteX0" fmla="*/ 591671 w 1966259"/>
              <a:gd name="connsiteY0" fmla="*/ 0 h 1888564"/>
              <a:gd name="connsiteX1" fmla="*/ 1027953 w 1966259"/>
              <a:gd name="connsiteY1" fmla="*/ 29882 h 1888564"/>
              <a:gd name="connsiteX2" fmla="*/ 1033930 w 1966259"/>
              <a:gd name="connsiteY2" fmla="*/ 346635 h 1888564"/>
              <a:gd name="connsiteX3" fmla="*/ 1039906 w 1966259"/>
              <a:gd name="connsiteY3" fmla="*/ 388470 h 1888564"/>
              <a:gd name="connsiteX4" fmla="*/ 1123577 w 1966259"/>
              <a:gd name="connsiteY4" fmla="*/ 388470 h 1888564"/>
              <a:gd name="connsiteX5" fmla="*/ 1201271 w 1966259"/>
              <a:gd name="connsiteY5" fmla="*/ 466164 h 1888564"/>
              <a:gd name="connsiteX6" fmla="*/ 1284941 w 1966259"/>
              <a:gd name="connsiteY6" fmla="*/ 442259 h 1888564"/>
              <a:gd name="connsiteX7" fmla="*/ 1314824 w 1966259"/>
              <a:gd name="connsiteY7" fmla="*/ 472141 h 1888564"/>
              <a:gd name="connsiteX8" fmla="*/ 1344706 w 1966259"/>
              <a:gd name="connsiteY8" fmla="*/ 484094 h 1888564"/>
              <a:gd name="connsiteX9" fmla="*/ 1422400 w 1966259"/>
              <a:gd name="connsiteY9" fmla="*/ 513976 h 1888564"/>
              <a:gd name="connsiteX10" fmla="*/ 1452283 w 1966259"/>
              <a:gd name="connsiteY10" fmla="*/ 513976 h 1888564"/>
              <a:gd name="connsiteX11" fmla="*/ 1470212 w 1966259"/>
              <a:gd name="connsiteY11" fmla="*/ 496047 h 1888564"/>
              <a:gd name="connsiteX12" fmla="*/ 1613647 w 1966259"/>
              <a:gd name="connsiteY12" fmla="*/ 496047 h 1888564"/>
              <a:gd name="connsiteX13" fmla="*/ 1721224 w 1966259"/>
              <a:gd name="connsiteY13" fmla="*/ 484094 h 1888564"/>
              <a:gd name="connsiteX14" fmla="*/ 1822824 w 1966259"/>
              <a:gd name="connsiteY14" fmla="*/ 537882 h 1888564"/>
              <a:gd name="connsiteX15" fmla="*/ 1888565 w 1966259"/>
              <a:gd name="connsiteY15" fmla="*/ 543859 h 1888564"/>
              <a:gd name="connsiteX16" fmla="*/ 1888565 w 1966259"/>
              <a:gd name="connsiteY16" fmla="*/ 812800 h 1888564"/>
              <a:gd name="connsiteX17" fmla="*/ 1966259 w 1966259"/>
              <a:gd name="connsiteY17" fmla="*/ 968188 h 1888564"/>
              <a:gd name="connsiteX18" fmla="*/ 1948330 w 1966259"/>
              <a:gd name="connsiteY18" fmla="*/ 1021976 h 1888564"/>
              <a:gd name="connsiteX19" fmla="*/ 1936377 w 1966259"/>
              <a:gd name="connsiteY19" fmla="*/ 1099670 h 1888564"/>
              <a:gd name="connsiteX20" fmla="*/ 1924424 w 1966259"/>
              <a:gd name="connsiteY20" fmla="*/ 1183341 h 1888564"/>
              <a:gd name="connsiteX21" fmla="*/ 1930400 w 1966259"/>
              <a:gd name="connsiteY21" fmla="*/ 1225176 h 1888564"/>
              <a:gd name="connsiteX22" fmla="*/ 1816847 w 1966259"/>
              <a:gd name="connsiteY22" fmla="*/ 1243106 h 1888564"/>
              <a:gd name="connsiteX23" fmla="*/ 1786965 w 1966259"/>
              <a:gd name="connsiteY23" fmla="*/ 1219200 h 1888564"/>
              <a:gd name="connsiteX24" fmla="*/ 1745130 w 1966259"/>
              <a:gd name="connsiteY24" fmla="*/ 1219200 h 1888564"/>
              <a:gd name="connsiteX25" fmla="*/ 1751106 w 1966259"/>
              <a:gd name="connsiteY25" fmla="*/ 1302870 h 1888564"/>
              <a:gd name="connsiteX26" fmla="*/ 1727200 w 1966259"/>
              <a:gd name="connsiteY26" fmla="*/ 1326776 h 1888564"/>
              <a:gd name="connsiteX27" fmla="*/ 1559859 w 1966259"/>
              <a:gd name="connsiteY27" fmla="*/ 1464235 h 1888564"/>
              <a:gd name="connsiteX28" fmla="*/ 1506071 w 1966259"/>
              <a:gd name="connsiteY28" fmla="*/ 1422400 h 1888564"/>
              <a:gd name="connsiteX29" fmla="*/ 1482165 w 1966259"/>
              <a:gd name="connsiteY29" fmla="*/ 1452282 h 1888564"/>
              <a:gd name="connsiteX30" fmla="*/ 1470212 w 1966259"/>
              <a:gd name="connsiteY30" fmla="*/ 1452282 h 1888564"/>
              <a:gd name="connsiteX31" fmla="*/ 1458259 w 1966259"/>
              <a:gd name="connsiteY31" fmla="*/ 1506070 h 1888564"/>
              <a:gd name="connsiteX32" fmla="*/ 1416424 w 1966259"/>
              <a:gd name="connsiteY32" fmla="*/ 1518023 h 1888564"/>
              <a:gd name="connsiteX33" fmla="*/ 1416424 w 1966259"/>
              <a:gd name="connsiteY33" fmla="*/ 1583764 h 1888564"/>
              <a:gd name="connsiteX34" fmla="*/ 1404471 w 1966259"/>
              <a:gd name="connsiteY34" fmla="*/ 1583764 h 1888564"/>
              <a:gd name="connsiteX35" fmla="*/ 1374588 w 1966259"/>
              <a:gd name="connsiteY35" fmla="*/ 1601694 h 1888564"/>
              <a:gd name="connsiteX36" fmla="*/ 1320800 w 1966259"/>
              <a:gd name="connsiteY36" fmla="*/ 1625600 h 1888564"/>
              <a:gd name="connsiteX37" fmla="*/ 1332753 w 1966259"/>
              <a:gd name="connsiteY37" fmla="*/ 1661459 h 1888564"/>
              <a:gd name="connsiteX38" fmla="*/ 1350683 w 1966259"/>
              <a:gd name="connsiteY38" fmla="*/ 1721223 h 1888564"/>
              <a:gd name="connsiteX39" fmla="*/ 1392518 w 1966259"/>
              <a:gd name="connsiteY39" fmla="*/ 1852706 h 1888564"/>
              <a:gd name="connsiteX40" fmla="*/ 1398494 w 1966259"/>
              <a:gd name="connsiteY40" fmla="*/ 1882588 h 1888564"/>
              <a:gd name="connsiteX41" fmla="*/ 1350683 w 1966259"/>
              <a:gd name="connsiteY41" fmla="*/ 1888564 h 1888564"/>
              <a:gd name="connsiteX42" fmla="*/ 1261036 w 1966259"/>
              <a:gd name="connsiteY42" fmla="*/ 1888564 h 1888564"/>
              <a:gd name="connsiteX43" fmla="*/ 1153459 w 1966259"/>
              <a:gd name="connsiteY43" fmla="*/ 1822823 h 1888564"/>
              <a:gd name="connsiteX44" fmla="*/ 1123577 w 1966259"/>
              <a:gd name="connsiteY44" fmla="*/ 1822823 h 1888564"/>
              <a:gd name="connsiteX45" fmla="*/ 1093694 w 1966259"/>
              <a:gd name="connsiteY45" fmla="*/ 1810870 h 1888564"/>
              <a:gd name="connsiteX46" fmla="*/ 1075765 w 1966259"/>
              <a:gd name="connsiteY46" fmla="*/ 1733176 h 1888564"/>
              <a:gd name="connsiteX47" fmla="*/ 1027953 w 1966259"/>
              <a:gd name="connsiteY47" fmla="*/ 1679388 h 1888564"/>
              <a:gd name="connsiteX48" fmla="*/ 1021977 w 1966259"/>
              <a:gd name="connsiteY48" fmla="*/ 1619623 h 1888564"/>
              <a:gd name="connsiteX49" fmla="*/ 1021977 w 1966259"/>
              <a:gd name="connsiteY49" fmla="*/ 1583764 h 1888564"/>
              <a:gd name="connsiteX50" fmla="*/ 938306 w 1966259"/>
              <a:gd name="connsiteY50" fmla="*/ 1476188 h 1888564"/>
              <a:gd name="connsiteX51" fmla="*/ 854636 w 1966259"/>
              <a:gd name="connsiteY51" fmla="*/ 1320800 h 1888564"/>
              <a:gd name="connsiteX52" fmla="*/ 788894 w 1966259"/>
              <a:gd name="connsiteY52" fmla="*/ 1249082 h 1888564"/>
              <a:gd name="connsiteX53" fmla="*/ 735106 w 1966259"/>
              <a:gd name="connsiteY53" fmla="*/ 1195294 h 1888564"/>
              <a:gd name="connsiteX54" fmla="*/ 633506 w 1966259"/>
              <a:gd name="connsiteY54" fmla="*/ 1165412 h 1888564"/>
              <a:gd name="connsiteX55" fmla="*/ 573741 w 1966259"/>
              <a:gd name="connsiteY55" fmla="*/ 1177364 h 1888564"/>
              <a:gd name="connsiteX56" fmla="*/ 525930 w 1966259"/>
              <a:gd name="connsiteY56" fmla="*/ 1237129 h 1888564"/>
              <a:gd name="connsiteX57" fmla="*/ 490071 w 1966259"/>
              <a:gd name="connsiteY57" fmla="*/ 1302870 h 1888564"/>
              <a:gd name="connsiteX58" fmla="*/ 406400 w 1966259"/>
              <a:gd name="connsiteY58" fmla="*/ 1272988 h 1888564"/>
              <a:gd name="connsiteX59" fmla="*/ 328706 w 1966259"/>
              <a:gd name="connsiteY59" fmla="*/ 1243106 h 1888564"/>
              <a:gd name="connsiteX60" fmla="*/ 245036 w 1966259"/>
              <a:gd name="connsiteY60" fmla="*/ 1129553 h 1888564"/>
              <a:gd name="connsiteX61" fmla="*/ 233083 w 1966259"/>
              <a:gd name="connsiteY61" fmla="*/ 986117 h 1888564"/>
              <a:gd name="connsiteX62" fmla="*/ 143436 w 1966259"/>
              <a:gd name="connsiteY62" fmla="*/ 920376 h 1888564"/>
              <a:gd name="connsiteX63" fmla="*/ 0 w 1966259"/>
              <a:gd name="connsiteY63" fmla="*/ 753035 h 1888564"/>
              <a:gd name="connsiteX64" fmla="*/ 5977 w 1966259"/>
              <a:gd name="connsiteY64" fmla="*/ 729129 h 1888564"/>
              <a:gd name="connsiteX65" fmla="*/ 525930 w 1966259"/>
              <a:gd name="connsiteY65" fmla="*/ 776941 h 1888564"/>
              <a:gd name="connsiteX66" fmla="*/ 591671 w 1966259"/>
              <a:gd name="connsiteY66" fmla="*/ 0 h 18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66259" h="1888564">
                <a:moveTo>
                  <a:pt x="591671" y="0"/>
                </a:moveTo>
                <a:lnTo>
                  <a:pt x="1027953" y="29882"/>
                </a:lnTo>
                <a:lnTo>
                  <a:pt x="1033930" y="346635"/>
                </a:lnTo>
                <a:lnTo>
                  <a:pt x="1039906" y="388470"/>
                </a:lnTo>
                <a:lnTo>
                  <a:pt x="1123577" y="388470"/>
                </a:lnTo>
                <a:lnTo>
                  <a:pt x="1201271" y="466164"/>
                </a:lnTo>
                <a:lnTo>
                  <a:pt x="1284941" y="442259"/>
                </a:lnTo>
                <a:lnTo>
                  <a:pt x="1314824" y="472141"/>
                </a:lnTo>
                <a:lnTo>
                  <a:pt x="1344706" y="484094"/>
                </a:lnTo>
                <a:lnTo>
                  <a:pt x="1422400" y="513976"/>
                </a:lnTo>
                <a:lnTo>
                  <a:pt x="1452283" y="513976"/>
                </a:lnTo>
                <a:lnTo>
                  <a:pt x="1470212" y="496047"/>
                </a:lnTo>
                <a:lnTo>
                  <a:pt x="1613647" y="496047"/>
                </a:lnTo>
                <a:lnTo>
                  <a:pt x="1721224" y="484094"/>
                </a:lnTo>
                <a:lnTo>
                  <a:pt x="1822824" y="537882"/>
                </a:lnTo>
                <a:lnTo>
                  <a:pt x="1888565" y="543859"/>
                </a:lnTo>
                <a:lnTo>
                  <a:pt x="1888565" y="812800"/>
                </a:lnTo>
                <a:lnTo>
                  <a:pt x="1966259" y="968188"/>
                </a:lnTo>
                <a:lnTo>
                  <a:pt x="1948330" y="1021976"/>
                </a:lnTo>
                <a:lnTo>
                  <a:pt x="1936377" y="1099670"/>
                </a:lnTo>
                <a:lnTo>
                  <a:pt x="1924424" y="1183341"/>
                </a:lnTo>
                <a:lnTo>
                  <a:pt x="1930400" y="1225176"/>
                </a:lnTo>
                <a:lnTo>
                  <a:pt x="1816847" y="1243106"/>
                </a:lnTo>
                <a:lnTo>
                  <a:pt x="1786965" y="1219200"/>
                </a:lnTo>
                <a:lnTo>
                  <a:pt x="1745130" y="1219200"/>
                </a:lnTo>
                <a:lnTo>
                  <a:pt x="1751106" y="1302870"/>
                </a:lnTo>
                <a:lnTo>
                  <a:pt x="1727200" y="1326776"/>
                </a:lnTo>
                <a:lnTo>
                  <a:pt x="1559859" y="1464235"/>
                </a:lnTo>
                <a:lnTo>
                  <a:pt x="1506071" y="1422400"/>
                </a:lnTo>
                <a:lnTo>
                  <a:pt x="1482165" y="1452282"/>
                </a:lnTo>
                <a:lnTo>
                  <a:pt x="1470212" y="1452282"/>
                </a:lnTo>
                <a:lnTo>
                  <a:pt x="1458259" y="1506070"/>
                </a:lnTo>
                <a:lnTo>
                  <a:pt x="1416424" y="1518023"/>
                </a:lnTo>
                <a:lnTo>
                  <a:pt x="1416424" y="1583764"/>
                </a:lnTo>
                <a:lnTo>
                  <a:pt x="1404471" y="1583764"/>
                </a:lnTo>
                <a:lnTo>
                  <a:pt x="1374588" y="1601694"/>
                </a:lnTo>
                <a:lnTo>
                  <a:pt x="1320800" y="1625600"/>
                </a:lnTo>
                <a:lnTo>
                  <a:pt x="1332753" y="1661459"/>
                </a:lnTo>
                <a:lnTo>
                  <a:pt x="1350683" y="1721223"/>
                </a:lnTo>
                <a:lnTo>
                  <a:pt x="1392518" y="1852706"/>
                </a:lnTo>
                <a:lnTo>
                  <a:pt x="1398494" y="1882588"/>
                </a:lnTo>
                <a:lnTo>
                  <a:pt x="1350683" y="1888564"/>
                </a:lnTo>
                <a:lnTo>
                  <a:pt x="1261036" y="1888564"/>
                </a:lnTo>
                <a:lnTo>
                  <a:pt x="1153459" y="1822823"/>
                </a:lnTo>
                <a:lnTo>
                  <a:pt x="1123577" y="1822823"/>
                </a:lnTo>
                <a:lnTo>
                  <a:pt x="1093694" y="1810870"/>
                </a:lnTo>
                <a:lnTo>
                  <a:pt x="1075765" y="1733176"/>
                </a:lnTo>
                <a:lnTo>
                  <a:pt x="1027953" y="1679388"/>
                </a:lnTo>
                <a:lnTo>
                  <a:pt x="1021977" y="1619623"/>
                </a:lnTo>
                <a:lnTo>
                  <a:pt x="1021977" y="1583764"/>
                </a:lnTo>
                <a:lnTo>
                  <a:pt x="938306" y="1476188"/>
                </a:lnTo>
                <a:lnTo>
                  <a:pt x="854636" y="1320800"/>
                </a:lnTo>
                <a:lnTo>
                  <a:pt x="788894" y="1249082"/>
                </a:lnTo>
                <a:lnTo>
                  <a:pt x="735106" y="1195294"/>
                </a:lnTo>
                <a:lnTo>
                  <a:pt x="633506" y="1165412"/>
                </a:lnTo>
                <a:lnTo>
                  <a:pt x="573741" y="1177364"/>
                </a:lnTo>
                <a:lnTo>
                  <a:pt x="525930" y="1237129"/>
                </a:lnTo>
                <a:lnTo>
                  <a:pt x="490071" y="1302870"/>
                </a:lnTo>
                <a:lnTo>
                  <a:pt x="406400" y="1272988"/>
                </a:lnTo>
                <a:lnTo>
                  <a:pt x="328706" y="1243106"/>
                </a:lnTo>
                <a:lnTo>
                  <a:pt x="245036" y="1129553"/>
                </a:lnTo>
                <a:lnTo>
                  <a:pt x="233083" y="986117"/>
                </a:lnTo>
                <a:lnTo>
                  <a:pt x="143436" y="920376"/>
                </a:lnTo>
                <a:lnTo>
                  <a:pt x="0" y="753035"/>
                </a:lnTo>
                <a:lnTo>
                  <a:pt x="5977" y="729129"/>
                </a:lnTo>
                <a:lnTo>
                  <a:pt x="525930" y="776941"/>
                </a:lnTo>
                <a:lnTo>
                  <a:pt x="591671" y="0"/>
                </a:lnTo>
                <a:close/>
              </a:path>
            </a:pathLst>
          </a:cu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516880" y="3448050"/>
            <a:ext cx="1181100" cy="415290"/>
          </a:xfrm>
          <a:custGeom>
            <a:avLst/>
            <a:gdLst>
              <a:gd name="connsiteX0" fmla="*/ 0 w 1181100"/>
              <a:gd name="connsiteY0" fmla="*/ 415290 h 415290"/>
              <a:gd name="connsiteX1" fmla="*/ 26670 w 1181100"/>
              <a:gd name="connsiteY1" fmla="*/ 363855 h 415290"/>
              <a:gd name="connsiteX2" fmla="*/ 49530 w 1181100"/>
              <a:gd name="connsiteY2" fmla="*/ 306705 h 415290"/>
              <a:gd name="connsiteX3" fmla="*/ 43815 w 1181100"/>
              <a:gd name="connsiteY3" fmla="*/ 270510 h 415290"/>
              <a:gd name="connsiteX4" fmla="*/ 83820 w 1181100"/>
              <a:gd name="connsiteY4" fmla="*/ 236220 h 415290"/>
              <a:gd name="connsiteX5" fmla="*/ 81915 w 1181100"/>
              <a:gd name="connsiteY5" fmla="*/ 156210 h 415290"/>
              <a:gd name="connsiteX6" fmla="*/ 102870 w 1181100"/>
              <a:gd name="connsiteY6" fmla="*/ 129540 h 415290"/>
              <a:gd name="connsiteX7" fmla="*/ 299085 w 1181100"/>
              <a:gd name="connsiteY7" fmla="*/ 120015 h 415290"/>
              <a:gd name="connsiteX8" fmla="*/ 304800 w 1181100"/>
              <a:gd name="connsiteY8" fmla="*/ 91440 h 415290"/>
              <a:gd name="connsiteX9" fmla="*/ 1181100 w 1181100"/>
              <a:gd name="connsiteY9" fmla="*/ 0 h 415290"/>
              <a:gd name="connsiteX10" fmla="*/ 1177290 w 1181100"/>
              <a:gd name="connsiteY10" fmla="*/ 38100 h 415290"/>
              <a:gd name="connsiteX11" fmla="*/ 1165860 w 1181100"/>
              <a:gd name="connsiteY11" fmla="*/ 64770 h 415290"/>
              <a:gd name="connsiteX12" fmla="*/ 1165860 w 1181100"/>
              <a:gd name="connsiteY12" fmla="*/ 83820 h 415290"/>
              <a:gd name="connsiteX13" fmla="*/ 1116330 w 1181100"/>
              <a:gd name="connsiteY13" fmla="*/ 89535 h 415290"/>
              <a:gd name="connsiteX14" fmla="*/ 1080135 w 1181100"/>
              <a:gd name="connsiteY14" fmla="*/ 121920 h 415290"/>
              <a:gd name="connsiteX15" fmla="*/ 1057275 w 1181100"/>
              <a:gd name="connsiteY15" fmla="*/ 123825 h 415290"/>
              <a:gd name="connsiteX16" fmla="*/ 1038225 w 1181100"/>
              <a:gd name="connsiteY16" fmla="*/ 142875 h 415290"/>
              <a:gd name="connsiteX17" fmla="*/ 1019175 w 1181100"/>
              <a:gd name="connsiteY17" fmla="*/ 171450 h 415290"/>
              <a:gd name="connsiteX18" fmla="*/ 1000125 w 1181100"/>
              <a:gd name="connsiteY18" fmla="*/ 175260 h 415290"/>
              <a:gd name="connsiteX19" fmla="*/ 956310 w 1181100"/>
              <a:gd name="connsiteY19" fmla="*/ 198120 h 415290"/>
              <a:gd name="connsiteX20" fmla="*/ 887730 w 1181100"/>
              <a:gd name="connsiteY20" fmla="*/ 241935 h 415290"/>
              <a:gd name="connsiteX21" fmla="*/ 883920 w 1181100"/>
              <a:gd name="connsiteY21" fmla="*/ 276225 h 415290"/>
              <a:gd name="connsiteX22" fmla="*/ 857250 w 1181100"/>
              <a:gd name="connsiteY22" fmla="*/ 293370 h 415290"/>
              <a:gd name="connsiteX23" fmla="*/ 853440 w 1181100"/>
              <a:gd name="connsiteY23" fmla="*/ 327660 h 415290"/>
              <a:gd name="connsiteX24" fmla="*/ 0 w 1181100"/>
              <a:gd name="connsiteY24" fmla="*/ 41529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1100" h="415290">
                <a:moveTo>
                  <a:pt x="0" y="415290"/>
                </a:moveTo>
                <a:lnTo>
                  <a:pt x="26670" y="363855"/>
                </a:lnTo>
                <a:lnTo>
                  <a:pt x="49530" y="306705"/>
                </a:lnTo>
                <a:lnTo>
                  <a:pt x="43815" y="270510"/>
                </a:lnTo>
                <a:lnTo>
                  <a:pt x="83820" y="236220"/>
                </a:lnTo>
                <a:lnTo>
                  <a:pt x="81915" y="156210"/>
                </a:lnTo>
                <a:lnTo>
                  <a:pt x="102870" y="129540"/>
                </a:lnTo>
                <a:lnTo>
                  <a:pt x="299085" y="120015"/>
                </a:lnTo>
                <a:lnTo>
                  <a:pt x="304800" y="91440"/>
                </a:lnTo>
                <a:lnTo>
                  <a:pt x="1181100" y="0"/>
                </a:lnTo>
                <a:lnTo>
                  <a:pt x="1177290" y="38100"/>
                </a:lnTo>
                <a:lnTo>
                  <a:pt x="1165860" y="64770"/>
                </a:lnTo>
                <a:lnTo>
                  <a:pt x="1165860" y="83820"/>
                </a:lnTo>
                <a:lnTo>
                  <a:pt x="1116330" y="89535"/>
                </a:lnTo>
                <a:lnTo>
                  <a:pt x="1080135" y="121920"/>
                </a:lnTo>
                <a:lnTo>
                  <a:pt x="1057275" y="123825"/>
                </a:lnTo>
                <a:lnTo>
                  <a:pt x="1038225" y="142875"/>
                </a:lnTo>
                <a:lnTo>
                  <a:pt x="1019175" y="171450"/>
                </a:lnTo>
                <a:lnTo>
                  <a:pt x="1000125" y="175260"/>
                </a:lnTo>
                <a:lnTo>
                  <a:pt x="956310" y="198120"/>
                </a:lnTo>
                <a:lnTo>
                  <a:pt x="887730" y="241935"/>
                </a:lnTo>
                <a:lnTo>
                  <a:pt x="883920" y="276225"/>
                </a:lnTo>
                <a:lnTo>
                  <a:pt x="857250" y="293370"/>
                </a:lnTo>
                <a:lnTo>
                  <a:pt x="853440" y="327660"/>
                </a:lnTo>
                <a:lnTo>
                  <a:pt x="0" y="415290"/>
                </a:lnTo>
                <a:close/>
              </a:path>
            </a:pathLst>
          </a:cu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xit" presetSubtype="1" fill="hold" grpId="1" nodeType="withEffect">
                                  <p:stCondLst>
                                    <p:cond delay="0"/>
                                  </p:stCondLst>
                                  <p:childTnLst>
                                    <p:animEffect transition="out" filter="wheel(1)">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21" presetClass="exit" presetSubtype="1" fill="hold" grpId="1" nodeType="withEffect">
                                  <p:stCondLst>
                                    <p:cond delay="0"/>
                                  </p:stCondLst>
                                  <p:childTnLst>
                                    <p:animEffect transition="out" filter="wheel(1)">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par>
                                <p:cTn id="36" presetID="21" presetClass="exit" presetSubtype="1" fill="hold" grpId="1" nodeType="withEffect">
                                  <p:stCondLst>
                                    <p:cond delay="0"/>
                                  </p:stCondLst>
                                  <p:childTnLst>
                                    <p:animEffect transition="out" filter="wheel(1)">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par>
                                <p:cTn id="44" presetID="21" presetClass="exit" presetSubtype="1" fill="hold" grpId="1" nodeType="withEffect">
                                  <p:stCondLst>
                                    <p:cond delay="0"/>
                                  </p:stCondLst>
                                  <p:childTnLst>
                                    <p:animEffect transition="out" filter="wheel(1)">
                                      <p:cBhvr>
                                        <p:cTn id="45" dur="2000"/>
                                        <p:tgtEl>
                                          <p:spTgt spid="11"/>
                                        </p:tgtEl>
                                      </p:cBhvr>
                                    </p:animEffect>
                                    <p:set>
                                      <p:cBhvr>
                                        <p:cTn id="46" dur="1" fill="hold">
                                          <p:stCondLst>
                                            <p:cond delay="19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par>
                                <p:cTn id="52" presetID="21" presetClass="exit" presetSubtype="1" fill="hold" grpId="1" nodeType="withEffect">
                                  <p:stCondLst>
                                    <p:cond delay="0"/>
                                  </p:stCondLst>
                                  <p:childTnLst>
                                    <p:animEffect transition="out" filter="wheel(1)">
                                      <p:cBhvr>
                                        <p:cTn id="53" dur="2000"/>
                                        <p:tgtEl>
                                          <p:spTgt spid="13"/>
                                        </p:tgtEl>
                                      </p:cBhvr>
                                    </p:animEffect>
                                    <p:set>
                                      <p:cBhvr>
                                        <p:cTn id="54" dur="1" fill="hold">
                                          <p:stCondLst>
                                            <p:cond delay="19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heel(1)">
                                      <p:cBhvr>
                                        <p:cTn id="59" dur="2000"/>
                                        <p:tgtEl>
                                          <p:spTgt spid="7"/>
                                        </p:tgtEl>
                                      </p:cBhvr>
                                    </p:animEffect>
                                  </p:childTnLst>
                                </p:cTn>
                              </p:par>
                              <p:par>
                                <p:cTn id="60" presetID="21" presetClass="exit" presetSubtype="1" fill="hold" grpId="1" nodeType="withEffect">
                                  <p:stCondLst>
                                    <p:cond delay="0"/>
                                  </p:stCondLst>
                                  <p:childTnLst>
                                    <p:animEffect transition="out" filter="wheel(1)">
                                      <p:cBhvr>
                                        <p:cTn id="61" dur="2000"/>
                                        <p:tgtEl>
                                          <p:spTgt spid="14"/>
                                        </p:tgtEl>
                                      </p:cBhvr>
                                    </p:animEffect>
                                    <p:set>
                                      <p:cBhvr>
                                        <p:cTn id="62" dur="1" fill="hold">
                                          <p:stCondLst>
                                            <p:cond delay="19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heel(1)">
                                      <p:cBhvr>
                                        <p:cTn id="67" dur="2000"/>
                                        <p:tgtEl>
                                          <p:spTgt spid="6"/>
                                        </p:tgtEl>
                                      </p:cBhvr>
                                    </p:animEffect>
                                  </p:childTnLst>
                                </p:cTn>
                              </p:par>
                              <p:par>
                                <p:cTn id="68" presetID="21" presetClass="exit" presetSubtype="1" fill="hold" grpId="1" nodeType="withEffect">
                                  <p:stCondLst>
                                    <p:cond delay="0"/>
                                  </p:stCondLst>
                                  <p:childTnLst>
                                    <p:animEffect transition="out" filter="wheel(1)">
                                      <p:cBhvr>
                                        <p:cTn id="69" dur="2000"/>
                                        <p:tgtEl>
                                          <p:spTgt spid="7"/>
                                        </p:tgtEl>
                                      </p:cBhvr>
                                    </p:animEffect>
                                    <p:set>
                                      <p:cBhvr>
                                        <p:cTn id="7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1" grpId="0" animBg="1"/>
      <p:bldP spid="11" grpId="1" animBg="1"/>
      <p:bldP spid="13" grpId="0" animBg="1"/>
      <p:bldP spid="13" grpId="1" animBg="1"/>
      <p:bldP spid="14" grpId="0" animBg="1"/>
      <p:bldP spid="14" grpId="1" animBg="1"/>
      <p:bldP spid="2" grpId="0" animBg="1"/>
      <p:bldP spid="2" grpId="1" animBg="1"/>
      <p:bldP spid="6" grpId="0"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95968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403187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 H. Spurgeon ~ </a:t>
            </a:r>
            <a:r>
              <a:rPr lang="en-US" sz="3200" b="1" dirty="0">
                <a:effectLst>
                  <a:outerShdw blurRad="38100" dist="38100" dir="2700000" algn="tl">
                    <a:srgbClr val="000000">
                      <a:alpha val="43137"/>
                    </a:srgbClr>
                  </a:outerShdw>
                </a:effectLst>
              </a:rPr>
              <a:t>"Why didn’t he say, 'exceeding black,' or 'exceeding horrible,' or 'exceedingly deadly'? Why, because there is nothing in the world so bad as sin. When he wanted to use the very worst word he could find: to call sin by, he called it by its own name, and reiterated it: 'sin,' 'exceeding sinful.'"</a:t>
            </a:r>
          </a:p>
        </p:txBody>
      </p:sp>
    </p:spTree>
    <p:extLst>
      <p:ext uri="{BB962C8B-B14F-4D97-AF65-F5344CB8AC3E}">
        <p14:creationId xmlns:p14="http://schemas.microsoft.com/office/powerpoint/2010/main" val="89635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369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NIV ~</a:t>
            </a:r>
            <a:r>
              <a:rPr lang="en-US" sz="3200" b="1" baseline="30000"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We know that the law is spiritual; but I am unspiritual, sold as a slave to sin.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2429358"/>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t>
            </a:r>
            <a:r>
              <a:rPr lang="en-US" sz="3200" b="1" dirty="0" smtClean="0">
                <a:solidFill>
                  <a:srgbClr val="FFFF00"/>
                </a:solidFill>
                <a:effectLst>
                  <a:outerShdw blurRad="38100" dist="38100" dir="2700000" algn="tl">
                    <a:srgbClr val="000000">
                      <a:alpha val="43137"/>
                    </a:srgbClr>
                  </a:outerShdw>
                </a:effectLst>
              </a:rPr>
              <a:t>arnal</a:t>
            </a:r>
            <a:r>
              <a:rPr lang="en-US" sz="3200" dirty="0" smtClean="0">
                <a:solidFill>
                  <a:srgbClr val="FFFF00"/>
                </a:solidFill>
              </a:rPr>
              <a:t> </a:t>
            </a:r>
            <a:r>
              <a:rPr lang="en-US" sz="3200" dirty="0"/>
              <a:t>~ </a:t>
            </a:r>
            <a:r>
              <a:rPr lang="en-US" sz="3200" b="1" i="1" dirty="0" err="1">
                <a:solidFill>
                  <a:srgbClr val="FFFF00"/>
                </a:solidFill>
                <a:latin typeface="Times New Roman" panose="02020603050405020304" pitchFamily="18" charset="0"/>
                <a:cs typeface="Times New Roman" panose="02020603050405020304" pitchFamily="18" charset="0"/>
              </a:rPr>
              <a:t>sarkinos</a:t>
            </a:r>
            <a:r>
              <a:rPr lang="en-US" sz="3200" dirty="0">
                <a:solidFill>
                  <a:srgbClr val="FFFF00"/>
                </a:solidFill>
              </a:rPr>
              <a:t> </a:t>
            </a:r>
            <a:r>
              <a:rPr lang="en-US" sz="3200" dirty="0"/>
              <a:t>(adj.)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3582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74770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Will</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thelō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want, desire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7200" y="1437382"/>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Practice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prassō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usually translated </a:t>
            </a:r>
            <a:r>
              <a:rPr lang="en-US" sz="3200" b="1" i="1" dirty="0">
                <a:effectLst>
                  <a:outerShdw blurRad="38100" dist="38100" dir="2700000" algn="tl">
                    <a:srgbClr val="000000">
                      <a:alpha val="43137"/>
                    </a:srgbClr>
                  </a:outerShdw>
                </a:effectLst>
              </a:rPr>
              <a:t>do</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commit, keep</a:t>
            </a:r>
            <a:r>
              <a:rPr lang="en-US" sz="3200" b="1" dirty="0">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164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7:13-25</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0189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1690</TotalTime>
  <Words>508</Words>
  <Application>Microsoft Office PowerPoint</Application>
  <PresentationFormat>On-screen Show (4:3)</PresentationFormat>
  <Paragraphs>57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24</cp:revision>
  <dcterms:created xsi:type="dcterms:W3CDTF">2013-12-05T18:56:43Z</dcterms:created>
  <dcterms:modified xsi:type="dcterms:W3CDTF">2013-12-09T17:58:35Z</dcterms:modified>
</cp:coreProperties>
</file>