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58" r:id="rId8"/>
    <p:sldId id="263" r:id="rId9"/>
    <p:sldId id="276" r:id="rId10"/>
    <p:sldId id="277" r:id="rId11"/>
    <p:sldId id="275" r:id="rId12"/>
    <p:sldId id="278" r:id="rId13"/>
    <p:sldId id="279" r:id="rId14"/>
    <p:sldId id="265" r:id="rId15"/>
    <p:sldId id="266" r:id="rId16"/>
    <p:sldId id="267" r:id="rId17"/>
    <p:sldId id="282" r:id="rId18"/>
    <p:sldId id="273" r:id="rId19"/>
    <p:sldId id="274" r:id="rId20"/>
    <p:sldId id="269" r:id="rId21"/>
    <p:sldId id="270" r:id="rId22"/>
    <p:sldId id="271" r:id="rId23"/>
    <p:sldId id="272" r:id="rId24"/>
    <p:sldId id="280" r:id="rId25"/>
    <p:sldId id="281" r:id="rId26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4D4D4D"/>
    <a:srgbClr val="1C1C1C"/>
    <a:srgbClr val="663300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5:18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assuredly, I say to you, till heaven and earth pass away, one jot or one tittle will by no means pass from the law till all is fulfilled.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8093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law has dominion ...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 definite article)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0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5:21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made Him who knew no sin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for us, that we might become the righteousness of God in Him.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Husband ~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851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Wife ~ 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953000" y="2416792"/>
            <a:ext cx="381000" cy="1113746"/>
          </a:xfrm>
          <a:prstGeom prst="rightBrac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3848" y="267374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5209" y="2348552"/>
            <a:ext cx="149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2225" y="2362200"/>
            <a:ext cx="185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3848" y="2670217"/>
            <a:ext cx="173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Grace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8" grpId="0"/>
      <p:bldP spid="8" grpId="1"/>
      <p:bldP spid="9" grpId="0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1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not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(another of the same kind)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196755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(another of a different kind)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Sinful passions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motions of sins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i="1" dirty="0" smtClean="0"/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pathēma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/>
              <a:t>– usually translated </a:t>
            </a:r>
            <a:r>
              <a:rPr lang="en-US" sz="3200" dirty="0">
                <a:solidFill>
                  <a:srgbClr val="FFFF00"/>
                </a:solidFill>
              </a:rPr>
              <a:t>sufferings</a:t>
            </a:r>
            <a:r>
              <a:rPr lang="en-US" sz="3200" dirty="0"/>
              <a:t>, related to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pathos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kinds of "deeds"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of the flesh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Gal. 5:19-21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5712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of the Spirit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Gal. 5:22-23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041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 works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Heb.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6:14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sin shall not have dominion over you, for you are not under law but under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42475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says God does something for me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49478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says I do something for God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05224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 dealt with grace, Chapter 7 deals with law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0949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 tells me I'm dead to sin, Chapter 7 tells me I'm dead to the Law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  <p:bldP spid="5" grpId="1"/>
      <p:bldP spid="6" grpId="0"/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3:6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ministers of the new covenant, not of the letter but of the Spirit; for the letter kills, but the Spirit gives life.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953636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justifies us (our standing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79278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sanctifies us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(our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72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8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desire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concupiscence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epithumia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7078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thumia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burning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5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military term meaning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of operations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1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119" name="Group 1118"/>
          <p:cNvGrpSpPr/>
          <p:nvPr/>
        </p:nvGrpSpPr>
        <p:grpSpPr>
          <a:xfrm>
            <a:off x="4244975" y="1537083"/>
            <a:ext cx="4686300" cy="5026816"/>
            <a:chOff x="6172200" y="1529588"/>
            <a:chExt cx="4686300" cy="5026816"/>
          </a:xfrm>
        </p:grpSpPr>
        <p:pic>
          <p:nvPicPr>
            <p:cNvPr id="1026" name="Picture 2" descr="http://www.clker.com/cliparts/I/f/W/C/5/s/large-blank-tombston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29588"/>
              <a:ext cx="4686300" cy="459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8" name="Group 1117"/>
            <p:cNvGrpSpPr/>
            <p:nvPr/>
          </p:nvGrpSpPr>
          <p:grpSpPr>
            <a:xfrm>
              <a:off x="6340475" y="3619529"/>
              <a:ext cx="4518025" cy="2936875"/>
              <a:chOff x="-1677872" y="1670051"/>
              <a:chExt cx="4518025" cy="2936875"/>
            </a:xfrm>
          </p:grpSpPr>
          <p:sp>
            <p:nvSpPr>
              <p:cNvPr id="1116" name="Freeform 1115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7" name="Group 1116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5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0" name="TextBox 1119"/>
          <p:cNvSpPr txBox="1"/>
          <p:nvPr/>
        </p:nvSpPr>
        <p:spPr>
          <a:xfrm>
            <a:off x="5059362" y="1981200"/>
            <a:ext cx="34750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40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Here's lies Johnny yeast</a:t>
            </a:r>
            <a:endParaRPr lang="en-US" sz="40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82381" y="3324761"/>
            <a:ext cx="34750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40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Pardon me for not rising</a:t>
            </a:r>
            <a:endParaRPr lang="en-US" sz="40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21" name="Group 1120"/>
          <p:cNvGrpSpPr/>
          <p:nvPr/>
        </p:nvGrpSpPr>
        <p:grpSpPr>
          <a:xfrm>
            <a:off x="460375" y="850323"/>
            <a:ext cx="4518025" cy="5637927"/>
            <a:chOff x="460375" y="850323"/>
            <a:chExt cx="4518025" cy="5637927"/>
          </a:xfrm>
        </p:grpSpPr>
        <p:pic>
          <p:nvPicPr>
            <p:cNvPr id="1179" name="Picture 155" descr="http://vector-magz.com/wp-content/uploads/2013/08/gravestone-clip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91" y="850323"/>
              <a:ext cx="4104409" cy="516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3" name="Group 162"/>
            <p:cNvGrpSpPr/>
            <p:nvPr/>
          </p:nvGrpSpPr>
          <p:grpSpPr>
            <a:xfrm>
              <a:off x="460375" y="3551375"/>
              <a:ext cx="4518025" cy="2936875"/>
              <a:chOff x="-1677872" y="1670051"/>
              <a:chExt cx="4518025" cy="2936875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166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TextBox 225"/>
          <p:cNvSpPr txBox="1"/>
          <p:nvPr/>
        </p:nvSpPr>
        <p:spPr>
          <a:xfrm>
            <a:off x="1096962" y="1828800"/>
            <a:ext cx="34750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Here's lies Butch</a:t>
            </a:r>
          </a:p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We planted him raw</a:t>
            </a:r>
            <a:endParaRPr lang="en-US" sz="32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20762" y="3352800"/>
            <a:ext cx="347503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He was quick on the trigger but slow on the </a:t>
            </a:r>
          </a:p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draw</a:t>
            </a:r>
            <a:endParaRPr lang="en-US" sz="32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162" grpId="0"/>
      <p:bldP spid="226" grpId="0"/>
      <p:bldP spid="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119" name="Group 1118"/>
          <p:cNvGrpSpPr/>
          <p:nvPr/>
        </p:nvGrpSpPr>
        <p:grpSpPr>
          <a:xfrm>
            <a:off x="4244975" y="1537083"/>
            <a:ext cx="4686300" cy="5026816"/>
            <a:chOff x="6172200" y="1529588"/>
            <a:chExt cx="4686300" cy="5026816"/>
          </a:xfrm>
        </p:grpSpPr>
        <p:pic>
          <p:nvPicPr>
            <p:cNvPr id="1026" name="Picture 2" descr="http://www.clker.com/cliparts/I/f/W/C/5/s/large-blank-tombston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29588"/>
              <a:ext cx="4686300" cy="459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8" name="Group 1117"/>
            <p:cNvGrpSpPr/>
            <p:nvPr/>
          </p:nvGrpSpPr>
          <p:grpSpPr>
            <a:xfrm>
              <a:off x="6340475" y="3619529"/>
              <a:ext cx="4518025" cy="2936875"/>
              <a:chOff x="-1677872" y="1670051"/>
              <a:chExt cx="4518025" cy="2936875"/>
            </a:xfrm>
          </p:grpSpPr>
          <p:sp>
            <p:nvSpPr>
              <p:cNvPr id="1116" name="Freeform 1115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7" name="Group 1116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5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0" name="TextBox 1119"/>
          <p:cNvSpPr txBox="1"/>
          <p:nvPr/>
        </p:nvSpPr>
        <p:spPr>
          <a:xfrm>
            <a:off x="4930774" y="1981200"/>
            <a:ext cx="3756026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8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Anna Hopewell</a:t>
            </a:r>
          </a:p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Here lies the body of our sweet Anna</a:t>
            </a:r>
          </a:p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Done to death by a banana</a:t>
            </a:r>
            <a:endParaRPr lang="en-US" sz="24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82381" y="3916740"/>
            <a:ext cx="34750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It wasn't the fruit that laid her low</a:t>
            </a:r>
          </a:p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But the skin of the thing that made her go</a:t>
            </a:r>
            <a:endParaRPr lang="en-US" sz="24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21" name="Group 1120"/>
          <p:cNvGrpSpPr/>
          <p:nvPr/>
        </p:nvGrpSpPr>
        <p:grpSpPr>
          <a:xfrm>
            <a:off x="460375" y="850323"/>
            <a:ext cx="4518025" cy="5637927"/>
            <a:chOff x="460375" y="850323"/>
            <a:chExt cx="4518025" cy="5637927"/>
          </a:xfrm>
        </p:grpSpPr>
        <p:pic>
          <p:nvPicPr>
            <p:cNvPr id="1179" name="Picture 155" descr="http://vector-magz.com/wp-content/uploads/2013/08/gravestone-clip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91" y="850323"/>
              <a:ext cx="4104409" cy="516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3" name="Group 162"/>
            <p:cNvGrpSpPr/>
            <p:nvPr/>
          </p:nvGrpSpPr>
          <p:grpSpPr>
            <a:xfrm>
              <a:off x="460375" y="3551375"/>
              <a:ext cx="4518025" cy="2936875"/>
              <a:chOff x="-1677872" y="1670051"/>
              <a:chExt cx="4518025" cy="2936875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166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TextBox 225"/>
          <p:cNvSpPr txBox="1"/>
          <p:nvPr/>
        </p:nvSpPr>
        <p:spPr>
          <a:xfrm>
            <a:off x="1096962" y="1828800"/>
            <a:ext cx="347503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Margaret</a:t>
            </a:r>
          </a:p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Daniels</a:t>
            </a:r>
            <a:endParaRPr lang="en-US" sz="32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20762" y="2743200"/>
            <a:ext cx="347503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She always said her feet were killing her and no one</a:t>
            </a:r>
          </a:p>
          <a:p>
            <a:pPr algn="ctr"/>
            <a:r>
              <a:rPr lang="en-US" sz="32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believed her</a:t>
            </a:r>
            <a:endParaRPr lang="en-US" sz="32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162" grpId="0"/>
      <p:bldP spid="226" grpId="0"/>
      <p:bldP spid="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119" name="Group 1118"/>
          <p:cNvGrpSpPr/>
          <p:nvPr/>
        </p:nvGrpSpPr>
        <p:grpSpPr>
          <a:xfrm>
            <a:off x="4244975" y="1537083"/>
            <a:ext cx="4686300" cy="5026816"/>
            <a:chOff x="6172200" y="1529588"/>
            <a:chExt cx="4686300" cy="5026816"/>
          </a:xfrm>
        </p:grpSpPr>
        <p:pic>
          <p:nvPicPr>
            <p:cNvPr id="1026" name="Picture 2" descr="http://www.clker.com/cliparts/I/f/W/C/5/s/large-blank-tombstone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1529588"/>
              <a:ext cx="4686300" cy="459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18" name="Group 1117"/>
            <p:cNvGrpSpPr/>
            <p:nvPr/>
          </p:nvGrpSpPr>
          <p:grpSpPr>
            <a:xfrm>
              <a:off x="6340475" y="3619529"/>
              <a:ext cx="4518025" cy="2936875"/>
              <a:chOff x="-1677872" y="1670051"/>
              <a:chExt cx="4518025" cy="2936875"/>
            </a:xfrm>
          </p:grpSpPr>
          <p:sp>
            <p:nvSpPr>
              <p:cNvPr id="1116" name="Freeform 1115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7" name="Group 1116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5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8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1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2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3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4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5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6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7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8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9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0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1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2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3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4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5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6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7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8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9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4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8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9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0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1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2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3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4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5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6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7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8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9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0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1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2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3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4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5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6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7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8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9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0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1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2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3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4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5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0" name="TextBox 1119"/>
          <p:cNvSpPr txBox="1"/>
          <p:nvPr/>
        </p:nvSpPr>
        <p:spPr>
          <a:xfrm>
            <a:off x="4930774" y="1981200"/>
            <a:ext cx="3756026" cy="20005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8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Harry </a:t>
            </a:r>
            <a:r>
              <a:rPr lang="en-US" sz="2800" b="1" dirty="0" err="1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Edsel</a:t>
            </a:r>
            <a:r>
              <a:rPr lang="en-US" sz="28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 Smith</a:t>
            </a:r>
          </a:p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Born 1903 – Died 1942</a:t>
            </a:r>
          </a:p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Looked up the elevator shaft to see if the car was on the way down</a:t>
            </a:r>
            <a:endParaRPr lang="en-US" sz="20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082381" y="3957935"/>
            <a:ext cx="34750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4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It was</a:t>
            </a:r>
            <a:endParaRPr lang="en-US" sz="24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21" name="Group 1120"/>
          <p:cNvGrpSpPr/>
          <p:nvPr/>
        </p:nvGrpSpPr>
        <p:grpSpPr>
          <a:xfrm>
            <a:off x="460375" y="850323"/>
            <a:ext cx="4518025" cy="5637927"/>
            <a:chOff x="460375" y="850323"/>
            <a:chExt cx="4518025" cy="5637927"/>
          </a:xfrm>
        </p:grpSpPr>
        <p:pic>
          <p:nvPicPr>
            <p:cNvPr id="1179" name="Picture 155" descr="http://vector-magz.com/wp-content/uploads/2013/08/gravestone-clip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91" y="850323"/>
              <a:ext cx="4104409" cy="5169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3" name="Group 162"/>
            <p:cNvGrpSpPr/>
            <p:nvPr/>
          </p:nvGrpSpPr>
          <p:grpSpPr>
            <a:xfrm>
              <a:off x="460375" y="3551375"/>
              <a:ext cx="4518025" cy="2936875"/>
              <a:chOff x="-1677872" y="1670051"/>
              <a:chExt cx="4518025" cy="2936875"/>
            </a:xfrm>
          </p:grpSpPr>
          <p:sp>
            <p:nvSpPr>
              <p:cNvPr id="164" name="Freeform 163"/>
              <p:cNvSpPr/>
              <p:nvPr/>
            </p:nvSpPr>
            <p:spPr>
              <a:xfrm>
                <a:off x="-1304144" y="3702570"/>
                <a:ext cx="3582649" cy="659568"/>
              </a:xfrm>
              <a:custGeom>
                <a:avLst/>
                <a:gdLst>
                  <a:gd name="connsiteX0" fmla="*/ 0 w 3582649"/>
                  <a:gd name="connsiteY0" fmla="*/ 464696 h 659568"/>
                  <a:gd name="connsiteX1" fmla="*/ 644577 w 3582649"/>
                  <a:gd name="connsiteY1" fmla="*/ 89941 h 659568"/>
                  <a:gd name="connsiteX2" fmla="*/ 1454046 w 3582649"/>
                  <a:gd name="connsiteY2" fmla="*/ 0 h 659568"/>
                  <a:gd name="connsiteX3" fmla="*/ 1798819 w 3582649"/>
                  <a:gd name="connsiteY3" fmla="*/ 149902 h 659568"/>
                  <a:gd name="connsiteX4" fmla="*/ 2128603 w 3582649"/>
                  <a:gd name="connsiteY4" fmla="*/ 104932 h 659568"/>
                  <a:gd name="connsiteX5" fmla="*/ 2503357 w 3582649"/>
                  <a:gd name="connsiteY5" fmla="*/ 164892 h 659568"/>
                  <a:gd name="connsiteX6" fmla="*/ 2863121 w 3582649"/>
                  <a:gd name="connsiteY6" fmla="*/ 284814 h 659568"/>
                  <a:gd name="connsiteX7" fmla="*/ 3207895 w 3582649"/>
                  <a:gd name="connsiteY7" fmla="*/ 269823 h 659568"/>
                  <a:gd name="connsiteX8" fmla="*/ 3492708 w 3582649"/>
                  <a:gd name="connsiteY8" fmla="*/ 389745 h 659568"/>
                  <a:gd name="connsiteX9" fmla="*/ 3582649 w 3582649"/>
                  <a:gd name="connsiteY9" fmla="*/ 584617 h 659568"/>
                  <a:gd name="connsiteX10" fmla="*/ 3507698 w 3582649"/>
                  <a:gd name="connsiteY10" fmla="*/ 659568 h 659568"/>
                  <a:gd name="connsiteX11" fmla="*/ 2443396 w 3582649"/>
                  <a:gd name="connsiteY11" fmla="*/ 599607 h 659568"/>
                  <a:gd name="connsiteX12" fmla="*/ 1783829 w 3582649"/>
                  <a:gd name="connsiteY12" fmla="*/ 554637 h 659568"/>
                  <a:gd name="connsiteX13" fmla="*/ 1244183 w 3582649"/>
                  <a:gd name="connsiteY13" fmla="*/ 479686 h 659568"/>
                  <a:gd name="connsiteX14" fmla="*/ 644577 w 3582649"/>
                  <a:gd name="connsiteY14" fmla="*/ 524656 h 659568"/>
                  <a:gd name="connsiteX15" fmla="*/ 254833 w 3582649"/>
                  <a:gd name="connsiteY15" fmla="*/ 524656 h 659568"/>
                  <a:gd name="connsiteX16" fmla="*/ 0 w 3582649"/>
                  <a:gd name="connsiteY16" fmla="*/ 464696 h 6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82649" h="659568">
                    <a:moveTo>
                      <a:pt x="0" y="464696"/>
                    </a:moveTo>
                    <a:lnTo>
                      <a:pt x="644577" y="89941"/>
                    </a:lnTo>
                    <a:lnTo>
                      <a:pt x="1454046" y="0"/>
                    </a:lnTo>
                    <a:lnTo>
                      <a:pt x="1798819" y="149902"/>
                    </a:lnTo>
                    <a:lnTo>
                      <a:pt x="2128603" y="104932"/>
                    </a:lnTo>
                    <a:lnTo>
                      <a:pt x="2503357" y="164892"/>
                    </a:lnTo>
                    <a:lnTo>
                      <a:pt x="2863121" y="284814"/>
                    </a:lnTo>
                    <a:lnTo>
                      <a:pt x="3207895" y="269823"/>
                    </a:lnTo>
                    <a:lnTo>
                      <a:pt x="3492708" y="389745"/>
                    </a:lnTo>
                    <a:lnTo>
                      <a:pt x="3582649" y="584617"/>
                    </a:lnTo>
                    <a:lnTo>
                      <a:pt x="3507698" y="659568"/>
                    </a:lnTo>
                    <a:lnTo>
                      <a:pt x="2443396" y="599607"/>
                    </a:lnTo>
                    <a:lnTo>
                      <a:pt x="1783829" y="554637"/>
                    </a:lnTo>
                    <a:lnTo>
                      <a:pt x="1244183" y="479686"/>
                    </a:lnTo>
                    <a:lnTo>
                      <a:pt x="644577" y="524656"/>
                    </a:lnTo>
                    <a:lnTo>
                      <a:pt x="254833" y="524656"/>
                    </a:lnTo>
                    <a:lnTo>
                      <a:pt x="0" y="464696"/>
                    </a:ln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-1677872" y="1670051"/>
                <a:ext cx="4518025" cy="2936875"/>
                <a:chOff x="-1677872" y="1670051"/>
                <a:chExt cx="4518025" cy="2936875"/>
              </a:xfrm>
            </p:grpSpPr>
            <p:sp>
              <p:nvSpPr>
                <p:cNvPr id="166" name="AutoShape 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-1677872" y="1670051"/>
                  <a:ext cx="4518025" cy="2936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96"/>
                <p:cNvSpPr>
                  <a:spLocks/>
                </p:cNvSpPr>
                <p:nvPr/>
              </p:nvSpPr>
              <p:spPr bwMode="auto">
                <a:xfrm>
                  <a:off x="2000366" y="3235326"/>
                  <a:ext cx="69850" cy="44450"/>
                </a:xfrm>
                <a:custGeom>
                  <a:avLst/>
                  <a:gdLst>
                    <a:gd name="T0" fmla="*/ 71 w 90"/>
                    <a:gd name="T1" fmla="*/ 0 h 57"/>
                    <a:gd name="T2" fmla="*/ 82 w 90"/>
                    <a:gd name="T3" fmla="*/ 5 h 57"/>
                    <a:gd name="T4" fmla="*/ 88 w 90"/>
                    <a:gd name="T5" fmla="*/ 13 h 57"/>
                    <a:gd name="T6" fmla="*/ 90 w 90"/>
                    <a:gd name="T7" fmla="*/ 19 h 57"/>
                    <a:gd name="T8" fmla="*/ 90 w 90"/>
                    <a:gd name="T9" fmla="*/ 26 h 57"/>
                    <a:gd name="T10" fmla="*/ 84 w 90"/>
                    <a:gd name="T11" fmla="*/ 30 h 57"/>
                    <a:gd name="T12" fmla="*/ 80 w 90"/>
                    <a:gd name="T13" fmla="*/ 34 h 57"/>
                    <a:gd name="T14" fmla="*/ 71 w 90"/>
                    <a:gd name="T15" fmla="*/ 38 h 57"/>
                    <a:gd name="T16" fmla="*/ 61 w 90"/>
                    <a:gd name="T17" fmla="*/ 42 h 57"/>
                    <a:gd name="T18" fmla="*/ 44 w 90"/>
                    <a:gd name="T19" fmla="*/ 45 h 57"/>
                    <a:gd name="T20" fmla="*/ 29 w 90"/>
                    <a:gd name="T21" fmla="*/ 49 h 57"/>
                    <a:gd name="T22" fmla="*/ 12 w 90"/>
                    <a:gd name="T23" fmla="*/ 53 h 57"/>
                    <a:gd name="T24" fmla="*/ 0 w 90"/>
                    <a:gd name="T25" fmla="*/ 57 h 57"/>
                    <a:gd name="T26" fmla="*/ 6 w 90"/>
                    <a:gd name="T27" fmla="*/ 47 h 57"/>
                    <a:gd name="T28" fmla="*/ 14 w 90"/>
                    <a:gd name="T29" fmla="*/ 42 h 57"/>
                    <a:gd name="T30" fmla="*/ 23 w 90"/>
                    <a:gd name="T31" fmla="*/ 34 h 57"/>
                    <a:gd name="T32" fmla="*/ 35 w 90"/>
                    <a:gd name="T33" fmla="*/ 26 h 57"/>
                    <a:gd name="T34" fmla="*/ 52 w 90"/>
                    <a:gd name="T35" fmla="*/ 13 h 57"/>
                    <a:gd name="T36" fmla="*/ 71 w 90"/>
                    <a:gd name="T37" fmla="*/ 0 h 57"/>
                    <a:gd name="T38" fmla="*/ 71 w 90"/>
                    <a:gd name="T3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57">
                      <a:moveTo>
                        <a:pt x="71" y="0"/>
                      </a:moveTo>
                      <a:lnTo>
                        <a:pt x="82" y="5"/>
                      </a:lnTo>
                      <a:lnTo>
                        <a:pt x="88" y="13"/>
                      </a:lnTo>
                      <a:lnTo>
                        <a:pt x="90" y="19"/>
                      </a:lnTo>
                      <a:lnTo>
                        <a:pt x="90" y="26"/>
                      </a:lnTo>
                      <a:lnTo>
                        <a:pt x="84" y="30"/>
                      </a:lnTo>
                      <a:lnTo>
                        <a:pt x="80" y="34"/>
                      </a:lnTo>
                      <a:lnTo>
                        <a:pt x="71" y="38"/>
                      </a:lnTo>
                      <a:lnTo>
                        <a:pt x="61" y="42"/>
                      </a:lnTo>
                      <a:lnTo>
                        <a:pt x="44" y="45"/>
                      </a:lnTo>
                      <a:lnTo>
                        <a:pt x="29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6" y="47"/>
                      </a:lnTo>
                      <a:lnTo>
                        <a:pt x="14" y="42"/>
                      </a:lnTo>
                      <a:lnTo>
                        <a:pt x="23" y="34"/>
                      </a:lnTo>
                      <a:lnTo>
                        <a:pt x="35" y="26"/>
                      </a:lnTo>
                      <a:lnTo>
                        <a:pt x="52" y="13"/>
                      </a:lnTo>
                      <a:lnTo>
                        <a:pt x="71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97"/>
                <p:cNvSpPr>
                  <a:spLocks/>
                </p:cNvSpPr>
                <p:nvPr/>
              </p:nvSpPr>
              <p:spPr bwMode="auto">
                <a:xfrm>
                  <a:off x="85841" y="3275014"/>
                  <a:ext cx="65088" cy="196850"/>
                </a:xfrm>
                <a:custGeom>
                  <a:avLst/>
                  <a:gdLst>
                    <a:gd name="T0" fmla="*/ 47 w 81"/>
                    <a:gd name="T1" fmla="*/ 0 h 249"/>
                    <a:gd name="T2" fmla="*/ 53 w 81"/>
                    <a:gd name="T3" fmla="*/ 12 h 249"/>
                    <a:gd name="T4" fmla="*/ 61 w 81"/>
                    <a:gd name="T5" fmla="*/ 29 h 249"/>
                    <a:gd name="T6" fmla="*/ 62 w 81"/>
                    <a:gd name="T7" fmla="*/ 36 h 249"/>
                    <a:gd name="T8" fmla="*/ 64 w 81"/>
                    <a:gd name="T9" fmla="*/ 48 h 249"/>
                    <a:gd name="T10" fmla="*/ 66 w 81"/>
                    <a:gd name="T11" fmla="*/ 59 h 249"/>
                    <a:gd name="T12" fmla="*/ 70 w 81"/>
                    <a:gd name="T13" fmla="*/ 70 h 249"/>
                    <a:gd name="T14" fmla="*/ 70 w 81"/>
                    <a:gd name="T15" fmla="*/ 88 h 249"/>
                    <a:gd name="T16" fmla="*/ 72 w 81"/>
                    <a:gd name="T17" fmla="*/ 105 h 249"/>
                    <a:gd name="T18" fmla="*/ 74 w 81"/>
                    <a:gd name="T19" fmla="*/ 122 h 249"/>
                    <a:gd name="T20" fmla="*/ 76 w 81"/>
                    <a:gd name="T21" fmla="*/ 141 h 249"/>
                    <a:gd name="T22" fmla="*/ 76 w 81"/>
                    <a:gd name="T23" fmla="*/ 158 h 249"/>
                    <a:gd name="T24" fmla="*/ 76 w 81"/>
                    <a:gd name="T25" fmla="*/ 177 h 249"/>
                    <a:gd name="T26" fmla="*/ 78 w 81"/>
                    <a:gd name="T27" fmla="*/ 194 h 249"/>
                    <a:gd name="T28" fmla="*/ 81 w 81"/>
                    <a:gd name="T29" fmla="*/ 211 h 249"/>
                    <a:gd name="T30" fmla="*/ 70 w 81"/>
                    <a:gd name="T31" fmla="*/ 228 h 249"/>
                    <a:gd name="T32" fmla="*/ 59 w 81"/>
                    <a:gd name="T33" fmla="*/ 240 h 249"/>
                    <a:gd name="T34" fmla="*/ 47 w 81"/>
                    <a:gd name="T35" fmla="*/ 245 h 249"/>
                    <a:gd name="T36" fmla="*/ 40 w 81"/>
                    <a:gd name="T37" fmla="*/ 249 h 249"/>
                    <a:gd name="T38" fmla="*/ 26 w 81"/>
                    <a:gd name="T39" fmla="*/ 242 h 249"/>
                    <a:gd name="T40" fmla="*/ 19 w 81"/>
                    <a:gd name="T41" fmla="*/ 230 h 249"/>
                    <a:gd name="T42" fmla="*/ 15 w 81"/>
                    <a:gd name="T43" fmla="*/ 221 h 249"/>
                    <a:gd name="T44" fmla="*/ 13 w 81"/>
                    <a:gd name="T45" fmla="*/ 211 h 249"/>
                    <a:gd name="T46" fmla="*/ 13 w 81"/>
                    <a:gd name="T47" fmla="*/ 198 h 249"/>
                    <a:gd name="T48" fmla="*/ 15 w 81"/>
                    <a:gd name="T49" fmla="*/ 185 h 249"/>
                    <a:gd name="T50" fmla="*/ 7 w 81"/>
                    <a:gd name="T51" fmla="*/ 171 h 249"/>
                    <a:gd name="T52" fmla="*/ 3 w 81"/>
                    <a:gd name="T53" fmla="*/ 160 h 249"/>
                    <a:gd name="T54" fmla="*/ 0 w 81"/>
                    <a:gd name="T55" fmla="*/ 147 h 249"/>
                    <a:gd name="T56" fmla="*/ 0 w 81"/>
                    <a:gd name="T57" fmla="*/ 135 h 249"/>
                    <a:gd name="T58" fmla="*/ 0 w 81"/>
                    <a:gd name="T59" fmla="*/ 122 h 249"/>
                    <a:gd name="T60" fmla="*/ 2 w 81"/>
                    <a:gd name="T61" fmla="*/ 110 h 249"/>
                    <a:gd name="T62" fmla="*/ 3 w 81"/>
                    <a:gd name="T63" fmla="*/ 97 h 249"/>
                    <a:gd name="T64" fmla="*/ 7 w 81"/>
                    <a:gd name="T65" fmla="*/ 86 h 249"/>
                    <a:gd name="T66" fmla="*/ 11 w 81"/>
                    <a:gd name="T67" fmla="*/ 74 h 249"/>
                    <a:gd name="T68" fmla="*/ 15 w 81"/>
                    <a:gd name="T69" fmla="*/ 63 h 249"/>
                    <a:gd name="T70" fmla="*/ 21 w 81"/>
                    <a:gd name="T71" fmla="*/ 51 h 249"/>
                    <a:gd name="T72" fmla="*/ 26 w 81"/>
                    <a:gd name="T73" fmla="*/ 42 h 249"/>
                    <a:gd name="T74" fmla="*/ 30 w 81"/>
                    <a:gd name="T75" fmla="*/ 31 h 249"/>
                    <a:gd name="T76" fmla="*/ 36 w 81"/>
                    <a:gd name="T77" fmla="*/ 19 h 249"/>
                    <a:gd name="T78" fmla="*/ 41 w 81"/>
                    <a:gd name="T79" fmla="*/ 10 h 249"/>
                    <a:gd name="T80" fmla="*/ 47 w 81"/>
                    <a:gd name="T81" fmla="*/ 0 h 249"/>
                    <a:gd name="T82" fmla="*/ 47 w 81"/>
                    <a:gd name="T83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1" h="249">
                      <a:moveTo>
                        <a:pt x="47" y="0"/>
                      </a:moveTo>
                      <a:lnTo>
                        <a:pt x="53" y="12"/>
                      </a:lnTo>
                      <a:lnTo>
                        <a:pt x="61" y="29"/>
                      </a:lnTo>
                      <a:lnTo>
                        <a:pt x="62" y="36"/>
                      </a:lnTo>
                      <a:lnTo>
                        <a:pt x="64" y="48"/>
                      </a:lnTo>
                      <a:lnTo>
                        <a:pt x="66" y="59"/>
                      </a:lnTo>
                      <a:lnTo>
                        <a:pt x="70" y="70"/>
                      </a:lnTo>
                      <a:lnTo>
                        <a:pt x="70" y="88"/>
                      </a:lnTo>
                      <a:lnTo>
                        <a:pt x="72" y="105"/>
                      </a:lnTo>
                      <a:lnTo>
                        <a:pt x="74" y="122"/>
                      </a:lnTo>
                      <a:lnTo>
                        <a:pt x="76" y="141"/>
                      </a:lnTo>
                      <a:lnTo>
                        <a:pt x="76" y="158"/>
                      </a:lnTo>
                      <a:lnTo>
                        <a:pt x="76" y="177"/>
                      </a:lnTo>
                      <a:lnTo>
                        <a:pt x="78" y="194"/>
                      </a:lnTo>
                      <a:lnTo>
                        <a:pt x="81" y="211"/>
                      </a:lnTo>
                      <a:lnTo>
                        <a:pt x="70" y="228"/>
                      </a:lnTo>
                      <a:lnTo>
                        <a:pt x="59" y="240"/>
                      </a:lnTo>
                      <a:lnTo>
                        <a:pt x="47" y="245"/>
                      </a:lnTo>
                      <a:lnTo>
                        <a:pt x="40" y="249"/>
                      </a:lnTo>
                      <a:lnTo>
                        <a:pt x="26" y="242"/>
                      </a:lnTo>
                      <a:lnTo>
                        <a:pt x="19" y="230"/>
                      </a:lnTo>
                      <a:lnTo>
                        <a:pt x="15" y="221"/>
                      </a:lnTo>
                      <a:lnTo>
                        <a:pt x="13" y="211"/>
                      </a:lnTo>
                      <a:lnTo>
                        <a:pt x="13" y="198"/>
                      </a:lnTo>
                      <a:lnTo>
                        <a:pt x="15" y="185"/>
                      </a:lnTo>
                      <a:lnTo>
                        <a:pt x="7" y="171"/>
                      </a:lnTo>
                      <a:lnTo>
                        <a:pt x="3" y="160"/>
                      </a:lnTo>
                      <a:lnTo>
                        <a:pt x="0" y="147"/>
                      </a:lnTo>
                      <a:lnTo>
                        <a:pt x="0" y="135"/>
                      </a:lnTo>
                      <a:lnTo>
                        <a:pt x="0" y="122"/>
                      </a:lnTo>
                      <a:lnTo>
                        <a:pt x="2" y="110"/>
                      </a:lnTo>
                      <a:lnTo>
                        <a:pt x="3" y="97"/>
                      </a:lnTo>
                      <a:lnTo>
                        <a:pt x="7" y="86"/>
                      </a:lnTo>
                      <a:lnTo>
                        <a:pt x="11" y="74"/>
                      </a:lnTo>
                      <a:lnTo>
                        <a:pt x="15" y="63"/>
                      </a:lnTo>
                      <a:lnTo>
                        <a:pt x="21" y="51"/>
                      </a:lnTo>
                      <a:lnTo>
                        <a:pt x="26" y="42"/>
                      </a:lnTo>
                      <a:lnTo>
                        <a:pt x="30" y="31"/>
                      </a:lnTo>
                      <a:lnTo>
                        <a:pt x="36" y="19"/>
                      </a:lnTo>
                      <a:lnTo>
                        <a:pt x="41" y="1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99"/>
                <p:cNvSpPr>
                  <a:spLocks/>
                </p:cNvSpPr>
                <p:nvPr/>
              </p:nvSpPr>
              <p:spPr bwMode="auto">
                <a:xfrm>
                  <a:off x="-306272" y="3321051"/>
                  <a:ext cx="92075" cy="444500"/>
                </a:xfrm>
                <a:custGeom>
                  <a:avLst/>
                  <a:gdLst>
                    <a:gd name="T0" fmla="*/ 96 w 115"/>
                    <a:gd name="T1" fmla="*/ 0 h 559"/>
                    <a:gd name="T2" fmla="*/ 93 w 115"/>
                    <a:gd name="T3" fmla="*/ 34 h 559"/>
                    <a:gd name="T4" fmla="*/ 91 w 115"/>
                    <a:gd name="T5" fmla="*/ 69 h 559"/>
                    <a:gd name="T6" fmla="*/ 91 w 115"/>
                    <a:gd name="T7" fmla="*/ 103 h 559"/>
                    <a:gd name="T8" fmla="*/ 91 w 115"/>
                    <a:gd name="T9" fmla="*/ 137 h 559"/>
                    <a:gd name="T10" fmla="*/ 91 w 115"/>
                    <a:gd name="T11" fmla="*/ 171 h 559"/>
                    <a:gd name="T12" fmla="*/ 91 w 115"/>
                    <a:gd name="T13" fmla="*/ 207 h 559"/>
                    <a:gd name="T14" fmla="*/ 93 w 115"/>
                    <a:gd name="T15" fmla="*/ 242 h 559"/>
                    <a:gd name="T16" fmla="*/ 95 w 115"/>
                    <a:gd name="T17" fmla="*/ 278 h 559"/>
                    <a:gd name="T18" fmla="*/ 95 w 115"/>
                    <a:gd name="T19" fmla="*/ 312 h 559"/>
                    <a:gd name="T20" fmla="*/ 98 w 115"/>
                    <a:gd name="T21" fmla="*/ 348 h 559"/>
                    <a:gd name="T22" fmla="*/ 100 w 115"/>
                    <a:gd name="T23" fmla="*/ 382 h 559"/>
                    <a:gd name="T24" fmla="*/ 104 w 115"/>
                    <a:gd name="T25" fmla="*/ 418 h 559"/>
                    <a:gd name="T26" fmla="*/ 106 w 115"/>
                    <a:gd name="T27" fmla="*/ 453 h 559"/>
                    <a:gd name="T28" fmla="*/ 110 w 115"/>
                    <a:gd name="T29" fmla="*/ 489 h 559"/>
                    <a:gd name="T30" fmla="*/ 112 w 115"/>
                    <a:gd name="T31" fmla="*/ 523 h 559"/>
                    <a:gd name="T32" fmla="*/ 115 w 115"/>
                    <a:gd name="T33" fmla="*/ 559 h 559"/>
                    <a:gd name="T34" fmla="*/ 98 w 115"/>
                    <a:gd name="T35" fmla="*/ 548 h 559"/>
                    <a:gd name="T36" fmla="*/ 87 w 115"/>
                    <a:gd name="T37" fmla="*/ 531 h 559"/>
                    <a:gd name="T38" fmla="*/ 79 w 115"/>
                    <a:gd name="T39" fmla="*/ 513 h 559"/>
                    <a:gd name="T40" fmla="*/ 76 w 115"/>
                    <a:gd name="T41" fmla="*/ 498 h 559"/>
                    <a:gd name="T42" fmla="*/ 70 w 115"/>
                    <a:gd name="T43" fmla="*/ 479 h 559"/>
                    <a:gd name="T44" fmla="*/ 68 w 115"/>
                    <a:gd name="T45" fmla="*/ 460 h 559"/>
                    <a:gd name="T46" fmla="*/ 66 w 115"/>
                    <a:gd name="T47" fmla="*/ 441 h 559"/>
                    <a:gd name="T48" fmla="*/ 64 w 115"/>
                    <a:gd name="T49" fmla="*/ 424 h 559"/>
                    <a:gd name="T50" fmla="*/ 32 w 115"/>
                    <a:gd name="T51" fmla="*/ 439 h 559"/>
                    <a:gd name="T52" fmla="*/ 15 w 115"/>
                    <a:gd name="T53" fmla="*/ 468 h 559"/>
                    <a:gd name="T54" fmla="*/ 11 w 115"/>
                    <a:gd name="T55" fmla="*/ 449 h 559"/>
                    <a:gd name="T56" fmla="*/ 5 w 115"/>
                    <a:gd name="T57" fmla="*/ 432 h 559"/>
                    <a:gd name="T58" fmla="*/ 3 w 115"/>
                    <a:gd name="T59" fmla="*/ 415 h 559"/>
                    <a:gd name="T60" fmla="*/ 3 w 115"/>
                    <a:gd name="T61" fmla="*/ 397 h 559"/>
                    <a:gd name="T62" fmla="*/ 1 w 115"/>
                    <a:gd name="T63" fmla="*/ 378 h 559"/>
                    <a:gd name="T64" fmla="*/ 0 w 115"/>
                    <a:gd name="T65" fmla="*/ 361 h 559"/>
                    <a:gd name="T66" fmla="*/ 0 w 115"/>
                    <a:gd name="T67" fmla="*/ 342 h 559"/>
                    <a:gd name="T68" fmla="*/ 1 w 115"/>
                    <a:gd name="T69" fmla="*/ 325 h 559"/>
                    <a:gd name="T70" fmla="*/ 1 w 115"/>
                    <a:gd name="T71" fmla="*/ 306 h 559"/>
                    <a:gd name="T72" fmla="*/ 1 w 115"/>
                    <a:gd name="T73" fmla="*/ 287 h 559"/>
                    <a:gd name="T74" fmla="*/ 3 w 115"/>
                    <a:gd name="T75" fmla="*/ 268 h 559"/>
                    <a:gd name="T76" fmla="*/ 3 w 115"/>
                    <a:gd name="T77" fmla="*/ 251 h 559"/>
                    <a:gd name="T78" fmla="*/ 5 w 115"/>
                    <a:gd name="T79" fmla="*/ 232 h 559"/>
                    <a:gd name="T80" fmla="*/ 11 w 115"/>
                    <a:gd name="T81" fmla="*/ 213 h 559"/>
                    <a:gd name="T82" fmla="*/ 13 w 115"/>
                    <a:gd name="T83" fmla="*/ 196 h 559"/>
                    <a:gd name="T84" fmla="*/ 20 w 115"/>
                    <a:gd name="T85" fmla="*/ 179 h 559"/>
                    <a:gd name="T86" fmla="*/ 20 w 115"/>
                    <a:gd name="T87" fmla="*/ 165 h 559"/>
                    <a:gd name="T88" fmla="*/ 24 w 115"/>
                    <a:gd name="T89" fmla="*/ 154 h 559"/>
                    <a:gd name="T90" fmla="*/ 28 w 115"/>
                    <a:gd name="T91" fmla="*/ 141 h 559"/>
                    <a:gd name="T92" fmla="*/ 32 w 115"/>
                    <a:gd name="T93" fmla="*/ 129 h 559"/>
                    <a:gd name="T94" fmla="*/ 38 w 115"/>
                    <a:gd name="T95" fmla="*/ 118 h 559"/>
                    <a:gd name="T96" fmla="*/ 39 w 115"/>
                    <a:gd name="T97" fmla="*/ 107 h 559"/>
                    <a:gd name="T98" fmla="*/ 47 w 115"/>
                    <a:gd name="T99" fmla="*/ 95 h 559"/>
                    <a:gd name="T100" fmla="*/ 51 w 115"/>
                    <a:gd name="T101" fmla="*/ 84 h 559"/>
                    <a:gd name="T102" fmla="*/ 57 w 115"/>
                    <a:gd name="T103" fmla="*/ 72 h 559"/>
                    <a:gd name="T104" fmla="*/ 60 w 115"/>
                    <a:gd name="T105" fmla="*/ 61 h 559"/>
                    <a:gd name="T106" fmla="*/ 66 w 115"/>
                    <a:gd name="T107" fmla="*/ 49 h 559"/>
                    <a:gd name="T108" fmla="*/ 74 w 115"/>
                    <a:gd name="T109" fmla="*/ 40 h 559"/>
                    <a:gd name="T110" fmla="*/ 83 w 115"/>
                    <a:gd name="T111" fmla="*/ 19 h 559"/>
                    <a:gd name="T112" fmla="*/ 96 w 115"/>
                    <a:gd name="T113" fmla="*/ 0 h 559"/>
                    <a:gd name="T114" fmla="*/ 96 w 115"/>
                    <a:gd name="T115" fmla="*/ 0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" h="559">
                      <a:moveTo>
                        <a:pt x="96" y="0"/>
                      </a:moveTo>
                      <a:lnTo>
                        <a:pt x="93" y="34"/>
                      </a:lnTo>
                      <a:lnTo>
                        <a:pt x="91" y="69"/>
                      </a:lnTo>
                      <a:lnTo>
                        <a:pt x="91" y="103"/>
                      </a:lnTo>
                      <a:lnTo>
                        <a:pt x="91" y="137"/>
                      </a:lnTo>
                      <a:lnTo>
                        <a:pt x="91" y="171"/>
                      </a:lnTo>
                      <a:lnTo>
                        <a:pt x="91" y="207"/>
                      </a:lnTo>
                      <a:lnTo>
                        <a:pt x="93" y="242"/>
                      </a:lnTo>
                      <a:lnTo>
                        <a:pt x="95" y="278"/>
                      </a:lnTo>
                      <a:lnTo>
                        <a:pt x="95" y="312"/>
                      </a:lnTo>
                      <a:lnTo>
                        <a:pt x="98" y="348"/>
                      </a:lnTo>
                      <a:lnTo>
                        <a:pt x="100" y="382"/>
                      </a:lnTo>
                      <a:lnTo>
                        <a:pt x="104" y="418"/>
                      </a:lnTo>
                      <a:lnTo>
                        <a:pt x="106" y="453"/>
                      </a:lnTo>
                      <a:lnTo>
                        <a:pt x="110" y="489"/>
                      </a:lnTo>
                      <a:lnTo>
                        <a:pt x="112" y="523"/>
                      </a:lnTo>
                      <a:lnTo>
                        <a:pt x="115" y="559"/>
                      </a:lnTo>
                      <a:lnTo>
                        <a:pt x="98" y="548"/>
                      </a:lnTo>
                      <a:lnTo>
                        <a:pt x="87" y="531"/>
                      </a:lnTo>
                      <a:lnTo>
                        <a:pt x="79" y="513"/>
                      </a:lnTo>
                      <a:lnTo>
                        <a:pt x="76" y="498"/>
                      </a:lnTo>
                      <a:lnTo>
                        <a:pt x="70" y="479"/>
                      </a:lnTo>
                      <a:lnTo>
                        <a:pt x="68" y="460"/>
                      </a:lnTo>
                      <a:lnTo>
                        <a:pt x="66" y="441"/>
                      </a:lnTo>
                      <a:lnTo>
                        <a:pt x="64" y="424"/>
                      </a:lnTo>
                      <a:lnTo>
                        <a:pt x="32" y="439"/>
                      </a:lnTo>
                      <a:lnTo>
                        <a:pt x="15" y="468"/>
                      </a:lnTo>
                      <a:lnTo>
                        <a:pt x="11" y="449"/>
                      </a:lnTo>
                      <a:lnTo>
                        <a:pt x="5" y="432"/>
                      </a:lnTo>
                      <a:lnTo>
                        <a:pt x="3" y="415"/>
                      </a:lnTo>
                      <a:lnTo>
                        <a:pt x="3" y="397"/>
                      </a:lnTo>
                      <a:lnTo>
                        <a:pt x="1" y="378"/>
                      </a:lnTo>
                      <a:lnTo>
                        <a:pt x="0" y="361"/>
                      </a:lnTo>
                      <a:lnTo>
                        <a:pt x="0" y="342"/>
                      </a:lnTo>
                      <a:lnTo>
                        <a:pt x="1" y="325"/>
                      </a:lnTo>
                      <a:lnTo>
                        <a:pt x="1" y="306"/>
                      </a:lnTo>
                      <a:lnTo>
                        <a:pt x="1" y="287"/>
                      </a:lnTo>
                      <a:lnTo>
                        <a:pt x="3" y="268"/>
                      </a:lnTo>
                      <a:lnTo>
                        <a:pt x="3" y="251"/>
                      </a:lnTo>
                      <a:lnTo>
                        <a:pt x="5" y="232"/>
                      </a:lnTo>
                      <a:lnTo>
                        <a:pt x="11" y="213"/>
                      </a:lnTo>
                      <a:lnTo>
                        <a:pt x="13" y="196"/>
                      </a:lnTo>
                      <a:lnTo>
                        <a:pt x="20" y="179"/>
                      </a:lnTo>
                      <a:lnTo>
                        <a:pt x="20" y="165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32" y="129"/>
                      </a:lnTo>
                      <a:lnTo>
                        <a:pt x="38" y="118"/>
                      </a:lnTo>
                      <a:lnTo>
                        <a:pt x="39" y="107"/>
                      </a:lnTo>
                      <a:lnTo>
                        <a:pt x="47" y="95"/>
                      </a:lnTo>
                      <a:lnTo>
                        <a:pt x="51" y="84"/>
                      </a:lnTo>
                      <a:lnTo>
                        <a:pt x="57" y="72"/>
                      </a:lnTo>
                      <a:lnTo>
                        <a:pt x="60" y="61"/>
                      </a:lnTo>
                      <a:lnTo>
                        <a:pt x="66" y="49"/>
                      </a:lnTo>
                      <a:lnTo>
                        <a:pt x="74" y="40"/>
                      </a:lnTo>
                      <a:lnTo>
                        <a:pt x="83" y="19"/>
                      </a:lnTo>
                      <a:lnTo>
                        <a:pt x="96" y="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00"/>
                <p:cNvSpPr>
                  <a:spLocks/>
                </p:cNvSpPr>
                <p:nvPr/>
              </p:nvSpPr>
              <p:spPr bwMode="auto">
                <a:xfrm>
                  <a:off x="206491" y="3354389"/>
                  <a:ext cx="90488" cy="593725"/>
                </a:xfrm>
                <a:custGeom>
                  <a:avLst/>
                  <a:gdLst>
                    <a:gd name="T0" fmla="*/ 36 w 114"/>
                    <a:gd name="T1" fmla="*/ 17 h 747"/>
                    <a:gd name="T2" fmla="*/ 49 w 114"/>
                    <a:gd name="T3" fmla="*/ 51 h 747"/>
                    <a:gd name="T4" fmla="*/ 62 w 114"/>
                    <a:gd name="T5" fmla="*/ 85 h 747"/>
                    <a:gd name="T6" fmla="*/ 74 w 114"/>
                    <a:gd name="T7" fmla="*/ 123 h 747"/>
                    <a:gd name="T8" fmla="*/ 85 w 114"/>
                    <a:gd name="T9" fmla="*/ 160 h 747"/>
                    <a:gd name="T10" fmla="*/ 93 w 114"/>
                    <a:gd name="T11" fmla="*/ 196 h 747"/>
                    <a:gd name="T12" fmla="*/ 99 w 114"/>
                    <a:gd name="T13" fmla="*/ 232 h 747"/>
                    <a:gd name="T14" fmla="*/ 104 w 114"/>
                    <a:gd name="T15" fmla="*/ 270 h 747"/>
                    <a:gd name="T16" fmla="*/ 110 w 114"/>
                    <a:gd name="T17" fmla="*/ 319 h 747"/>
                    <a:gd name="T18" fmla="*/ 112 w 114"/>
                    <a:gd name="T19" fmla="*/ 376 h 747"/>
                    <a:gd name="T20" fmla="*/ 112 w 114"/>
                    <a:gd name="T21" fmla="*/ 433 h 747"/>
                    <a:gd name="T22" fmla="*/ 110 w 114"/>
                    <a:gd name="T23" fmla="*/ 490 h 747"/>
                    <a:gd name="T24" fmla="*/ 104 w 114"/>
                    <a:gd name="T25" fmla="*/ 549 h 747"/>
                    <a:gd name="T26" fmla="*/ 97 w 114"/>
                    <a:gd name="T27" fmla="*/ 605 h 747"/>
                    <a:gd name="T28" fmla="*/ 89 w 114"/>
                    <a:gd name="T29" fmla="*/ 663 h 747"/>
                    <a:gd name="T30" fmla="*/ 81 w 114"/>
                    <a:gd name="T31" fmla="*/ 719 h 747"/>
                    <a:gd name="T32" fmla="*/ 72 w 114"/>
                    <a:gd name="T33" fmla="*/ 736 h 747"/>
                    <a:gd name="T34" fmla="*/ 64 w 114"/>
                    <a:gd name="T35" fmla="*/ 713 h 747"/>
                    <a:gd name="T36" fmla="*/ 61 w 114"/>
                    <a:gd name="T37" fmla="*/ 692 h 747"/>
                    <a:gd name="T38" fmla="*/ 59 w 114"/>
                    <a:gd name="T39" fmla="*/ 669 h 747"/>
                    <a:gd name="T40" fmla="*/ 57 w 114"/>
                    <a:gd name="T41" fmla="*/ 646 h 747"/>
                    <a:gd name="T42" fmla="*/ 57 w 114"/>
                    <a:gd name="T43" fmla="*/ 620 h 747"/>
                    <a:gd name="T44" fmla="*/ 57 w 114"/>
                    <a:gd name="T45" fmla="*/ 593 h 747"/>
                    <a:gd name="T46" fmla="*/ 61 w 114"/>
                    <a:gd name="T47" fmla="*/ 566 h 747"/>
                    <a:gd name="T48" fmla="*/ 57 w 114"/>
                    <a:gd name="T49" fmla="*/ 553 h 747"/>
                    <a:gd name="T50" fmla="*/ 40 w 114"/>
                    <a:gd name="T51" fmla="*/ 566 h 747"/>
                    <a:gd name="T52" fmla="*/ 32 w 114"/>
                    <a:gd name="T53" fmla="*/ 549 h 747"/>
                    <a:gd name="T54" fmla="*/ 26 w 114"/>
                    <a:gd name="T55" fmla="*/ 508 h 747"/>
                    <a:gd name="T56" fmla="*/ 21 w 114"/>
                    <a:gd name="T57" fmla="*/ 468 h 747"/>
                    <a:gd name="T58" fmla="*/ 17 w 114"/>
                    <a:gd name="T59" fmla="*/ 426 h 747"/>
                    <a:gd name="T60" fmla="*/ 11 w 114"/>
                    <a:gd name="T61" fmla="*/ 384 h 747"/>
                    <a:gd name="T62" fmla="*/ 7 w 114"/>
                    <a:gd name="T63" fmla="*/ 344 h 747"/>
                    <a:gd name="T64" fmla="*/ 4 w 114"/>
                    <a:gd name="T65" fmla="*/ 304 h 747"/>
                    <a:gd name="T66" fmla="*/ 2 w 114"/>
                    <a:gd name="T67" fmla="*/ 264 h 747"/>
                    <a:gd name="T68" fmla="*/ 0 w 114"/>
                    <a:gd name="T69" fmla="*/ 228 h 747"/>
                    <a:gd name="T70" fmla="*/ 0 w 114"/>
                    <a:gd name="T71" fmla="*/ 196 h 747"/>
                    <a:gd name="T72" fmla="*/ 0 w 114"/>
                    <a:gd name="T73" fmla="*/ 163 h 747"/>
                    <a:gd name="T74" fmla="*/ 2 w 114"/>
                    <a:gd name="T75" fmla="*/ 133 h 747"/>
                    <a:gd name="T76" fmla="*/ 4 w 114"/>
                    <a:gd name="T77" fmla="*/ 101 h 747"/>
                    <a:gd name="T78" fmla="*/ 7 w 114"/>
                    <a:gd name="T79" fmla="*/ 70 h 747"/>
                    <a:gd name="T80" fmla="*/ 13 w 114"/>
                    <a:gd name="T81" fmla="*/ 42 h 747"/>
                    <a:gd name="T82" fmla="*/ 23 w 114"/>
                    <a:gd name="T83" fmla="*/ 13 h 747"/>
                    <a:gd name="T84" fmla="*/ 28 w 114"/>
                    <a:gd name="T85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14" h="747">
                      <a:moveTo>
                        <a:pt x="28" y="0"/>
                      </a:moveTo>
                      <a:lnTo>
                        <a:pt x="36" y="17"/>
                      </a:lnTo>
                      <a:lnTo>
                        <a:pt x="43" y="34"/>
                      </a:lnTo>
                      <a:lnTo>
                        <a:pt x="49" y="51"/>
                      </a:lnTo>
                      <a:lnTo>
                        <a:pt x="57" y="68"/>
                      </a:lnTo>
                      <a:lnTo>
                        <a:pt x="62" y="85"/>
                      </a:lnTo>
                      <a:lnTo>
                        <a:pt x="68" y="104"/>
                      </a:lnTo>
                      <a:lnTo>
                        <a:pt x="74" y="123"/>
                      </a:lnTo>
                      <a:lnTo>
                        <a:pt x="81" y="142"/>
                      </a:lnTo>
                      <a:lnTo>
                        <a:pt x="85" y="160"/>
                      </a:lnTo>
                      <a:lnTo>
                        <a:pt x="89" y="177"/>
                      </a:lnTo>
                      <a:lnTo>
                        <a:pt x="93" y="196"/>
                      </a:lnTo>
                      <a:lnTo>
                        <a:pt x="97" y="215"/>
                      </a:lnTo>
                      <a:lnTo>
                        <a:pt x="99" y="232"/>
                      </a:lnTo>
                      <a:lnTo>
                        <a:pt x="102" y="253"/>
                      </a:lnTo>
                      <a:lnTo>
                        <a:pt x="104" y="270"/>
                      </a:lnTo>
                      <a:lnTo>
                        <a:pt x="108" y="291"/>
                      </a:lnTo>
                      <a:lnTo>
                        <a:pt x="110" y="319"/>
                      </a:lnTo>
                      <a:lnTo>
                        <a:pt x="112" y="348"/>
                      </a:lnTo>
                      <a:lnTo>
                        <a:pt x="112" y="376"/>
                      </a:lnTo>
                      <a:lnTo>
                        <a:pt x="114" y="405"/>
                      </a:lnTo>
                      <a:lnTo>
                        <a:pt x="112" y="433"/>
                      </a:lnTo>
                      <a:lnTo>
                        <a:pt x="112" y="462"/>
                      </a:lnTo>
                      <a:lnTo>
                        <a:pt x="110" y="490"/>
                      </a:lnTo>
                      <a:lnTo>
                        <a:pt x="108" y="523"/>
                      </a:lnTo>
                      <a:lnTo>
                        <a:pt x="104" y="549"/>
                      </a:lnTo>
                      <a:lnTo>
                        <a:pt x="100" y="576"/>
                      </a:lnTo>
                      <a:lnTo>
                        <a:pt x="97" y="605"/>
                      </a:lnTo>
                      <a:lnTo>
                        <a:pt x="95" y="633"/>
                      </a:lnTo>
                      <a:lnTo>
                        <a:pt x="89" y="663"/>
                      </a:lnTo>
                      <a:lnTo>
                        <a:pt x="85" y="690"/>
                      </a:lnTo>
                      <a:lnTo>
                        <a:pt x="81" y="719"/>
                      </a:lnTo>
                      <a:lnTo>
                        <a:pt x="78" y="747"/>
                      </a:lnTo>
                      <a:lnTo>
                        <a:pt x="72" y="736"/>
                      </a:lnTo>
                      <a:lnTo>
                        <a:pt x="68" y="726"/>
                      </a:lnTo>
                      <a:lnTo>
                        <a:pt x="64" y="713"/>
                      </a:lnTo>
                      <a:lnTo>
                        <a:pt x="64" y="703"/>
                      </a:lnTo>
                      <a:lnTo>
                        <a:pt x="61" y="692"/>
                      </a:lnTo>
                      <a:lnTo>
                        <a:pt x="59" y="682"/>
                      </a:lnTo>
                      <a:lnTo>
                        <a:pt x="59" y="669"/>
                      </a:lnTo>
                      <a:lnTo>
                        <a:pt x="59" y="658"/>
                      </a:lnTo>
                      <a:lnTo>
                        <a:pt x="57" y="646"/>
                      </a:lnTo>
                      <a:lnTo>
                        <a:pt x="57" y="633"/>
                      </a:lnTo>
                      <a:lnTo>
                        <a:pt x="57" y="620"/>
                      </a:lnTo>
                      <a:lnTo>
                        <a:pt x="57" y="610"/>
                      </a:lnTo>
                      <a:lnTo>
                        <a:pt x="57" y="593"/>
                      </a:lnTo>
                      <a:lnTo>
                        <a:pt x="59" y="580"/>
                      </a:lnTo>
                      <a:lnTo>
                        <a:pt x="61" y="566"/>
                      </a:lnTo>
                      <a:lnTo>
                        <a:pt x="62" y="551"/>
                      </a:lnTo>
                      <a:lnTo>
                        <a:pt x="57" y="553"/>
                      </a:lnTo>
                      <a:lnTo>
                        <a:pt x="49" y="559"/>
                      </a:lnTo>
                      <a:lnTo>
                        <a:pt x="40" y="566"/>
                      </a:lnTo>
                      <a:lnTo>
                        <a:pt x="36" y="570"/>
                      </a:lnTo>
                      <a:lnTo>
                        <a:pt x="32" y="549"/>
                      </a:lnTo>
                      <a:lnTo>
                        <a:pt x="30" y="528"/>
                      </a:lnTo>
                      <a:lnTo>
                        <a:pt x="26" y="508"/>
                      </a:lnTo>
                      <a:lnTo>
                        <a:pt x="24" y="489"/>
                      </a:lnTo>
                      <a:lnTo>
                        <a:pt x="21" y="468"/>
                      </a:lnTo>
                      <a:lnTo>
                        <a:pt x="19" y="447"/>
                      </a:lnTo>
                      <a:lnTo>
                        <a:pt x="17" y="426"/>
                      </a:lnTo>
                      <a:lnTo>
                        <a:pt x="15" y="407"/>
                      </a:lnTo>
                      <a:lnTo>
                        <a:pt x="11" y="384"/>
                      </a:lnTo>
                      <a:lnTo>
                        <a:pt x="9" y="365"/>
                      </a:lnTo>
                      <a:lnTo>
                        <a:pt x="7" y="344"/>
                      </a:lnTo>
                      <a:lnTo>
                        <a:pt x="5" y="325"/>
                      </a:lnTo>
                      <a:lnTo>
                        <a:pt x="4" y="304"/>
                      </a:lnTo>
                      <a:lnTo>
                        <a:pt x="2" y="285"/>
                      </a:lnTo>
                      <a:lnTo>
                        <a:pt x="2" y="264"/>
                      </a:lnTo>
                      <a:lnTo>
                        <a:pt x="2" y="245"/>
                      </a:lnTo>
                      <a:lnTo>
                        <a:pt x="0" y="228"/>
                      </a:lnTo>
                      <a:lnTo>
                        <a:pt x="0" y="211"/>
                      </a:lnTo>
                      <a:lnTo>
                        <a:pt x="0" y="196"/>
                      </a:lnTo>
                      <a:lnTo>
                        <a:pt x="0" y="181"/>
                      </a:lnTo>
                      <a:lnTo>
                        <a:pt x="0" y="163"/>
                      </a:lnTo>
                      <a:lnTo>
                        <a:pt x="0" y="148"/>
                      </a:lnTo>
                      <a:lnTo>
                        <a:pt x="2" y="133"/>
                      </a:lnTo>
                      <a:lnTo>
                        <a:pt x="4" y="118"/>
                      </a:lnTo>
                      <a:lnTo>
                        <a:pt x="4" y="101"/>
                      </a:lnTo>
                      <a:lnTo>
                        <a:pt x="5" y="87"/>
                      </a:lnTo>
                      <a:lnTo>
                        <a:pt x="7" y="70"/>
                      </a:lnTo>
                      <a:lnTo>
                        <a:pt x="11" y="57"/>
                      </a:lnTo>
                      <a:lnTo>
                        <a:pt x="13" y="42"/>
                      </a:lnTo>
                      <a:lnTo>
                        <a:pt x="17" y="28"/>
                      </a:lnTo>
                      <a:lnTo>
                        <a:pt x="23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01"/>
                <p:cNvSpPr>
                  <a:spLocks/>
                </p:cNvSpPr>
                <p:nvPr/>
              </p:nvSpPr>
              <p:spPr bwMode="auto">
                <a:xfrm>
                  <a:off x="-28460" y="3371851"/>
                  <a:ext cx="249238" cy="760413"/>
                </a:xfrm>
                <a:custGeom>
                  <a:avLst/>
                  <a:gdLst>
                    <a:gd name="T0" fmla="*/ 14 w 316"/>
                    <a:gd name="T1" fmla="*/ 17 h 956"/>
                    <a:gd name="T2" fmla="*/ 38 w 316"/>
                    <a:gd name="T3" fmla="*/ 51 h 956"/>
                    <a:gd name="T4" fmla="*/ 61 w 316"/>
                    <a:gd name="T5" fmla="*/ 87 h 956"/>
                    <a:gd name="T6" fmla="*/ 78 w 316"/>
                    <a:gd name="T7" fmla="*/ 118 h 956"/>
                    <a:gd name="T8" fmla="*/ 90 w 316"/>
                    <a:gd name="T9" fmla="*/ 139 h 956"/>
                    <a:gd name="T10" fmla="*/ 105 w 316"/>
                    <a:gd name="T11" fmla="*/ 177 h 956"/>
                    <a:gd name="T12" fmla="*/ 126 w 316"/>
                    <a:gd name="T13" fmla="*/ 232 h 956"/>
                    <a:gd name="T14" fmla="*/ 145 w 316"/>
                    <a:gd name="T15" fmla="*/ 289 h 956"/>
                    <a:gd name="T16" fmla="*/ 160 w 316"/>
                    <a:gd name="T17" fmla="*/ 346 h 956"/>
                    <a:gd name="T18" fmla="*/ 175 w 316"/>
                    <a:gd name="T19" fmla="*/ 405 h 956"/>
                    <a:gd name="T20" fmla="*/ 190 w 316"/>
                    <a:gd name="T21" fmla="*/ 462 h 956"/>
                    <a:gd name="T22" fmla="*/ 204 w 316"/>
                    <a:gd name="T23" fmla="*/ 517 h 956"/>
                    <a:gd name="T24" fmla="*/ 219 w 316"/>
                    <a:gd name="T25" fmla="*/ 572 h 956"/>
                    <a:gd name="T26" fmla="*/ 232 w 316"/>
                    <a:gd name="T27" fmla="*/ 614 h 956"/>
                    <a:gd name="T28" fmla="*/ 244 w 316"/>
                    <a:gd name="T29" fmla="*/ 635 h 956"/>
                    <a:gd name="T30" fmla="*/ 257 w 316"/>
                    <a:gd name="T31" fmla="*/ 659 h 956"/>
                    <a:gd name="T32" fmla="*/ 268 w 316"/>
                    <a:gd name="T33" fmla="*/ 686 h 956"/>
                    <a:gd name="T34" fmla="*/ 278 w 316"/>
                    <a:gd name="T35" fmla="*/ 711 h 956"/>
                    <a:gd name="T36" fmla="*/ 289 w 316"/>
                    <a:gd name="T37" fmla="*/ 737 h 956"/>
                    <a:gd name="T38" fmla="*/ 299 w 316"/>
                    <a:gd name="T39" fmla="*/ 764 h 956"/>
                    <a:gd name="T40" fmla="*/ 306 w 316"/>
                    <a:gd name="T41" fmla="*/ 791 h 956"/>
                    <a:gd name="T42" fmla="*/ 312 w 316"/>
                    <a:gd name="T43" fmla="*/ 821 h 956"/>
                    <a:gd name="T44" fmla="*/ 316 w 316"/>
                    <a:gd name="T45" fmla="*/ 861 h 956"/>
                    <a:gd name="T46" fmla="*/ 312 w 316"/>
                    <a:gd name="T47" fmla="*/ 897 h 956"/>
                    <a:gd name="T48" fmla="*/ 306 w 316"/>
                    <a:gd name="T49" fmla="*/ 933 h 956"/>
                    <a:gd name="T50" fmla="*/ 272 w 316"/>
                    <a:gd name="T51" fmla="*/ 907 h 956"/>
                    <a:gd name="T52" fmla="*/ 221 w 316"/>
                    <a:gd name="T53" fmla="*/ 815 h 956"/>
                    <a:gd name="T54" fmla="*/ 175 w 316"/>
                    <a:gd name="T55" fmla="*/ 720 h 956"/>
                    <a:gd name="T56" fmla="*/ 137 w 316"/>
                    <a:gd name="T57" fmla="*/ 623 h 956"/>
                    <a:gd name="T58" fmla="*/ 103 w 316"/>
                    <a:gd name="T59" fmla="*/ 523 h 956"/>
                    <a:gd name="T60" fmla="*/ 72 w 316"/>
                    <a:gd name="T61" fmla="*/ 420 h 956"/>
                    <a:gd name="T62" fmla="*/ 50 w 316"/>
                    <a:gd name="T63" fmla="*/ 319 h 956"/>
                    <a:gd name="T64" fmla="*/ 29 w 316"/>
                    <a:gd name="T65" fmla="*/ 216 h 956"/>
                    <a:gd name="T66" fmla="*/ 21 w 316"/>
                    <a:gd name="T67" fmla="*/ 154 h 956"/>
                    <a:gd name="T68" fmla="*/ 17 w 316"/>
                    <a:gd name="T69" fmla="*/ 131 h 956"/>
                    <a:gd name="T70" fmla="*/ 14 w 316"/>
                    <a:gd name="T71" fmla="*/ 100 h 956"/>
                    <a:gd name="T72" fmla="*/ 10 w 316"/>
                    <a:gd name="T73" fmla="*/ 70 h 956"/>
                    <a:gd name="T74" fmla="*/ 6 w 316"/>
                    <a:gd name="T75" fmla="*/ 49 h 956"/>
                    <a:gd name="T76" fmla="*/ 2 w 316"/>
                    <a:gd name="T77" fmla="*/ 19 h 956"/>
                    <a:gd name="T78" fmla="*/ 0 w 316"/>
                    <a:gd name="T79" fmla="*/ 0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16" h="956">
                      <a:moveTo>
                        <a:pt x="0" y="0"/>
                      </a:moveTo>
                      <a:lnTo>
                        <a:pt x="14" y="17"/>
                      </a:lnTo>
                      <a:lnTo>
                        <a:pt x="27" y="34"/>
                      </a:lnTo>
                      <a:lnTo>
                        <a:pt x="38" y="51"/>
                      </a:lnTo>
                      <a:lnTo>
                        <a:pt x="52" y="70"/>
                      </a:lnTo>
                      <a:lnTo>
                        <a:pt x="61" y="87"/>
                      </a:lnTo>
                      <a:lnTo>
                        <a:pt x="72" y="108"/>
                      </a:lnTo>
                      <a:lnTo>
                        <a:pt x="78" y="118"/>
                      </a:lnTo>
                      <a:lnTo>
                        <a:pt x="84" y="127"/>
                      </a:lnTo>
                      <a:lnTo>
                        <a:pt x="90" y="139"/>
                      </a:lnTo>
                      <a:lnTo>
                        <a:pt x="95" y="150"/>
                      </a:lnTo>
                      <a:lnTo>
                        <a:pt x="105" y="177"/>
                      </a:lnTo>
                      <a:lnTo>
                        <a:pt x="116" y="203"/>
                      </a:lnTo>
                      <a:lnTo>
                        <a:pt x="126" y="232"/>
                      </a:lnTo>
                      <a:lnTo>
                        <a:pt x="137" y="260"/>
                      </a:lnTo>
                      <a:lnTo>
                        <a:pt x="145" y="289"/>
                      </a:lnTo>
                      <a:lnTo>
                        <a:pt x="152" y="317"/>
                      </a:lnTo>
                      <a:lnTo>
                        <a:pt x="160" y="346"/>
                      </a:lnTo>
                      <a:lnTo>
                        <a:pt x="169" y="376"/>
                      </a:lnTo>
                      <a:lnTo>
                        <a:pt x="175" y="405"/>
                      </a:lnTo>
                      <a:lnTo>
                        <a:pt x="183" y="433"/>
                      </a:lnTo>
                      <a:lnTo>
                        <a:pt x="190" y="462"/>
                      </a:lnTo>
                      <a:lnTo>
                        <a:pt x="198" y="490"/>
                      </a:lnTo>
                      <a:lnTo>
                        <a:pt x="204" y="517"/>
                      </a:lnTo>
                      <a:lnTo>
                        <a:pt x="211" y="545"/>
                      </a:lnTo>
                      <a:lnTo>
                        <a:pt x="219" y="572"/>
                      </a:lnTo>
                      <a:lnTo>
                        <a:pt x="226" y="601"/>
                      </a:lnTo>
                      <a:lnTo>
                        <a:pt x="232" y="614"/>
                      </a:lnTo>
                      <a:lnTo>
                        <a:pt x="238" y="623"/>
                      </a:lnTo>
                      <a:lnTo>
                        <a:pt x="244" y="635"/>
                      </a:lnTo>
                      <a:lnTo>
                        <a:pt x="251" y="646"/>
                      </a:lnTo>
                      <a:lnTo>
                        <a:pt x="257" y="659"/>
                      </a:lnTo>
                      <a:lnTo>
                        <a:pt x="263" y="671"/>
                      </a:lnTo>
                      <a:lnTo>
                        <a:pt x="268" y="686"/>
                      </a:lnTo>
                      <a:lnTo>
                        <a:pt x="274" y="697"/>
                      </a:lnTo>
                      <a:lnTo>
                        <a:pt x="278" y="711"/>
                      </a:lnTo>
                      <a:lnTo>
                        <a:pt x="283" y="722"/>
                      </a:lnTo>
                      <a:lnTo>
                        <a:pt x="289" y="737"/>
                      </a:lnTo>
                      <a:lnTo>
                        <a:pt x="295" y="749"/>
                      </a:lnTo>
                      <a:lnTo>
                        <a:pt x="299" y="764"/>
                      </a:lnTo>
                      <a:lnTo>
                        <a:pt x="302" y="775"/>
                      </a:lnTo>
                      <a:lnTo>
                        <a:pt x="306" y="791"/>
                      </a:lnTo>
                      <a:lnTo>
                        <a:pt x="310" y="804"/>
                      </a:lnTo>
                      <a:lnTo>
                        <a:pt x="312" y="821"/>
                      </a:lnTo>
                      <a:lnTo>
                        <a:pt x="316" y="842"/>
                      </a:lnTo>
                      <a:lnTo>
                        <a:pt x="316" y="861"/>
                      </a:lnTo>
                      <a:lnTo>
                        <a:pt x="316" y="880"/>
                      </a:lnTo>
                      <a:lnTo>
                        <a:pt x="312" y="897"/>
                      </a:lnTo>
                      <a:lnTo>
                        <a:pt x="310" y="916"/>
                      </a:lnTo>
                      <a:lnTo>
                        <a:pt x="306" y="933"/>
                      </a:lnTo>
                      <a:lnTo>
                        <a:pt x="302" y="956"/>
                      </a:lnTo>
                      <a:lnTo>
                        <a:pt x="272" y="907"/>
                      </a:lnTo>
                      <a:lnTo>
                        <a:pt x="245" y="863"/>
                      </a:lnTo>
                      <a:lnTo>
                        <a:pt x="221" y="815"/>
                      </a:lnTo>
                      <a:lnTo>
                        <a:pt x="198" y="768"/>
                      </a:lnTo>
                      <a:lnTo>
                        <a:pt x="175" y="720"/>
                      </a:lnTo>
                      <a:lnTo>
                        <a:pt x="156" y="671"/>
                      </a:lnTo>
                      <a:lnTo>
                        <a:pt x="137" y="623"/>
                      </a:lnTo>
                      <a:lnTo>
                        <a:pt x="120" y="574"/>
                      </a:lnTo>
                      <a:lnTo>
                        <a:pt x="103" y="523"/>
                      </a:lnTo>
                      <a:lnTo>
                        <a:pt x="88" y="471"/>
                      </a:lnTo>
                      <a:lnTo>
                        <a:pt x="72" y="420"/>
                      </a:lnTo>
                      <a:lnTo>
                        <a:pt x="61" y="370"/>
                      </a:lnTo>
                      <a:lnTo>
                        <a:pt x="50" y="319"/>
                      </a:lnTo>
                      <a:lnTo>
                        <a:pt x="38" y="268"/>
                      </a:lnTo>
                      <a:lnTo>
                        <a:pt x="29" y="216"/>
                      </a:lnTo>
                      <a:lnTo>
                        <a:pt x="23" y="165"/>
                      </a:lnTo>
                      <a:lnTo>
                        <a:pt x="21" y="154"/>
                      </a:lnTo>
                      <a:lnTo>
                        <a:pt x="19" y="142"/>
                      </a:lnTo>
                      <a:lnTo>
                        <a:pt x="17" y="131"/>
                      </a:lnTo>
                      <a:lnTo>
                        <a:pt x="17" y="121"/>
                      </a:lnTo>
                      <a:lnTo>
                        <a:pt x="14" y="100"/>
                      </a:lnTo>
                      <a:lnTo>
                        <a:pt x="12" y="81"/>
                      </a:lnTo>
                      <a:lnTo>
                        <a:pt x="10" y="70"/>
                      </a:lnTo>
                      <a:lnTo>
                        <a:pt x="8" y="59"/>
                      </a:lnTo>
                      <a:lnTo>
                        <a:pt x="6" y="49"/>
                      </a:lnTo>
                      <a:lnTo>
                        <a:pt x="6" y="40"/>
                      </a:lnTo>
                      <a:lnTo>
                        <a:pt x="2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02"/>
                <p:cNvSpPr>
                  <a:spLocks/>
                </p:cNvSpPr>
                <p:nvPr/>
              </p:nvSpPr>
              <p:spPr bwMode="auto">
                <a:xfrm>
                  <a:off x="1420928" y="3398839"/>
                  <a:ext cx="57150" cy="23813"/>
                </a:xfrm>
                <a:custGeom>
                  <a:avLst/>
                  <a:gdLst>
                    <a:gd name="T0" fmla="*/ 2 w 72"/>
                    <a:gd name="T1" fmla="*/ 0 h 28"/>
                    <a:gd name="T2" fmla="*/ 11 w 72"/>
                    <a:gd name="T3" fmla="*/ 4 h 28"/>
                    <a:gd name="T4" fmla="*/ 22 w 72"/>
                    <a:gd name="T5" fmla="*/ 6 h 28"/>
                    <a:gd name="T6" fmla="*/ 32 w 72"/>
                    <a:gd name="T7" fmla="*/ 8 h 28"/>
                    <a:gd name="T8" fmla="*/ 43 w 72"/>
                    <a:gd name="T9" fmla="*/ 11 h 28"/>
                    <a:gd name="T10" fmla="*/ 59 w 72"/>
                    <a:gd name="T11" fmla="*/ 17 h 28"/>
                    <a:gd name="T12" fmla="*/ 72 w 72"/>
                    <a:gd name="T13" fmla="*/ 27 h 28"/>
                    <a:gd name="T14" fmla="*/ 60 w 72"/>
                    <a:gd name="T15" fmla="*/ 27 h 28"/>
                    <a:gd name="T16" fmla="*/ 49 w 72"/>
                    <a:gd name="T17" fmla="*/ 28 h 28"/>
                    <a:gd name="T18" fmla="*/ 36 w 72"/>
                    <a:gd name="T19" fmla="*/ 27 h 28"/>
                    <a:gd name="T20" fmla="*/ 24 w 72"/>
                    <a:gd name="T21" fmla="*/ 23 h 28"/>
                    <a:gd name="T22" fmla="*/ 13 w 72"/>
                    <a:gd name="T23" fmla="*/ 17 h 28"/>
                    <a:gd name="T24" fmla="*/ 5 w 72"/>
                    <a:gd name="T25" fmla="*/ 13 h 28"/>
                    <a:gd name="T26" fmla="*/ 0 w 72"/>
                    <a:gd name="T27" fmla="*/ 6 h 28"/>
                    <a:gd name="T28" fmla="*/ 2 w 72"/>
                    <a:gd name="T29" fmla="*/ 0 h 28"/>
                    <a:gd name="T30" fmla="*/ 2 w 72"/>
                    <a:gd name="T3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2" h="28">
                      <a:moveTo>
                        <a:pt x="2" y="0"/>
                      </a:moveTo>
                      <a:lnTo>
                        <a:pt x="11" y="4"/>
                      </a:lnTo>
                      <a:lnTo>
                        <a:pt x="22" y="6"/>
                      </a:lnTo>
                      <a:lnTo>
                        <a:pt x="32" y="8"/>
                      </a:lnTo>
                      <a:lnTo>
                        <a:pt x="43" y="11"/>
                      </a:lnTo>
                      <a:lnTo>
                        <a:pt x="59" y="17"/>
                      </a:lnTo>
                      <a:lnTo>
                        <a:pt x="72" y="27"/>
                      </a:lnTo>
                      <a:lnTo>
                        <a:pt x="60" y="27"/>
                      </a:lnTo>
                      <a:lnTo>
                        <a:pt x="49" y="28"/>
                      </a:lnTo>
                      <a:lnTo>
                        <a:pt x="36" y="27"/>
                      </a:lnTo>
                      <a:lnTo>
                        <a:pt x="24" y="23"/>
                      </a:lnTo>
                      <a:lnTo>
                        <a:pt x="13" y="17"/>
                      </a:lnTo>
                      <a:lnTo>
                        <a:pt x="5" y="13"/>
                      </a:lnTo>
                      <a:lnTo>
                        <a:pt x="0" y="6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03"/>
                <p:cNvSpPr>
                  <a:spLocks/>
                </p:cNvSpPr>
                <p:nvPr/>
              </p:nvSpPr>
              <p:spPr bwMode="auto">
                <a:xfrm>
                  <a:off x="355716" y="3424239"/>
                  <a:ext cx="84138" cy="312738"/>
                </a:xfrm>
                <a:custGeom>
                  <a:avLst/>
                  <a:gdLst>
                    <a:gd name="T0" fmla="*/ 42 w 106"/>
                    <a:gd name="T1" fmla="*/ 14 h 396"/>
                    <a:gd name="T2" fmla="*/ 55 w 106"/>
                    <a:gd name="T3" fmla="*/ 40 h 396"/>
                    <a:gd name="T4" fmla="*/ 66 w 106"/>
                    <a:gd name="T5" fmla="*/ 63 h 396"/>
                    <a:gd name="T6" fmla="*/ 76 w 106"/>
                    <a:gd name="T7" fmla="*/ 84 h 396"/>
                    <a:gd name="T8" fmla="*/ 83 w 106"/>
                    <a:gd name="T9" fmla="*/ 107 h 396"/>
                    <a:gd name="T10" fmla="*/ 93 w 106"/>
                    <a:gd name="T11" fmla="*/ 132 h 396"/>
                    <a:gd name="T12" fmla="*/ 101 w 106"/>
                    <a:gd name="T13" fmla="*/ 156 h 396"/>
                    <a:gd name="T14" fmla="*/ 104 w 106"/>
                    <a:gd name="T15" fmla="*/ 181 h 396"/>
                    <a:gd name="T16" fmla="*/ 104 w 106"/>
                    <a:gd name="T17" fmla="*/ 208 h 396"/>
                    <a:gd name="T18" fmla="*/ 104 w 106"/>
                    <a:gd name="T19" fmla="*/ 232 h 396"/>
                    <a:gd name="T20" fmla="*/ 99 w 106"/>
                    <a:gd name="T21" fmla="*/ 259 h 396"/>
                    <a:gd name="T22" fmla="*/ 80 w 106"/>
                    <a:gd name="T23" fmla="*/ 268 h 396"/>
                    <a:gd name="T24" fmla="*/ 59 w 106"/>
                    <a:gd name="T25" fmla="*/ 276 h 396"/>
                    <a:gd name="T26" fmla="*/ 49 w 106"/>
                    <a:gd name="T27" fmla="*/ 299 h 396"/>
                    <a:gd name="T28" fmla="*/ 45 w 106"/>
                    <a:gd name="T29" fmla="*/ 327 h 396"/>
                    <a:gd name="T30" fmla="*/ 40 w 106"/>
                    <a:gd name="T31" fmla="*/ 358 h 396"/>
                    <a:gd name="T32" fmla="*/ 32 w 106"/>
                    <a:gd name="T33" fmla="*/ 384 h 396"/>
                    <a:gd name="T34" fmla="*/ 17 w 106"/>
                    <a:gd name="T35" fmla="*/ 383 h 396"/>
                    <a:gd name="T36" fmla="*/ 4 w 106"/>
                    <a:gd name="T37" fmla="*/ 352 h 396"/>
                    <a:gd name="T38" fmla="*/ 0 w 106"/>
                    <a:gd name="T39" fmla="*/ 322 h 396"/>
                    <a:gd name="T40" fmla="*/ 0 w 106"/>
                    <a:gd name="T41" fmla="*/ 295 h 396"/>
                    <a:gd name="T42" fmla="*/ 2 w 106"/>
                    <a:gd name="T43" fmla="*/ 268 h 396"/>
                    <a:gd name="T44" fmla="*/ 6 w 106"/>
                    <a:gd name="T45" fmla="*/ 242 h 396"/>
                    <a:gd name="T46" fmla="*/ 7 w 106"/>
                    <a:gd name="T47" fmla="*/ 215 h 396"/>
                    <a:gd name="T48" fmla="*/ 9 w 106"/>
                    <a:gd name="T49" fmla="*/ 189 h 396"/>
                    <a:gd name="T50" fmla="*/ 9 w 106"/>
                    <a:gd name="T51" fmla="*/ 162 h 396"/>
                    <a:gd name="T52" fmla="*/ 9 w 106"/>
                    <a:gd name="T53" fmla="*/ 139 h 396"/>
                    <a:gd name="T54" fmla="*/ 11 w 106"/>
                    <a:gd name="T55" fmla="*/ 111 h 396"/>
                    <a:gd name="T56" fmla="*/ 15 w 106"/>
                    <a:gd name="T57" fmla="*/ 76 h 396"/>
                    <a:gd name="T58" fmla="*/ 21 w 106"/>
                    <a:gd name="T59" fmla="*/ 44 h 396"/>
                    <a:gd name="T60" fmla="*/ 26 w 106"/>
                    <a:gd name="T61" fmla="*/ 12 h 396"/>
                    <a:gd name="T62" fmla="*/ 32 w 106"/>
                    <a:gd name="T63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6" h="396">
                      <a:moveTo>
                        <a:pt x="32" y="0"/>
                      </a:moveTo>
                      <a:lnTo>
                        <a:pt x="42" y="14"/>
                      </a:lnTo>
                      <a:lnTo>
                        <a:pt x="51" y="33"/>
                      </a:lnTo>
                      <a:lnTo>
                        <a:pt x="55" y="40"/>
                      </a:lnTo>
                      <a:lnTo>
                        <a:pt x="61" y="52"/>
                      </a:lnTo>
                      <a:lnTo>
                        <a:pt x="66" y="63"/>
                      </a:lnTo>
                      <a:lnTo>
                        <a:pt x="72" y="75"/>
                      </a:lnTo>
                      <a:lnTo>
                        <a:pt x="76" y="84"/>
                      </a:lnTo>
                      <a:lnTo>
                        <a:pt x="80" y="95"/>
                      </a:lnTo>
                      <a:lnTo>
                        <a:pt x="83" y="107"/>
                      </a:lnTo>
                      <a:lnTo>
                        <a:pt x="89" y="120"/>
                      </a:lnTo>
                      <a:lnTo>
                        <a:pt x="93" y="132"/>
                      </a:lnTo>
                      <a:lnTo>
                        <a:pt x="97" y="143"/>
                      </a:lnTo>
                      <a:lnTo>
                        <a:pt x="101" y="156"/>
                      </a:lnTo>
                      <a:lnTo>
                        <a:pt x="104" y="170"/>
                      </a:lnTo>
                      <a:lnTo>
                        <a:pt x="104" y="181"/>
                      </a:lnTo>
                      <a:lnTo>
                        <a:pt x="104" y="194"/>
                      </a:lnTo>
                      <a:lnTo>
                        <a:pt x="104" y="208"/>
                      </a:lnTo>
                      <a:lnTo>
                        <a:pt x="106" y="221"/>
                      </a:lnTo>
                      <a:lnTo>
                        <a:pt x="104" y="232"/>
                      </a:lnTo>
                      <a:lnTo>
                        <a:pt x="103" y="246"/>
                      </a:lnTo>
                      <a:lnTo>
                        <a:pt x="99" y="259"/>
                      </a:lnTo>
                      <a:lnTo>
                        <a:pt x="97" y="272"/>
                      </a:lnTo>
                      <a:lnTo>
                        <a:pt x="80" y="268"/>
                      </a:lnTo>
                      <a:lnTo>
                        <a:pt x="68" y="270"/>
                      </a:lnTo>
                      <a:lnTo>
                        <a:pt x="59" y="276"/>
                      </a:lnTo>
                      <a:lnTo>
                        <a:pt x="55" y="287"/>
                      </a:lnTo>
                      <a:lnTo>
                        <a:pt x="49" y="299"/>
                      </a:lnTo>
                      <a:lnTo>
                        <a:pt x="47" y="312"/>
                      </a:lnTo>
                      <a:lnTo>
                        <a:pt x="45" y="327"/>
                      </a:lnTo>
                      <a:lnTo>
                        <a:pt x="44" y="344"/>
                      </a:lnTo>
                      <a:lnTo>
                        <a:pt x="40" y="358"/>
                      </a:lnTo>
                      <a:lnTo>
                        <a:pt x="38" y="373"/>
                      </a:lnTo>
                      <a:lnTo>
                        <a:pt x="32" y="384"/>
                      </a:lnTo>
                      <a:lnTo>
                        <a:pt x="28" y="396"/>
                      </a:lnTo>
                      <a:lnTo>
                        <a:pt x="17" y="383"/>
                      </a:lnTo>
                      <a:lnTo>
                        <a:pt x="9" y="369"/>
                      </a:lnTo>
                      <a:lnTo>
                        <a:pt x="4" y="352"/>
                      </a:lnTo>
                      <a:lnTo>
                        <a:pt x="2" y="335"/>
                      </a:lnTo>
                      <a:lnTo>
                        <a:pt x="0" y="322"/>
                      </a:lnTo>
                      <a:lnTo>
                        <a:pt x="0" y="308"/>
                      </a:lnTo>
                      <a:lnTo>
                        <a:pt x="0" y="295"/>
                      </a:lnTo>
                      <a:lnTo>
                        <a:pt x="2" y="284"/>
                      </a:lnTo>
                      <a:lnTo>
                        <a:pt x="2" y="268"/>
                      </a:lnTo>
                      <a:lnTo>
                        <a:pt x="4" y="257"/>
                      </a:lnTo>
                      <a:lnTo>
                        <a:pt x="6" y="242"/>
                      </a:lnTo>
                      <a:lnTo>
                        <a:pt x="7" y="230"/>
                      </a:lnTo>
                      <a:lnTo>
                        <a:pt x="7" y="215"/>
                      </a:lnTo>
                      <a:lnTo>
                        <a:pt x="9" y="202"/>
                      </a:lnTo>
                      <a:lnTo>
                        <a:pt x="9" y="189"/>
                      </a:lnTo>
                      <a:lnTo>
                        <a:pt x="11" y="175"/>
                      </a:lnTo>
                      <a:lnTo>
                        <a:pt x="9" y="162"/>
                      </a:lnTo>
                      <a:lnTo>
                        <a:pt x="9" y="151"/>
                      </a:lnTo>
                      <a:lnTo>
                        <a:pt x="9" y="139"/>
                      </a:lnTo>
                      <a:lnTo>
                        <a:pt x="9" y="128"/>
                      </a:lnTo>
                      <a:lnTo>
                        <a:pt x="11" y="111"/>
                      </a:lnTo>
                      <a:lnTo>
                        <a:pt x="13" y="94"/>
                      </a:lnTo>
                      <a:lnTo>
                        <a:pt x="15" y="76"/>
                      </a:lnTo>
                      <a:lnTo>
                        <a:pt x="19" y="61"/>
                      </a:lnTo>
                      <a:lnTo>
                        <a:pt x="21" y="44"/>
                      </a:lnTo>
                      <a:lnTo>
                        <a:pt x="25" y="27"/>
                      </a:lnTo>
                      <a:lnTo>
                        <a:pt x="26" y="12"/>
                      </a:lnTo>
                      <a:lnTo>
                        <a:pt x="32" y="0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04"/>
                <p:cNvSpPr>
                  <a:spLocks/>
                </p:cNvSpPr>
                <p:nvPr/>
              </p:nvSpPr>
              <p:spPr bwMode="auto">
                <a:xfrm>
                  <a:off x="1071678" y="3451226"/>
                  <a:ext cx="79375" cy="222250"/>
                </a:xfrm>
                <a:custGeom>
                  <a:avLst/>
                  <a:gdLst>
                    <a:gd name="T0" fmla="*/ 97 w 98"/>
                    <a:gd name="T1" fmla="*/ 0 h 279"/>
                    <a:gd name="T2" fmla="*/ 97 w 98"/>
                    <a:gd name="T3" fmla="*/ 15 h 279"/>
                    <a:gd name="T4" fmla="*/ 97 w 98"/>
                    <a:gd name="T5" fmla="*/ 32 h 279"/>
                    <a:gd name="T6" fmla="*/ 97 w 98"/>
                    <a:gd name="T7" fmla="*/ 49 h 279"/>
                    <a:gd name="T8" fmla="*/ 98 w 98"/>
                    <a:gd name="T9" fmla="*/ 66 h 279"/>
                    <a:gd name="T10" fmla="*/ 97 w 98"/>
                    <a:gd name="T11" fmla="*/ 83 h 279"/>
                    <a:gd name="T12" fmla="*/ 95 w 98"/>
                    <a:gd name="T13" fmla="*/ 102 h 279"/>
                    <a:gd name="T14" fmla="*/ 93 w 98"/>
                    <a:gd name="T15" fmla="*/ 119 h 279"/>
                    <a:gd name="T16" fmla="*/ 89 w 98"/>
                    <a:gd name="T17" fmla="*/ 138 h 279"/>
                    <a:gd name="T18" fmla="*/ 83 w 98"/>
                    <a:gd name="T19" fmla="*/ 157 h 279"/>
                    <a:gd name="T20" fmla="*/ 78 w 98"/>
                    <a:gd name="T21" fmla="*/ 176 h 279"/>
                    <a:gd name="T22" fmla="*/ 68 w 98"/>
                    <a:gd name="T23" fmla="*/ 195 h 279"/>
                    <a:gd name="T24" fmla="*/ 60 w 98"/>
                    <a:gd name="T25" fmla="*/ 214 h 279"/>
                    <a:gd name="T26" fmla="*/ 49 w 98"/>
                    <a:gd name="T27" fmla="*/ 232 h 279"/>
                    <a:gd name="T28" fmla="*/ 36 w 98"/>
                    <a:gd name="T29" fmla="*/ 249 h 279"/>
                    <a:gd name="T30" fmla="*/ 19 w 98"/>
                    <a:gd name="T31" fmla="*/ 264 h 279"/>
                    <a:gd name="T32" fmla="*/ 2 w 98"/>
                    <a:gd name="T33" fmla="*/ 279 h 279"/>
                    <a:gd name="T34" fmla="*/ 0 w 98"/>
                    <a:gd name="T35" fmla="*/ 258 h 279"/>
                    <a:gd name="T36" fmla="*/ 2 w 98"/>
                    <a:gd name="T37" fmla="*/ 241 h 279"/>
                    <a:gd name="T38" fmla="*/ 2 w 98"/>
                    <a:gd name="T39" fmla="*/ 220 h 279"/>
                    <a:gd name="T40" fmla="*/ 7 w 98"/>
                    <a:gd name="T41" fmla="*/ 203 h 279"/>
                    <a:gd name="T42" fmla="*/ 9 w 98"/>
                    <a:gd name="T43" fmla="*/ 182 h 279"/>
                    <a:gd name="T44" fmla="*/ 15 w 98"/>
                    <a:gd name="T45" fmla="*/ 163 h 279"/>
                    <a:gd name="T46" fmla="*/ 22 w 98"/>
                    <a:gd name="T47" fmla="*/ 144 h 279"/>
                    <a:gd name="T48" fmla="*/ 30 w 98"/>
                    <a:gd name="T49" fmla="*/ 127 h 279"/>
                    <a:gd name="T50" fmla="*/ 36 w 98"/>
                    <a:gd name="T51" fmla="*/ 108 h 279"/>
                    <a:gd name="T52" fmla="*/ 41 w 98"/>
                    <a:gd name="T53" fmla="*/ 91 h 279"/>
                    <a:gd name="T54" fmla="*/ 49 w 98"/>
                    <a:gd name="T55" fmla="*/ 74 h 279"/>
                    <a:gd name="T56" fmla="*/ 59 w 98"/>
                    <a:gd name="T57" fmla="*/ 59 h 279"/>
                    <a:gd name="T58" fmla="*/ 68 w 98"/>
                    <a:gd name="T59" fmla="*/ 41 h 279"/>
                    <a:gd name="T60" fmla="*/ 78 w 98"/>
                    <a:gd name="T61" fmla="*/ 26 h 279"/>
                    <a:gd name="T62" fmla="*/ 87 w 98"/>
                    <a:gd name="T63" fmla="*/ 11 h 279"/>
                    <a:gd name="T64" fmla="*/ 97 w 98"/>
                    <a:gd name="T65" fmla="*/ 0 h 279"/>
                    <a:gd name="T66" fmla="*/ 97 w 98"/>
                    <a:gd name="T6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8" h="279">
                      <a:moveTo>
                        <a:pt x="97" y="0"/>
                      </a:moveTo>
                      <a:lnTo>
                        <a:pt x="97" y="15"/>
                      </a:lnTo>
                      <a:lnTo>
                        <a:pt x="97" y="32"/>
                      </a:lnTo>
                      <a:lnTo>
                        <a:pt x="97" y="49"/>
                      </a:lnTo>
                      <a:lnTo>
                        <a:pt x="98" y="66"/>
                      </a:lnTo>
                      <a:lnTo>
                        <a:pt x="97" y="83"/>
                      </a:lnTo>
                      <a:lnTo>
                        <a:pt x="95" y="102"/>
                      </a:lnTo>
                      <a:lnTo>
                        <a:pt x="93" y="119"/>
                      </a:lnTo>
                      <a:lnTo>
                        <a:pt x="89" y="138"/>
                      </a:lnTo>
                      <a:lnTo>
                        <a:pt x="83" y="157"/>
                      </a:lnTo>
                      <a:lnTo>
                        <a:pt x="78" y="176"/>
                      </a:lnTo>
                      <a:lnTo>
                        <a:pt x="68" y="195"/>
                      </a:lnTo>
                      <a:lnTo>
                        <a:pt x="60" y="214"/>
                      </a:lnTo>
                      <a:lnTo>
                        <a:pt x="49" y="232"/>
                      </a:lnTo>
                      <a:lnTo>
                        <a:pt x="36" y="249"/>
                      </a:lnTo>
                      <a:lnTo>
                        <a:pt x="19" y="264"/>
                      </a:lnTo>
                      <a:lnTo>
                        <a:pt x="2" y="279"/>
                      </a:lnTo>
                      <a:lnTo>
                        <a:pt x="0" y="258"/>
                      </a:lnTo>
                      <a:lnTo>
                        <a:pt x="2" y="241"/>
                      </a:lnTo>
                      <a:lnTo>
                        <a:pt x="2" y="220"/>
                      </a:lnTo>
                      <a:lnTo>
                        <a:pt x="7" y="203"/>
                      </a:lnTo>
                      <a:lnTo>
                        <a:pt x="9" y="182"/>
                      </a:lnTo>
                      <a:lnTo>
                        <a:pt x="15" y="163"/>
                      </a:lnTo>
                      <a:lnTo>
                        <a:pt x="22" y="144"/>
                      </a:lnTo>
                      <a:lnTo>
                        <a:pt x="30" y="127"/>
                      </a:lnTo>
                      <a:lnTo>
                        <a:pt x="36" y="108"/>
                      </a:lnTo>
                      <a:lnTo>
                        <a:pt x="41" y="91"/>
                      </a:lnTo>
                      <a:lnTo>
                        <a:pt x="49" y="74"/>
                      </a:lnTo>
                      <a:lnTo>
                        <a:pt x="59" y="59"/>
                      </a:lnTo>
                      <a:lnTo>
                        <a:pt x="68" y="41"/>
                      </a:lnTo>
                      <a:lnTo>
                        <a:pt x="78" y="26"/>
                      </a:lnTo>
                      <a:lnTo>
                        <a:pt x="87" y="11"/>
                      </a:lnTo>
                      <a:lnTo>
                        <a:pt x="97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105"/>
                <p:cNvSpPr>
                  <a:spLocks/>
                </p:cNvSpPr>
                <p:nvPr/>
              </p:nvSpPr>
              <p:spPr bwMode="auto">
                <a:xfrm>
                  <a:off x="338253" y="3457576"/>
                  <a:ext cx="265113" cy="736600"/>
                </a:xfrm>
                <a:custGeom>
                  <a:avLst/>
                  <a:gdLst>
                    <a:gd name="T0" fmla="*/ 331 w 333"/>
                    <a:gd name="T1" fmla="*/ 17 h 930"/>
                    <a:gd name="T2" fmla="*/ 327 w 333"/>
                    <a:gd name="T3" fmla="*/ 55 h 930"/>
                    <a:gd name="T4" fmla="*/ 321 w 333"/>
                    <a:gd name="T5" fmla="*/ 91 h 930"/>
                    <a:gd name="T6" fmla="*/ 314 w 333"/>
                    <a:gd name="T7" fmla="*/ 128 h 930"/>
                    <a:gd name="T8" fmla="*/ 302 w 333"/>
                    <a:gd name="T9" fmla="*/ 160 h 930"/>
                    <a:gd name="T10" fmla="*/ 291 w 333"/>
                    <a:gd name="T11" fmla="*/ 190 h 930"/>
                    <a:gd name="T12" fmla="*/ 277 w 333"/>
                    <a:gd name="T13" fmla="*/ 223 h 930"/>
                    <a:gd name="T14" fmla="*/ 262 w 333"/>
                    <a:gd name="T15" fmla="*/ 253 h 930"/>
                    <a:gd name="T16" fmla="*/ 247 w 333"/>
                    <a:gd name="T17" fmla="*/ 285 h 930"/>
                    <a:gd name="T18" fmla="*/ 230 w 333"/>
                    <a:gd name="T19" fmla="*/ 316 h 930"/>
                    <a:gd name="T20" fmla="*/ 213 w 333"/>
                    <a:gd name="T21" fmla="*/ 350 h 930"/>
                    <a:gd name="T22" fmla="*/ 198 w 333"/>
                    <a:gd name="T23" fmla="*/ 379 h 930"/>
                    <a:gd name="T24" fmla="*/ 177 w 333"/>
                    <a:gd name="T25" fmla="*/ 417 h 930"/>
                    <a:gd name="T26" fmla="*/ 154 w 333"/>
                    <a:gd name="T27" fmla="*/ 464 h 930"/>
                    <a:gd name="T28" fmla="*/ 131 w 333"/>
                    <a:gd name="T29" fmla="*/ 514 h 930"/>
                    <a:gd name="T30" fmla="*/ 108 w 333"/>
                    <a:gd name="T31" fmla="*/ 571 h 930"/>
                    <a:gd name="T32" fmla="*/ 87 w 333"/>
                    <a:gd name="T33" fmla="*/ 624 h 930"/>
                    <a:gd name="T34" fmla="*/ 72 w 333"/>
                    <a:gd name="T35" fmla="*/ 681 h 930"/>
                    <a:gd name="T36" fmla="*/ 61 w 333"/>
                    <a:gd name="T37" fmla="*/ 738 h 930"/>
                    <a:gd name="T38" fmla="*/ 53 w 333"/>
                    <a:gd name="T39" fmla="*/ 791 h 930"/>
                    <a:gd name="T40" fmla="*/ 19 w 333"/>
                    <a:gd name="T41" fmla="*/ 930 h 930"/>
                    <a:gd name="T42" fmla="*/ 8 w 333"/>
                    <a:gd name="T43" fmla="*/ 890 h 930"/>
                    <a:gd name="T44" fmla="*/ 2 w 333"/>
                    <a:gd name="T45" fmla="*/ 852 h 930"/>
                    <a:gd name="T46" fmla="*/ 0 w 333"/>
                    <a:gd name="T47" fmla="*/ 808 h 930"/>
                    <a:gd name="T48" fmla="*/ 2 w 333"/>
                    <a:gd name="T49" fmla="*/ 765 h 930"/>
                    <a:gd name="T50" fmla="*/ 4 w 333"/>
                    <a:gd name="T51" fmla="*/ 721 h 930"/>
                    <a:gd name="T52" fmla="*/ 9 w 333"/>
                    <a:gd name="T53" fmla="*/ 675 h 930"/>
                    <a:gd name="T54" fmla="*/ 13 w 333"/>
                    <a:gd name="T55" fmla="*/ 628 h 930"/>
                    <a:gd name="T56" fmla="*/ 19 w 333"/>
                    <a:gd name="T57" fmla="*/ 588 h 930"/>
                    <a:gd name="T58" fmla="*/ 28 w 333"/>
                    <a:gd name="T59" fmla="*/ 555 h 930"/>
                    <a:gd name="T60" fmla="*/ 38 w 333"/>
                    <a:gd name="T61" fmla="*/ 527 h 930"/>
                    <a:gd name="T62" fmla="*/ 47 w 333"/>
                    <a:gd name="T63" fmla="*/ 493 h 930"/>
                    <a:gd name="T64" fmla="*/ 59 w 333"/>
                    <a:gd name="T65" fmla="*/ 464 h 930"/>
                    <a:gd name="T66" fmla="*/ 70 w 333"/>
                    <a:gd name="T67" fmla="*/ 434 h 930"/>
                    <a:gd name="T68" fmla="*/ 82 w 333"/>
                    <a:gd name="T69" fmla="*/ 403 h 930"/>
                    <a:gd name="T70" fmla="*/ 93 w 333"/>
                    <a:gd name="T71" fmla="*/ 377 h 930"/>
                    <a:gd name="T72" fmla="*/ 110 w 333"/>
                    <a:gd name="T73" fmla="*/ 346 h 930"/>
                    <a:gd name="T74" fmla="*/ 137 w 333"/>
                    <a:gd name="T75" fmla="*/ 301 h 930"/>
                    <a:gd name="T76" fmla="*/ 163 w 333"/>
                    <a:gd name="T77" fmla="*/ 259 h 930"/>
                    <a:gd name="T78" fmla="*/ 190 w 333"/>
                    <a:gd name="T79" fmla="*/ 215 h 930"/>
                    <a:gd name="T80" fmla="*/ 219 w 333"/>
                    <a:gd name="T81" fmla="*/ 175 h 930"/>
                    <a:gd name="T82" fmla="*/ 245 w 333"/>
                    <a:gd name="T83" fmla="*/ 131 h 930"/>
                    <a:gd name="T84" fmla="*/ 274 w 333"/>
                    <a:gd name="T85" fmla="*/ 90 h 930"/>
                    <a:gd name="T86" fmla="*/ 300 w 333"/>
                    <a:gd name="T87" fmla="*/ 46 h 930"/>
                    <a:gd name="T88" fmla="*/ 329 w 333"/>
                    <a:gd name="T89" fmla="*/ 4 h 930"/>
                    <a:gd name="T90" fmla="*/ 333 w 333"/>
                    <a:gd name="T91" fmla="*/ 0 h 9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3" h="930">
                      <a:moveTo>
                        <a:pt x="333" y="0"/>
                      </a:moveTo>
                      <a:lnTo>
                        <a:pt x="331" y="17"/>
                      </a:lnTo>
                      <a:lnTo>
                        <a:pt x="329" y="36"/>
                      </a:lnTo>
                      <a:lnTo>
                        <a:pt x="327" y="55"/>
                      </a:lnTo>
                      <a:lnTo>
                        <a:pt x="325" y="74"/>
                      </a:lnTo>
                      <a:lnTo>
                        <a:pt x="321" y="91"/>
                      </a:lnTo>
                      <a:lnTo>
                        <a:pt x="317" y="110"/>
                      </a:lnTo>
                      <a:lnTo>
                        <a:pt x="314" y="128"/>
                      </a:lnTo>
                      <a:lnTo>
                        <a:pt x="310" y="147"/>
                      </a:lnTo>
                      <a:lnTo>
                        <a:pt x="302" y="160"/>
                      </a:lnTo>
                      <a:lnTo>
                        <a:pt x="296" y="177"/>
                      </a:lnTo>
                      <a:lnTo>
                        <a:pt x="291" y="190"/>
                      </a:lnTo>
                      <a:lnTo>
                        <a:pt x="285" y="207"/>
                      </a:lnTo>
                      <a:lnTo>
                        <a:pt x="277" y="223"/>
                      </a:lnTo>
                      <a:lnTo>
                        <a:pt x="270" y="238"/>
                      </a:lnTo>
                      <a:lnTo>
                        <a:pt x="262" y="253"/>
                      </a:lnTo>
                      <a:lnTo>
                        <a:pt x="257" y="270"/>
                      </a:lnTo>
                      <a:lnTo>
                        <a:pt x="247" y="285"/>
                      </a:lnTo>
                      <a:lnTo>
                        <a:pt x="239" y="301"/>
                      </a:lnTo>
                      <a:lnTo>
                        <a:pt x="230" y="316"/>
                      </a:lnTo>
                      <a:lnTo>
                        <a:pt x="222" y="333"/>
                      </a:lnTo>
                      <a:lnTo>
                        <a:pt x="213" y="350"/>
                      </a:lnTo>
                      <a:lnTo>
                        <a:pt x="205" y="363"/>
                      </a:lnTo>
                      <a:lnTo>
                        <a:pt x="198" y="379"/>
                      </a:lnTo>
                      <a:lnTo>
                        <a:pt x="190" y="396"/>
                      </a:lnTo>
                      <a:lnTo>
                        <a:pt x="177" y="417"/>
                      </a:lnTo>
                      <a:lnTo>
                        <a:pt x="165" y="439"/>
                      </a:lnTo>
                      <a:lnTo>
                        <a:pt x="154" y="464"/>
                      </a:lnTo>
                      <a:lnTo>
                        <a:pt x="143" y="491"/>
                      </a:lnTo>
                      <a:lnTo>
                        <a:pt x="131" y="514"/>
                      </a:lnTo>
                      <a:lnTo>
                        <a:pt x="120" y="540"/>
                      </a:lnTo>
                      <a:lnTo>
                        <a:pt x="108" y="571"/>
                      </a:lnTo>
                      <a:lnTo>
                        <a:pt x="99" y="597"/>
                      </a:lnTo>
                      <a:lnTo>
                        <a:pt x="87" y="624"/>
                      </a:lnTo>
                      <a:lnTo>
                        <a:pt x="80" y="652"/>
                      </a:lnTo>
                      <a:lnTo>
                        <a:pt x="72" y="681"/>
                      </a:lnTo>
                      <a:lnTo>
                        <a:pt x="66" y="711"/>
                      </a:lnTo>
                      <a:lnTo>
                        <a:pt x="61" y="738"/>
                      </a:lnTo>
                      <a:lnTo>
                        <a:pt x="57" y="765"/>
                      </a:lnTo>
                      <a:lnTo>
                        <a:pt x="53" y="791"/>
                      </a:lnTo>
                      <a:lnTo>
                        <a:pt x="53" y="818"/>
                      </a:lnTo>
                      <a:lnTo>
                        <a:pt x="19" y="930"/>
                      </a:lnTo>
                      <a:lnTo>
                        <a:pt x="11" y="909"/>
                      </a:lnTo>
                      <a:lnTo>
                        <a:pt x="8" y="890"/>
                      </a:lnTo>
                      <a:lnTo>
                        <a:pt x="4" y="871"/>
                      </a:lnTo>
                      <a:lnTo>
                        <a:pt x="2" y="852"/>
                      </a:lnTo>
                      <a:lnTo>
                        <a:pt x="0" y="827"/>
                      </a:lnTo>
                      <a:lnTo>
                        <a:pt x="0" y="808"/>
                      </a:lnTo>
                      <a:lnTo>
                        <a:pt x="0" y="785"/>
                      </a:lnTo>
                      <a:lnTo>
                        <a:pt x="2" y="765"/>
                      </a:lnTo>
                      <a:lnTo>
                        <a:pt x="2" y="742"/>
                      </a:lnTo>
                      <a:lnTo>
                        <a:pt x="4" y="721"/>
                      </a:lnTo>
                      <a:lnTo>
                        <a:pt x="6" y="696"/>
                      </a:lnTo>
                      <a:lnTo>
                        <a:pt x="9" y="675"/>
                      </a:lnTo>
                      <a:lnTo>
                        <a:pt x="11" y="650"/>
                      </a:lnTo>
                      <a:lnTo>
                        <a:pt x="13" y="628"/>
                      </a:lnTo>
                      <a:lnTo>
                        <a:pt x="15" y="607"/>
                      </a:lnTo>
                      <a:lnTo>
                        <a:pt x="19" y="588"/>
                      </a:lnTo>
                      <a:lnTo>
                        <a:pt x="23" y="571"/>
                      </a:lnTo>
                      <a:lnTo>
                        <a:pt x="28" y="555"/>
                      </a:lnTo>
                      <a:lnTo>
                        <a:pt x="32" y="540"/>
                      </a:lnTo>
                      <a:lnTo>
                        <a:pt x="38" y="527"/>
                      </a:lnTo>
                      <a:lnTo>
                        <a:pt x="42" y="508"/>
                      </a:lnTo>
                      <a:lnTo>
                        <a:pt x="47" y="493"/>
                      </a:lnTo>
                      <a:lnTo>
                        <a:pt x="53" y="477"/>
                      </a:lnTo>
                      <a:lnTo>
                        <a:pt x="59" y="464"/>
                      </a:lnTo>
                      <a:lnTo>
                        <a:pt x="65" y="447"/>
                      </a:lnTo>
                      <a:lnTo>
                        <a:pt x="70" y="434"/>
                      </a:lnTo>
                      <a:lnTo>
                        <a:pt x="76" y="417"/>
                      </a:lnTo>
                      <a:lnTo>
                        <a:pt x="82" y="403"/>
                      </a:lnTo>
                      <a:lnTo>
                        <a:pt x="87" y="388"/>
                      </a:lnTo>
                      <a:lnTo>
                        <a:pt x="93" y="377"/>
                      </a:lnTo>
                      <a:lnTo>
                        <a:pt x="101" y="360"/>
                      </a:lnTo>
                      <a:lnTo>
                        <a:pt x="110" y="346"/>
                      </a:lnTo>
                      <a:lnTo>
                        <a:pt x="122" y="323"/>
                      </a:lnTo>
                      <a:lnTo>
                        <a:pt x="137" y="301"/>
                      </a:lnTo>
                      <a:lnTo>
                        <a:pt x="148" y="280"/>
                      </a:lnTo>
                      <a:lnTo>
                        <a:pt x="163" y="259"/>
                      </a:lnTo>
                      <a:lnTo>
                        <a:pt x="177" y="236"/>
                      </a:lnTo>
                      <a:lnTo>
                        <a:pt x="190" y="215"/>
                      </a:lnTo>
                      <a:lnTo>
                        <a:pt x="203" y="194"/>
                      </a:lnTo>
                      <a:lnTo>
                        <a:pt x="219" y="175"/>
                      </a:lnTo>
                      <a:lnTo>
                        <a:pt x="230" y="152"/>
                      </a:lnTo>
                      <a:lnTo>
                        <a:pt x="245" y="131"/>
                      </a:lnTo>
                      <a:lnTo>
                        <a:pt x="258" y="110"/>
                      </a:lnTo>
                      <a:lnTo>
                        <a:pt x="274" y="90"/>
                      </a:lnTo>
                      <a:lnTo>
                        <a:pt x="285" y="67"/>
                      </a:lnTo>
                      <a:lnTo>
                        <a:pt x="300" y="46"/>
                      </a:lnTo>
                      <a:lnTo>
                        <a:pt x="314" y="25"/>
                      </a:lnTo>
                      <a:lnTo>
                        <a:pt x="329" y="4"/>
                      </a:lnTo>
                      <a:lnTo>
                        <a:pt x="331" y="2"/>
                      </a:lnTo>
                      <a:lnTo>
                        <a:pt x="333" y="0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06"/>
                <p:cNvSpPr>
                  <a:spLocks/>
                </p:cNvSpPr>
                <p:nvPr/>
              </p:nvSpPr>
              <p:spPr bwMode="auto">
                <a:xfrm>
                  <a:off x="-164985" y="3468689"/>
                  <a:ext cx="79375" cy="496888"/>
                </a:xfrm>
                <a:custGeom>
                  <a:avLst/>
                  <a:gdLst>
                    <a:gd name="T0" fmla="*/ 78 w 101"/>
                    <a:gd name="T1" fmla="*/ 14 h 626"/>
                    <a:gd name="T2" fmla="*/ 86 w 101"/>
                    <a:gd name="T3" fmla="*/ 42 h 626"/>
                    <a:gd name="T4" fmla="*/ 91 w 101"/>
                    <a:gd name="T5" fmla="*/ 71 h 626"/>
                    <a:gd name="T6" fmla="*/ 95 w 101"/>
                    <a:gd name="T7" fmla="*/ 99 h 626"/>
                    <a:gd name="T8" fmla="*/ 99 w 101"/>
                    <a:gd name="T9" fmla="*/ 128 h 626"/>
                    <a:gd name="T10" fmla="*/ 99 w 101"/>
                    <a:gd name="T11" fmla="*/ 156 h 626"/>
                    <a:gd name="T12" fmla="*/ 99 w 101"/>
                    <a:gd name="T13" fmla="*/ 185 h 626"/>
                    <a:gd name="T14" fmla="*/ 99 w 101"/>
                    <a:gd name="T15" fmla="*/ 215 h 626"/>
                    <a:gd name="T16" fmla="*/ 95 w 101"/>
                    <a:gd name="T17" fmla="*/ 253 h 626"/>
                    <a:gd name="T18" fmla="*/ 88 w 101"/>
                    <a:gd name="T19" fmla="*/ 303 h 626"/>
                    <a:gd name="T20" fmla="*/ 78 w 101"/>
                    <a:gd name="T21" fmla="*/ 350 h 626"/>
                    <a:gd name="T22" fmla="*/ 71 w 101"/>
                    <a:gd name="T23" fmla="*/ 400 h 626"/>
                    <a:gd name="T24" fmla="*/ 63 w 101"/>
                    <a:gd name="T25" fmla="*/ 449 h 626"/>
                    <a:gd name="T26" fmla="*/ 55 w 101"/>
                    <a:gd name="T27" fmla="*/ 499 h 626"/>
                    <a:gd name="T28" fmla="*/ 52 w 101"/>
                    <a:gd name="T29" fmla="*/ 548 h 626"/>
                    <a:gd name="T30" fmla="*/ 50 w 101"/>
                    <a:gd name="T31" fmla="*/ 599 h 626"/>
                    <a:gd name="T32" fmla="*/ 40 w 101"/>
                    <a:gd name="T33" fmla="*/ 599 h 626"/>
                    <a:gd name="T34" fmla="*/ 23 w 101"/>
                    <a:gd name="T35" fmla="*/ 546 h 626"/>
                    <a:gd name="T36" fmla="*/ 12 w 101"/>
                    <a:gd name="T37" fmla="*/ 493 h 626"/>
                    <a:gd name="T38" fmla="*/ 2 w 101"/>
                    <a:gd name="T39" fmla="*/ 436 h 626"/>
                    <a:gd name="T40" fmla="*/ 0 w 101"/>
                    <a:gd name="T41" fmla="*/ 379 h 626"/>
                    <a:gd name="T42" fmla="*/ 0 w 101"/>
                    <a:gd name="T43" fmla="*/ 322 h 626"/>
                    <a:gd name="T44" fmla="*/ 4 w 101"/>
                    <a:gd name="T45" fmla="*/ 265 h 626"/>
                    <a:gd name="T46" fmla="*/ 12 w 101"/>
                    <a:gd name="T47" fmla="*/ 208 h 626"/>
                    <a:gd name="T48" fmla="*/ 19 w 101"/>
                    <a:gd name="T49" fmla="*/ 168 h 626"/>
                    <a:gd name="T50" fmla="*/ 25 w 101"/>
                    <a:gd name="T51" fmla="*/ 145 h 626"/>
                    <a:gd name="T52" fmla="*/ 31 w 101"/>
                    <a:gd name="T53" fmla="*/ 122 h 626"/>
                    <a:gd name="T54" fmla="*/ 36 w 101"/>
                    <a:gd name="T55" fmla="*/ 99 h 626"/>
                    <a:gd name="T56" fmla="*/ 42 w 101"/>
                    <a:gd name="T57" fmla="*/ 76 h 626"/>
                    <a:gd name="T58" fmla="*/ 50 w 101"/>
                    <a:gd name="T59" fmla="*/ 54 h 626"/>
                    <a:gd name="T60" fmla="*/ 59 w 101"/>
                    <a:gd name="T61" fmla="*/ 31 h 626"/>
                    <a:gd name="T62" fmla="*/ 69 w 101"/>
                    <a:gd name="T63" fmla="*/ 10 h 626"/>
                    <a:gd name="T64" fmla="*/ 74 w 101"/>
                    <a:gd name="T65" fmla="*/ 0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1" h="626">
                      <a:moveTo>
                        <a:pt x="74" y="0"/>
                      </a:moveTo>
                      <a:lnTo>
                        <a:pt x="78" y="14"/>
                      </a:lnTo>
                      <a:lnTo>
                        <a:pt x="82" y="29"/>
                      </a:lnTo>
                      <a:lnTo>
                        <a:pt x="86" y="42"/>
                      </a:lnTo>
                      <a:lnTo>
                        <a:pt x="90" y="57"/>
                      </a:lnTo>
                      <a:lnTo>
                        <a:pt x="91" y="71"/>
                      </a:lnTo>
                      <a:lnTo>
                        <a:pt x="93" y="86"/>
                      </a:lnTo>
                      <a:lnTo>
                        <a:pt x="95" y="99"/>
                      </a:lnTo>
                      <a:lnTo>
                        <a:pt x="99" y="114"/>
                      </a:lnTo>
                      <a:lnTo>
                        <a:pt x="99" y="128"/>
                      </a:lnTo>
                      <a:lnTo>
                        <a:pt x="99" y="143"/>
                      </a:lnTo>
                      <a:lnTo>
                        <a:pt x="99" y="156"/>
                      </a:lnTo>
                      <a:lnTo>
                        <a:pt x="101" y="172"/>
                      </a:lnTo>
                      <a:lnTo>
                        <a:pt x="99" y="185"/>
                      </a:lnTo>
                      <a:lnTo>
                        <a:pt x="99" y="200"/>
                      </a:lnTo>
                      <a:lnTo>
                        <a:pt x="99" y="215"/>
                      </a:lnTo>
                      <a:lnTo>
                        <a:pt x="99" y="230"/>
                      </a:lnTo>
                      <a:lnTo>
                        <a:pt x="95" y="253"/>
                      </a:lnTo>
                      <a:lnTo>
                        <a:pt x="91" y="278"/>
                      </a:lnTo>
                      <a:lnTo>
                        <a:pt x="88" y="303"/>
                      </a:lnTo>
                      <a:lnTo>
                        <a:pt x="84" y="327"/>
                      </a:lnTo>
                      <a:lnTo>
                        <a:pt x="78" y="350"/>
                      </a:lnTo>
                      <a:lnTo>
                        <a:pt x="74" y="375"/>
                      </a:lnTo>
                      <a:lnTo>
                        <a:pt x="71" y="400"/>
                      </a:lnTo>
                      <a:lnTo>
                        <a:pt x="69" y="426"/>
                      </a:lnTo>
                      <a:lnTo>
                        <a:pt x="63" y="449"/>
                      </a:lnTo>
                      <a:lnTo>
                        <a:pt x="59" y="476"/>
                      </a:lnTo>
                      <a:lnTo>
                        <a:pt x="55" y="499"/>
                      </a:lnTo>
                      <a:lnTo>
                        <a:pt x="53" y="523"/>
                      </a:lnTo>
                      <a:lnTo>
                        <a:pt x="52" y="548"/>
                      </a:lnTo>
                      <a:lnTo>
                        <a:pt x="50" y="575"/>
                      </a:lnTo>
                      <a:lnTo>
                        <a:pt x="50" y="599"/>
                      </a:lnTo>
                      <a:lnTo>
                        <a:pt x="52" y="626"/>
                      </a:lnTo>
                      <a:lnTo>
                        <a:pt x="40" y="599"/>
                      </a:lnTo>
                      <a:lnTo>
                        <a:pt x="31" y="573"/>
                      </a:lnTo>
                      <a:lnTo>
                        <a:pt x="23" y="546"/>
                      </a:lnTo>
                      <a:lnTo>
                        <a:pt x="17" y="519"/>
                      </a:lnTo>
                      <a:lnTo>
                        <a:pt x="12" y="493"/>
                      </a:lnTo>
                      <a:lnTo>
                        <a:pt x="6" y="466"/>
                      </a:lnTo>
                      <a:lnTo>
                        <a:pt x="2" y="436"/>
                      </a:lnTo>
                      <a:lnTo>
                        <a:pt x="2" y="409"/>
                      </a:lnTo>
                      <a:lnTo>
                        <a:pt x="0" y="379"/>
                      </a:lnTo>
                      <a:lnTo>
                        <a:pt x="0" y="350"/>
                      </a:lnTo>
                      <a:lnTo>
                        <a:pt x="0" y="322"/>
                      </a:lnTo>
                      <a:lnTo>
                        <a:pt x="2" y="293"/>
                      </a:lnTo>
                      <a:lnTo>
                        <a:pt x="4" y="265"/>
                      </a:lnTo>
                      <a:lnTo>
                        <a:pt x="8" y="236"/>
                      </a:lnTo>
                      <a:lnTo>
                        <a:pt x="12" y="208"/>
                      </a:lnTo>
                      <a:lnTo>
                        <a:pt x="17" y="181"/>
                      </a:lnTo>
                      <a:lnTo>
                        <a:pt x="19" y="168"/>
                      </a:lnTo>
                      <a:lnTo>
                        <a:pt x="23" y="156"/>
                      </a:lnTo>
                      <a:lnTo>
                        <a:pt x="25" y="145"/>
                      </a:lnTo>
                      <a:lnTo>
                        <a:pt x="29" y="133"/>
                      </a:lnTo>
                      <a:lnTo>
                        <a:pt x="31" y="122"/>
                      </a:lnTo>
                      <a:lnTo>
                        <a:pt x="34" y="111"/>
                      </a:lnTo>
                      <a:lnTo>
                        <a:pt x="36" y="99"/>
                      </a:lnTo>
                      <a:lnTo>
                        <a:pt x="40" y="88"/>
                      </a:lnTo>
                      <a:lnTo>
                        <a:pt x="42" y="76"/>
                      </a:lnTo>
                      <a:lnTo>
                        <a:pt x="46" y="65"/>
                      </a:lnTo>
                      <a:lnTo>
                        <a:pt x="50" y="54"/>
                      </a:lnTo>
                      <a:lnTo>
                        <a:pt x="55" y="42"/>
                      </a:lnTo>
                      <a:lnTo>
                        <a:pt x="59" y="31"/>
                      </a:lnTo>
                      <a:lnTo>
                        <a:pt x="63" y="21"/>
                      </a:lnTo>
                      <a:lnTo>
                        <a:pt x="69" y="10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07"/>
                <p:cNvSpPr>
                  <a:spLocks/>
                </p:cNvSpPr>
                <p:nvPr/>
              </p:nvSpPr>
              <p:spPr bwMode="auto">
                <a:xfrm>
                  <a:off x="728778" y="3468689"/>
                  <a:ext cx="169863" cy="365125"/>
                </a:xfrm>
                <a:custGeom>
                  <a:avLst/>
                  <a:gdLst>
                    <a:gd name="T0" fmla="*/ 156 w 215"/>
                    <a:gd name="T1" fmla="*/ 0 h 461"/>
                    <a:gd name="T2" fmla="*/ 171 w 215"/>
                    <a:gd name="T3" fmla="*/ 4 h 461"/>
                    <a:gd name="T4" fmla="*/ 185 w 215"/>
                    <a:gd name="T5" fmla="*/ 12 h 461"/>
                    <a:gd name="T6" fmla="*/ 194 w 215"/>
                    <a:gd name="T7" fmla="*/ 21 h 461"/>
                    <a:gd name="T8" fmla="*/ 202 w 215"/>
                    <a:gd name="T9" fmla="*/ 37 h 461"/>
                    <a:gd name="T10" fmla="*/ 206 w 215"/>
                    <a:gd name="T11" fmla="*/ 50 h 461"/>
                    <a:gd name="T12" fmla="*/ 211 w 215"/>
                    <a:gd name="T13" fmla="*/ 67 h 461"/>
                    <a:gd name="T14" fmla="*/ 213 w 215"/>
                    <a:gd name="T15" fmla="*/ 86 h 461"/>
                    <a:gd name="T16" fmla="*/ 215 w 215"/>
                    <a:gd name="T17" fmla="*/ 105 h 461"/>
                    <a:gd name="T18" fmla="*/ 213 w 215"/>
                    <a:gd name="T19" fmla="*/ 116 h 461"/>
                    <a:gd name="T20" fmla="*/ 213 w 215"/>
                    <a:gd name="T21" fmla="*/ 128 h 461"/>
                    <a:gd name="T22" fmla="*/ 211 w 215"/>
                    <a:gd name="T23" fmla="*/ 139 h 461"/>
                    <a:gd name="T24" fmla="*/ 209 w 215"/>
                    <a:gd name="T25" fmla="*/ 152 h 461"/>
                    <a:gd name="T26" fmla="*/ 206 w 215"/>
                    <a:gd name="T27" fmla="*/ 164 h 461"/>
                    <a:gd name="T28" fmla="*/ 204 w 215"/>
                    <a:gd name="T29" fmla="*/ 175 h 461"/>
                    <a:gd name="T30" fmla="*/ 200 w 215"/>
                    <a:gd name="T31" fmla="*/ 187 h 461"/>
                    <a:gd name="T32" fmla="*/ 198 w 215"/>
                    <a:gd name="T33" fmla="*/ 198 h 461"/>
                    <a:gd name="T34" fmla="*/ 188 w 215"/>
                    <a:gd name="T35" fmla="*/ 217 h 461"/>
                    <a:gd name="T36" fmla="*/ 181 w 215"/>
                    <a:gd name="T37" fmla="*/ 236 h 461"/>
                    <a:gd name="T38" fmla="*/ 171 w 215"/>
                    <a:gd name="T39" fmla="*/ 251 h 461"/>
                    <a:gd name="T40" fmla="*/ 164 w 215"/>
                    <a:gd name="T41" fmla="*/ 265 h 461"/>
                    <a:gd name="T42" fmla="*/ 154 w 215"/>
                    <a:gd name="T43" fmla="*/ 282 h 461"/>
                    <a:gd name="T44" fmla="*/ 145 w 215"/>
                    <a:gd name="T45" fmla="*/ 301 h 461"/>
                    <a:gd name="T46" fmla="*/ 133 w 215"/>
                    <a:gd name="T47" fmla="*/ 318 h 461"/>
                    <a:gd name="T48" fmla="*/ 124 w 215"/>
                    <a:gd name="T49" fmla="*/ 337 h 461"/>
                    <a:gd name="T50" fmla="*/ 111 w 215"/>
                    <a:gd name="T51" fmla="*/ 352 h 461"/>
                    <a:gd name="T52" fmla="*/ 99 w 215"/>
                    <a:gd name="T53" fmla="*/ 369 h 461"/>
                    <a:gd name="T54" fmla="*/ 86 w 215"/>
                    <a:gd name="T55" fmla="*/ 384 h 461"/>
                    <a:gd name="T56" fmla="*/ 73 w 215"/>
                    <a:gd name="T57" fmla="*/ 400 h 461"/>
                    <a:gd name="T58" fmla="*/ 55 w 215"/>
                    <a:gd name="T59" fmla="*/ 415 h 461"/>
                    <a:gd name="T60" fmla="*/ 38 w 215"/>
                    <a:gd name="T61" fmla="*/ 432 h 461"/>
                    <a:gd name="T62" fmla="*/ 19 w 215"/>
                    <a:gd name="T63" fmla="*/ 445 h 461"/>
                    <a:gd name="T64" fmla="*/ 0 w 215"/>
                    <a:gd name="T65" fmla="*/ 461 h 461"/>
                    <a:gd name="T66" fmla="*/ 16 w 215"/>
                    <a:gd name="T67" fmla="*/ 434 h 461"/>
                    <a:gd name="T68" fmla="*/ 31 w 215"/>
                    <a:gd name="T69" fmla="*/ 407 h 461"/>
                    <a:gd name="T70" fmla="*/ 44 w 215"/>
                    <a:gd name="T71" fmla="*/ 379 h 461"/>
                    <a:gd name="T72" fmla="*/ 59 w 215"/>
                    <a:gd name="T73" fmla="*/ 352 h 461"/>
                    <a:gd name="T74" fmla="*/ 71 w 215"/>
                    <a:gd name="T75" fmla="*/ 324 h 461"/>
                    <a:gd name="T76" fmla="*/ 84 w 215"/>
                    <a:gd name="T77" fmla="*/ 295 h 461"/>
                    <a:gd name="T78" fmla="*/ 95 w 215"/>
                    <a:gd name="T79" fmla="*/ 267 h 461"/>
                    <a:gd name="T80" fmla="*/ 107 w 215"/>
                    <a:gd name="T81" fmla="*/ 240 h 461"/>
                    <a:gd name="T82" fmla="*/ 114 w 215"/>
                    <a:gd name="T83" fmla="*/ 210 h 461"/>
                    <a:gd name="T84" fmla="*/ 124 w 215"/>
                    <a:gd name="T85" fmla="*/ 181 h 461"/>
                    <a:gd name="T86" fmla="*/ 131 w 215"/>
                    <a:gd name="T87" fmla="*/ 151 h 461"/>
                    <a:gd name="T88" fmla="*/ 139 w 215"/>
                    <a:gd name="T89" fmla="*/ 122 h 461"/>
                    <a:gd name="T90" fmla="*/ 145 w 215"/>
                    <a:gd name="T91" fmla="*/ 90 h 461"/>
                    <a:gd name="T92" fmla="*/ 150 w 215"/>
                    <a:gd name="T93" fmla="*/ 61 h 461"/>
                    <a:gd name="T94" fmla="*/ 152 w 215"/>
                    <a:gd name="T95" fmla="*/ 29 h 461"/>
                    <a:gd name="T96" fmla="*/ 156 w 215"/>
                    <a:gd name="T97" fmla="*/ 0 h 461"/>
                    <a:gd name="T98" fmla="*/ 156 w 215"/>
                    <a:gd name="T99" fmla="*/ 0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461">
                      <a:moveTo>
                        <a:pt x="156" y="0"/>
                      </a:moveTo>
                      <a:lnTo>
                        <a:pt x="171" y="4"/>
                      </a:lnTo>
                      <a:lnTo>
                        <a:pt x="185" y="12"/>
                      </a:lnTo>
                      <a:lnTo>
                        <a:pt x="194" y="21"/>
                      </a:lnTo>
                      <a:lnTo>
                        <a:pt x="202" y="37"/>
                      </a:lnTo>
                      <a:lnTo>
                        <a:pt x="206" y="50"/>
                      </a:lnTo>
                      <a:lnTo>
                        <a:pt x="211" y="67"/>
                      </a:lnTo>
                      <a:lnTo>
                        <a:pt x="213" y="86"/>
                      </a:lnTo>
                      <a:lnTo>
                        <a:pt x="215" y="105"/>
                      </a:lnTo>
                      <a:lnTo>
                        <a:pt x="213" y="116"/>
                      </a:lnTo>
                      <a:lnTo>
                        <a:pt x="213" y="128"/>
                      </a:lnTo>
                      <a:lnTo>
                        <a:pt x="211" y="139"/>
                      </a:lnTo>
                      <a:lnTo>
                        <a:pt x="209" y="152"/>
                      </a:lnTo>
                      <a:lnTo>
                        <a:pt x="206" y="164"/>
                      </a:lnTo>
                      <a:lnTo>
                        <a:pt x="204" y="175"/>
                      </a:lnTo>
                      <a:lnTo>
                        <a:pt x="200" y="187"/>
                      </a:lnTo>
                      <a:lnTo>
                        <a:pt x="198" y="198"/>
                      </a:lnTo>
                      <a:lnTo>
                        <a:pt x="188" y="217"/>
                      </a:lnTo>
                      <a:lnTo>
                        <a:pt x="181" y="236"/>
                      </a:lnTo>
                      <a:lnTo>
                        <a:pt x="171" y="251"/>
                      </a:lnTo>
                      <a:lnTo>
                        <a:pt x="164" y="265"/>
                      </a:lnTo>
                      <a:lnTo>
                        <a:pt x="154" y="282"/>
                      </a:lnTo>
                      <a:lnTo>
                        <a:pt x="145" y="301"/>
                      </a:lnTo>
                      <a:lnTo>
                        <a:pt x="133" y="318"/>
                      </a:lnTo>
                      <a:lnTo>
                        <a:pt x="124" y="337"/>
                      </a:lnTo>
                      <a:lnTo>
                        <a:pt x="111" y="352"/>
                      </a:lnTo>
                      <a:lnTo>
                        <a:pt x="99" y="369"/>
                      </a:lnTo>
                      <a:lnTo>
                        <a:pt x="86" y="384"/>
                      </a:lnTo>
                      <a:lnTo>
                        <a:pt x="73" y="400"/>
                      </a:lnTo>
                      <a:lnTo>
                        <a:pt x="55" y="415"/>
                      </a:lnTo>
                      <a:lnTo>
                        <a:pt x="38" y="432"/>
                      </a:lnTo>
                      <a:lnTo>
                        <a:pt x="19" y="445"/>
                      </a:lnTo>
                      <a:lnTo>
                        <a:pt x="0" y="461"/>
                      </a:lnTo>
                      <a:lnTo>
                        <a:pt x="16" y="434"/>
                      </a:lnTo>
                      <a:lnTo>
                        <a:pt x="31" y="407"/>
                      </a:lnTo>
                      <a:lnTo>
                        <a:pt x="44" y="379"/>
                      </a:lnTo>
                      <a:lnTo>
                        <a:pt x="59" y="352"/>
                      </a:lnTo>
                      <a:lnTo>
                        <a:pt x="71" y="324"/>
                      </a:lnTo>
                      <a:lnTo>
                        <a:pt x="84" y="295"/>
                      </a:lnTo>
                      <a:lnTo>
                        <a:pt x="95" y="267"/>
                      </a:lnTo>
                      <a:lnTo>
                        <a:pt x="107" y="240"/>
                      </a:lnTo>
                      <a:lnTo>
                        <a:pt x="114" y="210"/>
                      </a:lnTo>
                      <a:lnTo>
                        <a:pt x="124" y="181"/>
                      </a:lnTo>
                      <a:lnTo>
                        <a:pt x="131" y="151"/>
                      </a:lnTo>
                      <a:lnTo>
                        <a:pt x="139" y="122"/>
                      </a:lnTo>
                      <a:lnTo>
                        <a:pt x="145" y="90"/>
                      </a:lnTo>
                      <a:lnTo>
                        <a:pt x="150" y="61"/>
                      </a:lnTo>
                      <a:lnTo>
                        <a:pt x="152" y="2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108"/>
                <p:cNvSpPr>
                  <a:spLocks/>
                </p:cNvSpPr>
                <p:nvPr/>
              </p:nvSpPr>
              <p:spPr bwMode="auto">
                <a:xfrm>
                  <a:off x="416041" y="3503614"/>
                  <a:ext cx="350838" cy="815975"/>
                </a:xfrm>
                <a:custGeom>
                  <a:avLst/>
                  <a:gdLst>
                    <a:gd name="T0" fmla="*/ 441 w 443"/>
                    <a:gd name="T1" fmla="*/ 17 h 1029"/>
                    <a:gd name="T2" fmla="*/ 435 w 443"/>
                    <a:gd name="T3" fmla="*/ 51 h 1029"/>
                    <a:gd name="T4" fmla="*/ 428 w 443"/>
                    <a:gd name="T5" fmla="*/ 88 h 1029"/>
                    <a:gd name="T6" fmla="*/ 418 w 443"/>
                    <a:gd name="T7" fmla="*/ 122 h 1029"/>
                    <a:gd name="T8" fmla="*/ 401 w 443"/>
                    <a:gd name="T9" fmla="*/ 162 h 1029"/>
                    <a:gd name="T10" fmla="*/ 378 w 443"/>
                    <a:gd name="T11" fmla="*/ 207 h 1029"/>
                    <a:gd name="T12" fmla="*/ 351 w 443"/>
                    <a:gd name="T13" fmla="*/ 253 h 1029"/>
                    <a:gd name="T14" fmla="*/ 325 w 443"/>
                    <a:gd name="T15" fmla="*/ 299 h 1029"/>
                    <a:gd name="T16" fmla="*/ 296 w 443"/>
                    <a:gd name="T17" fmla="*/ 342 h 1029"/>
                    <a:gd name="T18" fmla="*/ 268 w 443"/>
                    <a:gd name="T19" fmla="*/ 388 h 1029"/>
                    <a:gd name="T20" fmla="*/ 241 w 443"/>
                    <a:gd name="T21" fmla="*/ 432 h 1029"/>
                    <a:gd name="T22" fmla="*/ 217 w 443"/>
                    <a:gd name="T23" fmla="*/ 477 h 1029"/>
                    <a:gd name="T24" fmla="*/ 184 w 443"/>
                    <a:gd name="T25" fmla="*/ 531 h 1029"/>
                    <a:gd name="T26" fmla="*/ 152 w 443"/>
                    <a:gd name="T27" fmla="*/ 590 h 1029"/>
                    <a:gd name="T28" fmla="*/ 123 w 443"/>
                    <a:gd name="T29" fmla="*/ 647 h 1029"/>
                    <a:gd name="T30" fmla="*/ 101 w 443"/>
                    <a:gd name="T31" fmla="*/ 709 h 1029"/>
                    <a:gd name="T32" fmla="*/ 80 w 443"/>
                    <a:gd name="T33" fmla="*/ 774 h 1029"/>
                    <a:gd name="T34" fmla="*/ 65 w 443"/>
                    <a:gd name="T35" fmla="*/ 837 h 1029"/>
                    <a:gd name="T36" fmla="*/ 53 w 443"/>
                    <a:gd name="T37" fmla="*/ 901 h 1029"/>
                    <a:gd name="T38" fmla="*/ 44 w 443"/>
                    <a:gd name="T39" fmla="*/ 968 h 1029"/>
                    <a:gd name="T40" fmla="*/ 9 w 443"/>
                    <a:gd name="T41" fmla="*/ 1029 h 1029"/>
                    <a:gd name="T42" fmla="*/ 2 w 443"/>
                    <a:gd name="T43" fmla="*/ 945 h 1029"/>
                    <a:gd name="T44" fmla="*/ 4 w 443"/>
                    <a:gd name="T45" fmla="*/ 871 h 1029"/>
                    <a:gd name="T46" fmla="*/ 11 w 443"/>
                    <a:gd name="T47" fmla="*/ 795 h 1029"/>
                    <a:gd name="T48" fmla="*/ 28 w 443"/>
                    <a:gd name="T49" fmla="*/ 721 h 1029"/>
                    <a:gd name="T50" fmla="*/ 49 w 443"/>
                    <a:gd name="T51" fmla="*/ 645 h 1029"/>
                    <a:gd name="T52" fmla="*/ 76 w 443"/>
                    <a:gd name="T53" fmla="*/ 576 h 1029"/>
                    <a:gd name="T54" fmla="*/ 106 w 443"/>
                    <a:gd name="T55" fmla="*/ 506 h 1029"/>
                    <a:gd name="T56" fmla="*/ 144 w 443"/>
                    <a:gd name="T57" fmla="*/ 441 h 1029"/>
                    <a:gd name="T58" fmla="*/ 167 w 443"/>
                    <a:gd name="T59" fmla="*/ 394 h 1029"/>
                    <a:gd name="T60" fmla="*/ 194 w 443"/>
                    <a:gd name="T61" fmla="*/ 348 h 1029"/>
                    <a:gd name="T62" fmla="*/ 220 w 443"/>
                    <a:gd name="T63" fmla="*/ 304 h 1029"/>
                    <a:gd name="T64" fmla="*/ 249 w 443"/>
                    <a:gd name="T65" fmla="*/ 264 h 1029"/>
                    <a:gd name="T66" fmla="*/ 277 w 443"/>
                    <a:gd name="T67" fmla="*/ 219 h 1029"/>
                    <a:gd name="T68" fmla="*/ 308 w 443"/>
                    <a:gd name="T69" fmla="*/ 177 h 1029"/>
                    <a:gd name="T70" fmla="*/ 338 w 443"/>
                    <a:gd name="T71" fmla="*/ 135 h 1029"/>
                    <a:gd name="T72" fmla="*/ 370 w 443"/>
                    <a:gd name="T73" fmla="*/ 95 h 1029"/>
                    <a:gd name="T74" fmla="*/ 388 w 443"/>
                    <a:gd name="T75" fmla="*/ 69 h 1029"/>
                    <a:gd name="T76" fmla="*/ 407 w 443"/>
                    <a:gd name="T77" fmla="*/ 46 h 1029"/>
                    <a:gd name="T78" fmla="*/ 424 w 443"/>
                    <a:gd name="T79" fmla="*/ 23 h 1029"/>
                    <a:gd name="T80" fmla="*/ 443 w 443"/>
                    <a:gd name="T8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43" h="1029">
                      <a:moveTo>
                        <a:pt x="443" y="0"/>
                      </a:moveTo>
                      <a:lnTo>
                        <a:pt x="441" y="17"/>
                      </a:lnTo>
                      <a:lnTo>
                        <a:pt x="439" y="34"/>
                      </a:lnTo>
                      <a:lnTo>
                        <a:pt x="435" y="51"/>
                      </a:lnTo>
                      <a:lnTo>
                        <a:pt x="433" y="70"/>
                      </a:lnTo>
                      <a:lnTo>
                        <a:pt x="428" y="88"/>
                      </a:lnTo>
                      <a:lnTo>
                        <a:pt x="424" y="105"/>
                      </a:lnTo>
                      <a:lnTo>
                        <a:pt x="418" y="122"/>
                      </a:lnTo>
                      <a:lnTo>
                        <a:pt x="412" y="141"/>
                      </a:lnTo>
                      <a:lnTo>
                        <a:pt x="401" y="162"/>
                      </a:lnTo>
                      <a:lnTo>
                        <a:pt x="389" y="185"/>
                      </a:lnTo>
                      <a:lnTo>
                        <a:pt x="378" y="207"/>
                      </a:lnTo>
                      <a:lnTo>
                        <a:pt x="367" y="230"/>
                      </a:lnTo>
                      <a:lnTo>
                        <a:pt x="351" y="253"/>
                      </a:lnTo>
                      <a:lnTo>
                        <a:pt x="338" y="276"/>
                      </a:lnTo>
                      <a:lnTo>
                        <a:pt x="325" y="299"/>
                      </a:lnTo>
                      <a:lnTo>
                        <a:pt x="312" y="321"/>
                      </a:lnTo>
                      <a:lnTo>
                        <a:pt x="296" y="342"/>
                      </a:lnTo>
                      <a:lnTo>
                        <a:pt x="283" y="365"/>
                      </a:lnTo>
                      <a:lnTo>
                        <a:pt x="268" y="388"/>
                      </a:lnTo>
                      <a:lnTo>
                        <a:pt x="255" y="409"/>
                      </a:lnTo>
                      <a:lnTo>
                        <a:pt x="241" y="432"/>
                      </a:lnTo>
                      <a:lnTo>
                        <a:pt x="228" y="455"/>
                      </a:lnTo>
                      <a:lnTo>
                        <a:pt x="217" y="477"/>
                      </a:lnTo>
                      <a:lnTo>
                        <a:pt x="205" y="502"/>
                      </a:lnTo>
                      <a:lnTo>
                        <a:pt x="184" y="531"/>
                      </a:lnTo>
                      <a:lnTo>
                        <a:pt x="169" y="559"/>
                      </a:lnTo>
                      <a:lnTo>
                        <a:pt x="152" y="590"/>
                      </a:lnTo>
                      <a:lnTo>
                        <a:pt x="139" y="618"/>
                      </a:lnTo>
                      <a:lnTo>
                        <a:pt x="123" y="647"/>
                      </a:lnTo>
                      <a:lnTo>
                        <a:pt x="112" y="679"/>
                      </a:lnTo>
                      <a:lnTo>
                        <a:pt x="101" y="709"/>
                      </a:lnTo>
                      <a:lnTo>
                        <a:pt x="91" y="742"/>
                      </a:lnTo>
                      <a:lnTo>
                        <a:pt x="80" y="774"/>
                      </a:lnTo>
                      <a:lnTo>
                        <a:pt x="72" y="804"/>
                      </a:lnTo>
                      <a:lnTo>
                        <a:pt x="65" y="837"/>
                      </a:lnTo>
                      <a:lnTo>
                        <a:pt x="59" y="867"/>
                      </a:lnTo>
                      <a:lnTo>
                        <a:pt x="53" y="901"/>
                      </a:lnTo>
                      <a:lnTo>
                        <a:pt x="47" y="934"/>
                      </a:lnTo>
                      <a:lnTo>
                        <a:pt x="44" y="968"/>
                      </a:lnTo>
                      <a:lnTo>
                        <a:pt x="40" y="1002"/>
                      </a:lnTo>
                      <a:lnTo>
                        <a:pt x="9" y="1029"/>
                      </a:lnTo>
                      <a:lnTo>
                        <a:pt x="4" y="987"/>
                      </a:lnTo>
                      <a:lnTo>
                        <a:pt x="2" y="945"/>
                      </a:lnTo>
                      <a:lnTo>
                        <a:pt x="0" y="909"/>
                      </a:lnTo>
                      <a:lnTo>
                        <a:pt x="4" y="871"/>
                      </a:lnTo>
                      <a:lnTo>
                        <a:pt x="6" y="829"/>
                      </a:lnTo>
                      <a:lnTo>
                        <a:pt x="11" y="795"/>
                      </a:lnTo>
                      <a:lnTo>
                        <a:pt x="17" y="757"/>
                      </a:lnTo>
                      <a:lnTo>
                        <a:pt x="28" y="721"/>
                      </a:lnTo>
                      <a:lnTo>
                        <a:pt x="36" y="681"/>
                      </a:lnTo>
                      <a:lnTo>
                        <a:pt x="49" y="645"/>
                      </a:lnTo>
                      <a:lnTo>
                        <a:pt x="61" y="610"/>
                      </a:lnTo>
                      <a:lnTo>
                        <a:pt x="76" y="576"/>
                      </a:lnTo>
                      <a:lnTo>
                        <a:pt x="89" y="540"/>
                      </a:lnTo>
                      <a:lnTo>
                        <a:pt x="106" y="506"/>
                      </a:lnTo>
                      <a:lnTo>
                        <a:pt x="123" y="472"/>
                      </a:lnTo>
                      <a:lnTo>
                        <a:pt x="144" y="441"/>
                      </a:lnTo>
                      <a:lnTo>
                        <a:pt x="156" y="417"/>
                      </a:lnTo>
                      <a:lnTo>
                        <a:pt x="167" y="394"/>
                      </a:lnTo>
                      <a:lnTo>
                        <a:pt x="179" y="371"/>
                      </a:lnTo>
                      <a:lnTo>
                        <a:pt x="194" y="348"/>
                      </a:lnTo>
                      <a:lnTo>
                        <a:pt x="205" y="325"/>
                      </a:lnTo>
                      <a:lnTo>
                        <a:pt x="220" y="304"/>
                      </a:lnTo>
                      <a:lnTo>
                        <a:pt x="234" y="283"/>
                      </a:lnTo>
                      <a:lnTo>
                        <a:pt x="249" y="264"/>
                      </a:lnTo>
                      <a:lnTo>
                        <a:pt x="262" y="240"/>
                      </a:lnTo>
                      <a:lnTo>
                        <a:pt x="277" y="219"/>
                      </a:lnTo>
                      <a:lnTo>
                        <a:pt x="291" y="198"/>
                      </a:lnTo>
                      <a:lnTo>
                        <a:pt x="308" y="177"/>
                      </a:lnTo>
                      <a:lnTo>
                        <a:pt x="323" y="156"/>
                      </a:lnTo>
                      <a:lnTo>
                        <a:pt x="338" y="135"/>
                      </a:lnTo>
                      <a:lnTo>
                        <a:pt x="353" y="114"/>
                      </a:lnTo>
                      <a:lnTo>
                        <a:pt x="370" y="95"/>
                      </a:lnTo>
                      <a:lnTo>
                        <a:pt x="378" y="82"/>
                      </a:lnTo>
                      <a:lnTo>
                        <a:pt x="388" y="69"/>
                      </a:lnTo>
                      <a:lnTo>
                        <a:pt x="397" y="57"/>
                      </a:lnTo>
                      <a:lnTo>
                        <a:pt x="407" y="46"/>
                      </a:lnTo>
                      <a:lnTo>
                        <a:pt x="414" y="34"/>
                      </a:lnTo>
                      <a:lnTo>
                        <a:pt x="424" y="23"/>
                      </a:lnTo>
                      <a:lnTo>
                        <a:pt x="433" y="12"/>
                      </a:lnTo>
                      <a:lnTo>
                        <a:pt x="443" y="0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109"/>
                <p:cNvSpPr>
                  <a:spLocks/>
                </p:cNvSpPr>
                <p:nvPr/>
              </p:nvSpPr>
              <p:spPr bwMode="auto">
                <a:xfrm>
                  <a:off x="766878" y="3530601"/>
                  <a:ext cx="263525" cy="449263"/>
                </a:xfrm>
                <a:custGeom>
                  <a:avLst/>
                  <a:gdLst>
                    <a:gd name="T0" fmla="*/ 309 w 330"/>
                    <a:gd name="T1" fmla="*/ 10 h 567"/>
                    <a:gd name="T2" fmla="*/ 323 w 330"/>
                    <a:gd name="T3" fmla="*/ 35 h 567"/>
                    <a:gd name="T4" fmla="*/ 328 w 330"/>
                    <a:gd name="T5" fmla="*/ 67 h 567"/>
                    <a:gd name="T6" fmla="*/ 330 w 330"/>
                    <a:gd name="T7" fmla="*/ 103 h 567"/>
                    <a:gd name="T8" fmla="*/ 327 w 330"/>
                    <a:gd name="T9" fmla="*/ 141 h 567"/>
                    <a:gd name="T10" fmla="*/ 321 w 330"/>
                    <a:gd name="T11" fmla="*/ 179 h 567"/>
                    <a:gd name="T12" fmla="*/ 313 w 330"/>
                    <a:gd name="T13" fmla="*/ 217 h 567"/>
                    <a:gd name="T14" fmla="*/ 306 w 330"/>
                    <a:gd name="T15" fmla="*/ 249 h 567"/>
                    <a:gd name="T16" fmla="*/ 292 w 330"/>
                    <a:gd name="T17" fmla="*/ 278 h 567"/>
                    <a:gd name="T18" fmla="*/ 275 w 330"/>
                    <a:gd name="T19" fmla="*/ 308 h 567"/>
                    <a:gd name="T20" fmla="*/ 256 w 330"/>
                    <a:gd name="T21" fmla="*/ 339 h 567"/>
                    <a:gd name="T22" fmla="*/ 235 w 330"/>
                    <a:gd name="T23" fmla="*/ 367 h 567"/>
                    <a:gd name="T24" fmla="*/ 211 w 330"/>
                    <a:gd name="T25" fmla="*/ 398 h 567"/>
                    <a:gd name="T26" fmla="*/ 182 w 330"/>
                    <a:gd name="T27" fmla="*/ 424 h 567"/>
                    <a:gd name="T28" fmla="*/ 154 w 330"/>
                    <a:gd name="T29" fmla="*/ 451 h 567"/>
                    <a:gd name="T30" fmla="*/ 123 w 330"/>
                    <a:gd name="T31" fmla="*/ 478 h 567"/>
                    <a:gd name="T32" fmla="*/ 95 w 330"/>
                    <a:gd name="T33" fmla="*/ 502 h 567"/>
                    <a:gd name="T34" fmla="*/ 68 w 330"/>
                    <a:gd name="T35" fmla="*/ 521 h 567"/>
                    <a:gd name="T36" fmla="*/ 40 w 330"/>
                    <a:gd name="T37" fmla="*/ 538 h 567"/>
                    <a:gd name="T38" fmla="*/ 13 w 330"/>
                    <a:gd name="T39" fmla="*/ 557 h 567"/>
                    <a:gd name="T40" fmla="*/ 0 w 330"/>
                    <a:gd name="T41" fmla="*/ 556 h 567"/>
                    <a:gd name="T42" fmla="*/ 4 w 330"/>
                    <a:gd name="T43" fmla="*/ 531 h 567"/>
                    <a:gd name="T44" fmla="*/ 9 w 330"/>
                    <a:gd name="T45" fmla="*/ 506 h 567"/>
                    <a:gd name="T46" fmla="*/ 17 w 330"/>
                    <a:gd name="T47" fmla="*/ 485 h 567"/>
                    <a:gd name="T48" fmla="*/ 26 w 330"/>
                    <a:gd name="T49" fmla="*/ 460 h 567"/>
                    <a:gd name="T50" fmla="*/ 38 w 330"/>
                    <a:gd name="T51" fmla="*/ 436 h 567"/>
                    <a:gd name="T52" fmla="*/ 49 w 330"/>
                    <a:gd name="T53" fmla="*/ 415 h 567"/>
                    <a:gd name="T54" fmla="*/ 61 w 330"/>
                    <a:gd name="T55" fmla="*/ 390 h 567"/>
                    <a:gd name="T56" fmla="*/ 81 w 330"/>
                    <a:gd name="T57" fmla="*/ 354 h 567"/>
                    <a:gd name="T58" fmla="*/ 114 w 330"/>
                    <a:gd name="T59" fmla="*/ 306 h 567"/>
                    <a:gd name="T60" fmla="*/ 146 w 330"/>
                    <a:gd name="T61" fmla="*/ 261 h 567"/>
                    <a:gd name="T62" fmla="*/ 180 w 330"/>
                    <a:gd name="T63" fmla="*/ 215 h 567"/>
                    <a:gd name="T64" fmla="*/ 214 w 330"/>
                    <a:gd name="T65" fmla="*/ 168 h 567"/>
                    <a:gd name="T66" fmla="*/ 243 w 330"/>
                    <a:gd name="T67" fmla="*/ 120 h 567"/>
                    <a:gd name="T68" fmla="*/ 270 w 330"/>
                    <a:gd name="T69" fmla="*/ 73 h 567"/>
                    <a:gd name="T70" fmla="*/ 292 w 330"/>
                    <a:gd name="T71" fmla="*/ 23 h 567"/>
                    <a:gd name="T72" fmla="*/ 302 w 330"/>
                    <a:gd name="T73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30" h="567">
                      <a:moveTo>
                        <a:pt x="302" y="0"/>
                      </a:moveTo>
                      <a:lnTo>
                        <a:pt x="309" y="10"/>
                      </a:lnTo>
                      <a:lnTo>
                        <a:pt x="317" y="21"/>
                      </a:lnTo>
                      <a:lnTo>
                        <a:pt x="323" y="35"/>
                      </a:lnTo>
                      <a:lnTo>
                        <a:pt x="328" y="52"/>
                      </a:lnTo>
                      <a:lnTo>
                        <a:pt x="328" y="67"/>
                      </a:lnTo>
                      <a:lnTo>
                        <a:pt x="330" y="84"/>
                      </a:lnTo>
                      <a:lnTo>
                        <a:pt x="330" y="103"/>
                      </a:lnTo>
                      <a:lnTo>
                        <a:pt x="330" y="124"/>
                      </a:lnTo>
                      <a:lnTo>
                        <a:pt x="327" y="141"/>
                      </a:lnTo>
                      <a:lnTo>
                        <a:pt x="325" y="162"/>
                      </a:lnTo>
                      <a:lnTo>
                        <a:pt x="321" y="179"/>
                      </a:lnTo>
                      <a:lnTo>
                        <a:pt x="319" y="200"/>
                      </a:lnTo>
                      <a:lnTo>
                        <a:pt x="313" y="217"/>
                      </a:lnTo>
                      <a:lnTo>
                        <a:pt x="309" y="234"/>
                      </a:lnTo>
                      <a:lnTo>
                        <a:pt x="306" y="249"/>
                      </a:lnTo>
                      <a:lnTo>
                        <a:pt x="302" y="265"/>
                      </a:lnTo>
                      <a:lnTo>
                        <a:pt x="292" y="278"/>
                      </a:lnTo>
                      <a:lnTo>
                        <a:pt x="285" y="295"/>
                      </a:lnTo>
                      <a:lnTo>
                        <a:pt x="275" y="308"/>
                      </a:lnTo>
                      <a:lnTo>
                        <a:pt x="268" y="327"/>
                      </a:lnTo>
                      <a:lnTo>
                        <a:pt x="256" y="339"/>
                      </a:lnTo>
                      <a:lnTo>
                        <a:pt x="247" y="354"/>
                      </a:lnTo>
                      <a:lnTo>
                        <a:pt x="235" y="367"/>
                      </a:lnTo>
                      <a:lnTo>
                        <a:pt x="224" y="383"/>
                      </a:lnTo>
                      <a:lnTo>
                        <a:pt x="211" y="398"/>
                      </a:lnTo>
                      <a:lnTo>
                        <a:pt x="197" y="409"/>
                      </a:lnTo>
                      <a:lnTo>
                        <a:pt x="182" y="424"/>
                      </a:lnTo>
                      <a:lnTo>
                        <a:pt x="169" y="438"/>
                      </a:lnTo>
                      <a:lnTo>
                        <a:pt x="154" y="451"/>
                      </a:lnTo>
                      <a:lnTo>
                        <a:pt x="138" y="464"/>
                      </a:lnTo>
                      <a:lnTo>
                        <a:pt x="123" y="478"/>
                      </a:lnTo>
                      <a:lnTo>
                        <a:pt x="110" y="491"/>
                      </a:lnTo>
                      <a:lnTo>
                        <a:pt x="95" y="502"/>
                      </a:lnTo>
                      <a:lnTo>
                        <a:pt x="81" y="512"/>
                      </a:lnTo>
                      <a:lnTo>
                        <a:pt x="68" y="521"/>
                      </a:lnTo>
                      <a:lnTo>
                        <a:pt x="55" y="531"/>
                      </a:lnTo>
                      <a:lnTo>
                        <a:pt x="40" y="538"/>
                      </a:lnTo>
                      <a:lnTo>
                        <a:pt x="26" y="548"/>
                      </a:lnTo>
                      <a:lnTo>
                        <a:pt x="13" y="557"/>
                      </a:lnTo>
                      <a:lnTo>
                        <a:pt x="0" y="567"/>
                      </a:lnTo>
                      <a:lnTo>
                        <a:pt x="0" y="556"/>
                      </a:lnTo>
                      <a:lnTo>
                        <a:pt x="2" y="542"/>
                      </a:lnTo>
                      <a:lnTo>
                        <a:pt x="4" y="531"/>
                      </a:lnTo>
                      <a:lnTo>
                        <a:pt x="7" y="518"/>
                      </a:lnTo>
                      <a:lnTo>
                        <a:pt x="9" y="506"/>
                      </a:lnTo>
                      <a:lnTo>
                        <a:pt x="13" y="495"/>
                      </a:lnTo>
                      <a:lnTo>
                        <a:pt x="17" y="485"/>
                      </a:lnTo>
                      <a:lnTo>
                        <a:pt x="23" y="472"/>
                      </a:lnTo>
                      <a:lnTo>
                        <a:pt x="26" y="460"/>
                      </a:lnTo>
                      <a:lnTo>
                        <a:pt x="32" y="447"/>
                      </a:lnTo>
                      <a:lnTo>
                        <a:pt x="38" y="436"/>
                      </a:lnTo>
                      <a:lnTo>
                        <a:pt x="43" y="424"/>
                      </a:lnTo>
                      <a:lnTo>
                        <a:pt x="49" y="415"/>
                      </a:lnTo>
                      <a:lnTo>
                        <a:pt x="55" y="402"/>
                      </a:lnTo>
                      <a:lnTo>
                        <a:pt x="61" y="390"/>
                      </a:lnTo>
                      <a:lnTo>
                        <a:pt x="68" y="381"/>
                      </a:lnTo>
                      <a:lnTo>
                        <a:pt x="81" y="354"/>
                      </a:lnTo>
                      <a:lnTo>
                        <a:pt x="97" y="331"/>
                      </a:lnTo>
                      <a:lnTo>
                        <a:pt x="114" y="306"/>
                      </a:lnTo>
                      <a:lnTo>
                        <a:pt x="131" y="284"/>
                      </a:lnTo>
                      <a:lnTo>
                        <a:pt x="146" y="261"/>
                      </a:lnTo>
                      <a:lnTo>
                        <a:pt x="163" y="238"/>
                      </a:lnTo>
                      <a:lnTo>
                        <a:pt x="180" y="215"/>
                      </a:lnTo>
                      <a:lnTo>
                        <a:pt x="199" y="192"/>
                      </a:lnTo>
                      <a:lnTo>
                        <a:pt x="214" y="168"/>
                      </a:lnTo>
                      <a:lnTo>
                        <a:pt x="230" y="145"/>
                      </a:lnTo>
                      <a:lnTo>
                        <a:pt x="243" y="120"/>
                      </a:lnTo>
                      <a:lnTo>
                        <a:pt x="258" y="97"/>
                      </a:lnTo>
                      <a:lnTo>
                        <a:pt x="270" y="73"/>
                      </a:lnTo>
                      <a:lnTo>
                        <a:pt x="283" y="48"/>
                      </a:lnTo>
                      <a:lnTo>
                        <a:pt x="292" y="23"/>
                      </a:lnTo>
                      <a:lnTo>
                        <a:pt x="302" y="0"/>
                      </a:lnTo>
                      <a:lnTo>
                        <a:pt x="30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110"/>
                <p:cNvSpPr>
                  <a:spLocks/>
                </p:cNvSpPr>
                <p:nvPr/>
              </p:nvSpPr>
              <p:spPr bwMode="auto">
                <a:xfrm>
                  <a:off x="-461847" y="3554414"/>
                  <a:ext cx="290513" cy="838200"/>
                </a:xfrm>
                <a:custGeom>
                  <a:avLst/>
                  <a:gdLst>
                    <a:gd name="T0" fmla="*/ 26 w 367"/>
                    <a:gd name="T1" fmla="*/ 4 h 1055"/>
                    <a:gd name="T2" fmla="*/ 74 w 367"/>
                    <a:gd name="T3" fmla="*/ 28 h 1055"/>
                    <a:gd name="T4" fmla="*/ 108 w 367"/>
                    <a:gd name="T5" fmla="*/ 64 h 1055"/>
                    <a:gd name="T6" fmla="*/ 137 w 367"/>
                    <a:gd name="T7" fmla="*/ 110 h 1055"/>
                    <a:gd name="T8" fmla="*/ 163 w 367"/>
                    <a:gd name="T9" fmla="*/ 161 h 1055"/>
                    <a:gd name="T10" fmla="*/ 180 w 367"/>
                    <a:gd name="T11" fmla="*/ 215 h 1055"/>
                    <a:gd name="T12" fmla="*/ 201 w 367"/>
                    <a:gd name="T13" fmla="*/ 270 h 1055"/>
                    <a:gd name="T14" fmla="*/ 226 w 367"/>
                    <a:gd name="T15" fmla="*/ 319 h 1055"/>
                    <a:gd name="T16" fmla="*/ 243 w 367"/>
                    <a:gd name="T17" fmla="*/ 361 h 1055"/>
                    <a:gd name="T18" fmla="*/ 253 w 367"/>
                    <a:gd name="T19" fmla="*/ 397 h 1055"/>
                    <a:gd name="T20" fmla="*/ 260 w 367"/>
                    <a:gd name="T21" fmla="*/ 433 h 1055"/>
                    <a:gd name="T22" fmla="*/ 266 w 367"/>
                    <a:gd name="T23" fmla="*/ 473 h 1055"/>
                    <a:gd name="T24" fmla="*/ 273 w 367"/>
                    <a:gd name="T25" fmla="*/ 507 h 1055"/>
                    <a:gd name="T26" fmla="*/ 279 w 367"/>
                    <a:gd name="T27" fmla="*/ 545 h 1055"/>
                    <a:gd name="T28" fmla="*/ 287 w 367"/>
                    <a:gd name="T29" fmla="*/ 582 h 1055"/>
                    <a:gd name="T30" fmla="*/ 298 w 367"/>
                    <a:gd name="T31" fmla="*/ 622 h 1055"/>
                    <a:gd name="T32" fmla="*/ 306 w 367"/>
                    <a:gd name="T33" fmla="*/ 629 h 1055"/>
                    <a:gd name="T34" fmla="*/ 311 w 367"/>
                    <a:gd name="T35" fmla="*/ 606 h 1055"/>
                    <a:gd name="T36" fmla="*/ 313 w 367"/>
                    <a:gd name="T37" fmla="*/ 585 h 1055"/>
                    <a:gd name="T38" fmla="*/ 313 w 367"/>
                    <a:gd name="T39" fmla="*/ 561 h 1055"/>
                    <a:gd name="T40" fmla="*/ 311 w 367"/>
                    <a:gd name="T41" fmla="*/ 536 h 1055"/>
                    <a:gd name="T42" fmla="*/ 311 w 367"/>
                    <a:gd name="T43" fmla="*/ 511 h 1055"/>
                    <a:gd name="T44" fmla="*/ 310 w 367"/>
                    <a:gd name="T45" fmla="*/ 487 h 1055"/>
                    <a:gd name="T46" fmla="*/ 310 w 367"/>
                    <a:gd name="T47" fmla="*/ 464 h 1055"/>
                    <a:gd name="T48" fmla="*/ 317 w 367"/>
                    <a:gd name="T49" fmla="*/ 473 h 1055"/>
                    <a:gd name="T50" fmla="*/ 330 w 367"/>
                    <a:gd name="T51" fmla="*/ 519 h 1055"/>
                    <a:gd name="T52" fmla="*/ 342 w 367"/>
                    <a:gd name="T53" fmla="*/ 568 h 1055"/>
                    <a:gd name="T54" fmla="*/ 351 w 367"/>
                    <a:gd name="T55" fmla="*/ 616 h 1055"/>
                    <a:gd name="T56" fmla="*/ 359 w 367"/>
                    <a:gd name="T57" fmla="*/ 667 h 1055"/>
                    <a:gd name="T58" fmla="*/ 363 w 367"/>
                    <a:gd name="T59" fmla="*/ 720 h 1055"/>
                    <a:gd name="T60" fmla="*/ 365 w 367"/>
                    <a:gd name="T61" fmla="*/ 772 h 1055"/>
                    <a:gd name="T62" fmla="*/ 365 w 367"/>
                    <a:gd name="T63" fmla="*/ 825 h 1055"/>
                    <a:gd name="T64" fmla="*/ 363 w 367"/>
                    <a:gd name="T65" fmla="*/ 863 h 1055"/>
                    <a:gd name="T66" fmla="*/ 359 w 367"/>
                    <a:gd name="T67" fmla="*/ 890 h 1055"/>
                    <a:gd name="T68" fmla="*/ 355 w 367"/>
                    <a:gd name="T69" fmla="*/ 914 h 1055"/>
                    <a:gd name="T70" fmla="*/ 351 w 367"/>
                    <a:gd name="T71" fmla="*/ 941 h 1055"/>
                    <a:gd name="T72" fmla="*/ 346 w 367"/>
                    <a:gd name="T73" fmla="*/ 966 h 1055"/>
                    <a:gd name="T74" fmla="*/ 338 w 367"/>
                    <a:gd name="T75" fmla="*/ 990 h 1055"/>
                    <a:gd name="T76" fmla="*/ 330 w 367"/>
                    <a:gd name="T77" fmla="*/ 1015 h 1055"/>
                    <a:gd name="T78" fmla="*/ 323 w 367"/>
                    <a:gd name="T79" fmla="*/ 1042 h 1055"/>
                    <a:gd name="T80" fmla="*/ 311 w 367"/>
                    <a:gd name="T81" fmla="*/ 1030 h 1055"/>
                    <a:gd name="T82" fmla="*/ 300 w 367"/>
                    <a:gd name="T83" fmla="*/ 985 h 1055"/>
                    <a:gd name="T84" fmla="*/ 294 w 367"/>
                    <a:gd name="T85" fmla="*/ 933 h 1055"/>
                    <a:gd name="T86" fmla="*/ 289 w 367"/>
                    <a:gd name="T87" fmla="*/ 880 h 1055"/>
                    <a:gd name="T88" fmla="*/ 285 w 367"/>
                    <a:gd name="T89" fmla="*/ 825 h 1055"/>
                    <a:gd name="T90" fmla="*/ 281 w 367"/>
                    <a:gd name="T91" fmla="*/ 770 h 1055"/>
                    <a:gd name="T92" fmla="*/ 275 w 367"/>
                    <a:gd name="T93" fmla="*/ 715 h 1055"/>
                    <a:gd name="T94" fmla="*/ 266 w 367"/>
                    <a:gd name="T95" fmla="*/ 667 h 1055"/>
                    <a:gd name="T96" fmla="*/ 249 w 367"/>
                    <a:gd name="T97" fmla="*/ 599 h 1055"/>
                    <a:gd name="T98" fmla="*/ 226 w 367"/>
                    <a:gd name="T99" fmla="*/ 513 h 1055"/>
                    <a:gd name="T100" fmla="*/ 196 w 367"/>
                    <a:gd name="T101" fmla="*/ 431 h 1055"/>
                    <a:gd name="T102" fmla="*/ 161 w 367"/>
                    <a:gd name="T103" fmla="*/ 352 h 1055"/>
                    <a:gd name="T104" fmla="*/ 127 w 367"/>
                    <a:gd name="T105" fmla="*/ 272 h 1055"/>
                    <a:gd name="T106" fmla="*/ 89 w 367"/>
                    <a:gd name="T107" fmla="*/ 192 h 1055"/>
                    <a:gd name="T108" fmla="*/ 53 w 367"/>
                    <a:gd name="T109" fmla="*/ 112 h 1055"/>
                    <a:gd name="T110" fmla="*/ 17 w 367"/>
                    <a:gd name="T111" fmla="*/ 36 h 1055"/>
                    <a:gd name="T112" fmla="*/ 0 w 367"/>
                    <a:gd name="T113" fmla="*/ 0 h 10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67" h="1055">
                      <a:moveTo>
                        <a:pt x="0" y="0"/>
                      </a:moveTo>
                      <a:lnTo>
                        <a:pt x="26" y="4"/>
                      </a:lnTo>
                      <a:lnTo>
                        <a:pt x="51" y="15"/>
                      </a:lnTo>
                      <a:lnTo>
                        <a:pt x="74" y="28"/>
                      </a:lnTo>
                      <a:lnTo>
                        <a:pt x="93" y="45"/>
                      </a:lnTo>
                      <a:lnTo>
                        <a:pt x="108" y="64"/>
                      </a:lnTo>
                      <a:lnTo>
                        <a:pt x="125" y="87"/>
                      </a:lnTo>
                      <a:lnTo>
                        <a:pt x="137" y="110"/>
                      </a:lnTo>
                      <a:lnTo>
                        <a:pt x="154" y="137"/>
                      </a:lnTo>
                      <a:lnTo>
                        <a:pt x="163" y="161"/>
                      </a:lnTo>
                      <a:lnTo>
                        <a:pt x="173" y="188"/>
                      </a:lnTo>
                      <a:lnTo>
                        <a:pt x="180" y="215"/>
                      </a:lnTo>
                      <a:lnTo>
                        <a:pt x="192" y="243"/>
                      </a:lnTo>
                      <a:lnTo>
                        <a:pt x="201" y="270"/>
                      </a:lnTo>
                      <a:lnTo>
                        <a:pt x="215" y="296"/>
                      </a:lnTo>
                      <a:lnTo>
                        <a:pt x="226" y="319"/>
                      </a:lnTo>
                      <a:lnTo>
                        <a:pt x="239" y="344"/>
                      </a:lnTo>
                      <a:lnTo>
                        <a:pt x="243" y="361"/>
                      </a:lnTo>
                      <a:lnTo>
                        <a:pt x="249" y="378"/>
                      </a:lnTo>
                      <a:lnTo>
                        <a:pt x="253" y="397"/>
                      </a:lnTo>
                      <a:lnTo>
                        <a:pt x="256" y="416"/>
                      </a:lnTo>
                      <a:lnTo>
                        <a:pt x="260" y="433"/>
                      </a:lnTo>
                      <a:lnTo>
                        <a:pt x="264" y="454"/>
                      </a:lnTo>
                      <a:lnTo>
                        <a:pt x="266" y="473"/>
                      </a:lnTo>
                      <a:lnTo>
                        <a:pt x="272" y="490"/>
                      </a:lnTo>
                      <a:lnTo>
                        <a:pt x="273" y="507"/>
                      </a:lnTo>
                      <a:lnTo>
                        <a:pt x="279" y="526"/>
                      </a:lnTo>
                      <a:lnTo>
                        <a:pt x="279" y="545"/>
                      </a:lnTo>
                      <a:lnTo>
                        <a:pt x="285" y="564"/>
                      </a:lnTo>
                      <a:lnTo>
                        <a:pt x="287" y="582"/>
                      </a:lnTo>
                      <a:lnTo>
                        <a:pt x="292" y="601"/>
                      </a:lnTo>
                      <a:lnTo>
                        <a:pt x="298" y="622"/>
                      </a:lnTo>
                      <a:lnTo>
                        <a:pt x="304" y="641"/>
                      </a:lnTo>
                      <a:lnTo>
                        <a:pt x="306" y="629"/>
                      </a:lnTo>
                      <a:lnTo>
                        <a:pt x="310" y="616"/>
                      </a:lnTo>
                      <a:lnTo>
                        <a:pt x="311" y="606"/>
                      </a:lnTo>
                      <a:lnTo>
                        <a:pt x="313" y="597"/>
                      </a:lnTo>
                      <a:lnTo>
                        <a:pt x="313" y="585"/>
                      </a:lnTo>
                      <a:lnTo>
                        <a:pt x="313" y="572"/>
                      </a:lnTo>
                      <a:lnTo>
                        <a:pt x="313" y="561"/>
                      </a:lnTo>
                      <a:lnTo>
                        <a:pt x="313" y="551"/>
                      </a:lnTo>
                      <a:lnTo>
                        <a:pt x="311" y="536"/>
                      </a:lnTo>
                      <a:lnTo>
                        <a:pt x="311" y="526"/>
                      </a:lnTo>
                      <a:lnTo>
                        <a:pt x="311" y="511"/>
                      </a:lnTo>
                      <a:lnTo>
                        <a:pt x="311" y="500"/>
                      </a:lnTo>
                      <a:lnTo>
                        <a:pt x="310" y="487"/>
                      </a:lnTo>
                      <a:lnTo>
                        <a:pt x="310" y="475"/>
                      </a:lnTo>
                      <a:lnTo>
                        <a:pt x="310" y="464"/>
                      </a:lnTo>
                      <a:lnTo>
                        <a:pt x="311" y="454"/>
                      </a:lnTo>
                      <a:lnTo>
                        <a:pt x="317" y="473"/>
                      </a:lnTo>
                      <a:lnTo>
                        <a:pt x="325" y="498"/>
                      </a:lnTo>
                      <a:lnTo>
                        <a:pt x="330" y="519"/>
                      </a:lnTo>
                      <a:lnTo>
                        <a:pt x="338" y="544"/>
                      </a:lnTo>
                      <a:lnTo>
                        <a:pt x="342" y="568"/>
                      </a:lnTo>
                      <a:lnTo>
                        <a:pt x="348" y="591"/>
                      </a:lnTo>
                      <a:lnTo>
                        <a:pt x="351" y="616"/>
                      </a:lnTo>
                      <a:lnTo>
                        <a:pt x="357" y="642"/>
                      </a:lnTo>
                      <a:lnTo>
                        <a:pt x="359" y="667"/>
                      </a:lnTo>
                      <a:lnTo>
                        <a:pt x="361" y="694"/>
                      </a:lnTo>
                      <a:lnTo>
                        <a:pt x="363" y="720"/>
                      </a:lnTo>
                      <a:lnTo>
                        <a:pt x="367" y="747"/>
                      </a:lnTo>
                      <a:lnTo>
                        <a:pt x="365" y="772"/>
                      </a:lnTo>
                      <a:lnTo>
                        <a:pt x="365" y="798"/>
                      </a:lnTo>
                      <a:lnTo>
                        <a:pt x="365" y="825"/>
                      </a:lnTo>
                      <a:lnTo>
                        <a:pt x="365" y="852"/>
                      </a:lnTo>
                      <a:lnTo>
                        <a:pt x="363" y="863"/>
                      </a:lnTo>
                      <a:lnTo>
                        <a:pt x="361" y="876"/>
                      </a:lnTo>
                      <a:lnTo>
                        <a:pt x="359" y="890"/>
                      </a:lnTo>
                      <a:lnTo>
                        <a:pt x="359" y="903"/>
                      </a:lnTo>
                      <a:lnTo>
                        <a:pt x="355" y="914"/>
                      </a:lnTo>
                      <a:lnTo>
                        <a:pt x="353" y="928"/>
                      </a:lnTo>
                      <a:lnTo>
                        <a:pt x="351" y="941"/>
                      </a:lnTo>
                      <a:lnTo>
                        <a:pt x="349" y="954"/>
                      </a:lnTo>
                      <a:lnTo>
                        <a:pt x="346" y="966"/>
                      </a:lnTo>
                      <a:lnTo>
                        <a:pt x="342" y="977"/>
                      </a:lnTo>
                      <a:lnTo>
                        <a:pt x="338" y="990"/>
                      </a:lnTo>
                      <a:lnTo>
                        <a:pt x="336" y="1004"/>
                      </a:lnTo>
                      <a:lnTo>
                        <a:pt x="330" y="1015"/>
                      </a:lnTo>
                      <a:lnTo>
                        <a:pt x="327" y="1028"/>
                      </a:lnTo>
                      <a:lnTo>
                        <a:pt x="323" y="1042"/>
                      </a:lnTo>
                      <a:lnTo>
                        <a:pt x="319" y="1055"/>
                      </a:lnTo>
                      <a:lnTo>
                        <a:pt x="311" y="1030"/>
                      </a:lnTo>
                      <a:lnTo>
                        <a:pt x="306" y="1009"/>
                      </a:lnTo>
                      <a:lnTo>
                        <a:pt x="300" y="985"/>
                      </a:lnTo>
                      <a:lnTo>
                        <a:pt x="298" y="960"/>
                      </a:lnTo>
                      <a:lnTo>
                        <a:pt x="294" y="933"/>
                      </a:lnTo>
                      <a:lnTo>
                        <a:pt x="292" y="907"/>
                      </a:lnTo>
                      <a:lnTo>
                        <a:pt x="289" y="880"/>
                      </a:lnTo>
                      <a:lnTo>
                        <a:pt x="289" y="853"/>
                      </a:lnTo>
                      <a:lnTo>
                        <a:pt x="285" y="825"/>
                      </a:lnTo>
                      <a:lnTo>
                        <a:pt x="283" y="798"/>
                      </a:lnTo>
                      <a:lnTo>
                        <a:pt x="281" y="770"/>
                      </a:lnTo>
                      <a:lnTo>
                        <a:pt x="279" y="745"/>
                      </a:lnTo>
                      <a:lnTo>
                        <a:pt x="275" y="715"/>
                      </a:lnTo>
                      <a:lnTo>
                        <a:pt x="272" y="692"/>
                      </a:lnTo>
                      <a:lnTo>
                        <a:pt x="266" y="667"/>
                      </a:lnTo>
                      <a:lnTo>
                        <a:pt x="262" y="642"/>
                      </a:lnTo>
                      <a:lnTo>
                        <a:pt x="249" y="599"/>
                      </a:lnTo>
                      <a:lnTo>
                        <a:pt x="237" y="557"/>
                      </a:lnTo>
                      <a:lnTo>
                        <a:pt x="226" y="513"/>
                      </a:lnTo>
                      <a:lnTo>
                        <a:pt x="211" y="473"/>
                      </a:lnTo>
                      <a:lnTo>
                        <a:pt x="196" y="431"/>
                      </a:lnTo>
                      <a:lnTo>
                        <a:pt x="178" y="393"/>
                      </a:lnTo>
                      <a:lnTo>
                        <a:pt x="161" y="352"/>
                      </a:lnTo>
                      <a:lnTo>
                        <a:pt x="146" y="313"/>
                      </a:lnTo>
                      <a:lnTo>
                        <a:pt x="127" y="272"/>
                      </a:lnTo>
                      <a:lnTo>
                        <a:pt x="108" y="232"/>
                      </a:lnTo>
                      <a:lnTo>
                        <a:pt x="89" y="192"/>
                      </a:lnTo>
                      <a:lnTo>
                        <a:pt x="72" y="152"/>
                      </a:lnTo>
                      <a:lnTo>
                        <a:pt x="53" y="112"/>
                      </a:lnTo>
                      <a:lnTo>
                        <a:pt x="34" y="74"/>
                      </a:lnTo>
                      <a:lnTo>
                        <a:pt x="17" y="3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111"/>
                <p:cNvSpPr>
                  <a:spLocks/>
                </p:cNvSpPr>
                <p:nvPr/>
              </p:nvSpPr>
              <p:spPr bwMode="auto">
                <a:xfrm>
                  <a:off x="812916" y="3576639"/>
                  <a:ext cx="396875" cy="663575"/>
                </a:xfrm>
                <a:custGeom>
                  <a:avLst/>
                  <a:gdLst>
                    <a:gd name="T0" fmla="*/ 494 w 500"/>
                    <a:gd name="T1" fmla="*/ 35 h 837"/>
                    <a:gd name="T2" fmla="*/ 479 w 500"/>
                    <a:gd name="T3" fmla="*/ 107 h 837"/>
                    <a:gd name="T4" fmla="*/ 460 w 500"/>
                    <a:gd name="T5" fmla="*/ 179 h 837"/>
                    <a:gd name="T6" fmla="*/ 433 w 500"/>
                    <a:gd name="T7" fmla="*/ 249 h 837"/>
                    <a:gd name="T8" fmla="*/ 405 w 500"/>
                    <a:gd name="T9" fmla="*/ 318 h 837"/>
                    <a:gd name="T10" fmla="*/ 367 w 500"/>
                    <a:gd name="T11" fmla="*/ 386 h 837"/>
                    <a:gd name="T12" fmla="*/ 325 w 500"/>
                    <a:gd name="T13" fmla="*/ 455 h 837"/>
                    <a:gd name="T14" fmla="*/ 279 w 500"/>
                    <a:gd name="T15" fmla="*/ 519 h 837"/>
                    <a:gd name="T16" fmla="*/ 243 w 500"/>
                    <a:gd name="T17" fmla="*/ 563 h 837"/>
                    <a:gd name="T18" fmla="*/ 220 w 500"/>
                    <a:gd name="T19" fmla="*/ 588 h 837"/>
                    <a:gd name="T20" fmla="*/ 197 w 500"/>
                    <a:gd name="T21" fmla="*/ 613 h 837"/>
                    <a:gd name="T22" fmla="*/ 175 w 500"/>
                    <a:gd name="T23" fmla="*/ 639 h 837"/>
                    <a:gd name="T24" fmla="*/ 152 w 500"/>
                    <a:gd name="T25" fmla="*/ 662 h 837"/>
                    <a:gd name="T26" fmla="*/ 129 w 500"/>
                    <a:gd name="T27" fmla="*/ 687 h 837"/>
                    <a:gd name="T28" fmla="*/ 106 w 500"/>
                    <a:gd name="T29" fmla="*/ 713 h 837"/>
                    <a:gd name="T30" fmla="*/ 83 w 500"/>
                    <a:gd name="T31" fmla="*/ 738 h 837"/>
                    <a:gd name="T32" fmla="*/ 61 w 500"/>
                    <a:gd name="T33" fmla="*/ 765 h 837"/>
                    <a:gd name="T34" fmla="*/ 40 w 500"/>
                    <a:gd name="T35" fmla="*/ 788 h 837"/>
                    <a:gd name="T36" fmla="*/ 21 w 500"/>
                    <a:gd name="T37" fmla="*/ 808 h 837"/>
                    <a:gd name="T38" fmla="*/ 5 w 500"/>
                    <a:gd name="T39" fmla="*/ 827 h 837"/>
                    <a:gd name="T40" fmla="*/ 2 w 500"/>
                    <a:gd name="T41" fmla="*/ 816 h 837"/>
                    <a:gd name="T42" fmla="*/ 13 w 500"/>
                    <a:gd name="T43" fmla="*/ 780 h 837"/>
                    <a:gd name="T44" fmla="*/ 28 w 500"/>
                    <a:gd name="T45" fmla="*/ 731 h 837"/>
                    <a:gd name="T46" fmla="*/ 53 w 500"/>
                    <a:gd name="T47" fmla="*/ 677 h 837"/>
                    <a:gd name="T48" fmla="*/ 83 w 500"/>
                    <a:gd name="T49" fmla="*/ 624 h 837"/>
                    <a:gd name="T50" fmla="*/ 118 w 500"/>
                    <a:gd name="T51" fmla="*/ 573 h 837"/>
                    <a:gd name="T52" fmla="*/ 154 w 500"/>
                    <a:gd name="T53" fmla="*/ 525 h 837"/>
                    <a:gd name="T54" fmla="*/ 194 w 500"/>
                    <a:gd name="T55" fmla="*/ 474 h 837"/>
                    <a:gd name="T56" fmla="*/ 233 w 500"/>
                    <a:gd name="T57" fmla="*/ 424 h 837"/>
                    <a:gd name="T58" fmla="*/ 273 w 500"/>
                    <a:gd name="T59" fmla="*/ 377 h 837"/>
                    <a:gd name="T60" fmla="*/ 308 w 500"/>
                    <a:gd name="T61" fmla="*/ 333 h 837"/>
                    <a:gd name="T62" fmla="*/ 334 w 500"/>
                    <a:gd name="T63" fmla="*/ 299 h 837"/>
                    <a:gd name="T64" fmla="*/ 359 w 500"/>
                    <a:gd name="T65" fmla="*/ 263 h 837"/>
                    <a:gd name="T66" fmla="*/ 384 w 500"/>
                    <a:gd name="T67" fmla="*/ 227 h 837"/>
                    <a:gd name="T68" fmla="*/ 405 w 500"/>
                    <a:gd name="T69" fmla="*/ 187 h 837"/>
                    <a:gd name="T70" fmla="*/ 425 w 500"/>
                    <a:gd name="T71" fmla="*/ 147 h 837"/>
                    <a:gd name="T72" fmla="*/ 443 w 500"/>
                    <a:gd name="T73" fmla="*/ 107 h 837"/>
                    <a:gd name="T74" fmla="*/ 458 w 500"/>
                    <a:gd name="T75" fmla="*/ 65 h 837"/>
                    <a:gd name="T76" fmla="*/ 475 w 500"/>
                    <a:gd name="T77" fmla="*/ 33 h 837"/>
                    <a:gd name="T78" fmla="*/ 486 w 500"/>
                    <a:gd name="T79" fmla="*/ 10 h 837"/>
                    <a:gd name="T80" fmla="*/ 500 w 500"/>
                    <a:gd name="T81" fmla="*/ 0 h 8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00" h="837">
                      <a:moveTo>
                        <a:pt x="500" y="0"/>
                      </a:moveTo>
                      <a:lnTo>
                        <a:pt x="494" y="35"/>
                      </a:lnTo>
                      <a:lnTo>
                        <a:pt x="488" y="73"/>
                      </a:lnTo>
                      <a:lnTo>
                        <a:pt x="479" y="107"/>
                      </a:lnTo>
                      <a:lnTo>
                        <a:pt x="471" y="145"/>
                      </a:lnTo>
                      <a:lnTo>
                        <a:pt x="460" y="179"/>
                      </a:lnTo>
                      <a:lnTo>
                        <a:pt x="448" y="215"/>
                      </a:lnTo>
                      <a:lnTo>
                        <a:pt x="433" y="249"/>
                      </a:lnTo>
                      <a:lnTo>
                        <a:pt x="422" y="287"/>
                      </a:lnTo>
                      <a:lnTo>
                        <a:pt x="405" y="318"/>
                      </a:lnTo>
                      <a:lnTo>
                        <a:pt x="387" y="352"/>
                      </a:lnTo>
                      <a:lnTo>
                        <a:pt x="367" y="386"/>
                      </a:lnTo>
                      <a:lnTo>
                        <a:pt x="348" y="421"/>
                      </a:lnTo>
                      <a:lnTo>
                        <a:pt x="325" y="455"/>
                      </a:lnTo>
                      <a:lnTo>
                        <a:pt x="302" y="487"/>
                      </a:lnTo>
                      <a:lnTo>
                        <a:pt x="279" y="519"/>
                      </a:lnTo>
                      <a:lnTo>
                        <a:pt x="256" y="554"/>
                      </a:lnTo>
                      <a:lnTo>
                        <a:pt x="243" y="563"/>
                      </a:lnTo>
                      <a:lnTo>
                        <a:pt x="232" y="575"/>
                      </a:lnTo>
                      <a:lnTo>
                        <a:pt x="220" y="588"/>
                      </a:lnTo>
                      <a:lnTo>
                        <a:pt x="209" y="599"/>
                      </a:lnTo>
                      <a:lnTo>
                        <a:pt x="197" y="613"/>
                      </a:lnTo>
                      <a:lnTo>
                        <a:pt x="186" y="624"/>
                      </a:lnTo>
                      <a:lnTo>
                        <a:pt x="175" y="639"/>
                      </a:lnTo>
                      <a:lnTo>
                        <a:pt x="163" y="651"/>
                      </a:lnTo>
                      <a:lnTo>
                        <a:pt x="152" y="662"/>
                      </a:lnTo>
                      <a:lnTo>
                        <a:pt x="140" y="677"/>
                      </a:lnTo>
                      <a:lnTo>
                        <a:pt x="129" y="687"/>
                      </a:lnTo>
                      <a:lnTo>
                        <a:pt x="118" y="702"/>
                      </a:lnTo>
                      <a:lnTo>
                        <a:pt x="106" y="713"/>
                      </a:lnTo>
                      <a:lnTo>
                        <a:pt x="95" y="727"/>
                      </a:lnTo>
                      <a:lnTo>
                        <a:pt x="83" y="738"/>
                      </a:lnTo>
                      <a:lnTo>
                        <a:pt x="72" y="753"/>
                      </a:lnTo>
                      <a:lnTo>
                        <a:pt x="61" y="765"/>
                      </a:lnTo>
                      <a:lnTo>
                        <a:pt x="51" y="774"/>
                      </a:lnTo>
                      <a:lnTo>
                        <a:pt x="40" y="788"/>
                      </a:lnTo>
                      <a:lnTo>
                        <a:pt x="30" y="799"/>
                      </a:lnTo>
                      <a:lnTo>
                        <a:pt x="21" y="808"/>
                      </a:lnTo>
                      <a:lnTo>
                        <a:pt x="13" y="818"/>
                      </a:lnTo>
                      <a:lnTo>
                        <a:pt x="5" y="827"/>
                      </a:lnTo>
                      <a:lnTo>
                        <a:pt x="0" y="837"/>
                      </a:lnTo>
                      <a:lnTo>
                        <a:pt x="2" y="816"/>
                      </a:lnTo>
                      <a:lnTo>
                        <a:pt x="7" y="799"/>
                      </a:lnTo>
                      <a:lnTo>
                        <a:pt x="13" y="780"/>
                      </a:lnTo>
                      <a:lnTo>
                        <a:pt x="19" y="759"/>
                      </a:lnTo>
                      <a:lnTo>
                        <a:pt x="28" y="731"/>
                      </a:lnTo>
                      <a:lnTo>
                        <a:pt x="40" y="704"/>
                      </a:lnTo>
                      <a:lnTo>
                        <a:pt x="53" y="677"/>
                      </a:lnTo>
                      <a:lnTo>
                        <a:pt x="68" y="651"/>
                      </a:lnTo>
                      <a:lnTo>
                        <a:pt x="83" y="624"/>
                      </a:lnTo>
                      <a:lnTo>
                        <a:pt x="100" y="597"/>
                      </a:lnTo>
                      <a:lnTo>
                        <a:pt x="118" y="573"/>
                      </a:lnTo>
                      <a:lnTo>
                        <a:pt x="137" y="552"/>
                      </a:lnTo>
                      <a:lnTo>
                        <a:pt x="154" y="525"/>
                      </a:lnTo>
                      <a:lnTo>
                        <a:pt x="175" y="500"/>
                      </a:lnTo>
                      <a:lnTo>
                        <a:pt x="194" y="474"/>
                      </a:lnTo>
                      <a:lnTo>
                        <a:pt x="214" y="451"/>
                      </a:lnTo>
                      <a:lnTo>
                        <a:pt x="233" y="424"/>
                      </a:lnTo>
                      <a:lnTo>
                        <a:pt x="254" y="402"/>
                      </a:lnTo>
                      <a:lnTo>
                        <a:pt x="273" y="377"/>
                      </a:lnTo>
                      <a:lnTo>
                        <a:pt x="294" y="352"/>
                      </a:lnTo>
                      <a:lnTo>
                        <a:pt x="308" y="333"/>
                      </a:lnTo>
                      <a:lnTo>
                        <a:pt x="321" y="316"/>
                      </a:lnTo>
                      <a:lnTo>
                        <a:pt x="334" y="299"/>
                      </a:lnTo>
                      <a:lnTo>
                        <a:pt x="348" y="282"/>
                      </a:lnTo>
                      <a:lnTo>
                        <a:pt x="359" y="263"/>
                      </a:lnTo>
                      <a:lnTo>
                        <a:pt x="372" y="244"/>
                      </a:lnTo>
                      <a:lnTo>
                        <a:pt x="384" y="227"/>
                      </a:lnTo>
                      <a:lnTo>
                        <a:pt x="395" y="208"/>
                      </a:lnTo>
                      <a:lnTo>
                        <a:pt x="405" y="187"/>
                      </a:lnTo>
                      <a:lnTo>
                        <a:pt x="416" y="168"/>
                      </a:lnTo>
                      <a:lnTo>
                        <a:pt x="425" y="147"/>
                      </a:lnTo>
                      <a:lnTo>
                        <a:pt x="437" y="128"/>
                      </a:lnTo>
                      <a:lnTo>
                        <a:pt x="443" y="107"/>
                      </a:lnTo>
                      <a:lnTo>
                        <a:pt x="450" y="86"/>
                      </a:lnTo>
                      <a:lnTo>
                        <a:pt x="458" y="65"/>
                      </a:lnTo>
                      <a:lnTo>
                        <a:pt x="467" y="46"/>
                      </a:lnTo>
                      <a:lnTo>
                        <a:pt x="475" y="33"/>
                      </a:lnTo>
                      <a:lnTo>
                        <a:pt x="481" y="21"/>
                      </a:lnTo>
                      <a:lnTo>
                        <a:pt x="486" y="10"/>
                      </a:lnTo>
                      <a:lnTo>
                        <a:pt x="500" y="0"/>
                      </a:lnTo>
                      <a:lnTo>
                        <a:pt x="50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112"/>
                <p:cNvSpPr>
                  <a:spLocks/>
                </p:cNvSpPr>
                <p:nvPr/>
              </p:nvSpPr>
              <p:spPr bwMode="auto">
                <a:xfrm>
                  <a:off x="1174866" y="3581401"/>
                  <a:ext cx="184150" cy="828675"/>
                </a:xfrm>
                <a:custGeom>
                  <a:avLst/>
                  <a:gdLst>
                    <a:gd name="T0" fmla="*/ 224 w 232"/>
                    <a:gd name="T1" fmla="*/ 23 h 1044"/>
                    <a:gd name="T2" fmla="*/ 209 w 232"/>
                    <a:gd name="T3" fmla="*/ 70 h 1044"/>
                    <a:gd name="T4" fmla="*/ 197 w 232"/>
                    <a:gd name="T5" fmla="*/ 118 h 1044"/>
                    <a:gd name="T6" fmla="*/ 186 w 232"/>
                    <a:gd name="T7" fmla="*/ 167 h 1044"/>
                    <a:gd name="T8" fmla="*/ 175 w 232"/>
                    <a:gd name="T9" fmla="*/ 219 h 1044"/>
                    <a:gd name="T10" fmla="*/ 165 w 232"/>
                    <a:gd name="T11" fmla="*/ 268 h 1044"/>
                    <a:gd name="T12" fmla="*/ 156 w 232"/>
                    <a:gd name="T13" fmla="*/ 319 h 1044"/>
                    <a:gd name="T14" fmla="*/ 150 w 232"/>
                    <a:gd name="T15" fmla="*/ 371 h 1044"/>
                    <a:gd name="T16" fmla="*/ 142 w 232"/>
                    <a:gd name="T17" fmla="*/ 430 h 1044"/>
                    <a:gd name="T18" fmla="*/ 135 w 232"/>
                    <a:gd name="T19" fmla="*/ 491 h 1044"/>
                    <a:gd name="T20" fmla="*/ 131 w 232"/>
                    <a:gd name="T21" fmla="*/ 553 h 1044"/>
                    <a:gd name="T22" fmla="*/ 131 w 232"/>
                    <a:gd name="T23" fmla="*/ 614 h 1044"/>
                    <a:gd name="T24" fmla="*/ 131 w 232"/>
                    <a:gd name="T25" fmla="*/ 675 h 1044"/>
                    <a:gd name="T26" fmla="*/ 133 w 232"/>
                    <a:gd name="T27" fmla="*/ 736 h 1044"/>
                    <a:gd name="T28" fmla="*/ 137 w 232"/>
                    <a:gd name="T29" fmla="*/ 799 h 1044"/>
                    <a:gd name="T30" fmla="*/ 146 w 232"/>
                    <a:gd name="T31" fmla="*/ 859 h 1044"/>
                    <a:gd name="T32" fmla="*/ 150 w 232"/>
                    <a:gd name="T33" fmla="*/ 905 h 1044"/>
                    <a:gd name="T34" fmla="*/ 142 w 232"/>
                    <a:gd name="T35" fmla="*/ 935 h 1044"/>
                    <a:gd name="T36" fmla="*/ 131 w 232"/>
                    <a:gd name="T37" fmla="*/ 964 h 1044"/>
                    <a:gd name="T38" fmla="*/ 118 w 232"/>
                    <a:gd name="T39" fmla="*/ 991 h 1044"/>
                    <a:gd name="T40" fmla="*/ 106 w 232"/>
                    <a:gd name="T41" fmla="*/ 1013 h 1044"/>
                    <a:gd name="T42" fmla="*/ 99 w 232"/>
                    <a:gd name="T43" fmla="*/ 1034 h 1044"/>
                    <a:gd name="T44" fmla="*/ 80 w 232"/>
                    <a:gd name="T45" fmla="*/ 1008 h 1044"/>
                    <a:gd name="T46" fmla="*/ 57 w 232"/>
                    <a:gd name="T47" fmla="*/ 935 h 1044"/>
                    <a:gd name="T48" fmla="*/ 40 w 232"/>
                    <a:gd name="T49" fmla="*/ 861 h 1044"/>
                    <a:gd name="T50" fmla="*/ 28 w 232"/>
                    <a:gd name="T51" fmla="*/ 785 h 1044"/>
                    <a:gd name="T52" fmla="*/ 19 w 232"/>
                    <a:gd name="T53" fmla="*/ 711 h 1044"/>
                    <a:gd name="T54" fmla="*/ 11 w 232"/>
                    <a:gd name="T55" fmla="*/ 633 h 1044"/>
                    <a:gd name="T56" fmla="*/ 4 w 232"/>
                    <a:gd name="T57" fmla="*/ 553 h 1044"/>
                    <a:gd name="T58" fmla="*/ 2 w 232"/>
                    <a:gd name="T59" fmla="*/ 475 h 1044"/>
                    <a:gd name="T60" fmla="*/ 0 w 232"/>
                    <a:gd name="T61" fmla="*/ 403 h 1044"/>
                    <a:gd name="T62" fmla="*/ 9 w 232"/>
                    <a:gd name="T63" fmla="*/ 342 h 1044"/>
                    <a:gd name="T64" fmla="*/ 28 w 232"/>
                    <a:gd name="T65" fmla="*/ 281 h 1044"/>
                    <a:gd name="T66" fmla="*/ 57 w 232"/>
                    <a:gd name="T67" fmla="*/ 224 h 1044"/>
                    <a:gd name="T68" fmla="*/ 91 w 232"/>
                    <a:gd name="T69" fmla="*/ 169 h 1044"/>
                    <a:gd name="T70" fmla="*/ 127 w 232"/>
                    <a:gd name="T71" fmla="*/ 118 h 1044"/>
                    <a:gd name="T72" fmla="*/ 169 w 232"/>
                    <a:gd name="T73" fmla="*/ 68 h 1044"/>
                    <a:gd name="T74" fmla="*/ 211 w 232"/>
                    <a:gd name="T75" fmla="*/ 23 h 1044"/>
                    <a:gd name="T76" fmla="*/ 232 w 232"/>
                    <a:gd name="T77" fmla="*/ 0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32" h="1044">
                      <a:moveTo>
                        <a:pt x="232" y="0"/>
                      </a:moveTo>
                      <a:lnTo>
                        <a:pt x="224" y="23"/>
                      </a:lnTo>
                      <a:lnTo>
                        <a:pt x="217" y="46"/>
                      </a:lnTo>
                      <a:lnTo>
                        <a:pt x="209" y="70"/>
                      </a:lnTo>
                      <a:lnTo>
                        <a:pt x="203" y="95"/>
                      </a:lnTo>
                      <a:lnTo>
                        <a:pt x="197" y="118"/>
                      </a:lnTo>
                      <a:lnTo>
                        <a:pt x="192" y="143"/>
                      </a:lnTo>
                      <a:lnTo>
                        <a:pt x="186" y="167"/>
                      </a:lnTo>
                      <a:lnTo>
                        <a:pt x="180" y="194"/>
                      </a:lnTo>
                      <a:lnTo>
                        <a:pt x="175" y="219"/>
                      </a:lnTo>
                      <a:lnTo>
                        <a:pt x="169" y="243"/>
                      </a:lnTo>
                      <a:lnTo>
                        <a:pt x="165" y="268"/>
                      </a:lnTo>
                      <a:lnTo>
                        <a:pt x="161" y="295"/>
                      </a:lnTo>
                      <a:lnTo>
                        <a:pt x="156" y="319"/>
                      </a:lnTo>
                      <a:lnTo>
                        <a:pt x="154" y="346"/>
                      </a:lnTo>
                      <a:lnTo>
                        <a:pt x="150" y="371"/>
                      </a:lnTo>
                      <a:lnTo>
                        <a:pt x="148" y="399"/>
                      </a:lnTo>
                      <a:lnTo>
                        <a:pt x="142" y="430"/>
                      </a:lnTo>
                      <a:lnTo>
                        <a:pt x="139" y="460"/>
                      </a:lnTo>
                      <a:lnTo>
                        <a:pt x="135" y="491"/>
                      </a:lnTo>
                      <a:lnTo>
                        <a:pt x="135" y="521"/>
                      </a:lnTo>
                      <a:lnTo>
                        <a:pt x="131" y="553"/>
                      </a:lnTo>
                      <a:lnTo>
                        <a:pt x="131" y="582"/>
                      </a:lnTo>
                      <a:lnTo>
                        <a:pt x="131" y="614"/>
                      </a:lnTo>
                      <a:lnTo>
                        <a:pt x="131" y="645"/>
                      </a:lnTo>
                      <a:lnTo>
                        <a:pt x="131" y="675"/>
                      </a:lnTo>
                      <a:lnTo>
                        <a:pt x="131" y="705"/>
                      </a:lnTo>
                      <a:lnTo>
                        <a:pt x="133" y="736"/>
                      </a:lnTo>
                      <a:lnTo>
                        <a:pt x="135" y="766"/>
                      </a:lnTo>
                      <a:lnTo>
                        <a:pt x="137" y="799"/>
                      </a:lnTo>
                      <a:lnTo>
                        <a:pt x="140" y="829"/>
                      </a:lnTo>
                      <a:lnTo>
                        <a:pt x="146" y="859"/>
                      </a:lnTo>
                      <a:lnTo>
                        <a:pt x="152" y="890"/>
                      </a:lnTo>
                      <a:lnTo>
                        <a:pt x="150" y="905"/>
                      </a:lnTo>
                      <a:lnTo>
                        <a:pt x="148" y="920"/>
                      </a:lnTo>
                      <a:lnTo>
                        <a:pt x="142" y="935"/>
                      </a:lnTo>
                      <a:lnTo>
                        <a:pt x="139" y="951"/>
                      </a:lnTo>
                      <a:lnTo>
                        <a:pt x="131" y="964"/>
                      </a:lnTo>
                      <a:lnTo>
                        <a:pt x="125" y="977"/>
                      </a:lnTo>
                      <a:lnTo>
                        <a:pt x="118" y="991"/>
                      </a:lnTo>
                      <a:lnTo>
                        <a:pt x="112" y="1006"/>
                      </a:lnTo>
                      <a:lnTo>
                        <a:pt x="106" y="1013"/>
                      </a:lnTo>
                      <a:lnTo>
                        <a:pt x="102" y="1023"/>
                      </a:lnTo>
                      <a:lnTo>
                        <a:pt x="99" y="1034"/>
                      </a:lnTo>
                      <a:lnTo>
                        <a:pt x="97" y="1044"/>
                      </a:lnTo>
                      <a:lnTo>
                        <a:pt x="80" y="1008"/>
                      </a:lnTo>
                      <a:lnTo>
                        <a:pt x="68" y="970"/>
                      </a:lnTo>
                      <a:lnTo>
                        <a:pt x="57" y="935"/>
                      </a:lnTo>
                      <a:lnTo>
                        <a:pt x="49" y="899"/>
                      </a:lnTo>
                      <a:lnTo>
                        <a:pt x="40" y="861"/>
                      </a:lnTo>
                      <a:lnTo>
                        <a:pt x="32" y="825"/>
                      </a:lnTo>
                      <a:lnTo>
                        <a:pt x="28" y="785"/>
                      </a:lnTo>
                      <a:lnTo>
                        <a:pt x="23" y="749"/>
                      </a:lnTo>
                      <a:lnTo>
                        <a:pt x="19" y="711"/>
                      </a:lnTo>
                      <a:lnTo>
                        <a:pt x="13" y="671"/>
                      </a:lnTo>
                      <a:lnTo>
                        <a:pt x="11" y="633"/>
                      </a:lnTo>
                      <a:lnTo>
                        <a:pt x="9" y="595"/>
                      </a:lnTo>
                      <a:lnTo>
                        <a:pt x="4" y="553"/>
                      </a:lnTo>
                      <a:lnTo>
                        <a:pt x="2" y="517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403"/>
                      </a:lnTo>
                      <a:lnTo>
                        <a:pt x="2" y="373"/>
                      </a:lnTo>
                      <a:lnTo>
                        <a:pt x="9" y="342"/>
                      </a:lnTo>
                      <a:lnTo>
                        <a:pt x="19" y="312"/>
                      </a:lnTo>
                      <a:lnTo>
                        <a:pt x="28" y="281"/>
                      </a:lnTo>
                      <a:lnTo>
                        <a:pt x="42" y="253"/>
                      </a:lnTo>
                      <a:lnTo>
                        <a:pt x="57" y="224"/>
                      </a:lnTo>
                      <a:lnTo>
                        <a:pt x="74" y="198"/>
                      </a:lnTo>
                      <a:lnTo>
                        <a:pt x="91" y="169"/>
                      </a:lnTo>
                      <a:lnTo>
                        <a:pt x="108" y="144"/>
                      </a:lnTo>
                      <a:lnTo>
                        <a:pt x="127" y="118"/>
                      </a:lnTo>
                      <a:lnTo>
                        <a:pt x="150" y="93"/>
                      </a:lnTo>
                      <a:lnTo>
                        <a:pt x="169" y="68"/>
                      </a:lnTo>
                      <a:lnTo>
                        <a:pt x="190" y="46"/>
                      </a:lnTo>
                      <a:lnTo>
                        <a:pt x="211" y="23"/>
                      </a:lnTo>
                      <a:lnTo>
                        <a:pt x="232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113"/>
                <p:cNvSpPr>
                  <a:spLocks/>
                </p:cNvSpPr>
                <p:nvPr/>
              </p:nvSpPr>
              <p:spPr bwMode="auto">
                <a:xfrm>
                  <a:off x="-601547" y="3594101"/>
                  <a:ext cx="66675" cy="209550"/>
                </a:xfrm>
                <a:custGeom>
                  <a:avLst/>
                  <a:gdLst>
                    <a:gd name="T0" fmla="*/ 68 w 86"/>
                    <a:gd name="T1" fmla="*/ 0 h 264"/>
                    <a:gd name="T2" fmla="*/ 70 w 86"/>
                    <a:gd name="T3" fmla="*/ 10 h 264"/>
                    <a:gd name="T4" fmla="*/ 72 w 86"/>
                    <a:gd name="T5" fmla="*/ 21 h 264"/>
                    <a:gd name="T6" fmla="*/ 74 w 86"/>
                    <a:gd name="T7" fmla="*/ 34 h 264"/>
                    <a:gd name="T8" fmla="*/ 78 w 86"/>
                    <a:gd name="T9" fmla="*/ 48 h 264"/>
                    <a:gd name="T10" fmla="*/ 80 w 86"/>
                    <a:gd name="T11" fmla="*/ 59 h 264"/>
                    <a:gd name="T12" fmla="*/ 82 w 86"/>
                    <a:gd name="T13" fmla="*/ 74 h 264"/>
                    <a:gd name="T14" fmla="*/ 84 w 86"/>
                    <a:gd name="T15" fmla="*/ 88 h 264"/>
                    <a:gd name="T16" fmla="*/ 86 w 86"/>
                    <a:gd name="T17" fmla="*/ 103 h 264"/>
                    <a:gd name="T18" fmla="*/ 84 w 86"/>
                    <a:gd name="T19" fmla="*/ 116 h 264"/>
                    <a:gd name="T20" fmla="*/ 84 w 86"/>
                    <a:gd name="T21" fmla="*/ 131 h 264"/>
                    <a:gd name="T22" fmla="*/ 84 w 86"/>
                    <a:gd name="T23" fmla="*/ 145 h 264"/>
                    <a:gd name="T24" fmla="*/ 84 w 86"/>
                    <a:gd name="T25" fmla="*/ 160 h 264"/>
                    <a:gd name="T26" fmla="*/ 80 w 86"/>
                    <a:gd name="T27" fmla="*/ 171 h 264"/>
                    <a:gd name="T28" fmla="*/ 78 w 86"/>
                    <a:gd name="T29" fmla="*/ 185 h 264"/>
                    <a:gd name="T30" fmla="*/ 74 w 86"/>
                    <a:gd name="T31" fmla="*/ 198 h 264"/>
                    <a:gd name="T32" fmla="*/ 72 w 86"/>
                    <a:gd name="T33" fmla="*/ 211 h 264"/>
                    <a:gd name="T34" fmla="*/ 65 w 86"/>
                    <a:gd name="T35" fmla="*/ 226 h 264"/>
                    <a:gd name="T36" fmla="*/ 53 w 86"/>
                    <a:gd name="T37" fmla="*/ 242 h 264"/>
                    <a:gd name="T38" fmla="*/ 40 w 86"/>
                    <a:gd name="T39" fmla="*/ 253 h 264"/>
                    <a:gd name="T40" fmla="*/ 23 w 86"/>
                    <a:gd name="T41" fmla="*/ 264 h 264"/>
                    <a:gd name="T42" fmla="*/ 23 w 86"/>
                    <a:gd name="T43" fmla="*/ 238 h 264"/>
                    <a:gd name="T44" fmla="*/ 11 w 86"/>
                    <a:gd name="T45" fmla="*/ 226 h 264"/>
                    <a:gd name="T46" fmla="*/ 6 w 86"/>
                    <a:gd name="T47" fmla="*/ 215 h 264"/>
                    <a:gd name="T48" fmla="*/ 0 w 86"/>
                    <a:gd name="T49" fmla="*/ 200 h 264"/>
                    <a:gd name="T50" fmla="*/ 0 w 86"/>
                    <a:gd name="T51" fmla="*/ 185 h 264"/>
                    <a:gd name="T52" fmla="*/ 0 w 86"/>
                    <a:gd name="T53" fmla="*/ 171 h 264"/>
                    <a:gd name="T54" fmla="*/ 0 w 86"/>
                    <a:gd name="T55" fmla="*/ 160 h 264"/>
                    <a:gd name="T56" fmla="*/ 2 w 86"/>
                    <a:gd name="T57" fmla="*/ 150 h 264"/>
                    <a:gd name="T58" fmla="*/ 8 w 86"/>
                    <a:gd name="T59" fmla="*/ 137 h 264"/>
                    <a:gd name="T60" fmla="*/ 10 w 86"/>
                    <a:gd name="T61" fmla="*/ 124 h 264"/>
                    <a:gd name="T62" fmla="*/ 15 w 86"/>
                    <a:gd name="T63" fmla="*/ 112 h 264"/>
                    <a:gd name="T64" fmla="*/ 21 w 86"/>
                    <a:gd name="T65" fmla="*/ 101 h 264"/>
                    <a:gd name="T66" fmla="*/ 27 w 86"/>
                    <a:gd name="T67" fmla="*/ 90 h 264"/>
                    <a:gd name="T68" fmla="*/ 32 w 86"/>
                    <a:gd name="T69" fmla="*/ 76 h 264"/>
                    <a:gd name="T70" fmla="*/ 38 w 86"/>
                    <a:gd name="T71" fmla="*/ 65 h 264"/>
                    <a:gd name="T72" fmla="*/ 44 w 86"/>
                    <a:gd name="T73" fmla="*/ 53 h 264"/>
                    <a:gd name="T74" fmla="*/ 49 w 86"/>
                    <a:gd name="T75" fmla="*/ 42 h 264"/>
                    <a:gd name="T76" fmla="*/ 53 w 86"/>
                    <a:gd name="T77" fmla="*/ 31 h 264"/>
                    <a:gd name="T78" fmla="*/ 59 w 86"/>
                    <a:gd name="T79" fmla="*/ 19 h 264"/>
                    <a:gd name="T80" fmla="*/ 63 w 86"/>
                    <a:gd name="T81" fmla="*/ 10 h 264"/>
                    <a:gd name="T82" fmla="*/ 68 w 86"/>
                    <a:gd name="T83" fmla="*/ 0 h 264"/>
                    <a:gd name="T84" fmla="*/ 68 w 86"/>
                    <a:gd name="T85" fmla="*/ 0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6" h="264">
                      <a:moveTo>
                        <a:pt x="68" y="0"/>
                      </a:moveTo>
                      <a:lnTo>
                        <a:pt x="70" y="10"/>
                      </a:lnTo>
                      <a:lnTo>
                        <a:pt x="72" y="21"/>
                      </a:lnTo>
                      <a:lnTo>
                        <a:pt x="74" y="34"/>
                      </a:lnTo>
                      <a:lnTo>
                        <a:pt x="78" y="48"/>
                      </a:lnTo>
                      <a:lnTo>
                        <a:pt x="80" y="59"/>
                      </a:lnTo>
                      <a:lnTo>
                        <a:pt x="82" y="74"/>
                      </a:lnTo>
                      <a:lnTo>
                        <a:pt x="84" y="88"/>
                      </a:lnTo>
                      <a:lnTo>
                        <a:pt x="86" y="103"/>
                      </a:lnTo>
                      <a:lnTo>
                        <a:pt x="84" y="116"/>
                      </a:lnTo>
                      <a:lnTo>
                        <a:pt x="84" y="131"/>
                      </a:lnTo>
                      <a:lnTo>
                        <a:pt x="84" y="145"/>
                      </a:lnTo>
                      <a:lnTo>
                        <a:pt x="84" y="160"/>
                      </a:lnTo>
                      <a:lnTo>
                        <a:pt x="80" y="171"/>
                      </a:lnTo>
                      <a:lnTo>
                        <a:pt x="78" y="185"/>
                      </a:lnTo>
                      <a:lnTo>
                        <a:pt x="74" y="198"/>
                      </a:lnTo>
                      <a:lnTo>
                        <a:pt x="72" y="211"/>
                      </a:lnTo>
                      <a:lnTo>
                        <a:pt x="65" y="226"/>
                      </a:lnTo>
                      <a:lnTo>
                        <a:pt x="53" y="242"/>
                      </a:lnTo>
                      <a:lnTo>
                        <a:pt x="40" y="253"/>
                      </a:lnTo>
                      <a:lnTo>
                        <a:pt x="23" y="264"/>
                      </a:lnTo>
                      <a:lnTo>
                        <a:pt x="23" y="238"/>
                      </a:lnTo>
                      <a:lnTo>
                        <a:pt x="11" y="226"/>
                      </a:lnTo>
                      <a:lnTo>
                        <a:pt x="6" y="215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50"/>
                      </a:lnTo>
                      <a:lnTo>
                        <a:pt x="8" y="137"/>
                      </a:lnTo>
                      <a:lnTo>
                        <a:pt x="10" y="124"/>
                      </a:lnTo>
                      <a:lnTo>
                        <a:pt x="15" y="112"/>
                      </a:lnTo>
                      <a:lnTo>
                        <a:pt x="21" y="101"/>
                      </a:lnTo>
                      <a:lnTo>
                        <a:pt x="27" y="90"/>
                      </a:lnTo>
                      <a:lnTo>
                        <a:pt x="32" y="76"/>
                      </a:lnTo>
                      <a:lnTo>
                        <a:pt x="38" y="65"/>
                      </a:lnTo>
                      <a:lnTo>
                        <a:pt x="44" y="53"/>
                      </a:lnTo>
                      <a:lnTo>
                        <a:pt x="49" y="42"/>
                      </a:lnTo>
                      <a:lnTo>
                        <a:pt x="53" y="31"/>
                      </a:lnTo>
                      <a:lnTo>
                        <a:pt x="59" y="19"/>
                      </a:lnTo>
                      <a:lnTo>
                        <a:pt x="63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114"/>
                <p:cNvSpPr>
                  <a:spLocks/>
                </p:cNvSpPr>
                <p:nvPr/>
              </p:nvSpPr>
              <p:spPr bwMode="auto">
                <a:xfrm>
                  <a:off x="1370128" y="3657601"/>
                  <a:ext cx="131763" cy="484188"/>
                </a:xfrm>
                <a:custGeom>
                  <a:avLst/>
                  <a:gdLst>
                    <a:gd name="T0" fmla="*/ 167 w 167"/>
                    <a:gd name="T1" fmla="*/ 0 h 610"/>
                    <a:gd name="T2" fmla="*/ 156 w 167"/>
                    <a:gd name="T3" fmla="*/ 23 h 610"/>
                    <a:gd name="T4" fmla="*/ 146 w 167"/>
                    <a:gd name="T5" fmla="*/ 49 h 610"/>
                    <a:gd name="T6" fmla="*/ 137 w 167"/>
                    <a:gd name="T7" fmla="*/ 74 h 610"/>
                    <a:gd name="T8" fmla="*/ 131 w 167"/>
                    <a:gd name="T9" fmla="*/ 103 h 610"/>
                    <a:gd name="T10" fmla="*/ 125 w 167"/>
                    <a:gd name="T11" fmla="*/ 131 h 610"/>
                    <a:gd name="T12" fmla="*/ 120 w 167"/>
                    <a:gd name="T13" fmla="*/ 160 h 610"/>
                    <a:gd name="T14" fmla="*/ 116 w 167"/>
                    <a:gd name="T15" fmla="*/ 188 h 610"/>
                    <a:gd name="T16" fmla="*/ 114 w 167"/>
                    <a:gd name="T17" fmla="*/ 221 h 610"/>
                    <a:gd name="T18" fmla="*/ 108 w 167"/>
                    <a:gd name="T19" fmla="*/ 247 h 610"/>
                    <a:gd name="T20" fmla="*/ 105 w 167"/>
                    <a:gd name="T21" fmla="*/ 276 h 610"/>
                    <a:gd name="T22" fmla="*/ 101 w 167"/>
                    <a:gd name="T23" fmla="*/ 308 h 610"/>
                    <a:gd name="T24" fmla="*/ 97 w 167"/>
                    <a:gd name="T25" fmla="*/ 337 h 610"/>
                    <a:gd name="T26" fmla="*/ 91 w 167"/>
                    <a:gd name="T27" fmla="*/ 365 h 610"/>
                    <a:gd name="T28" fmla="*/ 86 w 167"/>
                    <a:gd name="T29" fmla="*/ 396 h 610"/>
                    <a:gd name="T30" fmla="*/ 80 w 167"/>
                    <a:gd name="T31" fmla="*/ 424 h 610"/>
                    <a:gd name="T32" fmla="*/ 74 w 167"/>
                    <a:gd name="T33" fmla="*/ 453 h 610"/>
                    <a:gd name="T34" fmla="*/ 70 w 167"/>
                    <a:gd name="T35" fmla="*/ 468 h 610"/>
                    <a:gd name="T36" fmla="*/ 67 w 167"/>
                    <a:gd name="T37" fmla="*/ 479 h 610"/>
                    <a:gd name="T38" fmla="*/ 61 w 167"/>
                    <a:gd name="T39" fmla="*/ 494 h 610"/>
                    <a:gd name="T40" fmla="*/ 57 w 167"/>
                    <a:gd name="T41" fmla="*/ 510 h 610"/>
                    <a:gd name="T42" fmla="*/ 51 w 167"/>
                    <a:gd name="T43" fmla="*/ 521 h 610"/>
                    <a:gd name="T44" fmla="*/ 46 w 167"/>
                    <a:gd name="T45" fmla="*/ 536 h 610"/>
                    <a:gd name="T46" fmla="*/ 40 w 167"/>
                    <a:gd name="T47" fmla="*/ 548 h 610"/>
                    <a:gd name="T48" fmla="*/ 36 w 167"/>
                    <a:gd name="T49" fmla="*/ 563 h 610"/>
                    <a:gd name="T50" fmla="*/ 27 w 167"/>
                    <a:gd name="T51" fmla="*/ 574 h 610"/>
                    <a:gd name="T52" fmla="*/ 19 w 167"/>
                    <a:gd name="T53" fmla="*/ 586 h 610"/>
                    <a:gd name="T54" fmla="*/ 10 w 167"/>
                    <a:gd name="T55" fmla="*/ 599 h 610"/>
                    <a:gd name="T56" fmla="*/ 2 w 167"/>
                    <a:gd name="T57" fmla="*/ 610 h 610"/>
                    <a:gd name="T58" fmla="*/ 0 w 167"/>
                    <a:gd name="T59" fmla="*/ 589 h 610"/>
                    <a:gd name="T60" fmla="*/ 0 w 167"/>
                    <a:gd name="T61" fmla="*/ 567 h 610"/>
                    <a:gd name="T62" fmla="*/ 0 w 167"/>
                    <a:gd name="T63" fmla="*/ 548 h 610"/>
                    <a:gd name="T64" fmla="*/ 0 w 167"/>
                    <a:gd name="T65" fmla="*/ 527 h 610"/>
                    <a:gd name="T66" fmla="*/ 0 w 167"/>
                    <a:gd name="T67" fmla="*/ 504 h 610"/>
                    <a:gd name="T68" fmla="*/ 0 w 167"/>
                    <a:gd name="T69" fmla="*/ 483 h 610"/>
                    <a:gd name="T70" fmla="*/ 2 w 167"/>
                    <a:gd name="T71" fmla="*/ 460 h 610"/>
                    <a:gd name="T72" fmla="*/ 6 w 167"/>
                    <a:gd name="T73" fmla="*/ 441 h 610"/>
                    <a:gd name="T74" fmla="*/ 6 w 167"/>
                    <a:gd name="T75" fmla="*/ 418 h 610"/>
                    <a:gd name="T76" fmla="*/ 8 w 167"/>
                    <a:gd name="T77" fmla="*/ 397 h 610"/>
                    <a:gd name="T78" fmla="*/ 10 w 167"/>
                    <a:gd name="T79" fmla="*/ 378 h 610"/>
                    <a:gd name="T80" fmla="*/ 15 w 167"/>
                    <a:gd name="T81" fmla="*/ 356 h 610"/>
                    <a:gd name="T82" fmla="*/ 17 w 167"/>
                    <a:gd name="T83" fmla="*/ 335 h 610"/>
                    <a:gd name="T84" fmla="*/ 21 w 167"/>
                    <a:gd name="T85" fmla="*/ 318 h 610"/>
                    <a:gd name="T86" fmla="*/ 27 w 167"/>
                    <a:gd name="T87" fmla="*/ 295 h 610"/>
                    <a:gd name="T88" fmla="*/ 32 w 167"/>
                    <a:gd name="T89" fmla="*/ 276 h 610"/>
                    <a:gd name="T90" fmla="*/ 34 w 167"/>
                    <a:gd name="T91" fmla="*/ 259 h 610"/>
                    <a:gd name="T92" fmla="*/ 38 w 167"/>
                    <a:gd name="T93" fmla="*/ 243 h 610"/>
                    <a:gd name="T94" fmla="*/ 42 w 167"/>
                    <a:gd name="T95" fmla="*/ 228 h 610"/>
                    <a:gd name="T96" fmla="*/ 48 w 167"/>
                    <a:gd name="T97" fmla="*/ 213 h 610"/>
                    <a:gd name="T98" fmla="*/ 51 w 167"/>
                    <a:gd name="T99" fmla="*/ 196 h 610"/>
                    <a:gd name="T100" fmla="*/ 57 w 167"/>
                    <a:gd name="T101" fmla="*/ 181 h 610"/>
                    <a:gd name="T102" fmla="*/ 63 w 167"/>
                    <a:gd name="T103" fmla="*/ 167 h 610"/>
                    <a:gd name="T104" fmla="*/ 68 w 167"/>
                    <a:gd name="T105" fmla="*/ 150 h 610"/>
                    <a:gd name="T106" fmla="*/ 74 w 167"/>
                    <a:gd name="T107" fmla="*/ 133 h 610"/>
                    <a:gd name="T108" fmla="*/ 80 w 167"/>
                    <a:gd name="T109" fmla="*/ 118 h 610"/>
                    <a:gd name="T110" fmla="*/ 87 w 167"/>
                    <a:gd name="T111" fmla="*/ 103 h 610"/>
                    <a:gd name="T112" fmla="*/ 95 w 167"/>
                    <a:gd name="T113" fmla="*/ 88 h 610"/>
                    <a:gd name="T114" fmla="*/ 101 w 167"/>
                    <a:gd name="T115" fmla="*/ 70 h 610"/>
                    <a:gd name="T116" fmla="*/ 110 w 167"/>
                    <a:gd name="T117" fmla="*/ 55 h 610"/>
                    <a:gd name="T118" fmla="*/ 118 w 167"/>
                    <a:gd name="T119" fmla="*/ 40 h 610"/>
                    <a:gd name="T120" fmla="*/ 129 w 167"/>
                    <a:gd name="T121" fmla="*/ 27 h 610"/>
                    <a:gd name="T122" fmla="*/ 167 w 167"/>
                    <a:gd name="T123" fmla="*/ 0 h 610"/>
                    <a:gd name="T124" fmla="*/ 167 w 167"/>
                    <a:gd name="T125" fmla="*/ 0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67" h="610">
                      <a:moveTo>
                        <a:pt x="167" y="0"/>
                      </a:moveTo>
                      <a:lnTo>
                        <a:pt x="156" y="23"/>
                      </a:lnTo>
                      <a:lnTo>
                        <a:pt x="146" y="49"/>
                      </a:lnTo>
                      <a:lnTo>
                        <a:pt x="137" y="74"/>
                      </a:lnTo>
                      <a:lnTo>
                        <a:pt x="131" y="103"/>
                      </a:lnTo>
                      <a:lnTo>
                        <a:pt x="125" y="131"/>
                      </a:lnTo>
                      <a:lnTo>
                        <a:pt x="120" y="160"/>
                      </a:lnTo>
                      <a:lnTo>
                        <a:pt x="116" y="188"/>
                      </a:lnTo>
                      <a:lnTo>
                        <a:pt x="114" y="221"/>
                      </a:lnTo>
                      <a:lnTo>
                        <a:pt x="108" y="247"/>
                      </a:lnTo>
                      <a:lnTo>
                        <a:pt x="105" y="276"/>
                      </a:lnTo>
                      <a:lnTo>
                        <a:pt x="101" y="308"/>
                      </a:lnTo>
                      <a:lnTo>
                        <a:pt x="97" y="337"/>
                      </a:lnTo>
                      <a:lnTo>
                        <a:pt x="91" y="365"/>
                      </a:lnTo>
                      <a:lnTo>
                        <a:pt x="86" y="396"/>
                      </a:lnTo>
                      <a:lnTo>
                        <a:pt x="80" y="424"/>
                      </a:lnTo>
                      <a:lnTo>
                        <a:pt x="74" y="453"/>
                      </a:lnTo>
                      <a:lnTo>
                        <a:pt x="70" y="468"/>
                      </a:lnTo>
                      <a:lnTo>
                        <a:pt x="67" y="479"/>
                      </a:lnTo>
                      <a:lnTo>
                        <a:pt x="61" y="494"/>
                      </a:lnTo>
                      <a:lnTo>
                        <a:pt x="57" y="510"/>
                      </a:lnTo>
                      <a:lnTo>
                        <a:pt x="51" y="521"/>
                      </a:lnTo>
                      <a:lnTo>
                        <a:pt x="46" y="536"/>
                      </a:lnTo>
                      <a:lnTo>
                        <a:pt x="40" y="548"/>
                      </a:lnTo>
                      <a:lnTo>
                        <a:pt x="36" y="563"/>
                      </a:lnTo>
                      <a:lnTo>
                        <a:pt x="27" y="574"/>
                      </a:lnTo>
                      <a:lnTo>
                        <a:pt x="19" y="586"/>
                      </a:lnTo>
                      <a:lnTo>
                        <a:pt x="10" y="599"/>
                      </a:lnTo>
                      <a:lnTo>
                        <a:pt x="2" y="610"/>
                      </a:lnTo>
                      <a:lnTo>
                        <a:pt x="0" y="589"/>
                      </a:lnTo>
                      <a:lnTo>
                        <a:pt x="0" y="567"/>
                      </a:lnTo>
                      <a:lnTo>
                        <a:pt x="0" y="548"/>
                      </a:lnTo>
                      <a:lnTo>
                        <a:pt x="0" y="527"/>
                      </a:lnTo>
                      <a:lnTo>
                        <a:pt x="0" y="504"/>
                      </a:lnTo>
                      <a:lnTo>
                        <a:pt x="0" y="483"/>
                      </a:lnTo>
                      <a:lnTo>
                        <a:pt x="2" y="460"/>
                      </a:lnTo>
                      <a:lnTo>
                        <a:pt x="6" y="441"/>
                      </a:lnTo>
                      <a:lnTo>
                        <a:pt x="6" y="418"/>
                      </a:lnTo>
                      <a:lnTo>
                        <a:pt x="8" y="397"/>
                      </a:lnTo>
                      <a:lnTo>
                        <a:pt x="10" y="378"/>
                      </a:lnTo>
                      <a:lnTo>
                        <a:pt x="15" y="356"/>
                      </a:lnTo>
                      <a:lnTo>
                        <a:pt x="17" y="335"/>
                      </a:lnTo>
                      <a:lnTo>
                        <a:pt x="21" y="318"/>
                      </a:lnTo>
                      <a:lnTo>
                        <a:pt x="27" y="295"/>
                      </a:lnTo>
                      <a:lnTo>
                        <a:pt x="32" y="276"/>
                      </a:lnTo>
                      <a:lnTo>
                        <a:pt x="34" y="259"/>
                      </a:lnTo>
                      <a:lnTo>
                        <a:pt x="38" y="243"/>
                      </a:lnTo>
                      <a:lnTo>
                        <a:pt x="42" y="228"/>
                      </a:lnTo>
                      <a:lnTo>
                        <a:pt x="48" y="213"/>
                      </a:lnTo>
                      <a:lnTo>
                        <a:pt x="51" y="196"/>
                      </a:lnTo>
                      <a:lnTo>
                        <a:pt x="57" y="181"/>
                      </a:lnTo>
                      <a:lnTo>
                        <a:pt x="63" y="167"/>
                      </a:lnTo>
                      <a:lnTo>
                        <a:pt x="68" y="150"/>
                      </a:lnTo>
                      <a:lnTo>
                        <a:pt x="74" y="133"/>
                      </a:lnTo>
                      <a:lnTo>
                        <a:pt x="80" y="118"/>
                      </a:lnTo>
                      <a:lnTo>
                        <a:pt x="87" y="103"/>
                      </a:lnTo>
                      <a:lnTo>
                        <a:pt x="95" y="88"/>
                      </a:lnTo>
                      <a:lnTo>
                        <a:pt x="101" y="70"/>
                      </a:lnTo>
                      <a:lnTo>
                        <a:pt x="110" y="55"/>
                      </a:lnTo>
                      <a:lnTo>
                        <a:pt x="118" y="40"/>
                      </a:lnTo>
                      <a:lnTo>
                        <a:pt x="129" y="27"/>
                      </a:lnTo>
                      <a:lnTo>
                        <a:pt x="167" y="0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115"/>
                <p:cNvSpPr>
                  <a:spLocks/>
                </p:cNvSpPr>
                <p:nvPr/>
              </p:nvSpPr>
              <p:spPr bwMode="auto">
                <a:xfrm>
                  <a:off x="-1082560" y="3698876"/>
                  <a:ext cx="265113" cy="739775"/>
                </a:xfrm>
                <a:custGeom>
                  <a:avLst/>
                  <a:gdLst>
                    <a:gd name="T0" fmla="*/ 19 w 332"/>
                    <a:gd name="T1" fmla="*/ 12 h 932"/>
                    <a:gd name="T2" fmla="*/ 30 w 332"/>
                    <a:gd name="T3" fmla="*/ 42 h 932"/>
                    <a:gd name="T4" fmla="*/ 38 w 332"/>
                    <a:gd name="T5" fmla="*/ 78 h 932"/>
                    <a:gd name="T6" fmla="*/ 43 w 332"/>
                    <a:gd name="T7" fmla="*/ 120 h 932"/>
                    <a:gd name="T8" fmla="*/ 49 w 332"/>
                    <a:gd name="T9" fmla="*/ 164 h 932"/>
                    <a:gd name="T10" fmla="*/ 55 w 332"/>
                    <a:gd name="T11" fmla="*/ 208 h 932"/>
                    <a:gd name="T12" fmla="*/ 64 w 332"/>
                    <a:gd name="T13" fmla="*/ 249 h 932"/>
                    <a:gd name="T14" fmla="*/ 80 w 332"/>
                    <a:gd name="T15" fmla="*/ 291 h 932"/>
                    <a:gd name="T16" fmla="*/ 102 w 332"/>
                    <a:gd name="T17" fmla="*/ 346 h 932"/>
                    <a:gd name="T18" fmla="*/ 127 w 332"/>
                    <a:gd name="T19" fmla="*/ 424 h 932"/>
                    <a:gd name="T20" fmla="*/ 152 w 332"/>
                    <a:gd name="T21" fmla="*/ 502 h 932"/>
                    <a:gd name="T22" fmla="*/ 180 w 332"/>
                    <a:gd name="T23" fmla="*/ 582 h 932"/>
                    <a:gd name="T24" fmla="*/ 211 w 332"/>
                    <a:gd name="T25" fmla="*/ 660 h 932"/>
                    <a:gd name="T26" fmla="*/ 243 w 332"/>
                    <a:gd name="T27" fmla="*/ 736 h 932"/>
                    <a:gd name="T28" fmla="*/ 277 w 332"/>
                    <a:gd name="T29" fmla="*/ 814 h 932"/>
                    <a:gd name="T30" fmla="*/ 311 w 332"/>
                    <a:gd name="T31" fmla="*/ 892 h 932"/>
                    <a:gd name="T32" fmla="*/ 317 w 332"/>
                    <a:gd name="T33" fmla="*/ 930 h 932"/>
                    <a:gd name="T34" fmla="*/ 294 w 332"/>
                    <a:gd name="T35" fmla="*/ 921 h 932"/>
                    <a:gd name="T36" fmla="*/ 275 w 332"/>
                    <a:gd name="T37" fmla="*/ 907 h 932"/>
                    <a:gd name="T38" fmla="*/ 252 w 332"/>
                    <a:gd name="T39" fmla="*/ 890 h 932"/>
                    <a:gd name="T40" fmla="*/ 233 w 332"/>
                    <a:gd name="T41" fmla="*/ 867 h 932"/>
                    <a:gd name="T42" fmla="*/ 218 w 332"/>
                    <a:gd name="T43" fmla="*/ 845 h 932"/>
                    <a:gd name="T44" fmla="*/ 205 w 332"/>
                    <a:gd name="T45" fmla="*/ 818 h 932"/>
                    <a:gd name="T46" fmla="*/ 192 w 332"/>
                    <a:gd name="T47" fmla="*/ 793 h 932"/>
                    <a:gd name="T48" fmla="*/ 180 w 332"/>
                    <a:gd name="T49" fmla="*/ 769 h 932"/>
                    <a:gd name="T50" fmla="*/ 171 w 332"/>
                    <a:gd name="T51" fmla="*/ 744 h 932"/>
                    <a:gd name="T52" fmla="*/ 144 w 332"/>
                    <a:gd name="T53" fmla="*/ 692 h 932"/>
                    <a:gd name="T54" fmla="*/ 104 w 332"/>
                    <a:gd name="T55" fmla="*/ 603 h 932"/>
                    <a:gd name="T56" fmla="*/ 70 w 332"/>
                    <a:gd name="T57" fmla="*/ 514 h 932"/>
                    <a:gd name="T58" fmla="*/ 42 w 332"/>
                    <a:gd name="T59" fmla="*/ 424 h 932"/>
                    <a:gd name="T60" fmla="*/ 19 w 332"/>
                    <a:gd name="T61" fmla="*/ 331 h 932"/>
                    <a:gd name="T62" fmla="*/ 3 w 332"/>
                    <a:gd name="T63" fmla="*/ 236 h 932"/>
                    <a:gd name="T64" fmla="*/ 0 w 332"/>
                    <a:gd name="T65" fmla="*/ 143 h 932"/>
                    <a:gd name="T66" fmla="*/ 5 w 332"/>
                    <a:gd name="T67" fmla="*/ 46 h 932"/>
                    <a:gd name="T68" fmla="*/ 13 w 332"/>
                    <a:gd name="T69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32" h="932">
                      <a:moveTo>
                        <a:pt x="13" y="0"/>
                      </a:moveTo>
                      <a:lnTo>
                        <a:pt x="19" y="12"/>
                      </a:lnTo>
                      <a:lnTo>
                        <a:pt x="26" y="27"/>
                      </a:lnTo>
                      <a:lnTo>
                        <a:pt x="30" y="42"/>
                      </a:lnTo>
                      <a:lnTo>
                        <a:pt x="36" y="61"/>
                      </a:lnTo>
                      <a:lnTo>
                        <a:pt x="38" y="78"/>
                      </a:lnTo>
                      <a:lnTo>
                        <a:pt x="42" y="99"/>
                      </a:lnTo>
                      <a:lnTo>
                        <a:pt x="43" y="120"/>
                      </a:lnTo>
                      <a:lnTo>
                        <a:pt x="47" y="143"/>
                      </a:lnTo>
                      <a:lnTo>
                        <a:pt x="49" y="164"/>
                      </a:lnTo>
                      <a:lnTo>
                        <a:pt x="53" y="187"/>
                      </a:lnTo>
                      <a:lnTo>
                        <a:pt x="55" y="208"/>
                      </a:lnTo>
                      <a:lnTo>
                        <a:pt x="61" y="230"/>
                      </a:lnTo>
                      <a:lnTo>
                        <a:pt x="64" y="249"/>
                      </a:lnTo>
                      <a:lnTo>
                        <a:pt x="72" y="270"/>
                      </a:lnTo>
                      <a:lnTo>
                        <a:pt x="80" y="291"/>
                      </a:lnTo>
                      <a:lnTo>
                        <a:pt x="91" y="310"/>
                      </a:lnTo>
                      <a:lnTo>
                        <a:pt x="102" y="346"/>
                      </a:lnTo>
                      <a:lnTo>
                        <a:pt x="114" y="384"/>
                      </a:lnTo>
                      <a:lnTo>
                        <a:pt x="127" y="424"/>
                      </a:lnTo>
                      <a:lnTo>
                        <a:pt x="140" y="462"/>
                      </a:lnTo>
                      <a:lnTo>
                        <a:pt x="152" y="502"/>
                      </a:lnTo>
                      <a:lnTo>
                        <a:pt x="167" y="540"/>
                      </a:lnTo>
                      <a:lnTo>
                        <a:pt x="180" y="582"/>
                      </a:lnTo>
                      <a:lnTo>
                        <a:pt x="197" y="620"/>
                      </a:lnTo>
                      <a:lnTo>
                        <a:pt x="211" y="660"/>
                      </a:lnTo>
                      <a:lnTo>
                        <a:pt x="226" y="700"/>
                      </a:lnTo>
                      <a:lnTo>
                        <a:pt x="243" y="736"/>
                      </a:lnTo>
                      <a:lnTo>
                        <a:pt x="260" y="778"/>
                      </a:lnTo>
                      <a:lnTo>
                        <a:pt x="277" y="814"/>
                      </a:lnTo>
                      <a:lnTo>
                        <a:pt x="294" y="854"/>
                      </a:lnTo>
                      <a:lnTo>
                        <a:pt x="311" y="892"/>
                      </a:lnTo>
                      <a:lnTo>
                        <a:pt x="332" y="932"/>
                      </a:lnTo>
                      <a:lnTo>
                        <a:pt x="317" y="930"/>
                      </a:lnTo>
                      <a:lnTo>
                        <a:pt x="306" y="928"/>
                      </a:lnTo>
                      <a:lnTo>
                        <a:pt x="294" y="921"/>
                      </a:lnTo>
                      <a:lnTo>
                        <a:pt x="287" y="917"/>
                      </a:lnTo>
                      <a:lnTo>
                        <a:pt x="275" y="907"/>
                      </a:lnTo>
                      <a:lnTo>
                        <a:pt x="264" y="900"/>
                      </a:lnTo>
                      <a:lnTo>
                        <a:pt x="252" y="890"/>
                      </a:lnTo>
                      <a:lnTo>
                        <a:pt x="245" y="881"/>
                      </a:lnTo>
                      <a:lnTo>
                        <a:pt x="233" y="867"/>
                      </a:lnTo>
                      <a:lnTo>
                        <a:pt x="226" y="856"/>
                      </a:lnTo>
                      <a:lnTo>
                        <a:pt x="218" y="845"/>
                      </a:lnTo>
                      <a:lnTo>
                        <a:pt x="213" y="833"/>
                      </a:lnTo>
                      <a:lnTo>
                        <a:pt x="205" y="818"/>
                      </a:lnTo>
                      <a:lnTo>
                        <a:pt x="197" y="807"/>
                      </a:lnTo>
                      <a:lnTo>
                        <a:pt x="192" y="793"/>
                      </a:lnTo>
                      <a:lnTo>
                        <a:pt x="186" y="780"/>
                      </a:lnTo>
                      <a:lnTo>
                        <a:pt x="180" y="769"/>
                      </a:lnTo>
                      <a:lnTo>
                        <a:pt x="175" y="757"/>
                      </a:lnTo>
                      <a:lnTo>
                        <a:pt x="171" y="744"/>
                      </a:lnTo>
                      <a:lnTo>
                        <a:pt x="167" y="736"/>
                      </a:lnTo>
                      <a:lnTo>
                        <a:pt x="144" y="692"/>
                      </a:lnTo>
                      <a:lnTo>
                        <a:pt x="125" y="649"/>
                      </a:lnTo>
                      <a:lnTo>
                        <a:pt x="104" y="603"/>
                      </a:lnTo>
                      <a:lnTo>
                        <a:pt x="87" y="559"/>
                      </a:lnTo>
                      <a:lnTo>
                        <a:pt x="70" y="514"/>
                      </a:lnTo>
                      <a:lnTo>
                        <a:pt x="55" y="470"/>
                      </a:lnTo>
                      <a:lnTo>
                        <a:pt x="42" y="424"/>
                      </a:lnTo>
                      <a:lnTo>
                        <a:pt x="30" y="381"/>
                      </a:lnTo>
                      <a:lnTo>
                        <a:pt x="19" y="331"/>
                      </a:lnTo>
                      <a:lnTo>
                        <a:pt x="11" y="284"/>
                      </a:lnTo>
                      <a:lnTo>
                        <a:pt x="3" y="236"/>
                      </a:lnTo>
                      <a:lnTo>
                        <a:pt x="2" y="191"/>
                      </a:lnTo>
                      <a:lnTo>
                        <a:pt x="0" y="143"/>
                      </a:lnTo>
                      <a:lnTo>
                        <a:pt x="2" y="95"/>
                      </a:lnTo>
                      <a:lnTo>
                        <a:pt x="5" y="46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116"/>
                <p:cNvSpPr>
                  <a:spLocks/>
                </p:cNvSpPr>
                <p:nvPr/>
              </p:nvSpPr>
              <p:spPr bwMode="auto">
                <a:xfrm>
                  <a:off x="-806335" y="3698876"/>
                  <a:ext cx="109538" cy="639763"/>
                </a:xfrm>
                <a:custGeom>
                  <a:avLst/>
                  <a:gdLst>
                    <a:gd name="T0" fmla="*/ 42 w 137"/>
                    <a:gd name="T1" fmla="*/ 16 h 807"/>
                    <a:gd name="T2" fmla="*/ 48 w 137"/>
                    <a:gd name="T3" fmla="*/ 48 h 807"/>
                    <a:gd name="T4" fmla="*/ 52 w 137"/>
                    <a:gd name="T5" fmla="*/ 82 h 807"/>
                    <a:gd name="T6" fmla="*/ 54 w 137"/>
                    <a:gd name="T7" fmla="*/ 118 h 807"/>
                    <a:gd name="T8" fmla="*/ 54 w 137"/>
                    <a:gd name="T9" fmla="*/ 154 h 807"/>
                    <a:gd name="T10" fmla="*/ 54 w 137"/>
                    <a:gd name="T11" fmla="*/ 189 h 807"/>
                    <a:gd name="T12" fmla="*/ 56 w 137"/>
                    <a:gd name="T13" fmla="*/ 225 h 807"/>
                    <a:gd name="T14" fmla="*/ 59 w 137"/>
                    <a:gd name="T15" fmla="*/ 259 h 807"/>
                    <a:gd name="T16" fmla="*/ 65 w 137"/>
                    <a:gd name="T17" fmla="*/ 310 h 807"/>
                    <a:gd name="T18" fmla="*/ 67 w 137"/>
                    <a:gd name="T19" fmla="*/ 373 h 807"/>
                    <a:gd name="T20" fmla="*/ 71 w 137"/>
                    <a:gd name="T21" fmla="*/ 442 h 807"/>
                    <a:gd name="T22" fmla="*/ 78 w 137"/>
                    <a:gd name="T23" fmla="*/ 508 h 807"/>
                    <a:gd name="T24" fmla="*/ 88 w 137"/>
                    <a:gd name="T25" fmla="*/ 577 h 807"/>
                    <a:gd name="T26" fmla="*/ 99 w 137"/>
                    <a:gd name="T27" fmla="*/ 643 h 807"/>
                    <a:gd name="T28" fmla="*/ 113 w 137"/>
                    <a:gd name="T29" fmla="*/ 710 h 807"/>
                    <a:gd name="T30" fmla="*/ 128 w 137"/>
                    <a:gd name="T31" fmla="*/ 774 h 807"/>
                    <a:gd name="T32" fmla="*/ 122 w 137"/>
                    <a:gd name="T33" fmla="*/ 805 h 807"/>
                    <a:gd name="T34" fmla="*/ 99 w 137"/>
                    <a:gd name="T35" fmla="*/ 793 h 807"/>
                    <a:gd name="T36" fmla="*/ 82 w 137"/>
                    <a:gd name="T37" fmla="*/ 776 h 807"/>
                    <a:gd name="T38" fmla="*/ 69 w 137"/>
                    <a:gd name="T39" fmla="*/ 753 h 807"/>
                    <a:gd name="T40" fmla="*/ 58 w 137"/>
                    <a:gd name="T41" fmla="*/ 727 h 807"/>
                    <a:gd name="T42" fmla="*/ 50 w 137"/>
                    <a:gd name="T43" fmla="*/ 700 h 807"/>
                    <a:gd name="T44" fmla="*/ 44 w 137"/>
                    <a:gd name="T45" fmla="*/ 672 h 807"/>
                    <a:gd name="T46" fmla="*/ 38 w 137"/>
                    <a:gd name="T47" fmla="*/ 639 h 807"/>
                    <a:gd name="T48" fmla="*/ 33 w 137"/>
                    <a:gd name="T49" fmla="*/ 613 h 807"/>
                    <a:gd name="T50" fmla="*/ 25 w 137"/>
                    <a:gd name="T51" fmla="*/ 590 h 807"/>
                    <a:gd name="T52" fmla="*/ 19 w 137"/>
                    <a:gd name="T53" fmla="*/ 550 h 807"/>
                    <a:gd name="T54" fmla="*/ 14 w 137"/>
                    <a:gd name="T55" fmla="*/ 497 h 807"/>
                    <a:gd name="T56" fmla="*/ 8 w 137"/>
                    <a:gd name="T57" fmla="*/ 442 h 807"/>
                    <a:gd name="T58" fmla="*/ 4 w 137"/>
                    <a:gd name="T59" fmla="*/ 384 h 807"/>
                    <a:gd name="T60" fmla="*/ 2 w 137"/>
                    <a:gd name="T61" fmla="*/ 329 h 807"/>
                    <a:gd name="T62" fmla="*/ 0 w 137"/>
                    <a:gd name="T63" fmla="*/ 274 h 807"/>
                    <a:gd name="T64" fmla="*/ 0 w 137"/>
                    <a:gd name="T65" fmla="*/ 215 h 807"/>
                    <a:gd name="T66" fmla="*/ 4 w 137"/>
                    <a:gd name="T67" fmla="*/ 162 h 807"/>
                    <a:gd name="T68" fmla="*/ 10 w 137"/>
                    <a:gd name="T69" fmla="*/ 120 h 807"/>
                    <a:gd name="T70" fmla="*/ 16 w 137"/>
                    <a:gd name="T71" fmla="*/ 86 h 807"/>
                    <a:gd name="T72" fmla="*/ 23 w 137"/>
                    <a:gd name="T73" fmla="*/ 52 h 807"/>
                    <a:gd name="T74" fmla="*/ 33 w 137"/>
                    <a:gd name="T75" fmla="*/ 19 h 807"/>
                    <a:gd name="T76" fmla="*/ 38 w 137"/>
                    <a:gd name="T77" fmla="*/ 0 h 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" h="807">
                      <a:moveTo>
                        <a:pt x="38" y="0"/>
                      </a:moveTo>
                      <a:lnTo>
                        <a:pt x="42" y="16"/>
                      </a:lnTo>
                      <a:lnTo>
                        <a:pt x="46" y="31"/>
                      </a:lnTo>
                      <a:lnTo>
                        <a:pt x="48" y="48"/>
                      </a:lnTo>
                      <a:lnTo>
                        <a:pt x="52" y="65"/>
                      </a:lnTo>
                      <a:lnTo>
                        <a:pt x="52" y="82"/>
                      </a:lnTo>
                      <a:lnTo>
                        <a:pt x="54" y="101"/>
                      </a:lnTo>
                      <a:lnTo>
                        <a:pt x="54" y="118"/>
                      </a:lnTo>
                      <a:lnTo>
                        <a:pt x="56" y="137"/>
                      </a:lnTo>
                      <a:lnTo>
                        <a:pt x="54" y="154"/>
                      </a:lnTo>
                      <a:lnTo>
                        <a:pt x="54" y="172"/>
                      </a:lnTo>
                      <a:lnTo>
                        <a:pt x="54" y="189"/>
                      </a:lnTo>
                      <a:lnTo>
                        <a:pt x="56" y="208"/>
                      </a:lnTo>
                      <a:lnTo>
                        <a:pt x="56" y="225"/>
                      </a:lnTo>
                      <a:lnTo>
                        <a:pt x="58" y="242"/>
                      </a:lnTo>
                      <a:lnTo>
                        <a:pt x="59" y="259"/>
                      </a:lnTo>
                      <a:lnTo>
                        <a:pt x="65" y="276"/>
                      </a:lnTo>
                      <a:lnTo>
                        <a:pt x="65" y="310"/>
                      </a:lnTo>
                      <a:lnTo>
                        <a:pt x="65" y="341"/>
                      </a:lnTo>
                      <a:lnTo>
                        <a:pt x="67" y="373"/>
                      </a:lnTo>
                      <a:lnTo>
                        <a:pt x="71" y="407"/>
                      </a:lnTo>
                      <a:lnTo>
                        <a:pt x="71" y="442"/>
                      </a:lnTo>
                      <a:lnTo>
                        <a:pt x="75" y="476"/>
                      </a:lnTo>
                      <a:lnTo>
                        <a:pt x="78" y="508"/>
                      </a:lnTo>
                      <a:lnTo>
                        <a:pt x="84" y="542"/>
                      </a:lnTo>
                      <a:lnTo>
                        <a:pt x="88" y="577"/>
                      </a:lnTo>
                      <a:lnTo>
                        <a:pt x="94" y="611"/>
                      </a:lnTo>
                      <a:lnTo>
                        <a:pt x="99" y="643"/>
                      </a:lnTo>
                      <a:lnTo>
                        <a:pt x="107" y="677"/>
                      </a:lnTo>
                      <a:lnTo>
                        <a:pt x="113" y="710"/>
                      </a:lnTo>
                      <a:lnTo>
                        <a:pt x="120" y="742"/>
                      </a:lnTo>
                      <a:lnTo>
                        <a:pt x="128" y="774"/>
                      </a:lnTo>
                      <a:lnTo>
                        <a:pt x="137" y="807"/>
                      </a:lnTo>
                      <a:lnTo>
                        <a:pt x="122" y="805"/>
                      </a:lnTo>
                      <a:lnTo>
                        <a:pt x="111" y="801"/>
                      </a:lnTo>
                      <a:lnTo>
                        <a:pt x="99" y="793"/>
                      </a:lnTo>
                      <a:lnTo>
                        <a:pt x="92" y="788"/>
                      </a:lnTo>
                      <a:lnTo>
                        <a:pt x="82" y="776"/>
                      </a:lnTo>
                      <a:lnTo>
                        <a:pt x="75" y="767"/>
                      </a:lnTo>
                      <a:lnTo>
                        <a:pt x="69" y="753"/>
                      </a:lnTo>
                      <a:lnTo>
                        <a:pt x="63" y="742"/>
                      </a:lnTo>
                      <a:lnTo>
                        <a:pt x="58" y="727"/>
                      </a:lnTo>
                      <a:lnTo>
                        <a:pt x="54" y="713"/>
                      </a:lnTo>
                      <a:lnTo>
                        <a:pt x="50" y="700"/>
                      </a:lnTo>
                      <a:lnTo>
                        <a:pt x="48" y="687"/>
                      </a:lnTo>
                      <a:lnTo>
                        <a:pt x="44" y="672"/>
                      </a:lnTo>
                      <a:lnTo>
                        <a:pt x="42" y="656"/>
                      </a:lnTo>
                      <a:lnTo>
                        <a:pt x="38" y="639"/>
                      </a:lnTo>
                      <a:lnTo>
                        <a:pt x="37" y="630"/>
                      </a:lnTo>
                      <a:lnTo>
                        <a:pt x="33" y="613"/>
                      </a:lnTo>
                      <a:lnTo>
                        <a:pt x="29" y="601"/>
                      </a:lnTo>
                      <a:lnTo>
                        <a:pt x="25" y="590"/>
                      </a:lnTo>
                      <a:lnTo>
                        <a:pt x="23" y="578"/>
                      </a:lnTo>
                      <a:lnTo>
                        <a:pt x="19" y="550"/>
                      </a:lnTo>
                      <a:lnTo>
                        <a:pt x="18" y="523"/>
                      </a:lnTo>
                      <a:lnTo>
                        <a:pt x="14" y="497"/>
                      </a:lnTo>
                      <a:lnTo>
                        <a:pt x="12" y="470"/>
                      </a:lnTo>
                      <a:lnTo>
                        <a:pt x="8" y="442"/>
                      </a:lnTo>
                      <a:lnTo>
                        <a:pt x="6" y="415"/>
                      </a:lnTo>
                      <a:lnTo>
                        <a:pt x="4" y="384"/>
                      </a:lnTo>
                      <a:lnTo>
                        <a:pt x="4" y="358"/>
                      </a:lnTo>
                      <a:lnTo>
                        <a:pt x="2" y="329"/>
                      </a:lnTo>
                      <a:lnTo>
                        <a:pt x="0" y="303"/>
                      </a:lnTo>
                      <a:lnTo>
                        <a:pt x="0" y="274"/>
                      </a:lnTo>
                      <a:lnTo>
                        <a:pt x="0" y="244"/>
                      </a:lnTo>
                      <a:lnTo>
                        <a:pt x="0" y="215"/>
                      </a:lnTo>
                      <a:lnTo>
                        <a:pt x="2" y="189"/>
                      </a:lnTo>
                      <a:lnTo>
                        <a:pt x="4" y="162"/>
                      </a:lnTo>
                      <a:lnTo>
                        <a:pt x="8" y="137"/>
                      </a:lnTo>
                      <a:lnTo>
                        <a:pt x="10" y="120"/>
                      </a:lnTo>
                      <a:lnTo>
                        <a:pt x="14" y="103"/>
                      </a:lnTo>
                      <a:lnTo>
                        <a:pt x="16" y="86"/>
                      </a:lnTo>
                      <a:lnTo>
                        <a:pt x="19" y="69"/>
                      </a:lnTo>
                      <a:lnTo>
                        <a:pt x="23" y="52"/>
                      </a:lnTo>
                      <a:lnTo>
                        <a:pt x="27" y="35"/>
                      </a:lnTo>
                      <a:lnTo>
                        <a:pt x="33" y="19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117"/>
                <p:cNvSpPr>
                  <a:spLocks/>
                </p:cNvSpPr>
                <p:nvPr/>
              </p:nvSpPr>
              <p:spPr bwMode="auto">
                <a:xfrm>
                  <a:off x="-511060" y="3698876"/>
                  <a:ext cx="53975" cy="66675"/>
                </a:xfrm>
                <a:custGeom>
                  <a:avLst/>
                  <a:gdLst>
                    <a:gd name="T0" fmla="*/ 49 w 67"/>
                    <a:gd name="T1" fmla="*/ 0 h 84"/>
                    <a:gd name="T2" fmla="*/ 63 w 67"/>
                    <a:gd name="T3" fmla="*/ 10 h 84"/>
                    <a:gd name="T4" fmla="*/ 67 w 67"/>
                    <a:gd name="T5" fmla="*/ 21 h 84"/>
                    <a:gd name="T6" fmla="*/ 65 w 67"/>
                    <a:gd name="T7" fmla="*/ 31 h 84"/>
                    <a:gd name="T8" fmla="*/ 61 w 67"/>
                    <a:gd name="T9" fmla="*/ 42 h 84"/>
                    <a:gd name="T10" fmla="*/ 53 w 67"/>
                    <a:gd name="T11" fmla="*/ 50 h 84"/>
                    <a:gd name="T12" fmla="*/ 48 w 67"/>
                    <a:gd name="T13" fmla="*/ 61 h 84"/>
                    <a:gd name="T14" fmla="*/ 44 w 67"/>
                    <a:gd name="T15" fmla="*/ 73 h 84"/>
                    <a:gd name="T16" fmla="*/ 46 w 67"/>
                    <a:gd name="T17" fmla="*/ 84 h 84"/>
                    <a:gd name="T18" fmla="*/ 28 w 67"/>
                    <a:gd name="T19" fmla="*/ 82 h 84"/>
                    <a:gd name="T20" fmla="*/ 17 w 67"/>
                    <a:gd name="T21" fmla="*/ 80 h 84"/>
                    <a:gd name="T22" fmla="*/ 6 w 67"/>
                    <a:gd name="T23" fmla="*/ 73 h 84"/>
                    <a:gd name="T24" fmla="*/ 2 w 67"/>
                    <a:gd name="T25" fmla="*/ 63 h 84"/>
                    <a:gd name="T26" fmla="*/ 0 w 67"/>
                    <a:gd name="T27" fmla="*/ 52 h 84"/>
                    <a:gd name="T28" fmla="*/ 6 w 67"/>
                    <a:gd name="T29" fmla="*/ 42 h 84"/>
                    <a:gd name="T30" fmla="*/ 11 w 67"/>
                    <a:gd name="T31" fmla="*/ 29 h 84"/>
                    <a:gd name="T32" fmla="*/ 21 w 67"/>
                    <a:gd name="T33" fmla="*/ 19 h 84"/>
                    <a:gd name="T34" fmla="*/ 32 w 67"/>
                    <a:gd name="T35" fmla="*/ 6 h 84"/>
                    <a:gd name="T36" fmla="*/ 49 w 67"/>
                    <a:gd name="T37" fmla="*/ 0 h 84"/>
                    <a:gd name="T38" fmla="*/ 49 w 67"/>
                    <a:gd name="T3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84">
                      <a:moveTo>
                        <a:pt x="49" y="0"/>
                      </a:moveTo>
                      <a:lnTo>
                        <a:pt x="63" y="10"/>
                      </a:lnTo>
                      <a:lnTo>
                        <a:pt x="67" y="21"/>
                      </a:lnTo>
                      <a:lnTo>
                        <a:pt x="65" y="31"/>
                      </a:lnTo>
                      <a:lnTo>
                        <a:pt x="61" y="42"/>
                      </a:lnTo>
                      <a:lnTo>
                        <a:pt x="53" y="50"/>
                      </a:lnTo>
                      <a:lnTo>
                        <a:pt x="48" y="61"/>
                      </a:lnTo>
                      <a:lnTo>
                        <a:pt x="44" y="73"/>
                      </a:lnTo>
                      <a:lnTo>
                        <a:pt x="46" y="84"/>
                      </a:lnTo>
                      <a:lnTo>
                        <a:pt x="28" y="82"/>
                      </a:lnTo>
                      <a:lnTo>
                        <a:pt x="17" y="80"/>
                      </a:lnTo>
                      <a:lnTo>
                        <a:pt x="6" y="73"/>
                      </a:lnTo>
                      <a:lnTo>
                        <a:pt x="2" y="63"/>
                      </a:lnTo>
                      <a:lnTo>
                        <a:pt x="0" y="52"/>
                      </a:lnTo>
                      <a:lnTo>
                        <a:pt x="6" y="42"/>
                      </a:lnTo>
                      <a:lnTo>
                        <a:pt x="11" y="29"/>
                      </a:lnTo>
                      <a:lnTo>
                        <a:pt x="21" y="19"/>
                      </a:lnTo>
                      <a:lnTo>
                        <a:pt x="32" y="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118"/>
                <p:cNvSpPr>
                  <a:spLocks/>
                </p:cNvSpPr>
                <p:nvPr/>
              </p:nvSpPr>
              <p:spPr bwMode="auto">
                <a:xfrm>
                  <a:off x="1836853" y="3698876"/>
                  <a:ext cx="242888" cy="739775"/>
                </a:xfrm>
                <a:custGeom>
                  <a:avLst/>
                  <a:gdLst>
                    <a:gd name="T0" fmla="*/ 291 w 306"/>
                    <a:gd name="T1" fmla="*/ 12 h 932"/>
                    <a:gd name="T2" fmla="*/ 306 w 306"/>
                    <a:gd name="T3" fmla="*/ 37 h 932"/>
                    <a:gd name="T4" fmla="*/ 299 w 306"/>
                    <a:gd name="T5" fmla="*/ 73 h 932"/>
                    <a:gd name="T6" fmla="*/ 281 w 306"/>
                    <a:gd name="T7" fmla="*/ 101 h 932"/>
                    <a:gd name="T8" fmla="*/ 268 w 306"/>
                    <a:gd name="T9" fmla="*/ 124 h 932"/>
                    <a:gd name="T10" fmla="*/ 253 w 306"/>
                    <a:gd name="T11" fmla="*/ 145 h 932"/>
                    <a:gd name="T12" fmla="*/ 238 w 306"/>
                    <a:gd name="T13" fmla="*/ 166 h 932"/>
                    <a:gd name="T14" fmla="*/ 221 w 306"/>
                    <a:gd name="T15" fmla="*/ 196 h 932"/>
                    <a:gd name="T16" fmla="*/ 194 w 306"/>
                    <a:gd name="T17" fmla="*/ 257 h 932"/>
                    <a:gd name="T18" fmla="*/ 160 w 306"/>
                    <a:gd name="T19" fmla="*/ 339 h 932"/>
                    <a:gd name="T20" fmla="*/ 128 w 306"/>
                    <a:gd name="T21" fmla="*/ 421 h 932"/>
                    <a:gd name="T22" fmla="*/ 101 w 306"/>
                    <a:gd name="T23" fmla="*/ 506 h 932"/>
                    <a:gd name="T24" fmla="*/ 76 w 306"/>
                    <a:gd name="T25" fmla="*/ 592 h 932"/>
                    <a:gd name="T26" fmla="*/ 55 w 306"/>
                    <a:gd name="T27" fmla="*/ 677 h 932"/>
                    <a:gd name="T28" fmla="*/ 42 w 306"/>
                    <a:gd name="T29" fmla="*/ 767 h 932"/>
                    <a:gd name="T30" fmla="*/ 34 w 306"/>
                    <a:gd name="T31" fmla="*/ 858 h 932"/>
                    <a:gd name="T32" fmla="*/ 6 w 306"/>
                    <a:gd name="T33" fmla="*/ 932 h 932"/>
                    <a:gd name="T34" fmla="*/ 0 w 306"/>
                    <a:gd name="T35" fmla="*/ 862 h 932"/>
                    <a:gd name="T36" fmla="*/ 0 w 306"/>
                    <a:gd name="T37" fmla="*/ 791 h 932"/>
                    <a:gd name="T38" fmla="*/ 2 w 306"/>
                    <a:gd name="T39" fmla="*/ 723 h 932"/>
                    <a:gd name="T40" fmla="*/ 8 w 306"/>
                    <a:gd name="T41" fmla="*/ 656 h 932"/>
                    <a:gd name="T42" fmla="*/ 13 w 306"/>
                    <a:gd name="T43" fmla="*/ 586 h 932"/>
                    <a:gd name="T44" fmla="*/ 25 w 306"/>
                    <a:gd name="T45" fmla="*/ 521 h 932"/>
                    <a:gd name="T46" fmla="*/ 40 w 306"/>
                    <a:gd name="T47" fmla="*/ 453 h 932"/>
                    <a:gd name="T48" fmla="*/ 61 w 306"/>
                    <a:gd name="T49" fmla="*/ 390 h 932"/>
                    <a:gd name="T50" fmla="*/ 76 w 306"/>
                    <a:gd name="T51" fmla="*/ 339 h 932"/>
                    <a:gd name="T52" fmla="*/ 97 w 306"/>
                    <a:gd name="T53" fmla="*/ 287 h 932"/>
                    <a:gd name="T54" fmla="*/ 118 w 306"/>
                    <a:gd name="T55" fmla="*/ 236 h 932"/>
                    <a:gd name="T56" fmla="*/ 145 w 306"/>
                    <a:gd name="T57" fmla="*/ 189 h 932"/>
                    <a:gd name="T58" fmla="*/ 171 w 306"/>
                    <a:gd name="T59" fmla="*/ 139 h 932"/>
                    <a:gd name="T60" fmla="*/ 204 w 306"/>
                    <a:gd name="T61" fmla="*/ 92 h 932"/>
                    <a:gd name="T62" fmla="*/ 238 w 306"/>
                    <a:gd name="T63" fmla="*/ 46 h 932"/>
                    <a:gd name="T64" fmla="*/ 276 w 306"/>
                    <a:gd name="T65" fmla="*/ 0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06" h="932">
                      <a:moveTo>
                        <a:pt x="276" y="0"/>
                      </a:moveTo>
                      <a:lnTo>
                        <a:pt x="291" y="12"/>
                      </a:lnTo>
                      <a:lnTo>
                        <a:pt x="302" y="23"/>
                      </a:lnTo>
                      <a:lnTo>
                        <a:pt x="306" y="37"/>
                      </a:lnTo>
                      <a:lnTo>
                        <a:pt x="306" y="54"/>
                      </a:lnTo>
                      <a:lnTo>
                        <a:pt x="299" y="73"/>
                      </a:lnTo>
                      <a:lnTo>
                        <a:pt x="289" y="92"/>
                      </a:lnTo>
                      <a:lnTo>
                        <a:pt x="281" y="101"/>
                      </a:lnTo>
                      <a:lnTo>
                        <a:pt x="276" y="113"/>
                      </a:lnTo>
                      <a:lnTo>
                        <a:pt x="268" y="124"/>
                      </a:lnTo>
                      <a:lnTo>
                        <a:pt x="262" y="135"/>
                      </a:lnTo>
                      <a:lnTo>
                        <a:pt x="253" y="145"/>
                      </a:lnTo>
                      <a:lnTo>
                        <a:pt x="245" y="156"/>
                      </a:lnTo>
                      <a:lnTo>
                        <a:pt x="238" y="166"/>
                      </a:lnTo>
                      <a:lnTo>
                        <a:pt x="232" y="177"/>
                      </a:lnTo>
                      <a:lnTo>
                        <a:pt x="221" y="196"/>
                      </a:lnTo>
                      <a:lnTo>
                        <a:pt x="213" y="217"/>
                      </a:lnTo>
                      <a:lnTo>
                        <a:pt x="194" y="257"/>
                      </a:lnTo>
                      <a:lnTo>
                        <a:pt x="177" y="297"/>
                      </a:lnTo>
                      <a:lnTo>
                        <a:pt x="160" y="339"/>
                      </a:lnTo>
                      <a:lnTo>
                        <a:pt x="145" y="381"/>
                      </a:lnTo>
                      <a:lnTo>
                        <a:pt x="128" y="421"/>
                      </a:lnTo>
                      <a:lnTo>
                        <a:pt x="114" y="462"/>
                      </a:lnTo>
                      <a:lnTo>
                        <a:pt x="101" y="506"/>
                      </a:lnTo>
                      <a:lnTo>
                        <a:pt x="89" y="550"/>
                      </a:lnTo>
                      <a:lnTo>
                        <a:pt x="76" y="592"/>
                      </a:lnTo>
                      <a:lnTo>
                        <a:pt x="67" y="635"/>
                      </a:lnTo>
                      <a:lnTo>
                        <a:pt x="55" y="677"/>
                      </a:lnTo>
                      <a:lnTo>
                        <a:pt x="50" y="723"/>
                      </a:lnTo>
                      <a:lnTo>
                        <a:pt x="42" y="767"/>
                      </a:lnTo>
                      <a:lnTo>
                        <a:pt x="38" y="812"/>
                      </a:lnTo>
                      <a:lnTo>
                        <a:pt x="34" y="858"/>
                      </a:lnTo>
                      <a:lnTo>
                        <a:pt x="34" y="905"/>
                      </a:lnTo>
                      <a:lnTo>
                        <a:pt x="6" y="932"/>
                      </a:lnTo>
                      <a:lnTo>
                        <a:pt x="2" y="894"/>
                      </a:lnTo>
                      <a:lnTo>
                        <a:pt x="0" y="862"/>
                      </a:lnTo>
                      <a:lnTo>
                        <a:pt x="0" y="824"/>
                      </a:lnTo>
                      <a:lnTo>
                        <a:pt x="0" y="791"/>
                      </a:lnTo>
                      <a:lnTo>
                        <a:pt x="0" y="757"/>
                      </a:lnTo>
                      <a:lnTo>
                        <a:pt x="2" y="723"/>
                      </a:lnTo>
                      <a:lnTo>
                        <a:pt x="4" y="689"/>
                      </a:lnTo>
                      <a:lnTo>
                        <a:pt x="8" y="656"/>
                      </a:lnTo>
                      <a:lnTo>
                        <a:pt x="10" y="620"/>
                      </a:lnTo>
                      <a:lnTo>
                        <a:pt x="13" y="586"/>
                      </a:lnTo>
                      <a:lnTo>
                        <a:pt x="19" y="552"/>
                      </a:lnTo>
                      <a:lnTo>
                        <a:pt x="25" y="521"/>
                      </a:lnTo>
                      <a:lnTo>
                        <a:pt x="31" y="487"/>
                      </a:lnTo>
                      <a:lnTo>
                        <a:pt x="40" y="453"/>
                      </a:lnTo>
                      <a:lnTo>
                        <a:pt x="50" y="421"/>
                      </a:lnTo>
                      <a:lnTo>
                        <a:pt x="61" y="390"/>
                      </a:lnTo>
                      <a:lnTo>
                        <a:pt x="67" y="364"/>
                      </a:lnTo>
                      <a:lnTo>
                        <a:pt x="76" y="339"/>
                      </a:lnTo>
                      <a:lnTo>
                        <a:pt x="86" y="312"/>
                      </a:lnTo>
                      <a:lnTo>
                        <a:pt x="97" y="287"/>
                      </a:lnTo>
                      <a:lnTo>
                        <a:pt x="107" y="261"/>
                      </a:lnTo>
                      <a:lnTo>
                        <a:pt x="118" y="236"/>
                      </a:lnTo>
                      <a:lnTo>
                        <a:pt x="131" y="213"/>
                      </a:lnTo>
                      <a:lnTo>
                        <a:pt x="145" y="189"/>
                      </a:lnTo>
                      <a:lnTo>
                        <a:pt x="156" y="164"/>
                      </a:lnTo>
                      <a:lnTo>
                        <a:pt x="171" y="139"/>
                      </a:lnTo>
                      <a:lnTo>
                        <a:pt x="186" y="116"/>
                      </a:lnTo>
                      <a:lnTo>
                        <a:pt x="204" y="92"/>
                      </a:lnTo>
                      <a:lnTo>
                        <a:pt x="221" y="69"/>
                      </a:lnTo>
                      <a:lnTo>
                        <a:pt x="238" y="46"/>
                      </a:lnTo>
                      <a:lnTo>
                        <a:pt x="255" y="23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119"/>
                <p:cNvSpPr>
                  <a:spLocks/>
                </p:cNvSpPr>
                <p:nvPr/>
              </p:nvSpPr>
              <p:spPr bwMode="auto">
                <a:xfrm>
                  <a:off x="-88785" y="3705226"/>
                  <a:ext cx="115888" cy="576263"/>
                </a:xfrm>
                <a:custGeom>
                  <a:avLst/>
                  <a:gdLst>
                    <a:gd name="T0" fmla="*/ 105 w 147"/>
                    <a:gd name="T1" fmla="*/ 4 h 726"/>
                    <a:gd name="T2" fmla="*/ 116 w 147"/>
                    <a:gd name="T3" fmla="*/ 25 h 726"/>
                    <a:gd name="T4" fmla="*/ 116 w 147"/>
                    <a:gd name="T5" fmla="*/ 57 h 726"/>
                    <a:gd name="T6" fmla="*/ 109 w 147"/>
                    <a:gd name="T7" fmla="*/ 87 h 726"/>
                    <a:gd name="T8" fmla="*/ 120 w 147"/>
                    <a:gd name="T9" fmla="*/ 120 h 726"/>
                    <a:gd name="T10" fmla="*/ 139 w 147"/>
                    <a:gd name="T11" fmla="*/ 158 h 726"/>
                    <a:gd name="T12" fmla="*/ 145 w 147"/>
                    <a:gd name="T13" fmla="*/ 190 h 726"/>
                    <a:gd name="T14" fmla="*/ 145 w 147"/>
                    <a:gd name="T15" fmla="*/ 215 h 726"/>
                    <a:gd name="T16" fmla="*/ 145 w 147"/>
                    <a:gd name="T17" fmla="*/ 236 h 726"/>
                    <a:gd name="T18" fmla="*/ 141 w 147"/>
                    <a:gd name="T19" fmla="*/ 262 h 726"/>
                    <a:gd name="T20" fmla="*/ 135 w 147"/>
                    <a:gd name="T21" fmla="*/ 287 h 726"/>
                    <a:gd name="T22" fmla="*/ 128 w 147"/>
                    <a:gd name="T23" fmla="*/ 312 h 726"/>
                    <a:gd name="T24" fmla="*/ 122 w 147"/>
                    <a:gd name="T25" fmla="*/ 338 h 726"/>
                    <a:gd name="T26" fmla="*/ 116 w 147"/>
                    <a:gd name="T27" fmla="*/ 363 h 726"/>
                    <a:gd name="T28" fmla="*/ 112 w 147"/>
                    <a:gd name="T29" fmla="*/ 392 h 726"/>
                    <a:gd name="T30" fmla="*/ 112 w 147"/>
                    <a:gd name="T31" fmla="*/ 424 h 726"/>
                    <a:gd name="T32" fmla="*/ 110 w 147"/>
                    <a:gd name="T33" fmla="*/ 454 h 726"/>
                    <a:gd name="T34" fmla="*/ 109 w 147"/>
                    <a:gd name="T35" fmla="*/ 489 h 726"/>
                    <a:gd name="T36" fmla="*/ 105 w 147"/>
                    <a:gd name="T37" fmla="*/ 521 h 726"/>
                    <a:gd name="T38" fmla="*/ 99 w 147"/>
                    <a:gd name="T39" fmla="*/ 551 h 726"/>
                    <a:gd name="T40" fmla="*/ 93 w 147"/>
                    <a:gd name="T41" fmla="*/ 582 h 726"/>
                    <a:gd name="T42" fmla="*/ 84 w 147"/>
                    <a:gd name="T43" fmla="*/ 612 h 726"/>
                    <a:gd name="T44" fmla="*/ 74 w 147"/>
                    <a:gd name="T45" fmla="*/ 639 h 726"/>
                    <a:gd name="T46" fmla="*/ 63 w 147"/>
                    <a:gd name="T47" fmla="*/ 664 h 726"/>
                    <a:gd name="T48" fmla="*/ 52 w 147"/>
                    <a:gd name="T49" fmla="*/ 688 h 726"/>
                    <a:gd name="T50" fmla="*/ 34 w 147"/>
                    <a:gd name="T51" fmla="*/ 711 h 726"/>
                    <a:gd name="T52" fmla="*/ 14 w 147"/>
                    <a:gd name="T53" fmla="*/ 679 h 726"/>
                    <a:gd name="T54" fmla="*/ 0 w 147"/>
                    <a:gd name="T55" fmla="*/ 586 h 726"/>
                    <a:gd name="T56" fmla="*/ 0 w 147"/>
                    <a:gd name="T57" fmla="*/ 496 h 726"/>
                    <a:gd name="T58" fmla="*/ 8 w 147"/>
                    <a:gd name="T59" fmla="*/ 403 h 726"/>
                    <a:gd name="T60" fmla="*/ 23 w 147"/>
                    <a:gd name="T61" fmla="*/ 312 h 726"/>
                    <a:gd name="T62" fmla="*/ 42 w 147"/>
                    <a:gd name="T63" fmla="*/ 222 h 726"/>
                    <a:gd name="T64" fmla="*/ 63 w 147"/>
                    <a:gd name="T65" fmla="*/ 129 h 726"/>
                    <a:gd name="T66" fmla="*/ 84 w 147"/>
                    <a:gd name="T67" fmla="*/ 42 h 726"/>
                    <a:gd name="T68" fmla="*/ 95 w 147"/>
                    <a:gd name="T69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7" h="726">
                      <a:moveTo>
                        <a:pt x="95" y="0"/>
                      </a:moveTo>
                      <a:lnTo>
                        <a:pt x="105" y="4"/>
                      </a:lnTo>
                      <a:lnTo>
                        <a:pt x="112" y="13"/>
                      </a:lnTo>
                      <a:lnTo>
                        <a:pt x="116" y="25"/>
                      </a:lnTo>
                      <a:lnTo>
                        <a:pt x="118" y="42"/>
                      </a:lnTo>
                      <a:lnTo>
                        <a:pt x="116" y="57"/>
                      </a:lnTo>
                      <a:lnTo>
                        <a:pt x="112" y="72"/>
                      </a:lnTo>
                      <a:lnTo>
                        <a:pt x="109" y="87"/>
                      </a:lnTo>
                      <a:lnTo>
                        <a:pt x="107" y="103"/>
                      </a:lnTo>
                      <a:lnTo>
                        <a:pt x="120" y="120"/>
                      </a:lnTo>
                      <a:lnTo>
                        <a:pt x="131" y="139"/>
                      </a:lnTo>
                      <a:lnTo>
                        <a:pt x="139" y="158"/>
                      </a:lnTo>
                      <a:lnTo>
                        <a:pt x="145" y="179"/>
                      </a:lnTo>
                      <a:lnTo>
                        <a:pt x="145" y="190"/>
                      </a:lnTo>
                      <a:lnTo>
                        <a:pt x="145" y="202"/>
                      </a:lnTo>
                      <a:lnTo>
                        <a:pt x="145" y="215"/>
                      </a:lnTo>
                      <a:lnTo>
                        <a:pt x="147" y="224"/>
                      </a:lnTo>
                      <a:lnTo>
                        <a:pt x="145" y="236"/>
                      </a:lnTo>
                      <a:lnTo>
                        <a:pt x="143" y="249"/>
                      </a:lnTo>
                      <a:lnTo>
                        <a:pt x="141" y="262"/>
                      </a:lnTo>
                      <a:lnTo>
                        <a:pt x="139" y="276"/>
                      </a:lnTo>
                      <a:lnTo>
                        <a:pt x="135" y="287"/>
                      </a:lnTo>
                      <a:lnTo>
                        <a:pt x="131" y="299"/>
                      </a:lnTo>
                      <a:lnTo>
                        <a:pt x="128" y="312"/>
                      </a:lnTo>
                      <a:lnTo>
                        <a:pt x="126" y="325"/>
                      </a:lnTo>
                      <a:lnTo>
                        <a:pt x="122" y="338"/>
                      </a:lnTo>
                      <a:lnTo>
                        <a:pt x="120" y="348"/>
                      </a:lnTo>
                      <a:lnTo>
                        <a:pt x="116" y="363"/>
                      </a:lnTo>
                      <a:lnTo>
                        <a:pt x="114" y="375"/>
                      </a:lnTo>
                      <a:lnTo>
                        <a:pt x="112" y="392"/>
                      </a:lnTo>
                      <a:lnTo>
                        <a:pt x="112" y="407"/>
                      </a:lnTo>
                      <a:lnTo>
                        <a:pt x="112" y="424"/>
                      </a:lnTo>
                      <a:lnTo>
                        <a:pt x="112" y="441"/>
                      </a:lnTo>
                      <a:lnTo>
                        <a:pt x="110" y="454"/>
                      </a:lnTo>
                      <a:lnTo>
                        <a:pt x="110" y="472"/>
                      </a:lnTo>
                      <a:lnTo>
                        <a:pt x="109" y="489"/>
                      </a:lnTo>
                      <a:lnTo>
                        <a:pt x="109" y="506"/>
                      </a:lnTo>
                      <a:lnTo>
                        <a:pt x="105" y="521"/>
                      </a:lnTo>
                      <a:lnTo>
                        <a:pt x="103" y="534"/>
                      </a:lnTo>
                      <a:lnTo>
                        <a:pt x="99" y="551"/>
                      </a:lnTo>
                      <a:lnTo>
                        <a:pt x="97" y="567"/>
                      </a:lnTo>
                      <a:lnTo>
                        <a:pt x="93" y="582"/>
                      </a:lnTo>
                      <a:lnTo>
                        <a:pt x="90" y="595"/>
                      </a:lnTo>
                      <a:lnTo>
                        <a:pt x="84" y="612"/>
                      </a:lnTo>
                      <a:lnTo>
                        <a:pt x="80" y="629"/>
                      </a:lnTo>
                      <a:lnTo>
                        <a:pt x="74" y="639"/>
                      </a:lnTo>
                      <a:lnTo>
                        <a:pt x="69" y="652"/>
                      </a:lnTo>
                      <a:lnTo>
                        <a:pt x="63" y="664"/>
                      </a:lnTo>
                      <a:lnTo>
                        <a:pt x="59" y="675"/>
                      </a:lnTo>
                      <a:lnTo>
                        <a:pt x="52" y="688"/>
                      </a:lnTo>
                      <a:lnTo>
                        <a:pt x="44" y="702"/>
                      </a:lnTo>
                      <a:lnTo>
                        <a:pt x="34" y="711"/>
                      </a:lnTo>
                      <a:lnTo>
                        <a:pt x="27" y="726"/>
                      </a:lnTo>
                      <a:lnTo>
                        <a:pt x="14" y="679"/>
                      </a:lnTo>
                      <a:lnTo>
                        <a:pt x="6" y="631"/>
                      </a:lnTo>
                      <a:lnTo>
                        <a:pt x="0" y="586"/>
                      </a:lnTo>
                      <a:lnTo>
                        <a:pt x="0" y="542"/>
                      </a:lnTo>
                      <a:lnTo>
                        <a:pt x="0" y="496"/>
                      </a:lnTo>
                      <a:lnTo>
                        <a:pt x="4" y="451"/>
                      </a:lnTo>
                      <a:lnTo>
                        <a:pt x="8" y="403"/>
                      </a:lnTo>
                      <a:lnTo>
                        <a:pt x="17" y="357"/>
                      </a:lnTo>
                      <a:lnTo>
                        <a:pt x="23" y="312"/>
                      </a:lnTo>
                      <a:lnTo>
                        <a:pt x="33" y="268"/>
                      </a:lnTo>
                      <a:lnTo>
                        <a:pt x="42" y="222"/>
                      </a:lnTo>
                      <a:lnTo>
                        <a:pt x="53" y="175"/>
                      </a:lnTo>
                      <a:lnTo>
                        <a:pt x="63" y="129"/>
                      </a:lnTo>
                      <a:lnTo>
                        <a:pt x="74" y="86"/>
                      </a:lnTo>
                      <a:lnTo>
                        <a:pt x="84" y="42"/>
                      </a:lnTo>
                      <a:lnTo>
                        <a:pt x="95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120"/>
                <p:cNvSpPr>
                  <a:spLocks/>
                </p:cNvSpPr>
                <p:nvPr/>
              </p:nvSpPr>
              <p:spPr bwMode="auto">
                <a:xfrm>
                  <a:off x="1559041" y="3705226"/>
                  <a:ext cx="398463" cy="527050"/>
                </a:xfrm>
                <a:custGeom>
                  <a:avLst/>
                  <a:gdLst>
                    <a:gd name="T0" fmla="*/ 449 w 502"/>
                    <a:gd name="T1" fmla="*/ 0 h 665"/>
                    <a:gd name="T2" fmla="*/ 485 w 502"/>
                    <a:gd name="T3" fmla="*/ 13 h 665"/>
                    <a:gd name="T4" fmla="*/ 485 w 502"/>
                    <a:gd name="T5" fmla="*/ 38 h 665"/>
                    <a:gd name="T6" fmla="*/ 453 w 502"/>
                    <a:gd name="T7" fmla="*/ 67 h 665"/>
                    <a:gd name="T8" fmla="*/ 420 w 502"/>
                    <a:gd name="T9" fmla="*/ 97 h 665"/>
                    <a:gd name="T10" fmla="*/ 390 w 502"/>
                    <a:gd name="T11" fmla="*/ 129 h 665"/>
                    <a:gd name="T12" fmla="*/ 360 w 502"/>
                    <a:gd name="T13" fmla="*/ 162 h 665"/>
                    <a:gd name="T14" fmla="*/ 329 w 502"/>
                    <a:gd name="T15" fmla="*/ 196 h 665"/>
                    <a:gd name="T16" fmla="*/ 299 w 502"/>
                    <a:gd name="T17" fmla="*/ 232 h 665"/>
                    <a:gd name="T18" fmla="*/ 270 w 502"/>
                    <a:gd name="T19" fmla="*/ 268 h 665"/>
                    <a:gd name="T20" fmla="*/ 244 w 502"/>
                    <a:gd name="T21" fmla="*/ 302 h 665"/>
                    <a:gd name="T22" fmla="*/ 217 w 502"/>
                    <a:gd name="T23" fmla="*/ 333 h 665"/>
                    <a:gd name="T24" fmla="*/ 192 w 502"/>
                    <a:gd name="T25" fmla="*/ 365 h 665"/>
                    <a:gd name="T26" fmla="*/ 170 w 502"/>
                    <a:gd name="T27" fmla="*/ 397 h 665"/>
                    <a:gd name="T28" fmla="*/ 147 w 502"/>
                    <a:gd name="T29" fmla="*/ 428 h 665"/>
                    <a:gd name="T30" fmla="*/ 124 w 502"/>
                    <a:gd name="T31" fmla="*/ 460 h 665"/>
                    <a:gd name="T32" fmla="*/ 101 w 502"/>
                    <a:gd name="T33" fmla="*/ 491 h 665"/>
                    <a:gd name="T34" fmla="*/ 82 w 502"/>
                    <a:gd name="T35" fmla="*/ 525 h 665"/>
                    <a:gd name="T36" fmla="*/ 63 w 502"/>
                    <a:gd name="T37" fmla="*/ 557 h 665"/>
                    <a:gd name="T38" fmla="*/ 44 w 502"/>
                    <a:gd name="T39" fmla="*/ 586 h 665"/>
                    <a:gd name="T40" fmla="*/ 25 w 502"/>
                    <a:gd name="T41" fmla="*/ 620 h 665"/>
                    <a:gd name="T42" fmla="*/ 8 w 502"/>
                    <a:gd name="T43" fmla="*/ 648 h 665"/>
                    <a:gd name="T44" fmla="*/ 2 w 502"/>
                    <a:gd name="T45" fmla="*/ 652 h 665"/>
                    <a:gd name="T46" fmla="*/ 10 w 502"/>
                    <a:gd name="T47" fmla="*/ 622 h 665"/>
                    <a:gd name="T48" fmla="*/ 19 w 502"/>
                    <a:gd name="T49" fmla="*/ 595 h 665"/>
                    <a:gd name="T50" fmla="*/ 29 w 502"/>
                    <a:gd name="T51" fmla="*/ 567 h 665"/>
                    <a:gd name="T52" fmla="*/ 38 w 502"/>
                    <a:gd name="T53" fmla="*/ 540 h 665"/>
                    <a:gd name="T54" fmla="*/ 50 w 502"/>
                    <a:gd name="T55" fmla="*/ 511 h 665"/>
                    <a:gd name="T56" fmla="*/ 61 w 502"/>
                    <a:gd name="T57" fmla="*/ 481 h 665"/>
                    <a:gd name="T58" fmla="*/ 73 w 502"/>
                    <a:gd name="T59" fmla="*/ 454 h 665"/>
                    <a:gd name="T60" fmla="*/ 86 w 502"/>
                    <a:gd name="T61" fmla="*/ 430 h 665"/>
                    <a:gd name="T62" fmla="*/ 97 w 502"/>
                    <a:gd name="T63" fmla="*/ 403 h 665"/>
                    <a:gd name="T64" fmla="*/ 109 w 502"/>
                    <a:gd name="T65" fmla="*/ 380 h 665"/>
                    <a:gd name="T66" fmla="*/ 124 w 502"/>
                    <a:gd name="T67" fmla="*/ 356 h 665"/>
                    <a:gd name="T68" fmla="*/ 139 w 502"/>
                    <a:gd name="T69" fmla="*/ 329 h 665"/>
                    <a:gd name="T70" fmla="*/ 156 w 502"/>
                    <a:gd name="T71" fmla="*/ 304 h 665"/>
                    <a:gd name="T72" fmla="*/ 173 w 502"/>
                    <a:gd name="T73" fmla="*/ 279 h 665"/>
                    <a:gd name="T74" fmla="*/ 191 w 502"/>
                    <a:gd name="T75" fmla="*/ 259 h 665"/>
                    <a:gd name="T76" fmla="*/ 211 w 502"/>
                    <a:gd name="T77" fmla="*/ 228 h 665"/>
                    <a:gd name="T78" fmla="*/ 238 w 502"/>
                    <a:gd name="T79" fmla="*/ 196 h 665"/>
                    <a:gd name="T80" fmla="*/ 265 w 502"/>
                    <a:gd name="T81" fmla="*/ 162 h 665"/>
                    <a:gd name="T82" fmla="*/ 293 w 502"/>
                    <a:gd name="T83" fmla="*/ 129 h 665"/>
                    <a:gd name="T84" fmla="*/ 322 w 502"/>
                    <a:gd name="T85" fmla="*/ 99 h 665"/>
                    <a:gd name="T86" fmla="*/ 350 w 502"/>
                    <a:gd name="T87" fmla="*/ 68 h 665"/>
                    <a:gd name="T88" fmla="*/ 381 w 502"/>
                    <a:gd name="T89" fmla="*/ 40 h 665"/>
                    <a:gd name="T90" fmla="*/ 413 w 502"/>
                    <a:gd name="T91" fmla="*/ 11 h 665"/>
                    <a:gd name="T92" fmla="*/ 430 w 502"/>
                    <a:gd name="T93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502" h="665">
                      <a:moveTo>
                        <a:pt x="430" y="0"/>
                      </a:moveTo>
                      <a:lnTo>
                        <a:pt x="449" y="0"/>
                      </a:lnTo>
                      <a:lnTo>
                        <a:pt x="468" y="6"/>
                      </a:lnTo>
                      <a:lnTo>
                        <a:pt x="485" y="13"/>
                      </a:lnTo>
                      <a:lnTo>
                        <a:pt x="502" y="27"/>
                      </a:lnTo>
                      <a:lnTo>
                        <a:pt x="485" y="38"/>
                      </a:lnTo>
                      <a:lnTo>
                        <a:pt x="470" y="53"/>
                      </a:lnTo>
                      <a:lnTo>
                        <a:pt x="453" y="67"/>
                      </a:lnTo>
                      <a:lnTo>
                        <a:pt x="438" y="84"/>
                      </a:lnTo>
                      <a:lnTo>
                        <a:pt x="420" y="97"/>
                      </a:lnTo>
                      <a:lnTo>
                        <a:pt x="405" y="112"/>
                      </a:lnTo>
                      <a:lnTo>
                        <a:pt x="390" y="129"/>
                      </a:lnTo>
                      <a:lnTo>
                        <a:pt x="377" y="146"/>
                      </a:lnTo>
                      <a:lnTo>
                        <a:pt x="360" y="162"/>
                      </a:lnTo>
                      <a:lnTo>
                        <a:pt x="344" y="179"/>
                      </a:lnTo>
                      <a:lnTo>
                        <a:pt x="329" y="196"/>
                      </a:lnTo>
                      <a:lnTo>
                        <a:pt x="314" y="215"/>
                      </a:lnTo>
                      <a:lnTo>
                        <a:pt x="299" y="232"/>
                      </a:lnTo>
                      <a:lnTo>
                        <a:pt x="286" y="249"/>
                      </a:lnTo>
                      <a:lnTo>
                        <a:pt x="270" y="268"/>
                      </a:lnTo>
                      <a:lnTo>
                        <a:pt x="257" y="287"/>
                      </a:lnTo>
                      <a:lnTo>
                        <a:pt x="244" y="302"/>
                      </a:lnTo>
                      <a:lnTo>
                        <a:pt x="230" y="319"/>
                      </a:lnTo>
                      <a:lnTo>
                        <a:pt x="217" y="333"/>
                      </a:lnTo>
                      <a:lnTo>
                        <a:pt x="206" y="350"/>
                      </a:lnTo>
                      <a:lnTo>
                        <a:pt x="192" y="365"/>
                      </a:lnTo>
                      <a:lnTo>
                        <a:pt x="181" y="382"/>
                      </a:lnTo>
                      <a:lnTo>
                        <a:pt x="170" y="397"/>
                      </a:lnTo>
                      <a:lnTo>
                        <a:pt x="158" y="413"/>
                      </a:lnTo>
                      <a:lnTo>
                        <a:pt x="147" y="428"/>
                      </a:lnTo>
                      <a:lnTo>
                        <a:pt x="135" y="445"/>
                      </a:lnTo>
                      <a:lnTo>
                        <a:pt x="124" y="460"/>
                      </a:lnTo>
                      <a:lnTo>
                        <a:pt x="113" y="477"/>
                      </a:lnTo>
                      <a:lnTo>
                        <a:pt x="101" y="491"/>
                      </a:lnTo>
                      <a:lnTo>
                        <a:pt x="92" y="508"/>
                      </a:lnTo>
                      <a:lnTo>
                        <a:pt x="82" y="525"/>
                      </a:lnTo>
                      <a:lnTo>
                        <a:pt x="73" y="542"/>
                      </a:lnTo>
                      <a:lnTo>
                        <a:pt x="63" y="557"/>
                      </a:lnTo>
                      <a:lnTo>
                        <a:pt x="54" y="570"/>
                      </a:lnTo>
                      <a:lnTo>
                        <a:pt x="44" y="586"/>
                      </a:lnTo>
                      <a:lnTo>
                        <a:pt x="37" y="603"/>
                      </a:lnTo>
                      <a:lnTo>
                        <a:pt x="25" y="620"/>
                      </a:lnTo>
                      <a:lnTo>
                        <a:pt x="18" y="635"/>
                      </a:lnTo>
                      <a:lnTo>
                        <a:pt x="8" y="648"/>
                      </a:lnTo>
                      <a:lnTo>
                        <a:pt x="0" y="665"/>
                      </a:lnTo>
                      <a:lnTo>
                        <a:pt x="2" y="652"/>
                      </a:lnTo>
                      <a:lnTo>
                        <a:pt x="6" y="639"/>
                      </a:lnTo>
                      <a:lnTo>
                        <a:pt x="10" y="622"/>
                      </a:lnTo>
                      <a:lnTo>
                        <a:pt x="16" y="610"/>
                      </a:lnTo>
                      <a:lnTo>
                        <a:pt x="19" y="595"/>
                      </a:lnTo>
                      <a:lnTo>
                        <a:pt x="23" y="582"/>
                      </a:lnTo>
                      <a:lnTo>
                        <a:pt x="29" y="567"/>
                      </a:lnTo>
                      <a:lnTo>
                        <a:pt x="35" y="555"/>
                      </a:lnTo>
                      <a:lnTo>
                        <a:pt x="38" y="540"/>
                      </a:lnTo>
                      <a:lnTo>
                        <a:pt x="44" y="525"/>
                      </a:lnTo>
                      <a:lnTo>
                        <a:pt x="50" y="511"/>
                      </a:lnTo>
                      <a:lnTo>
                        <a:pt x="56" y="498"/>
                      </a:lnTo>
                      <a:lnTo>
                        <a:pt x="61" y="481"/>
                      </a:lnTo>
                      <a:lnTo>
                        <a:pt x="67" y="472"/>
                      </a:lnTo>
                      <a:lnTo>
                        <a:pt x="73" y="454"/>
                      </a:lnTo>
                      <a:lnTo>
                        <a:pt x="80" y="445"/>
                      </a:lnTo>
                      <a:lnTo>
                        <a:pt x="86" y="430"/>
                      </a:lnTo>
                      <a:lnTo>
                        <a:pt x="92" y="418"/>
                      </a:lnTo>
                      <a:lnTo>
                        <a:pt x="97" y="403"/>
                      </a:lnTo>
                      <a:lnTo>
                        <a:pt x="103" y="392"/>
                      </a:lnTo>
                      <a:lnTo>
                        <a:pt x="109" y="380"/>
                      </a:lnTo>
                      <a:lnTo>
                        <a:pt x="116" y="365"/>
                      </a:lnTo>
                      <a:lnTo>
                        <a:pt x="124" y="356"/>
                      </a:lnTo>
                      <a:lnTo>
                        <a:pt x="134" y="342"/>
                      </a:lnTo>
                      <a:lnTo>
                        <a:pt x="139" y="329"/>
                      </a:lnTo>
                      <a:lnTo>
                        <a:pt x="149" y="319"/>
                      </a:lnTo>
                      <a:lnTo>
                        <a:pt x="156" y="304"/>
                      </a:lnTo>
                      <a:lnTo>
                        <a:pt x="166" y="295"/>
                      </a:lnTo>
                      <a:lnTo>
                        <a:pt x="173" y="279"/>
                      </a:lnTo>
                      <a:lnTo>
                        <a:pt x="183" y="268"/>
                      </a:lnTo>
                      <a:lnTo>
                        <a:pt x="191" y="259"/>
                      </a:lnTo>
                      <a:lnTo>
                        <a:pt x="200" y="245"/>
                      </a:lnTo>
                      <a:lnTo>
                        <a:pt x="211" y="228"/>
                      </a:lnTo>
                      <a:lnTo>
                        <a:pt x="225" y="211"/>
                      </a:lnTo>
                      <a:lnTo>
                        <a:pt x="238" y="196"/>
                      </a:lnTo>
                      <a:lnTo>
                        <a:pt x="251" y="179"/>
                      </a:lnTo>
                      <a:lnTo>
                        <a:pt x="265" y="162"/>
                      </a:lnTo>
                      <a:lnTo>
                        <a:pt x="280" y="145"/>
                      </a:lnTo>
                      <a:lnTo>
                        <a:pt x="293" y="129"/>
                      </a:lnTo>
                      <a:lnTo>
                        <a:pt x="308" y="116"/>
                      </a:lnTo>
                      <a:lnTo>
                        <a:pt x="322" y="99"/>
                      </a:lnTo>
                      <a:lnTo>
                        <a:pt x="337" y="84"/>
                      </a:lnTo>
                      <a:lnTo>
                        <a:pt x="350" y="68"/>
                      </a:lnTo>
                      <a:lnTo>
                        <a:pt x="365" y="55"/>
                      </a:lnTo>
                      <a:lnTo>
                        <a:pt x="381" y="40"/>
                      </a:lnTo>
                      <a:lnTo>
                        <a:pt x="396" y="27"/>
                      </a:lnTo>
                      <a:lnTo>
                        <a:pt x="413" y="11"/>
                      </a:lnTo>
                      <a:lnTo>
                        <a:pt x="430" y="0"/>
                      </a:lnTo>
                      <a:lnTo>
                        <a:pt x="43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21"/>
                <p:cNvSpPr>
                  <a:spLocks/>
                </p:cNvSpPr>
                <p:nvPr/>
              </p:nvSpPr>
              <p:spPr bwMode="auto">
                <a:xfrm>
                  <a:off x="-930160" y="3719514"/>
                  <a:ext cx="90488" cy="422275"/>
                </a:xfrm>
                <a:custGeom>
                  <a:avLst/>
                  <a:gdLst>
                    <a:gd name="T0" fmla="*/ 36 w 114"/>
                    <a:gd name="T1" fmla="*/ 10 h 532"/>
                    <a:gd name="T2" fmla="*/ 53 w 114"/>
                    <a:gd name="T3" fmla="*/ 30 h 532"/>
                    <a:gd name="T4" fmla="*/ 66 w 114"/>
                    <a:gd name="T5" fmla="*/ 53 h 532"/>
                    <a:gd name="T6" fmla="*/ 78 w 114"/>
                    <a:gd name="T7" fmla="*/ 80 h 532"/>
                    <a:gd name="T8" fmla="*/ 85 w 114"/>
                    <a:gd name="T9" fmla="*/ 110 h 532"/>
                    <a:gd name="T10" fmla="*/ 91 w 114"/>
                    <a:gd name="T11" fmla="*/ 143 h 532"/>
                    <a:gd name="T12" fmla="*/ 95 w 114"/>
                    <a:gd name="T13" fmla="*/ 177 h 532"/>
                    <a:gd name="T14" fmla="*/ 98 w 114"/>
                    <a:gd name="T15" fmla="*/ 213 h 532"/>
                    <a:gd name="T16" fmla="*/ 100 w 114"/>
                    <a:gd name="T17" fmla="*/ 249 h 532"/>
                    <a:gd name="T18" fmla="*/ 102 w 114"/>
                    <a:gd name="T19" fmla="*/ 283 h 532"/>
                    <a:gd name="T20" fmla="*/ 104 w 114"/>
                    <a:gd name="T21" fmla="*/ 319 h 532"/>
                    <a:gd name="T22" fmla="*/ 110 w 114"/>
                    <a:gd name="T23" fmla="*/ 354 h 532"/>
                    <a:gd name="T24" fmla="*/ 110 w 114"/>
                    <a:gd name="T25" fmla="*/ 380 h 532"/>
                    <a:gd name="T26" fmla="*/ 106 w 114"/>
                    <a:gd name="T27" fmla="*/ 401 h 532"/>
                    <a:gd name="T28" fmla="*/ 97 w 114"/>
                    <a:gd name="T29" fmla="*/ 432 h 532"/>
                    <a:gd name="T30" fmla="*/ 78 w 114"/>
                    <a:gd name="T31" fmla="*/ 468 h 532"/>
                    <a:gd name="T32" fmla="*/ 60 w 114"/>
                    <a:gd name="T33" fmla="*/ 496 h 532"/>
                    <a:gd name="T34" fmla="*/ 55 w 114"/>
                    <a:gd name="T35" fmla="*/ 521 h 532"/>
                    <a:gd name="T36" fmla="*/ 43 w 114"/>
                    <a:gd name="T37" fmla="*/ 515 h 532"/>
                    <a:gd name="T38" fmla="*/ 30 w 114"/>
                    <a:gd name="T39" fmla="*/ 487 h 532"/>
                    <a:gd name="T40" fmla="*/ 19 w 114"/>
                    <a:gd name="T41" fmla="*/ 453 h 532"/>
                    <a:gd name="T42" fmla="*/ 9 w 114"/>
                    <a:gd name="T43" fmla="*/ 418 h 532"/>
                    <a:gd name="T44" fmla="*/ 3 w 114"/>
                    <a:gd name="T45" fmla="*/ 384 h 532"/>
                    <a:gd name="T46" fmla="*/ 0 w 114"/>
                    <a:gd name="T47" fmla="*/ 350 h 532"/>
                    <a:gd name="T48" fmla="*/ 0 w 114"/>
                    <a:gd name="T49" fmla="*/ 314 h 532"/>
                    <a:gd name="T50" fmla="*/ 0 w 114"/>
                    <a:gd name="T51" fmla="*/ 278 h 532"/>
                    <a:gd name="T52" fmla="*/ 2 w 114"/>
                    <a:gd name="T53" fmla="*/ 243 h 532"/>
                    <a:gd name="T54" fmla="*/ 3 w 114"/>
                    <a:gd name="T55" fmla="*/ 209 h 532"/>
                    <a:gd name="T56" fmla="*/ 5 w 114"/>
                    <a:gd name="T57" fmla="*/ 177 h 532"/>
                    <a:gd name="T58" fmla="*/ 9 w 114"/>
                    <a:gd name="T59" fmla="*/ 143 h 532"/>
                    <a:gd name="T60" fmla="*/ 13 w 114"/>
                    <a:gd name="T61" fmla="*/ 108 h 532"/>
                    <a:gd name="T62" fmla="*/ 17 w 114"/>
                    <a:gd name="T63" fmla="*/ 76 h 532"/>
                    <a:gd name="T64" fmla="*/ 21 w 114"/>
                    <a:gd name="T65" fmla="*/ 46 h 532"/>
                    <a:gd name="T66" fmla="*/ 24 w 114"/>
                    <a:gd name="T67" fmla="*/ 13 h 532"/>
                    <a:gd name="T68" fmla="*/ 28 w 114"/>
                    <a:gd name="T69" fmla="*/ 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14" h="532">
                      <a:moveTo>
                        <a:pt x="28" y="0"/>
                      </a:moveTo>
                      <a:lnTo>
                        <a:pt x="36" y="10"/>
                      </a:lnTo>
                      <a:lnTo>
                        <a:pt x="45" y="19"/>
                      </a:lnTo>
                      <a:lnTo>
                        <a:pt x="53" y="30"/>
                      </a:lnTo>
                      <a:lnTo>
                        <a:pt x="60" y="42"/>
                      </a:lnTo>
                      <a:lnTo>
                        <a:pt x="66" y="53"/>
                      </a:lnTo>
                      <a:lnTo>
                        <a:pt x="72" y="67"/>
                      </a:lnTo>
                      <a:lnTo>
                        <a:pt x="78" y="80"/>
                      </a:lnTo>
                      <a:lnTo>
                        <a:pt x="83" y="95"/>
                      </a:lnTo>
                      <a:lnTo>
                        <a:pt x="85" y="110"/>
                      </a:lnTo>
                      <a:lnTo>
                        <a:pt x="89" y="126"/>
                      </a:lnTo>
                      <a:lnTo>
                        <a:pt x="91" y="143"/>
                      </a:lnTo>
                      <a:lnTo>
                        <a:pt x="95" y="160"/>
                      </a:lnTo>
                      <a:lnTo>
                        <a:pt x="95" y="177"/>
                      </a:lnTo>
                      <a:lnTo>
                        <a:pt x="97" y="196"/>
                      </a:lnTo>
                      <a:lnTo>
                        <a:pt x="98" y="213"/>
                      </a:lnTo>
                      <a:lnTo>
                        <a:pt x="100" y="230"/>
                      </a:lnTo>
                      <a:lnTo>
                        <a:pt x="100" y="249"/>
                      </a:lnTo>
                      <a:lnTo>
                        <a:pt x="102" y="266"/>
                      </a:lnTo>
                      <a:lnTo>
                        <a:pt x="102" y="283"/>
                      </a:lnTo>
                      <a:lnTo>
                        <a:pt x="104" y="300"/>
                      </a:lnTo>
                      <a:lnTo>
                        <a:pt x="104" y="319"/>
                      </a:lnTo>
                      <a:lnTo>
                        <a:pt x="108" y="337"/>
                      </a:lnTo>
                      <a:lnTo>
                        <a:pt x="110" y="354"/>
                      </a:lnTo>
                      <a:lnTo>
                        <a:pt x="114" y="373"/>
                      </a:lnTo>
                      <a:lnTo>
                        <a:pt x="110" y="380"/>
                      </a:lnTo>
                      <a:lnTo>
                        <a:pt x="108" y="392"/>
                      </a:lnTo>
                      <a:lnTo>
                        <a:pt x="106" y="401"/>
                      </a:lnTo>
                      <a:lnTo>
                        <a:pt x="104" y="411"/>
                      </a:lnTo>
                      <a:lnTo>
                        <a:pt x="97" y="432"/>
                      </a:lnTo>
                      <a:lnTo>
                        <a:pt x="91" y="451"/>
                      </a:lnTo>
                      <a:lnTo>
                        <a:pt x="78" y="468"/>
                      </a:lnTo>
                      <a:lnTo>
                        <a:pt x="66" y="487"/>
                      </a:lnTo>
                      <a:lnTo>
                        <a:pt x="60" y="496"/>
                      </a:lnTo>
                      <a:lnTo>
                        <a:pt x="59" y="508"/>
                      </a:lnTo>
                      <a:lnTo>
                        <a:pt x="55" y="521"/>
                      </a:lnTo>
                      <a:lnTo>
                        <a:pt x="55" y="532"/>
                      </a:lnTo>
                      <a:lnTo>
                        <a:pt x="43" y="515"/>
                      </a:lnTo>
                      <a:lnTo>
                        <a:pt x="36" y="502"/>
                      </a:lnTo>
                      <a:lnTo>
                        <a:pt x="30" y="487"/>
                      </a:lnTo>
                      <a:lnTo>
                        <a:pt x="24" y="470"/>
                      </a:lnTo>
                      <a:lnTo>
                        <a:pt x="19" y="453"/>
                      </a:lnTo>
                      <a:lnTo>
                        <a:pt x="13" y="435"/>
                      </a:lnTo>
                      <a:lnTo>
                        <a:pt x="9" y="418"/>
                      </a:lnTo>
                      <a:lnTo>
                        <a:pt x="7" y="405"/>
                      </a:lnTo>
                      <a:lnTo>
                        <a:pt x="3" y="384"/>
                      </a:lnTo>
                      <a:lnTo>
                        <a:pt x="2" y="367"/>
                      </a:lnTo>
                      <a:lnTo>
                        <a:pt x="0" y="350"/>
                      </a:lnTo>
                      <a:lnTo>
                        <a:pt x="0" y="335"/>
                      </a:lnTo>
                      <a:lnTo>
                        <a:pt x="0" y="314"/>
                      </a:lnTo>
                      <a:lnTo>
                        <a:pt x="0" y="297"/>
                      </a:lnTo>
                      <a:lnTo>
                        <a:pt x="0" y="278"/>
                      </a:lnTo>
                      <a:lnTo>
                        <a:pt x="2" y="260"/>
                      </a:lnTo>
                      <a:lnTo>
                        <a:pt x="2" y="243"/>
                      </a:lnTo>
                      <a:lnTo>
                        <a:pt x="2" y="226"/>
                      </a:lnTo>
                      <a:lnTo>
                        <a:pt x="3" y="209"/>
                      </a:lnTo>
                      <a:lnTo>
                        <a:pt x="5" y="192"/>
                      </a:lnTo>
                      <a:lnTo>
                        <a:pt x="5" y="177"/>
                      </a:lnTo>
                      <a:lnTo>
                        <a:pt x="7" y="160"/>
                      </a:lnTo>
                      <a:lnTo>
                        <a:pt x="9" y="143"/>
                      </a:lnTo>
                      <a:lnTo>
                        <a:pt x="13" y="126"/>
                      </a:lnTo>
                      <a:lnTo>
                        <a:pt x="13" y="108"/>
                      </a:lnTo>
                      <a:lnTo>
                        <a:pt x="17" y="91"/>
                      </a:lnTo>
                      <a:lnTo>
                        <a:pt x="17" y="76"/>
                      </a:lnTo>
                      <a:lnTo>
                        <a:pt x="21" y="63"/>
                      </a:lnTo>
                      <a:lnTo>
                        <a:pt x="21" y="46"/>
                      </a:lnTo>
                      <a:lnTo>
                        <a:pt x="24" y="29"/>
                      </a:lnTo>
                      <a:lnTo>
                        <a:pt x="24" y="13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22"/>
                <p:cNvSpPr>
                  <a:spLocks/>
                </p:cNvSpPr>
                <p:nvPr/>
              </p:nvSpPr>
              <p:spPr bwMode="auto">
                <a:xfrm>
                  <a:off x="2025766" y="3759201"/>
                  <a:ext cx="163513" cy="247650"/>
                </a:xfrm>
                <a:custGeom>
                  <a:avLst/>
                  <a:gdLst>
                    <a:gd name="T0" fmla="*/ 201 w 207"/>
                    <a:gd name="T1" fmla="*/ 0 h 312"/>
                    <a:gd name="T2" fmla="*/ 205 w 207"/>
                    <a:gd name="T3" fmla="*/ 10 h 312"/>
                    <a:gd name="T4" fmla="*/ 207 w 207"/>
                    <a:gd name="T5" fmla="*/ 21 h 312"/>
                    <a:gd name="T6" fmla="*/ 205 w 207"/>
                    <a:gd name="T7" fmla="*/ 31 h 312"/>
                    <a:gd name="T8" fmla="*/ 205 w 207"/>
                    <a:gd name="T9" fmla="*/ 40 h 312"/>
                    <a:gd name="T10" fmla="*/ 197 w 207"/>
                    <a:gd name="T11" fmla="*/ 59 h 312"/>
                    <a:gd name="T12" fmla="*/ 186 w 207"/>
                    <a:gd name="T13" fmla="*/ 80 h 312"/>
                    <a:gd name="T14" fmla="*/ 169 w 207"/>
                    <a:gd name="T15" fmla="*/ 96 h 312"/>
                    <a:gd name="T16" fmla="*/ 152 w 207"/>
                    <a:gd name="T17" fmla="*/ 113 h 312"/>
                    <a:gd name="T18" fmla="*/ 133 w 207"/>
                    <a:gd name="T19" fmla="*/ 130 h 312"/>
                    <a:gd name="T20" fmla="*/ 116 w 207"/>
                    <a:gd name="T21" fmla="*/ 149 h 312"/>
                    <a:gd name="T22" fmla="*/ 99 w 207"/>
                    <a:gd name="T23" fmla="*/ 166 h 312"/>
                    <a:gd name="T24" fmla="*/ 81 w 207"/>
                    <a:gd name="T25" fmla="*/ 187 h 312"/>
                    <a:gd name="T26" fmla="*/ 74 w 207"/>
                    <a:gd name="T27" fmla="*/ 198 h 312"/>
                    <a:gd name="T28" fmla="*/ 66 w 207"/>
                    <a:gd name="T29" fmla="*/ 208 h 312"/>
                    <a:gd name="T30" fmla="*/ 61 w 207"/>
                    <a:gd name="T31" fmla="*/ 219 h 312"/>
                    <a:gd name="T32" fmla="*/ 57 w 207"/>
                    <a:gd name="T33" fmla="*/ 231 h 312"/>
                    <a:gd name="T34" fmla="*/ 38 w 207"/>
                    <a:gd name="T35" fmla="*/ 251 h 312"/>
                    <a:gd name="T36" fmla="*/ 21 w 207"/>
                    <a:gd name="T37" fmla="*/ 270 h 312"/>
                    <a:gd name="T38" fmla="*/ 13 w 207"/>
                    <a:gd name="T39" fmla="*/ 278 h 312"/>
                    <a:gd name="T40" fmla="*/ 7 w 207"/>
                    <a:gd name="T41" fmla="*/ 288 h 312"/>
                    <a:gd name="T42" fmla="*/ 2 w 207"/>
                    <a:gd name="T43" fmla="*/ 299 h 312"/>
                    <a:gd name="T44" fmla="*/ 2 w 207"/>
                    <a:gd name="T45" fmla="*/ 312 h 312"/>
                    <a:gd name="T46" fmla="*/ 0 w 207"/>
                    <a:gd name="T47" fmla="*/ 291 h 312"/>
                    <a:gd name="T48" fmla="*/ 2 w 207"/>
                    <a:gd name="T49" fmla="*/ 274 h 312"/>
                    <a:gd name="T50" fmla="*/ 4 w 207"/>
                    <a:gd name="T51" fmla="*/ 257 h 312"/>
                    <a:gd name="T52" fmla="*/ 9 w 207"/>
                    <a:gd name="T53" fmla="*/ 242 h 312"/>
                    <a:gd name="T54" fmla="*/ 13 w 207"/>
                    <a:gd name="T55" fmla="*/ 225 h 312"/>
                    <a:gd name="T56" fmla="*/ 19 w 207"/>
                    <a:gd name="T57" fmla="*/ 208 h 312"/>
                    <a:gd name="T58" fmla="*/ 26 w 207"/>
                    <a:gd name="T59" fmla="*/ 191 h 312"/>
                    <a:gd name="T60" fmla="*/ 36 w 207"/>
                    <a:gd name="T61" fmla="*/ 173 h 312"/>
                    <a:gd name="T62" fmla="*/ 43 w 207"/>
                    <a:gd name="T63" fmla="*/ 154 h 312"/>
                    <a:gd name="T64" fmla="*/ 55 w 207"/>
                    <a:gd name="T65" fmla="*/ 137 h 312"/>
                    <a:gd name="T66" fmla="*/ 66 w 207"/>
                    <a:gd name="T67" fmla="*/ 120 h 312"/>
                    <a:gd name="T68" fmla="*/ 78 w 207"/>
                    <a:gd name="T69" fmla="*/ 105 h 312"/>
                    <a:gd name="T70" fmla="*/ 89 w 207"/>
                    <a:gd name="T71" fmla="*/ 90 h 312"/>
                    <a:gd name="T72" fmla="*/ 104 w 207"/>
                    <a:gd name="T73" fmla="*/ 77 h 312"/>
                    <a:gd name="T74" fmla="*/ 118 w 207"/>
                    <a:gd name="T75" fmla="*/ 61 h 312"/>
                    <a:gd name="T76" fmla="*/ 133 w 207"/>
                    <a:gd name="T77" fmla="*/ 50 h 312"/>
                    <a:gd name="T78" fmla="*/ 150 w 207"/>
                    <a:gd name="T79" fmla="*/ 35 h 312"/>
                    <a:gd name="T80" fmla="*/ 167 w 207"/>
                    <a:gd name="T81" fmla="*/ 21 h 312"/>
                    <a:gd name="T82" fmla="*/ 184 w 207"/>
                    <a:gd name="T83" fmla="*/ 10 h 312"/>
                    <a:gd name="T84" fmla="*/ 201 w 207"/>
                    <a:gd name="T85" fmla="*/ 0 h 312"/>
                    <a:gd name="T86" fmla="*/ 201 w 207"/>
                    <a:gd name="T8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7" h="312">
                      <a:moveTo>
                        <a:pt x="201" y="0"/>
                      </a:moveTo>
                      <a:lnTo>
                        <a:pt x="205" y="10"/>
                      </a:lnTo>
                      <a:lnTo>
                        <a:pt x="207" y="21"/>
                      </a:lnTo>
                      <a:lnTo>
                        <a:pt x="205" y="31"/>
                      </a:lnTo>
                      <a:lnTo>
                        <a:pt x="205" y="40"/>
                      </a:lnTo>
                      <a:lnTo>
                        <a:pt x="197" y="59"/>
                      </a:lnTo>
                      <a:lnTo>
                        <a:pt x="186" y="80"/>
                      </a:lnTo>
                      <a:lnTo>
                        <a:pt x="169" y="96"/>
                      </a:lnTo>
                      <a:lnTo>
                        <a:pt x="152" y="113"/>
                      </a:lnTo>
                      <a:lnTo>
                        <a:pt x="133" y="130"/>
                      </a:lnTo>
                      <a:lnTo>
                        <a:pt x="116" y="149"/>
                      </a:lnTo>
                      <a:lnTo>
                        <a:pt x="99" y="166"/>
                      </a:lnTo>
                      <a:lnTo>
                        <a:pt x="81" y="187"/>
                      </a:lnTo>
                      <a:lnTo>
                        <a:pt x="74" y="198"/>
                      </a:lnTo>
                      <a:lnTo>
                        <a:pt x="66" y="208"/>
                      </a:lnTo>
                      <a:lnTo>
                        <a:pt x="61" y="219"/>
                      </a:lnTo>
                      <a:lnTo>
                        <a:pt x="57" y="231"/>
                      </a:lnTo>
                      <a:lnTo>
                        <a:pt x="38" y="251"/>
                      </a:lnTo>
                      <a:lnTo>
                        <a:pt x="21" y="270"/>
                      </a:lnTo>
                      <a:lnTo>
                        <a:pt x="13" y="278"/>
                      </a:lnTo>
                      <a:lnTo>
                        <a:pt x="7" y="288"/>
                      </a:lnTo>
                      <a:lnTo>
                        <a:pt x="2" y="299"/>
                      </a:lnTo>
                      <a:lnTo>
                        <a:pt x="2" y="312"/>
                      </a:lnTo>
                      <a:lnTo>
                        <a:pt x="0" y="291"/>
                      </a:lnTo>
                      <a:lnTo>
                        <a:pt x="2" y="274"/>
                      </a:lnTo>
                      <a:lnTo>
                        <a:pt x="4" y="257"/>
                      </a:lnTo>
                      <a:lnTo>
                        <a:pt x="9" y="242"/>
                      </a:lnTo>
                      <a:lnTo>
                        <a:pt x="13" y="225"/>
                      </a:lnTo>
                      <a:lnTo>
                        <a:pt x="19" y="208"/>
                      </a:lnTo>
                      <a:lnTo>
                        <a:pt x="26" y="191"/>
                      </a:lnTo>
                      <a:lnTo>
                        <a:pt x="36" y="173"/>
                      </a:lnTo>
                      <a:lnTo>
                        <a:pt x="43" y="154"/>
                      </a:lnTo>
                      <a:lnTo>
                        <a:pt x="55" y="137"/>
                      </a:lnTo>
                      <a:lnTo>
                        <a:pt x="66" y="120"/>
                      </a:lnTo>
                      <a:lnTo>
                        <a:pt x="78" y="105"/>
                      </a:lnTo>
                      <a:lnTo>
                        <a:pt x="89" y="90"/>
                      </a:lnTo>
                      <a:lnTo>
                        <a:pt x="104" y="77"/>
                      </a:lnTo>
                      <a:lnTo>
                        <a:pt x="118" y="61"/>
                      </a:lnTo>
                      <a:lnTo>
                        <a:pt x="133" y="50"/>
                      </a:lnTo>
                      <a:lnTo>
                        <a:pt x="150" y="35"/>
                      </a:lnTo>
                      <a:lnTo>
                        <a:pt x="167" y="21"/>
                      </a:lnTo>
                      <a:lnTo>
                        <a:pt x="184" y="10"/>
                      </a:lnTo>
                      <a:lnTo>
                        <a:pt x="201" y="0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23"/>
                <p:cNvSpPr>
                  <a:spLocks/>
                </p:cNvSpPr>
                <p:nvPr/>
              </p:nvSpPr>
              <p:spPr bwMode="auto">
                <a:xfrm>
                  <a:off x="-482485" y="3765551"/>
                  <a:ext cx="87313" cy="200025"/>
                </a:xfrm>
                <a:custGeom>
                  <a:avLst/>
                  <a:gdLst>
                    <a:gd name="T0" fmla="*/ 72 w 110"/>
                    <a:gd name="T1" fmla="*/ 0 h 253"/>
                    <a:gd name="T2" fmla="*/ 90 w 110"/>
                    <a:gd name="T3" fmla="*/ 17 h 253"/>
                    <a:gd name="T4" fmla="*/ 101 w 110"/>
                    <a:gd name="T5" fmla="*/ 36 h 253"/>
                    <a:gd name="T6" fmla="*/ 103 w 110"/>
                    <a:gd name="T7" fmla="*/ 46 h 253"/>
                    <a:gd name="T8" fmla="*/ 107 w 110"/>
                    <a:gd name="T9" fmla="*/ 59 h 253"/>
                    <a:gd name="T10" fmla="*/ 109 w 110"/>
                    <a:gd name="T11" fmla="*/ 69 h 253"/>
                    <a:gd name="T12" fmla="*/ 110 w 110"/>
                    <a:gd name="T13" fmla="*/ 80 h 253"/>
                    <a:gd name="T14" fmla="*/ 107 w 110"/>
                    <a:gd name="T15" fmla="*/ 89 h 253"/>
                    <a:gd name="T16" fmla="*/ 105 w 110"/>
                    <a:gd name="T17" fmla="*/ 103 h 253"/>
                    <a:gd name="T18" fmla="*/ 103 w 110"/>
                    <a:gd name="T19" fmla="*/ 112 h 253"/>
                    <a:gd name="T20" fmla="*/ 101 w 110"/>
                    <a:gd name="T21" fmla="*/ 124 h 253"/>
                    <a:gd name="T22" fmla="*/ 95 w 110"/>
                    <a:gd name="T23" fmla="*/ 135 h 253"/>
                    <a:gd name="T24" fmla="*/ 90 w 110"/>
                    <a:gd name="T25" fmla="*/ 148 h 253"/>
                    <a:gd name="T26" fmla="*/ 84 w 110"/>
                    <a:gd name="T27" fmla="*/ 160 h 253"/>
                    <a:gd name="T28" fmla="*/ 80 w 110"/>
                    <a:gd name="T29" fmla="*/ 173 h 253"/>
                    <a:gd name="T30" fmla="*/ 74 w 110"/>
                    <a:gd name="T31" fmla="*/ 183 h 253"/>
                    <a:gd name="T32" fmla="*/ 69 w 110"/>
                    <a:gd name="T33" fmla="*/ 194 h 253"/>
                    <a:gd name="T34" fmla="*/ 63 w 110"/>
                    <a:gd name="T35" fmla="*/ 203 h 253"/>
                    <a:gd name="T36" fmla="*/ 57 w 110"/>
                    <a:gd name="T37" fmla="*/ 217 h 253"/>
                    <a:gd name="T38" fmla="*/ 46 w 110"/>
                    <a:gd name="T39" fmla="*/ 236 h 253"/>
                    <a:gd name="T40" fmla="*/ 34 w 110"/>
                    <a:gd name="T41" fmla="*/ 253 h 253"/>
                    <a:gd name="T42" fmla="*/ 21 w 110"/>
                    <a:gd name="T43" fmla="*/ 245 h 253"/>
                    <a:gd name="T44" fmla="*/ 14 w 110"/>
                    <a:gd name="T45" fmla="*/ 238 h 253"/>
                    <a:gd name="T46" fmla="*/ 6 w 110"/>
                    <a:gd name="T47" fmla="*/ 230 h 253"/>
                    <a:gd name="T48" fmla="*/ 4 w 110"/>
                    <a:gd name="T49" fmla="*/ 223 h 253"/>
                    <a:gd name="T50" fmla="*/ 0 w 110"/>
                    <a:gd name="T51" fmla="*/ 211 h 253"/>
                    <a:gd name="T52" fmla="*/ 0 w 110"/>
                    <a:gd name="T53" fmla="*/ 202 h 253"/>
                    <a:gd name="T54" fmla="*/ 0 w 110"/>
                    <a:gd name="T55" fmla="*/ 192 h 253"/>
                    <a:gd name="T56" fmla="*/ 2 w 110"/>
                    <a:gd name="T57" fmla="*/ 183 h 253"/>
                    <a:gd name="T58" fmla="*/ 2 w 110"/>
                    <a:gd name="T59" fmla="*/ 169 h 253"/>
                    <a:gd name="T60" fmla="*/ 6 w 110"/>
                    <a:gd name="T61" fmla="*/ 160 h 253"/>
                    <a:gd name="T62" fmla="*/ 8 w 110"/>
                    <a:gd name="T63" fmla="*/ 148 h 253"/>
                    <a:gd name="T64" fmla="*/ 12 w 110"/>
                    <a:gd name="T65" fmla="*/ 139 h 253"/>
                    <a:gd name="T66" fmla="*/ 15 w 110"/>
                    <a:gd name="T67" fmla="*/ 129 h 253"/>
                    <a:gd name="T68" fmla="*/ 19 w 110"/>
                    <a:gd name="T69" fmla="*/ 120 h 253"/>
                    <a:gd name="T70" fmla="*/ 23 w 110"/>
                    <a:gd name="T71" fmla="*/ 107 h 253"/>
                    <a:gd name="T72" fmla="*/ 29 w 110"/>
                    <a:gd name="T73" fmla="*/ 97 h 253"/>
                    <a:gd name="T74" fmla="*/ 31 w 110"/>
                    <a:gd name="T75" fmla="*/ 86 h 253"/>
                    <a:gd name="T76" fmla="*/ 34 w 110"/>
                    <a:gd name="T77" fmla="*/ 76 h 253"/>
                    <a:gd name="T78" fmla="*/ 36 w 110"/>
                    <a:gd name="T79" fmla="*/ 65 h 253"/>
                    <a:gd name="T80" fmla="*/ 40 w 110"/>
                    <a:gd name="T81" fmla="*/ 55 h 253"/>
                    <a:gd name="T82" fmla="*/ 44 w 110"/>
                    <a:gd name="T83" fmla="*/ 34 h 253"/>
                    <a:gd name="T84" fmla="*/ 46 w 110"/>
                    <a:gd name="T85" fmla="*/ 15 h 253"/>
                    <a:gd name="T86" fmla="*/ 72 w 110"/>
                    <a:gd name="T87" fmla="*/ 0 h 253"/>
                    <a:gd name="T88" fmla="*/ 72 w 110"/>
                    <a:gd name="T89" fmla="*/ 0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10" h="253">
                      <a:moveTo>
                        <a:pt x="72" y="0"/>
                      </a:moveTo>
                      <a:lnTo>
                        <a:pt x="90" y="17"/>
                      </a:lnTo>
                      <a:lnTo>
                        <a:pt x="101" y="36"/>
                      </a:lnTo>
                      <a:lnTo>
                        <a:pt x="103" y="46"/>
                      </a:lnTo>
                      <a:lnTo>
                        <a:pt x="107" y="59"/>
                      </a:lnTo>
                      <a:lnTo>
                        <a:pt x="109" y="69"/>
                      </a:lnTo>
                      <a:lnTo>
                        <a:pt x="110" y="80"/>
                      </a:lnTo>
                      <a:lnTo>
                        <a:pt x="107" y="89"/>
                      </a:lnTo>
                      <a:lnTo>
                        <a:pt x="105" y="103"/>
                      </a:lnTo>
                      <a:lnTo>
                        <a:pt x="103" y="112"/>
                      </a:lnTo>
                      <a:lnTo>
                        <a:pt x="101" y="124"/>
                      </a:lnTo>
                      <a:lnTo>
                        <a:pt x="95" y="135"/>
                      </a:lnTo>
                      <a:lnTo>
                        <a:pt x="90" y="148"/>
                      </a:lnTo>
                      <a:lnTo>
                        <a:pt x="84" y="160"/>
                      </a:lnTo>
                      <a:lnTo>
                        <a:pt x="80" y="173"/>
                      </a:lnTo>
                      <a:lnTo>
                        <a:pt x="74" y="183"/>
                      </a:lnTo>
                      <a:lnTo>
                        <a:pt x="69" y="194"/>
                      </a:lnTo>
                      <a:lnTo>
                        <a:pt x="63" y="203"/>
                      </a:lnTo>
                      <a:lnTo>
                        <a:pt x="57" y="217"/>
                      </a:lnTo>
                      <a:lnTo>
                        <a:pt x="46" y="236"/>
                      </a:lnTo>
                      <a:lnTo>
                        <a:pt x="34" y="253"/>
                      </a:lnTo>
                      <a:lnTo>
                        <a:pt x="21" y="245"/>
                      </a:lnTo>
                      <a:lnTo>
                        <a:pt x="14" y="238"/>
                      </a:lnTo>
                      <a:lnTo>
                        <a:pt x="6" y="230"/>
                      </a:lnTo>
                      <a:lnTo>
                        <a:pt x="4" y="223"/>
                      </a:lnTo>
                      <a:lnTo>
                        <a:pt x="0" y="211"/>
                      </a:lnTo>
                      <a:lnTo>
                        <a:pt x="0" y="202"/>
                      </a:lnTo>
                      <a:lnTo>
                        <a:pt x="0" y="192"/>
                      </a:lnTo>
                      <a:lnTo>
                        <a:pt x="2" y="183"/>
                      </a:lnTo>
                      <a:lnTo>
                        <a:pt x="2" y="169"/>
                      </a:lnTo>
                      <a:lnTo>
                        <a:pt x="6" y="160"/>
                      </a:lnTo>
                      <a:lnTo>
                        <a:pt x="8" y="148"/>
                      </a:lnTo>
                      <a:lnTo>
                        <a:pt x="12" y="139"/>
                      </a:lnTo>
                      <a:lnTo>
                        <a:pt x="15" y="129"/>
                      </a:lnTo>
                      <a:lnTo>
                        <a:pt x="19" y="120"/>
                      </a:lnTo>
                      <a:lnTo>
                        <a:pt x="23" y="107"/>
                      </a:lnTo>
                      <a:lnTo>
                        <a:pt x="29" y="97"/>
                      </a:lnTo>
                      <a:lnTo>
                        <a:pt x="31" y="86"/>
                      </a:lnTo>
                      <a:lnTo>
                        <a:pt x="34" y="76"/>
                      </a:lnTo>
                      <a:lnTo>
                        <a:pt x="36" y="65"/>
                      </a:lnTo>
                      <a:lnTo>
                        <a:pt x="40" y="55"/>
                      </a:lnTo>
                      <a:lnTo>
                        <a:pt x="44" y="34"/>
                      </a:lnTo>
                      <a:lnTo>
                        <a:pt x="46" y="15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24"/>
                <p:cNvSpPr>
                  <a:spLocks/>
                </p:cNvSpPr>
                <p:nvPr/>
              </p:nvSpPr>
              <p:spPr bwMode="auto">
                <a:xfrm>
                  <a:off x="1386003" y="3776664"/>
                  <a:ext cx="234950" cy="592138"/>
                </a:xfrm>
                <a:custGeom>
                  <a:avLst/>
                  <a:gdLst>
                    <a:gd name="T0" fmla="*/ 291 w 296"/>
                    <a:gd name="T1" fmla="*/ 19 h 746"/>
                    <a:gd name="T2" fmla="*/ 294 w 296"/>
                    <a:gd name="T3" fmla="*/ 50 h 746"/>
                    <a:gd name="T4" fmla="*/ 294 w 296"/>
                    <a:gd name="T5" fmla="*/ 71 h 746"/>
                    <a:gd name="T6" fmla="*/ 294 w 296"/>
                    <a:gd name="T7" fmla="*/ 92 h 746"/>
                    <a:gd name="T8" fmla="*/ 291 w 296"/>
                    <a:gd name="T9" fmla="*/ 114 h 746"/>
                    <a:gd name="T10" fmla="*/ 289 w 296"/>
                    <a:gd name="T11" fmla="*/ 137 h 746"/>
                    <a:gd name="T12" fmla="*/ 285 w 296"/>
                    <a:gd name="T13" fmla="*/ 160 h 746"/>
                    <a:gd name="T14" fmla="*/ 279 w 296"/>
                    <a:gd name="T15" fmla="*/ 185 h 746"/>
                    <a:gd name="T16" fmla="*/ 272 w 296"/>
                    <a:gd name="T17" fmla="*/ 211 h 746"/>
                    <a:gd name="T18" fmla="*/ 262 w 296"/>
                    <a:gd name="T19" fmla="*/ 238 h 746"/>
                    <a:gd name="T20" fmla="*/ 255 w 296"/>
                    <a:gd name="T21" fmla="*/ 265 h 746"/>
                    <a:gd name="T22" fmla="*/ 245 w 296"/>
                    <a:gd name="T23" fmla="*/ 291 h 746"/>
                    <a:gd name="T24" fmla="*/ 234 w 296"/>
                    <a:gd name="T25" fmla="*/ 318 h 746"/>
                    <a:gd name="T26" fmla="*/ 224 w 296"/>
                    <a:gd name="T27" fmla="*/ 344 h 746"/>
                    <a:gd name="T28" fmla="*/ 215 w 296"/>
                    <a:gd name="T29" fmla="*/ 365 h 746"/>
                    <a:gd name="T30" fmla="*/ 211 w 296"/>
                    <a:gd name="T31" fmla="*/ 390 h 746"/>
                    <a:gd name="T32" fmla="*/ 207 w 296"/>
                    <a:gd name="T33" fmla="*/ 422 h 746"/>
                    <a:gd name="T34" fmla="*/ 199 w 296"/>
                    <a:gd name="T35" fmla="*/ 451 h 746"/>
                    <a:gd name="T36" fmla="*/ 190 w 296"/>
                    <a:gd name="T37" fmla="*/ 479 h 746"/>
                    <a:gd name="T38" fmla="*/ 175 w 296"/>
                    <a:gd name="T39" fmla="*/ 512 h 746"/>
                    <a:gd name="T40" fmla="*/ 158 w 296"/>
                    <a:gd name="T41" fmla="*/ 540 h 746"/>
                    <a:gd name="T42" fmla="*/ 137 w 296"/>
                    <a:gd name="T43" fmla="*/ 574 h 746"/>
                    <a:gd name="T44" fmla="*/ 114 w 296"/>
                    <a:gd name="T45" fmla="*/ 605 h 746"/>
                    <a:gd name="T46" fmla="*/ 91 w 296"/>
                    <a:gd name="T47" fmla="*/ 635 h 746"/>
                    <a:gd name="T48" fmla="*/ 68 w 296"/>
                    <a:gd name="T49" fmla="*/ 664 h 746"/>
                    <a:gd name="T50" fmla="*/ 46 w 296"/>
                    <a:gd name="T51" fmla="*/ 696 h 746"/>
                    <a:gd name="T52" fmla="*/ 27 w 296"/>
                    <a:gd name="T53" fmla="*/ 725 h 746"/>
                    <a:gd name="T54" fmla="*/ 8 w 296"/>
                    <a:gd name="T55" fmla="*/ 742 h 746"/>
                    <a:gd name="T56" fmla="*/ 0 w 296"/>
                    <a:gd name="T57" fmla="*/ 732 h 746"/>
                    <a:gd name="T58" fmla="*/ 6 w 296"/>
                    <a:gd name="T59" fmla="*/ 706 h 746"/>
                    <a:gd name="T60" fmla="*/ 13 w 296"/>
                    <a:gd name="T61" fmla="*/ 681 h 746"/>
                    <a:gd name="T62" fmla="*/ 25 w 296"/>
                    <a:gd name="T63" fmla="*/ 654 h 746"/>
                    <a:gd name="T64" fmla="*/ 36 w 296"/>
                    <a:gd name="T65" fmla="*/ 628 h 746"/>
                    <a:gd name="T66" fmla="*/ 49 w 296"/>
                    <a:gd name="T67" fmla="*/ 599 h 746"/>
                    <a:gd name="T68" fmla="*/ 63 w 296"/>
                    <a:gd name="T69" fmla="*/ 571 h 746"/>
                    <a:gd name="T70" fmla="*/ 78 w 296"/>
                    <a:gd name="T71" fmla="*/ 544 h 746"/>
                    <a:gd name="T72" fmla="*/ 91 w 296"/>
                    <a:gd name="T73" fmla="*/ 517 h 746"/>
                    <a:gd name="T74" fmla="*/ 103 w 296"/>
                    <a:gd name="T75" fmla="*/ 491 h 746"/>
                    <a:gd name="T76" fmla="*/ 112 w 296"/>
                    <a:gd name="T77" fmla="*/ 460 h 746"/>
                    <a:gd name="T78" fmla="*/ 122 w 296"/>
                    <a:gd name="T79" fmla="*/ 434 h 746"/>
                    <a:gd name="T80" fmla="*/ 116 w 296"/>
                    <a:gd name="T81" fmla="*/ 424 h 746"/>
                    <a:gd name="T82" fmla="*/ 103 w 296"/>
                    <a:gd name="T83" fmla="*/ 441 h 746"/>
                    <a:gd name="T84" fmla="*/ 85 w 296"/>
                    <a:gd name="T85" fmla="*/ 468 h 746"/>
                    <a:gd name="T86" fmla="*/ 78 w 296"/>
                    <a:gd name="T87" fmla="*/ 457 h 746"/>
                    <a:gd name="T88" fmla="*/ 99 w 296"/>
                    <a:gd name="T89" fmla="*/ 390 h 746"/>
                    <a:gd name="T90" fmla="*/ 122 w 296"/>
                    <a:gd name="T91" fmla="*/ 327 h 746"/>
                    <a:gd name="T92" fmla="*/ 146 w 296"/>
                    <a:gd name="T93" fmla="*/ 263 h 746"/>
                    <a:gd name="T94" fmla="*/ 175 w 296"/>
                    <a:gd name="T95" fmla="*/ 196 h 746"/>
                    <a:gd name="T96" fmla="*/ 203 w 296"/>
                    <a:gd name="T97" fmla="*/ 137 h 746"/>
                    <a:gd name="T98" fmla="*/ 232 w 296"/>
                    <a:gd name="T99" fmla="*/ 80 h 746"/>
                    <a:gd name="T100" fmla="*/ 260 w 296"/>
                    <a:gd name="T101" fmla="*/ 29 h 746"/>
                    <a:gd name="T102" fmla="*/ 279 w 296"/>
                    <a:gd name="T103" fmla="*/ 4 h 746"/>
                    <a:gd name="T104" fmla="*/ 287 w 296"/>
                    <a:gd name="T105" fmla="*/ 0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6" h="746">
                      <a:moveTo>
                        <a:pt x="287" y="0"/>
                      </a:moveTo>
                      <a:lnTo>
                        <a:pt x="291" y="19"/>
                      </a:lnTo>
                      <a:lnTo>
                        <a:pt x="294" y="40"/>
                      </a:lnTo>
                      <a:lnTo>
                        <a:pt x="294" y="50"/>
                      </a:lnTo>
                      <a:lnTo>
                        <a:pt x="294" y="61"/>
                      </a:lnTo>
                      <a:lnTo>
                        <a:pt x="294" y="71"/>
                      </a:lnTo>
                      <a:lnTo>
                        <a:pt x="296" y="82"/>
                      </a:lnTo>
                      <a:lnTo>
                        <a:pt x="294" y="92"/>
                      </a:lnTo>
                      <a:lnTo>
                        <a:pt x="293" y="105"/>
                      </a:lnTo>
                      <a:lnTo>
                        <a:pt x="291" y="114"/>
                      </a:lnTo>
                      <a:lnTo>
                        <a:pt x="291" y="126"/>
                      </a:lnTo>
                      <a:lnTo>
                        <a:pt x="289" y="137"/>
                      </a:lnTo>
                      <a:lnTo>
                        <a:pt x="287" y="150"/>
                      </a:lnTo>
                      <a:lnTo>
                        <a:pt x="285" y="160"/>
                      </a:lnTo>
                      <a:lnTo>
                        <a:pt x="283" y="175"/>
                      </a:lnTo>
                      <a:lnTo>
                        <a:pt x="279" y="185"/>
                      </a:lnTo>
                      <a:lnTo>
                        <a:pt x="275" y="202"/>
                      </a:lnTo>
                      <a:lnTo>
                        <a:pt x="272" y="211"/>
                      </a:lnTo>
                      <a:lnTo>
                        <a:pt x="268" y="228"/>
                      </a:lnTo>
                      <a:lnTo>
                        <a:pt x="262" y="238"/>
                      </a:lnTo>
                      <a:lnTo>
                        <a:pt x="258" y="255"/>
                      </a:lnTo>
                      <a:lnTo>
                        <a:pt x="255" y="265"/>
                      </a:lnTo>
                      <a:lnTo>
                        <a:pt x="251" y="282"/>
                      </a:lnTo>
                      <a:lnTo>
                        <a:pt x="245" y="291"/>
                      </a:lnTo>
                      <a:lnTo>
                        <a:pt x="239" y="306"/>
                      </a:lnTo>
                      <a:lnTo>
                        <a:pt x="234" y="318"/>
                      </a:lnTo>
                      <a:lnTo>
                        <a:pt x="230" y="333"/>
                      </a:lnTo>
                      <a:lnTo>
                        <a:pt x="224" y="344"/>
                      </a:lnTo>
                      <a:lnTo>
                        <a:pt x="220" y="354"/>
                      </a:lnTo>
                      <a:lnTo>
                        <a:pt x="215" y="365"/>
                      </a:lnTo>
                      <a:lnTo>
                        <a:pt x="211" y="379"/>
                      </a:lnTo>
                      <a:lnTo>
                        <a:pt x="211" y="390"/>
                      </a:lnTo>
                      <a:lnTo>
                        <a:pt x="211" y="407"/>
                      </a:lnTo>
                      <a:lnTo>
                        <a:pt x="207" y="422"/>
                      </a:lnTo>
                      <a:lnTo>
                        <a:pt x="205" y="436"/>
                      </a:lnTo>
                      <a:lnTo>
                        <a:pt x="199" y="451"/>
                      </a:lnTo>
                      <a:lnTo>
                        <a:pt x="196" y="466"/>
                      </a:lnTo>
                      <a:lnTo>
                        <a:pt x="190" y="479"/>
                      </a:lnTo>
                      <a:lnTo>
                        <a:pt x="184" y="495"/>
                      </a:lnTo>
                      <a:lnTo>
                        <a:pt x="175" y="512"/>
                      </a:lnTo>
                      <a:lnTo>
                        <a:pt x="167" y="527"/>
                      </a:lnTo>
                      <a:lnTo>
                        <a:pt x="158" y="540"/>
                      </a:lnTo>
                      <a:lnTo>
                        <a:pt x="148" y="557"/>
                      </a:lnTo>
                      <a:lnTo>
                        <a:pt x="137" y="574"/>
                      </a:lnTo>
                      <a:lnTo>
                        <a:pt x="125" y="590"/>
                      </a:lnTo>
                      <a:lnTo>
                        <a:pt x="114" y="605"/>
                      </a:lnTo>
                      <a:lnTo>
                        <a:pt x="104" y="620"/>
                      </a:lnTo>
                      <a:lnTo>
                        <a:pt x="91" y="635"/>
                      </a:lnTo>
                      <a:lnTo>
                        <a:pt x="80" y="652"/>
                      </a:lnTo>
                      <a:lnTo>
                        <a:pt x="68" y="664"/>
                      </a:lnTo>
                      <a:lnTo>
                        <a:pt x="57" y="681"/>
                      </a:lnTo>
                      <a:lnTo>
                        <a:pt x="46" y="696"/>
                      </a:lnTo>
                      <a:lnTo>
                        <a:pt x="36" y="711"/>
                      </a:lnTo>
                      <a:lnTo>
                        <a:pt x="27" y="725"/>
                      </a:lnTo>
                      <a:lnTo>
                        <a:pt x="19" y="742"/>
                      </a:lnTo>
                      <a:lnTo>
                        <a:pt x="8" y="742"/>
                      </a:lnTo>
                      <a:lnTo>
                        <a:pt x="0" y="746"/>
                      </a:lnTo>
                      <a:lnTo>
                        <a:pt x="0" y="732"/>
                      </a:lnTo>
                      <a:lnTo>
                        <a:pt x="4" y="719"/>
                      </a:lnTo>
                      <a:lnTo>
                        <a:pt x="6" y="706"/>
                      </a:lnTo>
                      <a:lnTo>
                        <a:pt x="9" y="694"/>
                      </a:lnTo>
                      <a:lnTo>
                        <a:pt x="13" y="681"/>
                      </a:lnTo>
                      <a:lnTo>
                        <a:pt x="19" y="668"/>
                      </a:lnTo>
                      <a:lnTo>
                        <a:pt x="25" y="654"/>
                      </a:lnTo>
                      <a:lnTo>
                        <a:pt x="30" y="643"/>
                      </a:lnTo>
                      <a:lnTo>
                        <a:pt x="36" y="628"/>
                      </a:lnTo>
                      <a:lnTo>
                        <a:pt x="42" y="614"/>
                      </a:lnTo>
                      <a:lnTo>
                        <a:pt x="49" y="599"/>
                      </a:lnTo>
                      <a:lnTo>
                        <a:pt x="57" y="584"/>
                      </a:lnTo>
                      <a:lnTo>
                        <a:pt x="63" y="571"/>
                      </a:lnTo>
                      <a:lnTo>
                        <a:pt x="70" y="557"/>
                      </a:lnTo>
                      <a:lnTo>
                        <a:pt x="78" y="544"/>
                      </a:lnTo>
                      <a:lnTo>
                        <a:pt x="85" y="531"/>
                      </a:lnTo>
                      <a:lnTo>
                        <a:pt x="91" y="517"/>
                      </a:lnTo>
                      <a:lnTo>
                        <a:pt x="97" y="504"/>
                      </a:lnTo>
                      <a:lnTo>
                        <a:pt x="103" y="491"/>
                      </a:lnTo>
                      <a:lnTo>
                        <a:pt x="108" y="478"/>
                      </a:lnTo>
                      <a:lnTo>
                        <a:pt x="112" y="460"/>
                      </a:lnTo>
                      <a:lnTo>
                        <a:pt x="118" y="449"/>
                      </a:lnTo>
                      <a:lnTo>
                        <a:pt x="122" y="434"/>
                      </a:lnTo>
                      <a:lnTo>
                        <a:pt x="127" y="420"/>
                      </a:lnTo>
                      <a:lnTo>
                        <a:pt x="116" y="424"/>
                      </a:lnTo>
                      <a:lnTo>
                        <a:pt x="108" y="434"/>
                      </a:lnTo>
                      <a:lnTo>
                        <a:pt x="103" y="441"/>
                      </a:lnTo>
                      <a:lnTo>
                        <a:pt x="97" y="451"/>
                      </a:lnTo>
                      <a:lnTo>
                        <a:pt x="85" y="468"/>
                      </a:lnTo>
                      <a:lnTo>
                        <a:pt x="72" y="487"/>
                      </a:lnTo>
                      <a:lnTo>
                        <a:pt x="78" y="457"/>
                      </a:lnTo>
                      <a:lnTo>
                        <a:pt x="87" y="424"/>
                      </a:lnTo>
                      <a:lnTo>
                        <a:pt x="99" y="390"/>
                      </a:lnTo>
                      <a:lnTo>
                        <a:pt x="110" y="362"/>
                      </a:lnTo>
                      <a:lnTo>
                        <a:pt x="122" y="327"/>
                      </a:lnTo>
                      <a:lnTo>
                        <a:pt x="133" y="293"/>
                      </a:lnTo>
                      <a:lnTo>
                        <a:pt x="146" y="263"/>
                      </a:lnTo>
                      <a:lnTo>
                        <a:pt x="161" y="230"/>
                      </a:lnTo>
                      <a:lnTo>
                        <a:pt x="175" y="196"/>
                      </a:lnTo>
                      <a:lnTo>
                        <a:pt x="190" y="168"/>
                      </a:lnTo>
                      <a:lnTo>
                        <a:pt x="203" y="137"/>
                      </a:lnTo>
                      <a:lnTo>
                        <a:pt x="218" y="109"/>
                      </a:lnTo>
                      <a:lnTo>
                        <a:pt x="232" y="80"/>
                      </a:lnTo>
                      <a:lnTo>
                        <a:pt x="247" y="54"/>
                      </a:lnTo>
                      <a:lnTo>
                        <a:pt x="260" y="29"/>
                      </a:lnTo>
                      <a:lnTo>
                        <a:pt x="275" y="8"/>
                      </a:lnTo>
                      <a:lnTo>
                        <a:pt x="279" y="4"/>
                      </a:lnTo>
                      <a:lnTo>
                        <a:pt x="287" y="0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25"/>
                <p:cNvSpPr>
                  <a:spLocks/>
                </p:cNvSpPr>
                <p:nvPr/>
              </p:nvSpPr>
              <p:spPr bwMode="auto">
                <a:xfrm>
                  <a:off x="-715847" y="3797301"/>
                  <a:ext cx="417513" cy="561975"/>
                </a:xfrm>
                <a:custGeom>
                  <a:avLst/>
                  <a:gdLst>
                    <a:gd name="T0" fmla="*/ 70 w 524"/>
                    <a:gd name="T1" fmla="*/ 23 h 707"/>
                    <a:gd name="T2" fmla="*/ 121 w 524"/>
                    <a:gd name="T3" fmla="*/ 72 h 707"/>
                    <a:gd name="T4" fmla="*/ 172 w 524"/>
                    <a:gd name="T5" fmla="*/ 123 h 707"/>
                    <a:gd name="T6" fmla="*/ 224 w 524"/>
                    <a:gd name="T7" fmla="*/ 177 h 707"/>
                    <a:gd name="T8" fmla="*/ 273 w 524"/>
                    <a:gd name="T9" fmla="*/ 230 h 707"/>
                    <a:gd name="T10" fmla="*/ 321 w 524"/>
                    <a:gd name="T11" fmla="*/ 285 h 707"/>
                    <a:gd name="T12" fmla="*/ 364 w 524"/>
                    <a:gd name="T13" fmla="*/ 342 h 707"/>
                    <a:gd name="T14" fmla="*/ 404 w 524"/>
                    <a:gd name="T15" fmla="*/ 399 h 707"/>
                    <a:gd name="T16" fmla="*/ 433 w 524"/>
                    <a:gd name="T17" fmla="*/ 447 h 707"/>
                    <a:gd name="T18" fmla="*/ 452 w 524"/>
                    <a:gd name="T19" fmla="*/ 477 h 707"/>
                    <a:gd name="T20" fmla="*/ 469 w 524"/>
                    <a:gd name="T21" fmla="*/ 511 h 707"/>
                    <a:gd name="T22" fmla="*/ 482 w 524"/>
                    <a:gd name="T23" fmla="*/ 547 h 707"/>
                    <a:gd name="T24" fmla="*/ 496 w 524"/>
                    <a:gd name="T25" fmla="*/ 584 h 707"/>
                    <a:gd name="T26" fmla="*/ 507 w 524"/>
                    <a:gd name="T27" fmla="*/ 618 h 707"/>
                    <a:gd name="T28" fmla="*/ 515 w 524"/>
                    <a:gd name="T29" fmla="*/ 652 h 707"/>
                    <a:gd name="T30" fmla="*/ 518 w 524"/>
                    <a:gd name="T31" fmla="*/ 688 h 707"/>
                    <a:gd name="T32" fmla="*/ 515 w 524"/>
                    <a:gd name="T33" fmla="*/ 694 h 707"/>
                    <a:gd name="T34" fmla="*/ 499 w 524"/>
                    <a:gd name="T35" fmla="*/ 669 h 707"/>
                    <a:gd name="T36" fmla="*/ 482 w 524"/>
                    <a:gd name="T37" fmla="*/ 644 h 707"/>
                    <a:gd name="T38" fmla="*/ 467 w 524"/>
                    <a:gd name="T39" fmla="*/ 622 h 707"/>
                    <a:gd name="T40" fmla="*/ 450 w 524"/>
                    <a:gd name="T41" fmla="*/ 597 h 707"/>
                    <a:gd name="T42" fmla="*/ 433 w 524"/>
                    <a:gd name="T43" fmla="*/ 574 h 707"/>
                    <a:gd name="T44" fmla="*/ 416 w 524"/>
                    <a:gd name="T45" fmla="*/ 547 h 707"/>
                    <a:gd name="T46" fmla="*/ 399 w 524"/>
                    <a:gd name="T47" fmla="*/ 527 h 707"/>
                    <a:gd name="T48" fmla="*/ 366 w 524"/>
                    <a:gd name="T49" fmla="*/ 479 h 707"/>
                    <a:gd name="T50" fmla="*/ 317 w 524"/>
                    <a:gd name="T51" fmla="*/ 414 h 707"/>
                    <a:gd name="T52" fmla="*/ 267 w 524"/>
                    <a:gd name="T53" fmla="*/ 352 h 707"/>
                    <a:gd name="T54" fmla="*/ 218 w 524"/>
                    <a:gd name="T55" fmla="*/ 289 h 707"/>
                    <a:gd name="T56" fmla="*/ 169 w 524"/>
                    <a:gd name="T57" fmla="*/ 228 h 707"/>
                    <a:gd name="T58" fmla="*/ 119 w 524"/>
                    <a:gd name="T59" fmla="*/ 165 h 707"/>
                    <a:gd name="T60" fmla="*/ 70 w 524"/>
                    <a:gd name="T61" fmla="*/ 104 h 707"/>
                    <a:gd name="T62" fmla="*/ 22 w 524"/>
                    <a:gd name="T63" fmla="*/ 44 h 707"/>
                    <a:gd name="T64" fmla="*/ 45 w 524"/>
                    <a:gd name="T65" fmla="*/ 0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24" h="707">
                      <a:moveTo>
                        <a:pt x="45" y="0"/>
                      </a:moveTo>
                      <a:lnTo>
                        <a:pt x="70" y="23"/>
                      </a:lnTo>
                      <a:lnTo>
                        <a:pt x="96" y="47"/>
                      </a:lnTo>
                      <a:lnTo>
                        <a:pt x="121" y="72"/>
                      </a:lnTo>
                      <a:lnTo>
                        <a:pt x="148" y="99"/>
                      </a:lnTo>
                      <a:lnTo>
                        <a:pt x="172" y="123"/>
                      </a:lnTo>
                      <a:lnTo>
                        <a:pt x="199" y="150"/>
                      </a:lnTo>
                      <a:lnTo>
                        <a:pt x="224" y="177"/>
                      </a:lnTo>
                      <a:lnTo>
                        <a:pt x="250" y="203"/>
                      </a:lnTo>
                      <a:lnTo>
                        <a:pt x="273" y="230"/>
                      </a:lnTo>
                      <a:lnTo>
                        <a:pt x="298" y="257"/>
                      </a:lnTo>
                      <a:lnTo>
                        <a:pt x="321" y="285"/>
                      </a:lnTo>
                      <a:lnTo>
                        <a:pt x="344" y="316"/>
                      </a:lnTo>
                      <a:lnTo>
                        <a:pt x="364" y="342"/>
                      </a:lnTo>
                      <a:lnTo>
                        <a:pt x="385" y="371"/>
                      </a:lnTo>
                      <a:lnTo>
                        <a:pt x="404" y="399"/>
                      </a:lnTo>
                      <a:lnTo>
                        <a:pt x="425" y="431"/>
                      </a:lnTo>
                      <a:lnTo>
                        <a:pt x="433" y="447"/>
                      </a:lnTo>
                      <a:lnTo>
                        <a:pt x="442" y="464"/>
                      </a:lnTo>
                      <a:lnTo>
                        <a:pt x="452" y="477"/>
                      </a:lnTo>
                      <a:lnTo>
                        <a:pt x="461" y="494"/>
                      </a:lnTo>
                      <a:lnTo>
                        <a:pt x="469" y="511"/>
                      </a:lnTo>
                      <a:lnTo>
                        <a:pt x="477" y="530"/>
                      </a:lnTo>
                      <a:lnTo>
                        <a:pt x="482" y="547"/>
                      </a:lnTo>
                      <a:lnTo>
                        <a:pt x="492" y="565"/>
                      </a:lnTo>
                      <a:lnTo>
                        <a:pt x="496" y="584"/>
                      </a:lnTo>
                      <a:lnTo>
                        <a:pt x="499" y="601"/>
                      </a:lnTo>
                      <a:lnTo>
                        <a:pt x="507" y="618"/>
                      </a:lnTo>
                      <a:lnTo>
                        <a:pt x="511" y="635"/>
                      </a:lnTo>
                      <a:lnTo>
                        <a:pt x="515" y="652"/>
                      </a:lnTo>
                      <a:lnTo>
                        <a:pt x="518" y="671"/>
                      </a:lnTo>
                      <a:lnTo>
                        <a:pt x="518" y="688"/>
                      </a:lnTo>
                      <a:lnTo>
                        <a:pt x="524" y="707"/>
                      </a:lnTo>
                      <a:lnTo>
                        <a:pt x="515" y="694"/>
                      </a:lnTo>
                      <a:lnTo>
                        <a:pt x="507" y="681"/>
                      </a:lnTo>
                      <a:lnTo>
                        <a:pt x="499" y="669"/>
                      </a:lnTo>
                      <a:lnTo>
                        <a:pt x="492" y="658"/>
                      </a:lnTo>
                      <a:lnTo>
                        <a:pt x="482" y="644"/>
                      </a:lnTo>
                      <a:lnTo>
                        <a:pt x="475" y="633"/>
                      </a:lnTo>
                      <a:lnTo>
                        <a:pt x="467" y="622"/>
                      </a:lnTo>
                      <a:lnTo>
                        <a:pt x="459" y="610"/>
                      </a:lnTo>
                      <a:lnTo>
                        <a:pt x="450" y="597"/>
                      </a:lnTo>
                      <a:lnTo>
                        <a:pt x="442" y="584"/>
                      </a:lnTo>
                      <a:lnTo>
                        <a:pt x="433" y="574"/>
                      </a:lnTo>
                      <a:lnTo>
                        <a:pt x="425" y="563"/>
                      </a:lnTo>
                      <a:lnTo>
                        <a:pt x="416" y="547"/>
                      </a:lnTo>
                      <a:lnTo>
                        <a:pt x="408" y="538"/>
                      </a:lnTo>
                      <a:lnTo>
                        <a:pt x="399" y="527"/>
                      </a:lnTo>
                      <a:lnTo>
                        <a:pt x="391" y="513"/>
                      </a:lnTo>
                      <a:lnTo>
                        <a:pt x="366" y="479"/>
                      </a:lnTo>
                      <a:lnTo>
                        <a:pt x="342" y="449"/>
                      </a:lnTo>
                      <a:lnTo>
                        <a:pt x="317" y="414"/>
                      </a:lnTo>
                      <a:lnTo>
                        <a:pt x="294" y="382"/>
                      </a:lnTo>
                      <a:lnTo>
                        <a:pt x="267" y="352"/>
                      </a:lnTo>
                      <a:lnTo>
                        <a:pt x="245" y="319"/>
                      </a:lnTo>
                      <a:lnTo>
                        <a:pt x="218" y="289"/>
                      </a:lnTo>
                      <a:lnTo>
                        <a:pt x="195" y="258"/>
                      </a:lnTo>
                      <a:lnTo>
                        <a:pt x="169" y="228"/>
                      </a:lnTo>
                      <a:lnTo>
                        <a:pt x="144" y="196"/>
                      </a:lnTo>
                      <a:lnTo>
                        <a:pt x="119" y="165"/>
                      </a:lnTo>
                      <a:lnTo>
                        <a:pt x="95" y="133"/>
                      </a:lnTo>
                      <a:lnTo>
                        <a:pt x="70" y="104"/>
                      </a:lnTo>
                      <a:lnTo>
                        <a:pt x="45" y="72"/>
                      </a:lnTo>
                      <a:lnTo>
                        <a:pt x="22" y="44"/>
                      </a:lnTo>
                      <a:lnTo>
                        <a:pt x="0" y="17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26"/>
                <p:cNvSpPr>
                  <a:spLocks/>
                </p:cNvSpPr>
                <p:nvPr/>
              </p:nvSpPr>
              <p:spPr bwMode="auto">
                <a:xfrm>
                  <a:off x="-1193685" y="3843339"/>
                  <a:ext cx="80963" cy="241300"/>
                </a:xfrm>
                <a:custGeom>
                  <a:avLst/>
                  <a:gdLst>
                    <a:gd name="T0" fmla="*/ 17 w 103"/>
                    <a:gd name="T1" fmla="*/ 0 h 304"/>
                    <a:gd name="T2" fmla="*/ 27 w 103"/>
                    <a:gd name="T3" fmla="*/ 13 h 304"/>
                    <a:gd name="T4" fmla="*/ 38 w 103"/>
                    <a:gd name="T5" fmla="*/ 30 h 304"/>
                    <a:gd name="T6" fmla="*/ 42 w 103"/>
                    <a:gd name="T7" fmla="*/ 40 h 304"/>
                    <a:gd name="T8" fmla="*/ 48 w 103"/>
                    <a:gd name="T9" fmla="*/ 47 h 304"/>
                    <a:gd name="T10" fmla="*/ 53 w 103"/>
                    <a:gd name="T11" fmla="*/ 59 h 304"/>
                    <a:gd name="T12" fmla="*/ 59 w 103"/>
                    <a:gd name="T13" fmla="*/ 70 h 304"/>
                    <a:gd name="T14" fmla="*/ 63 w 103"/>
                    <a:gd name="T15" fmla="*/ 80 h 304"/>
                    <a:gd name="T16" fmla="*/ 68 w 103"/>
                    <a:gd name="T17" fmla="*/ 91 h 304"/>
                    <a:gd name="T18" fmla="*/ 74 w 103"/>
                    <a:gd name="T19" fmla="*/ 101 h 304"/>
                    <a:gd name="T20" fmla="*/ 80 w 103"/>
                    <a:gd name="T21" fmla="*/ 112 h 304"/>
                    <a:gd name="T22" fmla="*/ 84 w 103"/>
                    <a:gd name="T23" fmla="*/ 124 h 304"/>
                    <a:gd name="T24" fmla="*/ 87 w 103"/>
                    <a:gd name="T25" fmla="*/ 137 h 304"/>
                    <a:gd name="T26" fmla="*/ 91 w 103"/>
                    <a:gd name="T27" fmla="*/ 146 h 304"/>
                    <a:gd name="T28" fmla="*/ 97 w 103"/>
                    <a:gd name="T29" fmla="*/ 158 h 304"/>
                    <a:gd name="T30" fmla="*/ 99 w 103"/>
                    <a:gd name="T31" fmla="*/ 171 h 304"/>
                    <a:gd name="T32" fmla="*/ 101 w 103"/>
                    <a:gd name="T33" fmla="*/ 184 h 304"/>
                    <a:gd name="T34" fmla="*/ 101 w 103"/>
                    <a:gd name="T35" fmla="*/ 198 h 304"/>
                    <a:gd name="T36" fmla="*/ 103 w 103"/>
                    <a:gd name="T37" fmla="*/ 215 h 304"/>
                    <a:gd name="T38" fmla="*/ 101 w 103"/>
                    <a:gd name="T39" fmla="*/ 226 h 304"/>
                    <a:gd name="T40" fmla="*/ 99 w 103"/>
                    <a:gd name="T41" fmla="*/ 241 h 304"/>
                    <a:gd name="T42" fmla="*/ 93 w 103"/>
                    <a:gd name="T43" fmla="*/ 253 h 304"/>
                    <a:gd name="T44" fmla="*/ 89 w 103"/>
                    <a:gd name="T45" fmla="*/ 270 h 304"/>
                    <a:gd name="T46" fmla="*/ 84 w 103"/>
                    <a:gd name="T47" fmla="*/ 278 h 304"/>
                    <a:gd name="T48" fmla="*/ 78 w 103"/>
                    <a:gd name="T49" fmla="*/ 287 h 304"/>
                    <a:gd name="T50" fmla="*/ 68 w 103"/>
                    <a:gd name="T51" fmla="*/ 297 h 304"/>
                    <a:gd name="T52" fmla="*/ 59 w 103"/>
                    <a:gd name="T53" fmla="*/ 304 h 304"/>
                    <a:gd name="T54" fmla="*/ 57 w 103"/>
                    <a:gd name="T55" fmla="*/ 289 h 304"/>
                    <a:gd name="T56" fmla="*/ 57 w 103"/>
                    <a:gd name="T57" fmla="*/ 278 h 304"/>
                    <a:gd name="T58" fmla="*/ 55 w 103"/>
                    <a:gd name="T59" fmla="*/ 262 h 304"/>
                    <a:gd name="T60" fmla="*/ 53 w 103"/>
                    <a:gd name="T61" fmla="*/ 251 h 304"/>
                    <a:gd name="T62" fmla="*/ 49 w 103"/>
                    <a:gd name="T63" fmla="*/ 234 h 304"/>
                    <a:gd name="T64" fmla="*/ 46 w 103"/>
                    <a:gd name="T65" fmla="*/ 224 h 304"/>
                    <a:gd name="T66" fmla="*/ 42 w 103"/>
                    <a:gd name="T67" fmla="*/ 207 h 304"/>
                    <a:gd name="T68" fmla="*/ 38 w 103"/>
                    <a:gd name="T69" fmla="*/ 198 h 304"/>
                    <a:gd name="T70" fmla="*/ 32 w 103"/>
                    <a:gd name="T71" fmla="*/ 181 h 304"/>
                    <a:gd name="T72" fmla="*/ 27 w 103"/>
                    <a:gd name="T73" fmla="*/ 167 h 304"/>
                    <a:gd name="T74" fmla="*/ 23 w 103"/>
                    <a:gd name="T75" fmla="*/ 154 h 304"/>
                    <a:gd name="T76" fmla="*/ 19 w 103"/>
                    <a:gd name="T77" fmla="*/ 141 h 304"/>
                    <a:gd name="T78" fmla="*/ 13 w 103"/>
                    <a:gd name="T79" fmla="*/ 127 h 304"/>
                    <a:gd name="T80" fmla="*/ 10 w 103"/>
                    <a:gd name="T81" fmla="*/ 114 h 304"/>
                    <a:gd name="T82" fmla="*/ 6 w 103"/>
                    <a:gd name="T83" fmla="*/ 101 h 304"/>
                    <a:gd name="T84" fmla="*/ 6 w 103"/>
                    <a:gd name="T85" fmla="*/ 91 h 304"/>
                    <a:gd name="T86" fmla="*/ 2 w 103"/>
                    <a:gd name="T87" fmla="*/ 76 h 304"/>
                    <a:gd name="T88" fmla="*/ 0 w 103"/>
                    <a:gd name="T89" fmla="*/ 65 h 304"/>
                    <a:gd name="T90" fmla="*/ 0 w 103"/>
                    <a:gd name="T91" fmla="*/ 51 h 304"/>
                    <a:gd name="T92" fmla="*/ 0 w 103"/>
                    <a:gd name="T93" fmla="*/ 40 h 304"/>
                    <a:gd name="T94" fmla="*/ 0 w 103"/>
                    <a:gd name="T95" fmla="*/ 30 h 304"/>
                    <a:gd name="T96" fmla="*/ 6 w 103"/>
                    <a:gd name="T97" fmla="*/ 17 h 304"/>
                    <a:gd name="T98" fmla="*/ 10 w 103"/>
                    <a:gd name="T99" fmla="*/ 8 h 304"/>
                    <a:gd name="T100" fmla="*/ 17 w 103"/>
                    <a:gd name="T101" fmla="*/ 0 h 304"/>
                    <a:gd name="T102" fmla="*/ 17 w 103"/>
                    <a:gd name="T103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3" h="304">
                      <a:moveTo>
                        <a:pt x="17" y="0"/>
                      </a:moveTo>
                      <a:lnTo>
                        <a:pt x="27" y="13"/>
                      </a:lnTo>
                      <a:lnTo>
                        <a:pt x="38" y="30"/>
                      </a:lnTo>
                      <a:lnTo>
                        <a:pt x="42" y="40"/>
                      </a:lnTo>
                      <a:lnTo>
                        <a:pt x="48" y="47"/>
                      </a:lnTo>
                      <a:lnTo>
                        <a:pt x="53" y="59"/>
                      </a:lnTo>
                      <a:lnTo>
                        <a:pt x="59" y="70"/>
                      </a:lnTo>
                      <a:lnTo>
                        <a:pt x="63" y="80"/>
                      </a:lnTo>
                      <a:lnTo>
                        <a:pt x="68" y="91"/>
                      </a:lnTo>
                      <a:lnTo>
                        <a:pt x="74" y="101"/>
                      </a:lnTo>
                      <a:lnTo>
                        <a:pt x="80" y="112"/>
                      </a:lnTo>
                      <a:lnTo>
                        <a:pt x="84" y="124"/>
                      </a:lnTo>
                      <a:lnTo>
                        <a:pt x="87" y="137"/>
                      </a:lnTo>
                      <a:lnTo>
                        <a:pt x="91" y="146"/>
                      </a:lnTo>
                      <a:lnTo>
                        <a:pt x="97" y="158"/>
                      </a:lnTo>
                      <a:lnTo>
                        <a:pt x="99" y="171"/>
                      </a:lnTo>
                      <a:lnTo>
                        <a:pt x="101" y="184"/>
                      </a:lnTo>
                      <a:lnTo>
                        <a:pt x="101" y="198"/>
                      </a:lnTo>
                      <a:lnTo>
                        <a:pt x="103" y="215"/>
                      </a:lnTo>
                      <a:lnTo>
                        <a:pt x="101" y="226"/>
                      </a:lnTo>
                      <a:lnTo>
                        <a:pt x="99" y="241"/>
                      </a:lnTo>
                      <a:lnTo>
                        <a:pt x="93" y="253"/>
                      </a:lnTo>
                      <a:lnTo>
                        <a:pt x="89" y="270"/>
                      </a:lnTo>
                      <a:lnTo>
                        <a:pt x="84" y="278"/>
                      </a:lnTo>
                      <a:lnTo>
                        <a:pt x="78" y="287"/>
                      </a:lnTo>
                      <a:lnTo>
                        <a:pt x="68" y="297"/>
                      </a:lnTo>
                      <a:lnTo>
                        <a:pt x="59" y="304"/>
                      </a:lnTo>
                      <a:lnTo>
                        <a:pt x="57" y="289"/>
                      </a:lnTo>
                      <a:lnTo>
                        <a:pt x="57" y="278"/>
                      </a:lnTo>
                      <a:lnTo>
                        <a:pt x="55" y="262"/>
                      </a:lnTo>
                      <a:lnTo>
                        <a:pt x="53" y="251"/>
                      </a:lnTo>
                      <a:lnTo>
                        <a:pt x="49" y="234"/>
                      </a:lnTo>
                      <a:lnTo>
                        <a:pt x="46" y="224"/>
                      </a:lnTo>
                      <a:lnTo>
                        <a:pt x="42" y="207"/>
                      </a:lnTo>
                      <a:lnTo>
                        <a:pt x="38" y="198"/>
                      </a:lnTo>
                      <a:lnTo>
                        <a:pt x="32" y="181"/>
                      </a:lnTo>
                      <a:lnTo>
                        <a:pt x="27" y="167"/>
                      </a:lnTo>
                      <a:lnTo>
                        <a:pt x="23" y="154"/>
                      </a:lnTo>
                      <a:lnTo>
                        <a:pt x="19" y="141"/>
                      </a:lnTo>
                      <a:lnTo>
                        <a:pt x="13" y="127"/>
                      </a:lnTo>
                      <a:lnTo>
                        <a:pt x="10" y="114"/>
                      </a:lnTo>
                      <a:lnTo>
                        <a:pt x="6" y="101"/>
                      </a:lnTo>
                      <a:lnTo>
                        <a:pt x="6" y="91"/>
                      </a:lnTo>
                      <a:lnTo>
                        <a:pt x="2" y="76"/>
                      </a:lnTo>
                      <a:lnTo>
                        <a:pt x="0" y="65"/>
                      </a:lnTo>
                      <a:lnTo>
                        <a:pt x="0" y="51"/>
                      </a:lnTo>
                      <a:lnTo>
                        <a:pt x="0" y="40"/>
                      </a:lnTo>
                      <a:lnTo>
                        <a:pt x="0" y="30"/>
                      </a:lnTo>
                      <a:lnTo>
                        <a:pt x="6" y="17"/>
                      </a:lnTo>
                      <a:lnTo>
                        <a:pt x="10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127"/>
                <p:cNvSpPr>
                  <a:spLocks/>
                </p:cNvSpPr>
                <p:nvPr/>
              </p:nvSpPr>
              <p:spPr bwMode="auto">
                <a:xfrm>
                  <a:off x="1954328" y="3843339"/>
                  <a:ext cx="311150" cy="350838"/>
                </a:xfrm>
                <a:custGeom>
                  <a:avLst/>
                  <a:gdLst>
                    <a:gd name="T0" fmla="*/ 390 w 392"/>
                    <a:gd name="T1" fmla="*/ 15 h 443"/>
                    <a:gd name="T2" fmla="*/ 384 w 392"/>
                    <a:gd name="T3" fmla="*/ 49 h 443"/>
                    <a:gd name="T4" fmla="*/ 373 w 392"/>
                    <a:gd name="T5" fmla="*/ 84 h 443"/>
                    <a:gd name="T6" fmla="*/ 356 w 392"/>
                    <a:gd name="T7" fmla="*/ 114 h 443"/>
                    <a:gd name="T8" fmla="*/ 337 w 392"/>
                    <a:gd name="T9" fmla="*/ 144 h 443"/>
                    <a:gd name="T10" fmla="*/ 316 w 392"/>
                    <a:gd name="T11" fmla="*/ 171 h 443"/>
                    <a:gd name="T12" fmla="*/ 291 w 392"/>
                    <a:gd name="T13" fmla="*/ 200 h 443"/>
                    <a:gd name="T14" fmla="*/ 268 w 392"/>
                    <a:gd name="T15" fmla="*/ 226 h 443"/>
                    <a:gd name="T16" fmla="*/ 244 w 392"/>
                    <a:gd name="T17" fmla="*/ 255 h 443"/>
                    <a:gd name="T18" fmla="*/ 219 w 392"/>
                    <a:gd name="T19" fmla="*/ 281 h 443"/>
                    <a:gd name="T20" fmla="*/ 196 w 392"/>
                    <a:gd name="T21" fmla="*/ 312 h 443"/>
                    <a:gd name="T22" fmla="*/ 175 w 392"/>
                    <a:gd name="T23" fmla="*/ 340 h 443"/>
                    <a:gd name="T24" fmla="*/ 156 w 392"/>
                    <a:gd name="T25" fmla="*/ 365 h 443"/>
                    <a:gd name="T26" fmla="*/ 137 w 392"/>
                    <a:gd name="T27" fmla="*/ 382 h 443"/>
                    <a:gd name="T28" fmla="*/ 116 w 392"/>
                    <a:gd name="T29" fmla="*/ 394 h 443"/>
                    <a:gd name="T30" fmla="*/ 94 w 392"/>
                    <a:gd name="T31" fmla="*/ 407 h 443"/>
                    <a:gd name="T32" fmla="*/ 73 w 392"/>
                    <a:gd name="T33" fmla="*/ 413 h 443"/>
                    <a:gd name="T34" fmla="*/ 52 w 392"/>
                    <a:gd name="T35" fmla="*/ 420 h 443"/>
                    <a:gd name="T36" fmla="*/ 31 w 392"/>
                    <a:gd name="T37" fmla="*/ 428 h 443"/>
                    <a:gd name="T38" fmla="*/ 10 w 392"/>
                    <a:gd name="T39" fmla="*/ 437 h 443"/>
                    <a:gd name="T40" fmla="*/ 16 w 392"/>
                    <a:gd name="T41" fmla="*/ 418 h 443"/>
                    <a:gd name="T42" fmla="*/ 48 w 392"/>
                    <a:gd name="T43" fmla="*/ 373 h 443"/>
                    <a:gd name="T44" fmla="*/ 82 w 392"/>
                    <a:gd name="T45" fmla="*/ 325 h 443"/>
                    <a:gd name="T46" fmla="*/ 116 w 392"/>
                    <a:gd name="T47" fmla="*/ 279 h 443"/>
                    <a:gd name="T48" fmla="*/ 151 w 392"/>
                    <a:gd name="T49" fmla="*/ 236 h 443"/>
                    <a:gd name="T50" fmla="*/ 185 w 392"/>
                    <a:gd name="T51" fmla="*/ 192 h 443"/>
                    <a:gd name="T52" fmla="*/ 221 w 392"/>
                    <a:gd name="T53" fmla="*/ 150 h 443"/>
                    <a:gd name="T54" fmla="*/ 259 w 392"/>
                    <a:gd name="T55" fmla="*/ 110 h 443"/>
                    <a:gd name="T56" fmla="*/ 291 w 392"/>
                    <a:gd name="T57" fmla="*/ 80 h 443"/>
                    <a:gd name="T58" fmla="*/ 318 w 392"/>
                    <a:gd name="T59" fmla="*/ 57 h 443"/>
                    <a:gd name="T60" fmla="*/ 346 w 392"/>
                    <a:gd name="T61" fmla="*/ 30 h 443"/>
                    <a:gd name="T62" fmla="*/ 375 w 392"/>
                    <a:gd name="T63" fmla="*/ 9 h 443"/>
                    <a:gd name="T64" fmla="*/ 392 w 392"/>
                    <a:gd name="T65" fmla="*/ 0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92" h="443">
                      <a:moveTo>
                        <a:pt x="392" y="0"/>
                      </a:moveTo>
                      <a:lnTo>
                        <a:pt x="390" y="15"/>
                      </a:lnTo>
                      <a:lnTo>
                        <a:pt x="390" y="32"/>
                      </a:lnTo>
                      <a:lnTo>
                        <a:pt x="384" y="49"/>
                      </a:lnTo>
                      <a:lnTo>
                        <a:pt x="381" y="66"/>
                      </a:lnTo>
                      <a:lnTo>
                        <a:pt x="373" y="84"/>
                      </a:lnTo>
                      <a:lnTo>
                        <a:pt x="365" y="101"/>
                      </a:lnTo>
                      <a:lnTo>
                        <a:pt x="356" y="114"/>
                      </a:lnTo>
                      <a:lnTo>
                        <a:pt x="348" y="131"/>
                      </a:lnTo>
                      <a:lnTo>
                        <a:pt x="337" y="144"/>
                      </a:lnTo>
                      <a:lnTo>
                        <a:pt x="327" y="158"/>
                      </a:lnTo>
                      <a:lnTo>
                        <a:pt x="316" y="171"/>
                      </a:lnTo>
                      <a:lnTo>
                        <a:pt x="304" y="188"/>
                      </a:lnTo>
                      <a:lnTo>
                        <a:pt x="291" y="200"/>
                      </a:lnTo>
                      <a:lnTo>
                        <a:pt x="280" y="215"/>
                      </a:lnTo>
                      <a:lnTo>
                        <a:pt x="268" y="226"/>
                      </a:lnTo>
                      <a:lnTo>
                        <a:pt x="257" y="243"/>
                      </a:lnTo>
                      <a:lnTo>
                        <a:pt x="244" y="255"/>
                      </a:lnTo>
                      <a:lnTo>
                        <a:pt x="232" y="270"/>
                      </a:lnTo>
                      <a:lnTo>
                        <a:pt x="219" y="281"/>
                      </a:lnTo>
                      <a:lnTo>
                        <a:pt x="208" y="297"/>
                      </a:lnTo>
                      <a:lnTo>
                        <a:pt x="196" y="312"/>
                      </a:lnTo>
                      <a:lnTo>
                        <a:pt x="185" y="325"/>
                      </a:lnTo>
                      <a:lnTo>
                        <a:pt x="175" y="340"/>
                      </a:lnTo>
                      <a:lnTo>
                        <a:pt x="166" y="355"/>
                      </a:lnTo>
                      <a:lnTo>
                        <a:pt x="156" y="365"/>
                      </a:lnTo>
                      <a:lnTo>
                        <a:pt x="147" y="374"/>
                      </a:lnTo>
                      <a:lnTo>
                        <a:pt x="137" y="382"/>
                      </a:lnTo>
                      <a:lnTo>
                        <a:pt x="128" y="390"/>
                      </a:lnTo>
                      <a:lnTo>
                        <a:pt x="116" y="394"/>
                      </a:lnTo>
                      <a:lnTo>
                        <a:pt x="105" y="401"/>
                      </a:lnTo>
                      <a:lnTo>
                        <a:pt x="94" y="407"/>
                      </a:lnTo>
                      <a:lnTo>
                        <a:pt x="84" y="411"/>
                      </a:lnTo>
                      <a:lnTo>
                        <a:pt x="73" y="413"/>
                      </a:lnTo>
                      <a:lnTo>
                        <a:pt x="63" y="420"/>
                      </a:lnTo>
                      <a:lnTo>
                        <a:pt x="52" y="420"/>
                      </a:lnTo>
                      <a:lnTo>
                        <a:pt x="42" y="428"/>
                      </a:lnTo>
                      <a:lnTo>
                        <a:pt x="31" y="428"/>
                      </a:lnTo>
                      <a:lnTo>
                        <a:pt x="19" y="433"/>
                      </a:lnTo>
                      <a:lnTo>
                        <a:pt x="10" y="437"/>
                      </a:lnTo>
                      <a:lnTo>
                        <a:pt x="0" y="443"/>
                      </a:lnTo>
                      <a:lnTo>
                        <a:pt x="16" y="418"/>
                      </a:lnTo>
                      <a:lnTo>
                        <a:pt x="33" y="394"/>
                      </a:lnTo>
                      <a:lnTo>
                        <a:pt x="48" y="373"/>
                      </a:lnTo>
                      <a:lnTo>
                        <a:pt x="65" y="350"/>
                      </a:lnTo>
                      <a:lnTo>
                        <a:pt x="82" y="325"/>
                      </a:lnTo>
                      <a:lnTo>
                        <a:pt x="99" y="304"/>
                      </a:lnTo>
                      <a:lnTo>
                        <a:pt x="116" y="279"/>
                      </a:lnTo>
                      <a:lnTo>
                        <a:pt x="133" y="260"/>
                      </a:lnTo>
                      <a:lnTo>
                        <a:pt x="151" y="236"/>
                      </a:lnTo>
                      <a:lnTo>
                        <a:pt x="168" y="215"/>
                      </a:lnTo>
                      <a:lnTo>
                        <a:pt x="185" y="192"/>
                      </a:lnTo>
                      <a:lnTo>
                        <a:pt x="204" y="173"/>
                      </a:lnTo>
                      <a:lnTo>
                        <a:pt x="221" y="150"/>
                      </a:lnTo>
                      <a:lnTo>
                        <a:pt x="240" y="131"/>
                      </a:lnTo>
                      <a:lnTo>
                        <a:pt x="259" y="110"/>
                      </a:lnTo>
                      <a:lnTo>
                        <a:pt x="280" y="93"/>
                      </a:lnTo>
                      <a:lnTo>
                        <a:pt x="291" y="80"/>
                      </a:lnTo>
                      <a:lnTo>
                        <a:pt x="304" y="66"/>
                      </a:lnTo>
                      <a:lnTo>
                        <a:pt x="318" y="57"/>
                      </a:lnTo>
                      <a:lnTo>
                        <a:pt x="333" y="44"/>
                      </a:lnTo>
                      <a:lnTo>
                        <a:pt x="346" y="30"/>
                      </a:lnTo>
                      <a:lnTo>
                        <a:pt x="362" y="21"/>
                      </a:lnTo>
                      <a:lnTo>
                        <a:pt x="375" y="9"/>
                      </a:lnTo>
                      <a:lnTo>
                        <a:pt x="392" y="0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128"/>
                <p:cNvSpPr>
                  <a:spLocks/>
                </p:cNvSpPr>
                <p:nvPr/>
              </p:nvSpPr>
              <p:spPr bwMode="auto">
                <a:xfrm>
                  <a:off x="2151178" y="3856039"/>
                  <a:ext cx="211138" cy="320675"/>
                </a:xfrm>
                <a:custGeom>
                  <a:avLst/>
                  <a:gdLst>
                    <a:gd name="T0" fmla="*/ 244 w 267"/>
                    <a:gd name="T1" fmla="*/ 0 h 405"/>
                    <a:gd name="T2" fmla="*/ 251 w 267"/>
                    <a:gd name="T3" fmla="*/ 17 h 405"/>
                    <a:gd name="T4" fmla="*/ 259 w 267"/>
                    <a:gd name="T5" fmla="*/ 34 h 405"/>
                    <a:gd name="T6" fmla="*/ 263 w 267"/>
                    <a:gd name="T7" fmla="*/ 51 h 405"/>
                    <a:gd name="T8" fmla="*/ 267 w 267"/>
                    <a:gd name="T9" fmla="*/ 70 h 405"/>
                    <a:gd name="T10" fmla="*/ 265 w 267"/>
                    <a:gd name="T11" fmla="*/ 88 h 405"/>
                    <a:gd name="T12" fmla="*/ 265 w 267"/>
                    <a:gd name="T13" fmla="*/ 107 h 405"/>
                    <a:gd name="T14" fmla="*/ 263 w 267"/>
                    <a:gd name="T15" fmla="*/ 124 h 405"/>
                    <a:gd name="T16" fmla="*/ 259 w 267"/>
                    <a:gd name="T17" fmla="*/ 143 h 405"/>
                    <a:gd name="T18" fmla="*/ 251 w 267"/>
                    <a:gd name="T19" fmla="*/ 158 h 405"/>
                    <a:gd name="T20" fmla="*/ 244 w 267"/>
                    <a:gd name="T21" fmla="*/ 175 h 405"/>
                    <a:gd name="T22" fmla="*/ 234 w 267"/>
                    <a:gd name="T23" fmla="*/ 190 h 405"/>
                    <a:gd name="T24" fmla="*/ 227 w 267"/>
                    <a:gd name="T25" fmla="*/ 207 h 405"/>
                    <a:gd name="T26" fmla="*/ 215 w 267"/>
                    <a:gd name="T27" fmla="*/ 221 h 405"/>
                    <a:gd name="T28" fmla="*/ 204 w 267"/>
                    <a:gd name="T29" fmla="*/ 236 h 405"/>
                    <a:gd name="T30" fmla="*/ 192 w 267"/>
                    <a:gd name="T31" fmla="*/ 253 h 405"/>
                    <a:gd name="T32" fmla="*/ 183 w 267"/>
                    <a:gd name="T33" fmla="*/ 270 h 405"/>
                    <a:gd name="T34" fmla="*/ 168 w 267"/>
                    <a:gd name="T35" fmla="*/ 282 h 405"/>
                    <a:gd name="T36" fmla="*/ 154 w 267"/>
                    <a:gd name="T37" fmla="*/ 299 h 405"/>
                    <a:gd name="T38" fmla="*/ 141 w 267"/>
                    <a:gd name="T39" fmla="*/ 310 h 405"/>
                    <a:gd name="T40" fmla="*/ 128 w 267"/>
                    <a:gd name="T41" fmla="*/ 325 h 405"/>
                    <a:gd name="T42" fmla="*/ 113 w 267"/>
                    <a:gd name="T43" fmla="*/ 340 h 405"/>
                    <a:gd name="T44" fmla="*/ 101 w 267"/>
                    <a:gd name="T45" fmla="*/ 352 h 405"/>
                    <a:gd name="T46" fmla="*/ 86 w 267"/>
                    <a:gd name="T47" fmla="*/ 365 h 405"/>
                    <a:gd name="T48" fmla="*/ 75 w 267"/>
                    <a:gd name="T49" fmla="*/ 379 h 405"/>
                    <a:gd name="T50" fmla="*/ 61 w 267"/>
                    <a:gd name="T51" fmla="*/ 386 h 405"/>
                    <a:gd name="T52" fmla="*/ 50 w 267"/>
                    <a:gd name="T53" fmla="*/ 396 h 405"/>
                    <a:gd name="T54" fmla="*/ 38 w 267"/>
                    <a:gd name="T55" fmla="*/ 401 h 405"/>
                    <a:gd name="T56" fmla="*/ 29 w 267"/>
                    <a:gd name="T57" fmla="*/ 405 h 405"/>
                    <a:gd name="T58" fmla="*/ 14 w 267"/>
                    <a:gd name="T59" fmla="*/ 405 h 405"/>
                    <a:gd name="T60" fmla="*/ 6 w 267"/>
                    <a:gd name="T61" fmla="*/ 396 h 405"/>
                    <a:gd name="T62" fmla="*/ 0 w 267"/>
                    <a:gd name="T63" fmla="*/ 386 h 405"/>
                    <a:gd name="T64" fmla="*/ 0 w 267"/>
                    <a:gd name="T65" fmla="*/ 379 h 405"/>
                    <a:gd name="T66" fmla="*/ 2 w 267"/>
                    <a:gd name="T67" fmla="*/ 367 h 405"/>
                    <a:gd name="T68" fmla="*/ 8 w 267"/>
                    <a:gd name="T69" fmla="*/ 358 h 405"/>
                    <a:gd name="T70" fmla="*/ 14 w 267"/>
                    <a:gd name="T71" fmla="*/ 344 h 405"/>
                    <a:gd name="T72" fmla="*/ 23 w 267"/>
                    <a:gd name="T73" fmla="*/ 335 h 405"/>
                    <a:gd name="T74" fmla="*/ 35 w 267"/>
                    <a:gd name="T75" fmla="*/ 323 h 405"/>
                    <a:gd name="T76" fmla="*/ 52 w 267"/>
                    <a:gd name="T77" fmla="*/ 314 h 405"/>
                    <a:gd name="T78" fmla="*/ 65 w 267"/>
                    <a:gd name="T79" fmla="*/ 291 h 405"/>
                    <a:gd name="T80" fmla="*/ 80 w 267"/>
                    <a:gd name="T81" fmla="*/ 274 h 405"/>
                    <a:gd name="T82" fmla="*/ 95 w 267"/>
                    <a:gd name="T83" fmla="*/ 255 h 405"/>
                    <a:gd name="T84" fmla="*/ 111 w 267"/>
                    <a:gd name="T85" fmla="*/ 236 h 405"/>
                    <a:gd name="T86" fmla="*/ 124 w 267"/>
                    <a:gd name="T87" fmla="*/ 217 h 405"/>
                    <a:gd name="T88" fmla="*/ 137 w 267"/>
                    <a:gd name="T89" fmla="*/ 200 h 405"/>
                    <a:gd name="T90" fmla="*/ 151 w 267"/>
                    <a:gd name="T91" fmla="*/ 177 h 405"/>
                    <a:gd name="T92" fmla="*/ 164 w 267"/>
                    <a:gd name="T93" fmla="*/ 160 h 405"/>
                    <a:gd name="T94" fmla="*/ 175 w 267"/>
                    <a:gd name="T95" fmla="*/ 139 h 405"/>
                    <a:gd name="T96" fmla="*/ 187 w 267"/>
                    <a:gd name="T97" fmla="*/ 122 h 405"/>
                    <a:gd name="T98" fmla="*/ 198 w 267"/>
                    <a:gd name="T99" fmla="*/ 99 h 405"/>
                    <a:gd name="T100" fmla="*/ 210 w 267"/>
                    <a:gd name="T101" fmla="*/ 80 h 405"/>
                    <a:gd name="T102" fmla="*/ 217 w 267"/>
                    <a:gd name="T103" fmla="*/ 59 h 405"/>
                    <a:gd name="T104" fmla="*/ 227 w 267"/>
                    <a:gd name="T105" fmla="*/ 42 h 405"/>
                    <a:gd name="T106" fmla="*/ 234 w 267"/>
                    <a:gd name="T107" fmla="*/ 19 h 405"/>
                    <a:gd name="T108" fmla="*/ 244 w 267"/>
                    <a:gd name="T109" fmla="*/ 0 h 405"/>
                    <a:gd name="T110" fmla="*/ 244 w 267"/>
                    <a:gd name="T111" fmla="*/ 0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67" h="405">
                      <a:moveTo>
                        <a:pt x="244" y="0"/>
                      </a:moveTo>
                      <a:lnTo>
                        <a:pt x="251" y="17"/>
                      </a:lnTo>
                      <a:lnTo>
                        <a:pt x="259" y="34"/>
                      </a:lnTo>
                      <a:lnTo>
                        <a:pt x="263" y="51"/>
                      </a:lnTo>
                      <a:lnTo>
                        <a:pt x="267" y="70"/>
                      </a:lnTo>
                      <a:lnTo>
                        <a:pt x="265" y="88"/>
                      </a:lnTo>
                      <a:lnTo>
                        <a:pt x="265" y="107"/>
                      </a:lnTo>
                      <a:lnTo>
                        <a:pt x="263" y="124"/>
                      </a:lnTo>
                      <a:lnTo>
                        <a:pt x="259" y="143"/>
                      </a:lnTo>
                      <a:lnTo>
                        <a:pt x="251" y="158"/>
                      </a:lnTo>
                      <a:lnTo>
                        <a:pt x="244" y="175"/>
                      </a:lnTo>
                      <a:lnTo>
                        <a:pt x="234" y="190"/>
                      </a:lnTo>
                      <a:lnTo>
                        <a:pt x="227" y="207"/>
                      </a:lnTo>
                      <a:lnTo>
                        <a:pt x="215" y="221"/>
                      </a:lnTo>
                      <a:lnTo>
                        <a:pt x="204" y="236"/>
                      </a:lnTo>
                      <a:lnTo>
                        <a:pt x="192" y="253"/>
                      </a:lnTo>
                      <a:lnTo>
                        <a:pt x="183" y="270"/>
                      </a:lnTo>
                      <a:lnTo>
                        <a:pt x="168" y="282"/>
                      </a:lnTo>
                      <a:lnTo>
                        <a:pt x="154" y="299"/>
                      </a:lnTo>
                      <a:lnTo>
                        <a:pt x="141" y="310"/>
                      </a:lnTo>
                      <a:lnTo>
                        <a:pt x="128" y="325"/>
                      </a:lnTo>
                      <a:lnTo>
                        <a:pt x="113" y="340"/>
                      </a:lnTo>
                      <a:lnTo>
                        <a:pt x="101" y="352"/>
                      </a:lnTo>
                      <a:lnTo>
                        <a:pt x="86" y="365"/>
                      </a:lnTo>
                      <a:lnTo>
                        <a:pt x="75" y="379"/>
                      </a:lnTo>
                      <a:lnTo>
                        <a:pt x="61" y="386"/>
                      </a:lnTo>
                      <a:lnTo>
                        <a:pt x="50" y="396"/>
                      </a:lnTo>
                      <a:lnTo>
                        <a:pt x="38" y="401"/>
                      </a:lnTo>
                      <a:lnTo>
                        <a:pt x="29" y="405"/>
                      </a:lnTo>
                      <a:lnTo>
                        <a:pt x="14" y="405"/>
                      </a:lnTo>
                      <a:lnTo>
                        <a:pt x="6" y="396"/>
                      </a:lnTo>
                      <a:lnTo>
                        <a:pt x="0" y="386"/>
                      </a:lnTo>
                      <a:lnTo>
                        <a:pt x="0" y="379"/>
                      </a:lnTo>
                      <a:lnTo>
                        <a:pt x="2" y="367"/>
                      </a:lnTo>
                      <a:lnTo>
                        <a:pt x="8" y="358"/>
                      </a:lnTo>
                      <a:lnTo>
                        <a:pt x="14" y="344"/>
                      </a:lnTo>
                      <a:lnTo>
                        <a:pt x="23" y="335"/>
                      </a:lnTo>
                      <a:lnTo>
                        <a:pt x="35" y="323"/>
                      </a:lnTo>
                      <a:lnTo>
                        <a:pt x="52" y="314"/>
                      </a:lnTo>
                      <a:lnTo>
                        <a:pt x="65" y="291"/>
                      </a:lnTo>
                      <a:lnTo>
                        <a:pt x="80" y="274"/>
                      </a:lnTo>
                      <a:lnTo>
                        <a:pt x="95" y="255"/>
                      </a:lnTo>
                      <a:lnTo>
                        <a:pt x="111" y="236"/>
                      </a:lnTo>
                      <a:lnTo>
                        <a:pt x="124" y="217"/>
                      </a:lnTo>
                      <a:lnTo>
                        <a:pt x="137" y="200"/>
                      </a:lnTo>
                      <a:lnTo>
                        <a:pt x="151" y="177"/>
                      </a:lnTo>
                      <a:lnTo>
                        <a:pt x="164" y="160"/>
                      </a:lnTo>
                      <a:lnTo>
                        <a:pt x="175" y="139"/>
                      </a:lnTo>
                      <a:lnTo>
                        <a:pt x="187" y="122"/>
                      </a:lnTo>
                      <a:lnTo>
                        <a:pt x="198" y="99"/>
                      </a:lnTo>
                      <a:lnTo>
                        <a:pt x="210" y="80"/>
                      </a:lnTo>
                      <a:lnTo>
                        <a:pt x="217" y="59"/>
                      </a:lnTo>
                      <a:lnTo>
                        <a:pt x="227" y="42"/>
                      </a:lnTo>
                      <a:lnTo>
                        <a:pt x="234" y="19"/>
                      </a:lnTo>
                      <a:lnTo>
                        <a:pt x="244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129"/>
                <p:cNvSpPr>
                  <a:spLocks/>
                </p:cNvSpPr>
                <p:nvPr/>
              </p:nvSpPr>
              <p:spPr bwMode="auto">
                <a:xfrm>
                  <a:off x="625591" y="3889376"/>
                  <a:ext cx="111125" cy="461963"/>
                </a:xfrm>
                <a:custGeom>
                  <a:avLst/>
                  <a:gdLst>
                    <a:gd name="T0" fmla="*/ 36 w 141"/>
                    <a:gd name="T1" fmla="*/ 0 h 582"/>
                    <a:gd name="T2" fmla="*/ 49 w 141"/>
                    <a:gd name="T3" fmla="*/ 7 h 582"/>
                    <a:gd name="T4" fmla="*/ 57 w 141"/>
                    <a:gd name="T5" fmla="*/ 19 h 582"/>
                    <a:gd name="T6" fmla="*/ 59 w 141"/>
                    <a:gd name="T7" fmla="*/ 26 h 582"/>
                    <a:gd name="T8" fmla="*/ 61 w 141"/>
                    <a:gd name="T9" fmla="*/ 38 h 582"/>
                    <a:gd name="T10" fmla="*/ 61 w 141"/>
                    <a:gd name="T11" fmla="*/ 51 h 582"/>
                    <a:gd name="T12" fmla="*/ 63 w 141"/>
                    <a:gd name="T13" fmla="*/ 61 h 582"/>
                    <a:gd name="T14" fmla="*/ 61 w 141"/>
                    <a:gd name="T15" fmla="*/ 78 h 582"/>
                    <a:gd name="T16" fmla="*/ 61 w 141"/>
                    <a:gd name="T17" fmla="*/ 95 h 582"/>
                    <a:gd name="T18" fmla="*/ 61 w 141"/>
                    <a:gd name="T19" fmla="*/ 112 h 582"/>
                    <a:gd name="T20" fmla="*/ 65 w 141"/>
                    <a:gd name="T21" fmla="*/ 131 h 582"/>
                    <a:gd name="T22" fmla="*/ 65 w 141"/>
                    <a:gd name="T23" fmla="*/ 146 h 582"/>
                    <a:gd name="T24" fmla="*/ 72 w 141"/>
                    <a:gd name="T25" fmla="*/ 163 h 582"/>
                    <a:gd name="T26" fmla="*/ 78 w 141"/>
                    <a:gd name="T27" fmla="*/ 177 h 582"/>
                    <a:gd name="T28" fmla="*/ 91 w 141"/>
                    <a:gd name="T29" fmla="*/ 192 h 582"/>
                    <a:gd name="T30" fmla="*/ 97 w 141"/>
                    <a:gd name="T31" fmla="*/ 211 h 582"/>
                    <a:gd name="T32" fmla="*/ 105 w 141"/>
                    <a:gd name="T33" fmla="*/ 236 h 582"/>
                    <a:gd name="T34" fmla="*/ 110 w 141"/>
                    <a:gd name="T35" fmla="*/ 257 h 582"/>
                    <a:gd name="T36" fmla="*/ 118 w 141"/>
                    <a:gd name="T37" fmla="*/ 281 h 582"/>
                    <a:gd name="T38" fmla="*/ 122 w 141"/>
                    <a:gd name="T39" fmla="*/ 306 h 582"/>
                    <a:gd name="T40" fmla="*/ 127 w 141"/>
                    <a:gd name="T41" fmla="*/ 333 h 582"/>
                    <a:gd name="T42" fmla="*/ 131 w 141"/>
                    <a:gd name="T43" fmla="*/ 357 h 582"/>
                    <a:gd name="T44" fmla="*/ 135 w 141"/>
                    <a:gd name="T45" fmla="*/ 384 h 582"/>
                    <a:gd name="T46" fmla="*/ 137 w 141"/>
                    <a:gd name="T47" fmla="*/ 405 h 582"/>
                    <a:gd name="T48" fmla="*/ 139 w 141"/>
                    <a:gd name="T49" fmla="*/ 431 h 582"/>
                    <a:gd name="T50" fmla="*/ 139 w 141"/>
                    <a:gd name="T51" fmla="*/ 456 h 582"/>
                    <a:gd name="T52" fmla="*/ 141 w 141"/>
                    <a:gd name="T53" fmla="*/ 483 h 582"/>
                    <a:gd name="T54" fmla="*/ 139 w 141"/>
                    <a:gd name="T55" fmla="*/ 506 h 582"/>
                    <a:gd name="T56" fmla="*/ 139 w 141"/>
                    <a:gd name="T57" fmla="*/ 528 h 582"/>
                    <a:gd name="T58" fmla="*/ 135 w 141"/>
                    <a:gd name="T59" fmla="*/ 551 h 582"/>
                    <a:gd name="T60" fmla="*/ 133 w 141"/>
                    <a:gd name="T61" fmla="*/ 576 h 582"/>
                    <a:gd name="T62" fmla="*/ 124 w 141"/>
                    <a:gd name="T63" fmla="*/ 582 h 582"/>
                    <a:gd name="T64" fmla="*/ 118 w 141"/>
                    <a:gd name="T65" fmla="*/ 582 h 582"/>
                    <a:gd name="T66" fmla="*/ 108 w 141"/>
                    <a:gd name="T67" fmla="*/ 553 h 582"/>
                    <a:gd name="T68" fmla="*/ 99 w 141"/>
                    <a:gd name="T69" fmla="*/ 525 h 582"/>
                    <a:gd name="T70" fmla="*/ 87 w 141"/>
                    <a:gd name="T71" fmla="*/ 494 h 582"/>
                    <a:gd name="T72" fmla="*/ 78 w 141"/>
                    <a:gd name="T73" fmla="*/ 468 h 582"/>
                    <a:gd name="T74" fmla="*/ 67 w 141"/>
                    <a:gd name="T75" fmla="*/ 437 h 582"/>
                    <a:gd name="T76" fmla="*/ 57 w 141"/>
                    <a:gd name="T77" fmla="*/ 407 h 582"/>
                    <a:gd name="T78" fmla="*/ 46 w 141"/>
                    <a:gd name="T79" fmla="*/ 378 h 582"/>
                    <a:gd name="T80" fmla="*/ 38 w 141"/>
                    <a:gd name="T81" fmla="*/ 350 h 582"/>
                    <a:gd name="T82" fmla="*/ 27 w 141"/>
                    <a:gd name="T83" fmla="*/ 317 h 582"/>
                    <a:gd name="T84" fmla="*/ 19 w 141"/>
                    <a:gd name="T85" fmla="*/ 289 h 582"/>
                    <a:gd name="T86" fmla="*/ 11 w 141"/>
                    <a:gd name="T87" fmla="*/ 255 h 582"/>
                    <a:gd name="T88" fmla="*/ 8 w 141"/>
                    <a:gd name="T89" fmla="*/ 228 h 582"/>
                    <a:gd name="T90" fmla="*/ 2 w 141"/>
                    <a:gd name="T91" fmla="*/ 196 h 582"/>
                    <a:gd name="T92" fmla="*/ 0 w 141"/>
                    <a:gd name="T93" fmla="*/ 165 h 582"/>
                    <a:gd name="T94" fmla="*/ 0 w 141"/>
                    <a:gd name="T95" fmla="*/ 135 h 582"/>
                    <a:gd name="T96" fmla="*/ 6 w 141"/>
                    <a:gd name="T97" fmla="*/ 106 h 582"/>
                    <a:gd name="T98" fmla="*/ 6 w 141"/>
                    <a:gd name="T99" fmla="*/ 91 h 582"/>
                    <a:gd name="T100" fmla="*/ 10 w 141"/>
                    <a:gd name="T101" fmla="*/ 78 h 582"/>
                    <a:gd name="T102" fmla="*/ 11 w 141"/>
                    <a:gd name="T103" fmla="*/ 63 h 582"/>
                    <a:gd name="T104" fmla="*/ 15 w 141"/>
                    <a:gd name="T105" fmla="*/ 51 h 582"/>
                    <a:gd name="T106" fmla="*/ 19 w 141"/>
                    <a:gd name="T107" fmla="*/ 38 h 582"/>
                    <a:gd name="T108" fmla="*/ 25 w 141"/>
                    <a:gd name="T109" fmla="*/ 25 h 582"/>
                    <a:gd name="T110" fmla="*/ 30 w 141"/>
                    <a:gd name="T111" fmla="*/ 11 h 582"/>
                    <a:gd name="T112" fmla="*/ 36 w 141"/>
                    <a:gd name="T113" fmla="*/ 0 h 582"/>
                    <a:gd name="T114" fmla="*/ 36 w 141"/>
                    <a:gd name="T115" fmla="*/ 0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41" h="582">
                      <a:moveTo>
                        <a:pt x="36" y="0"/>
                      </a:moveTo>
                      <a:lnTo>
                        <a:pt x="49" y="7"/>
                      </a:lnTo>
                      <a:lnTo>
                        <a:pt x="57" y="19"/>
                      </a:lnTo>
                      <a:lnTo>
                        <a:pt x="59" y="26"/>
                      </a:lnTo>
                      <a:lnTo>
                        <a:pt x="61" y="38"/>
                      </a:lnTo>
                      <a:lnTo>
                        <a:pt x="61" y="51"/>
                      </a:lnTo>
                      <a:lnTo>
                        <a:pt x="63" y="61"/>
                      </a:lnTo>
                      <a:lnTo>
                        <a:pt x="61" y="78"/>
                      </a:lnTo>
                      <a:lnTo>
                        <a:pt x="61" y="95"/>
                      </a:lnTo>
                      <a:lnTo>
                        <a:pt x="61" y="112"/>
                      </a:lnTo>
                      <a:lnTo>
                        <a:pt x="65" y="131"/>
                      </a:lnTo>
                      <a:lnTo>
                        <a:pt x="65" y="146"/>
                      </a:lnTo>
                      <a:lnTo>
                        <a:pt x="72" y="163"/>
                      </a:lnTo>
                      <a:lnTo>
                        <a:pt x="78" y="177"/>
                      </a:lnTo>
                      <a:lnTo>
                        <a:pt x="91" y="192"/>
                      </a:lnTo>
                      <a:lnTo>
                        <a:pt x="97" y="211"/>
                      </a:lnTo>
                      <a:lnTo>
                        <a:pt x="105" y="236"/>
                      </a:lnTo>
                      <a:lnTo>
                        <a:pt x="110" y="257"/>
                      </a:lnTo>
                      <a:lnTo>
                        <a:pt x="118" y="281"/>
                      </a:lnTo>
                      <a:lnTo>
                        <a:pt x="122" y="306"/>
                      </a:lnTo>
                      <a:lnTo>
                        <a:pt x="127" y="333"/>
                      </a:lnTo>
                      <a:lnTo>
                        <a:pt x="131" y="357"/>
                      </a:lnTo>
                      <a:lnTo>
                        <a:pt x="135" y="384"/>
                      </a:lnTo>
                      <a:lnTo>
                        <a:pt x="137" y="405"/>
                      </a:lnTo>
                      <a:lnTo>
                        <a:pt x="139" y="431"/>
                      </a:lnTo>
                      <a:lnTo>
                        <a:pt x="139" y="456"/>
                      </a:lnTo>
                      <a:lnTo>
                        <a:pt x="141" y="483"/>
                      </a:lnTo>
                      <a:lnTo>
                        <a:pt x="139" y="506"/>
                      </a:lnTo>
                      <a:lnTo>
                        <a:pt x="139" y="528"/>
                      </a:lnTo>
                      <a:lnTo>
                        <a:pt x="135" y="551"/>
                      </a:lnTo>
                      <a:lnTo>
                        <a:pt x="133" y="576"/>
                      </a:lnTo>
                      <a:lnTo>
                        <a:pt x="124" y="582"/>
                      </a:lnTo>
                      <a:lnTo>
                        <a:pt x="118" y="582"/>
                      </a:lnTo>
                      <a:lnTo>
                        <a:pt x="108" y="553"/>
                      </a:lnTo>
                      <a:lnTo>
                        <a:pt x="99" y="525"/>
                      </a:lnTo>
                      <a:lnTo>
                        <a:pt x="87" y="494"/>
                      </a:lnTo>
                      <a:lnTo>
                        <a:pt x="78" y="468"/>
                      </a:lnTo>
                      <a:lnTo>
                        <a:pt x="67" y="437"/>
                      </a:lnTo>
                      <a:lnTo>
                        <a:pt x="57" y="407"/>
                      </a:lnTo>
                      <a:lnTo>
                        <a:pt x="46" y="378"/>
                      </a:lnTo>
                      <a:lnTo>
                        <a:pt x="38" y="350"/>
                      </a:lnTo>
                      <a:lnTo>
                        <a:pt x="27" y="317"/>
                      </a:lnTo>
                      <a:lnTo>
                        <a:pt x="19" y="289"/>
                      </a:lnTo>
                      <a:lnTo>
                        <a:pt x="11" y="255"/>
                      </a:lnTo>
                      <a:lnTo>
                        <a:pt x="8" y="228"/>
                      </a:lnTo>
                      <a:lnTo>
                        <a:pt x="2" y="196"/>
                      </a:lnTo>
                      <a:lnTo>
                        <a:pt x="0" y="165"/>
                      </a:lnTo>
                      <a:lnTo>
                        <a:pt x="0" y="135"/>
                      </a:lnTo>
                      <a:lnTo>
                        <a:pt x="6" y="106"/>
                      </a:lnTo>
                      <a:lnTo>
                        <a:pt x="6" y="91"/>
                      </a:lnTo>
                      <a:lnTo>
                        <a:pt x="10" y="78"/>
                      </a:lnTo>
                      <a:lnTo>
                        <a:pt x="11" y="63"/>
                      </a:lnTo>
                      <a:lnTo>
                        <a:pt x="15" y="51"/>
                      </a:lnTo>
                      <a:lnTo>
                        <a:pt x="19" y="38"/>
                      </a:lnTo>
                      <a:lnTo>
                        <a:pt x="25" y="25"/>
                      </a:lnTo>
                      <a:lnTo>
                        <a:pt x="30" y="11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130"/>
                <p:cNvSpPr>
                  <a:spLocks/>
                </p:cNvSpPr>
                <p:nvPr/>
              </p:nvSpPr>
              <p:spPr bwMode="auto">
                <a:xfrm>
                  <a:off x="-365010" y="3902076"/>
                  <a:ext cx="53975" cy="261938"/>
                </a:xfrm>
                <a:custGeom>
                  <a:avLst/>
                  <a:gdLst>
                    <a:gd name="T0" fmla="*/ 8 w 69"/>
                    <a:gd name="T1" fmla="*/ 0 h 329"/>
                    <a:gd name="T2" fmla="*/ 19 w 69"/>
                    <a:gd name="T3" fmla="*/ 6 h 329"/>
                    <a:gd name="T4" fmla="*/ 31 w 69"/>
                    <a:gd name="T5" fmla="*/ 19 h 329"/>
                    <a:gd name="T6" fmla="*/ 37 w 69"/>
                    <a:gd name="T7" fmla="*/ 29 h 329"/>
                    <a:gd name="T8" fmla="*/ 42 w 69"/>
                    <a:gd name="T9" fmla="*/ 46 h 329"/>
                    <a:gd name="T10" fmla="*/ 48 w 69"/>
                    <a:gd name="T11" fmla="*/ 57 h 329"/>
                    <a:gd name="T12" fmla="*/ 52 w 69"/>
                    <a:gd name="T13" fmla="*/ 74 h 329"/>
                    <a:gd name="T14" fmla="*/ 52 w 69"/>
                    <a:gd name="T15" fmla="*/ 91 h 329"/>
                    <a:gd name="T16" fmla="*/ 57 w 69"/>
                    <a:gd name="T17" fmla="*/ 110 h 329"/>
                    <a:gd name="T18" fmla="*/ 56 w 69"/>
                    <a:gd name="T19" fmla="*/ 120 h 329"/>
                    <a:gd name="T20" fmla="*/ 56 w 69"/>
                    <a:gd name="T21" fmla="*/ 133 h 329"/>
                    <a:gd name="T22" fmla="*/ 56 w 69"/>
                    <a:gd name="T23" fmla="*/ 143 h 329"/>
                    <a:gd name="T24" fmla="*/ 56 w 69"/>
                    <a:gd name="T25" fmla="*/ 152 h 329"/>
                    <a:gd name="T26" fmla="*/ 56 w 69"/>
                    <a:gd name="T27" fmla="*/ 162 h 329"/>
                    <a:gd name="T28" fmla="*/ 56 w 69"/>
                    <a:gd name="T29" fmla="*/ 175 h 329"/>
                    <a:gd name="T30" fmla="*/ 56 w 69"/>
                    <a:gd name="T31" fmla="*/ 186 h 329"/>
                    <a:gd name="T32" fmla="*/ 56 w 69"/>
                    <a:gd name="T33" fmla="*/ 196 h 329"/>
                    <a:gd name="T34" fmla="*/ 56 w 69"/>
                    <a:gd name="T35" fmla="*/ 205 h 329"/>
                    <a:gd name="T36" fmla="*/ 56 w 69"/>
                    <a:gd name="T37" fmla="*/ 219 h 329"/>
                    <a:gd name="T38" fmla="*/ 56 w 69"/>
                    <a:gd name="T39" fmla="*/ 228 h 329"/>
                    <a:gd name="T40" fmla="*/ 57 w 69"/>
                    <a:gd name="T41" fmla="*/ 240 h 329"/>
                    <a:gd name="T42" fmla="*/ 59 w 69"/>
                    <a:gd name="T43" fmla="*/ 257 h 329"/>
                    <a:gd name="T44" fmla="*/ 65 w 69"/>
                    <a:gd name="T45" fmla="*/ 276 h 329"/>
                    <a:gd name="T46" fmla="*/ 65 w 69"/>
                    <a:gd name="T47" fmla="*/ 289 h 329"/>
                    <a:gd name="T48" fmla="*/ 65 w 69"/>
                    <a:gd name="T49" fmla="*/ 302 h 329"/>
                    <a:gd name="T50" fmla="*/ 65 w 69"/>
                    <a:gd name="T51" fmla="*/ 316 h 329"/>
                    <a:gd name="T52" fmla="*/ 69 w 69"/>
                    <a:gd name="T53" fmla="*/ 329 h 329"/>
                    <a:gd name="T54" fmla="*/ 59 w 69"/>
                    <a:gd name="T55" fmla="*/ 320 h 329"/>
                    <a:gd name="T56" fmla="*/ 56 w 69"/>
                    <a:gd name="T57" fmla="*/ 308 h 329"/>
                    <a:gd name="T58" fmla="*/ 50 w 69"/>
                    <a:gd name="T59" fmla="*/ 295 h 329"/>
                    <a:gd name="T60" fmla="*/ 42 w 69"/>
                    <a:gd name="T61" fmla="*/ 283 h 329"/>
                    <a:gd name="T62" fmla="*/ 38 w 69"/>
                    <a:gd name="T63" fmla="*/ 272 h 329"/>
                    <a:gd name="T64" fmla="*/ 33 w 69"/>
                    <a:gd name="T65" fmla="*/ 259 h 329"/>
                    <a:gd name="T66" fmla="*/ 29 w 69"/>
                    <a:gd name="T67" fmla="*/ 247 h 329"/>
                    <a:gd name="T68" fmla="*/ 25 w 69"/>
                    <a:gd name="T69" fmla="*/ 234 h 329"/>
                    <a:gd name="T70" fmla="*/ 19 w 69"/>
                    <a:gd name="T71" fmla="*/ 223 h 329"/>
                    <a:gd name="T72" fmla="*/ 16 w 69"/>
                    <a:gd name="T73" fmla="*/ 207 h 329"/>
                    <a:gd name="T74" fmla="*/ 14 w 69"/>
                    <a:gd name="T75" fmla="*/ 196 h 329"/>
                    <a:gd name="T76" fmla="*/ 12 w 69"/>
                    <a:gd name="T77" fmla="*/ 181 h 329"/>
                    <a:gd name="T78" fmla="*/ 8 w 69"/>
                    <a:gd name="T79" fmla="*/ 169 h 329"/>
                    <a:gd name="T80" fmla="*/ 6 w 69"/>
                    <a:gd name="T81" fmla="*/ 154 h 329"/>
                    <a:gd name="T82" fmla="*/ 4 w 69"/>
                    <a:gd name="T83" fmla="*/ 143 h 329"/>
                    <a:gd name="T84" fmla="*/ 4 w 69"/>
                    <a:gd name="T85" fmla="*/ 131 h 329"/>
                    <a:gd name="T86" fmla="*/ 2 w 69"/>
                    <a:gd name="T87" fmla="*/ 114 h 329"/>
                    <a:gd name="T88" fmla="*/ 0 w 69"/>
                    <a:gd name="T89" fmla="*/ 97 h 329"/>
                    <a:gd name="T90" fmla="*/ 0 w 69"/>
                    <a:gd name="T91" fmla="*/ 80 h 329"/>
                    <a:gd name="T92" fmla="*/ 0 w 69"/>
                    <a:gd name="T93" fmla="*/ 63 h 329"/>
                    <a:gd name="T94" fmla="*/ 0 w 69"/>
                    <a:gd name="T95" fmla="*/ 46 h 329"/>
                    <a:gd name="T96" fmla="*/ 2 w 69"/>
                    <a:gd name="T97" fmla="*/ 30 h 329"/>
                    <a:gd name="T98" fmla="*/ 4 w 69"/>
                    <a:gd name="T99" fmla="*/ 17 h 329"/>
                    <a:gd name="T100" fmla="*/ 8 w 69"/>
                    <a:gd name="T101" fmla="*/ 0 h 329"/>
                    <a:gd name="T102" fmla="*/ 8 w 69"/>
                    <a:gd name="T103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9" h="329">
                      <a:moveTo>
                        <a:pt x="8" y="0"/>
                      </a:moveTo>
                      <a:lnTo>
                        <a:pt x="19" y="6"/>
                      </a:lnTo>
                      <a:lnTo>
                        <a:pt x="31" y="19"/>
                      </a:lnTo>
                      <a:lnTo>
                        <a:pt x="37" y="29"/>
                      </a:lnTo>
                      <a:lnTo>
                        <a:pt x="42" y="46"/>
                      </a:lnTo>
                      <a:lnTo>
                        <a:pt x="48" y="57"/>
                      </a:lnTo>
                      <a:lnTo>
                        <a:pt x="52" y="74"/>
                      </a:lnTo>
                      <a:lnTo>
                        <a:pt x="52" y="91"/>
                      </a:lnTo>
                      <a:lnTo>
                        <a:pt x="57" y="110"/>
                      </a:lnTo>
                      <a:lnTo>
                        <a:pt x="56" y="120"/>
                      </a:lnTo>
                      <a:lnTo>
                        <a:pt x="56" y="133"/>
                      </a:lnTo>
                      <a:lnTo>
                        <a:pt x="56" y="143"/>
                      </a:lnTo>
                      <a:lnTo>
                        <a:pt x="56" y="152"/>
                      </a:lnTo>
                      <a:lnTo>
                        <a:pt x="56" y="162"/>
                      </a:lnTo>
                      <a:lnTo>
                        <a:pt x="56" y="175"/>
                      </a:lnTo>
                      <a:lnTo>
                        <a:pt x="56" y="186"/>
                      </a:lnTo>
                      <a:lnTo>
                        <a:pt x="56" y="196"/>
                      </a:lnTo>
                      <a:lnTo>
                        <a:pt x="56" y="205"/>
                      </a:lnTo>
                      <a:lnTo>
                        <a:pt x="56" y="219"/>
                      </a:lnTo>
                      <a:lnTo>
                        <a:pt x="56" y="228"/>
                      </a:lnTo>
                      <a:lnTo>
                        <a:pt x="57" y="240"/>
                      </a:lnTo>
                      <a:lnTo>
                        <a:pt x="59" y="257"/>
                      </a:lnTo>
                      <a:lnTo>
                        <a:pt x="65" y="276"/>
                      </a:lnTo>
                      <a:lnTo>
                        <a:pt x="65" y="289"/>
                      </a:lnTo>
                      <a:lnTo>
                        <a:pt x="65" y="302"/>
                      </a:lnTo>
                      <a:lnTo>
                        <a:pt x="65" y="316"/>
                      </a:lnTo>
                      <a:lnTo>
                        <a:pt x="69" y="329"/>
                      </a:lnTo>
                      <a:lnTo>
                        <a:pt x="59" y="320"/>
                      </a:lnTo>
                      <a:lnTo>
                        <a:pt x="56" y="308"/>
                      </a:lnTo>
                      <a:lnTo>
                        <a:pt x="50" y="295"/>
                      </a:lnTo>
                      <a:lnTo>
                        <a:pt x="42" y="283"/>
                      </a:lnTo>
                      <a:lnTo>
                        <a:pt x="38" y="272"/>
                      </a:lnTo>
                      <a:lnTo>
                        <a:pt x="33" y="259"/>
                      </a:lnTo>
                      <a:lnTo>
                        <a:pt x="29" y="247"/>
                      </a:lnTo>
                      <a:lnTo>
                        <a:pt x="25" y="234"/>
                      </a:lnTo>
                      <a:lnTo>
                        <a:pt x="19" y="223"/>
                      </a:lnTo>
                      <a:lnTo>
                        <a:pt x="16" y="207"/>
                      </a:lnTo>
                      <a:lnTo>
                        <a:pt x="14" y="196"/>
                      </a:lnTo>
                      <a:lnTo>
                        <a:pt x="12" y="181"/>
                      </a:lnTo>
                      <a:lnTo>
                        <a:pt x="8" y="169"/>
                      </a:lnTo>
                      <a:lnTo>
                        <a:pt x="6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2" y="114"/>
                      </a:lnTo>
                      <a:lnTo>
                        <a:pt x="0" y="97"/>
                      </a:lnTo>
                      <a:lnTo>
                        <a:pt x="0" y="80"/>
                      </a:lnTo>
                      <a:lnTo>
                        <a:pt x="0" y="63"/>
                      </a:lnTo>
                      <a:lnTo>
                        <a:pt x="0" y="46"/>
                      </a:lnTo>
                      <a:lnTo>
                        <a:pt x="2" y="30"/>
                      </a:lnTo>
                      <a:lnTo>
                        <a:pt x="4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131"/>
                <p:cNvSpPr>
                  <a:spLocks/>
                </p:cNvSpPr>
                <p:nvPr/>
              </p:nvSpPr>
              <p:spPr bwMode="auto">
                <a:xfrm>
                  <a:off x="-1314335" y="3941764"/>
                  <a:ext cx="307975" cy="460375"/>
                </a:xfrm>
                <a:custGeom>
                  <a:avLst/>
                  <a:gdLst>
                    <a:gd name="T0" fmla="*/ 27 w 388"/>
                    <a:gd name="T1" fmla="*/ 0 h 579"/>
                    <a:gd name="T2" fmla="*/ 36 w 388"/>
                    <a:gd name="T3" fmla="*/ 5 h 579"/>
                    <a:gd name="T4" fmla="*/ 46 w 388"/>
                    <a:gd name="T5" fmla="*/ 13 h 579"/>
                    <a:gd name="T6" fmla="*/ 53 w 388"/>
                    <a:gd name="T7" fmla="*/ 17 h 579"/>
                    <a:gd name="T8" fmla="*/ 61 w 388"/>
                    <a:gd name="T9" fmla="*/ 26 h 579"/>
                    <a:gd name="T10" fmla="*/ 68 w 388"/>
                    <a:gd name="T11" fmla="*/ 34 h 579"/>
                    <a:gd name="T12" fmla="*/ 78 w 388"/>
                    <a:gd name="T13" fmla="*/ 47 h 579"/>
                    <a:gd name="T14" fmla="*/ 86 w 388"/>
                    <a:gd name="T15" fmla="*/ 57 h 579"/>
                    <a:gd name="T16" fmla="*/ 95 w 388"/>
                    <a:gd name="T17" fmla="*/ 68 h 579"/>
                    <a:gd name="T18" fmla="*/ 101 w 388"/>
                    <a:gd name="T19" fmla="*/ 81 h 579"/>
                    <a:gd name="T20" fmla="*/ 110 w 388"/>
                    <a:gd name="T21" fmla="*/ 93 h 579"/>
                    <a:gd name="T22" fmla="*/ 116 w 388"/>
                    <a:gd name="T23" fmla="*/ 102 h 579"/>
                    <a:gd name="T24" fmla="*/ 125 w 388"/>
                    <a:gd name="T25" fmla="*/ 117 h 579"/>
                    <a:gd name="T26" fmla="*/ 131 w 388"/>
                    <a:gd name="T27" fmla="*/ 127 h 579"/>
                    <a:gd name="T28" fmla="*/ 139 w 388"/>
                    <a:gd name="T29" fmla="*/ 142 h 579"/>
                    <a:gd name="T30" fmla="*/ 144 w 388"/>
                    <a:gd name="T31" fmla="*/ 154 h 579"/>
                    <a:gd name="T32" fmla="*/ 152 w 388"/>
                    <a:gd name="T33" fmla="*/ 169 h 579"/>
                    <a:gd name="T34" fmla="*/ 158 w 388"/>
                    <a:gd name="T35" fmla="*/ 180 h 579"/>
                    <a:gd name="T36" fmla="*/ 163 w 388"/>
                    <a:gd name="T37" fmla="*/ 192 h 579"/>
                    <a:gd name="T38" fmla="*/ 169 w 388"/>
                    <a:gd name="T39" fmla="*/ 207 h 579"/>
                    <a:gd name="T40" fmla="*/ 177 w 388"/>
                    <a:gd name="T41" fmla="*/ 218 h 579"/>
                    <a:gd name="T42" fmla="*/ 194 w 388"/>
                    <a:gd name="T43" fmla="*/ 235 h 579"/>
                    <a:gd name="T44" fmla="*/ 211 w 388"/>
                    <a:gd name="T45" fmla="*/ 258 h 579"/>
                    <a:gd name="T46" fmla="*/ 224 w 388"/>
                    <a:gd name="T47" fmla="*/ 277 h 579"/>
                    <a:gd name="T48" fmla="*/ 239 w 388"/>
                    <a:gd name="T49" fmla="*/ 302 h 579"/>
                    <a:gd name="T50" fmla="*/ 251 w 388"/>
                    <a:gd name="T51" fmla="*/ 323 h 579"/>
                    <a:gd name="T52" fmla="*/ 262 w 388"/>
                    <a:gd name="T53" fmla="*/ 347 h 579"/>
                    <a:gd name="T54" fmla="*/ 274 w 388"/>
                    <a:gd name="T55" fmla="*/ 370 h 579"/>
                    <a:gd name="T56" fmla="*/ 285 w 388"/>
                    <a:gd name="T57" fmla="*/ 393 h 579"/>
                    <a:gd name="T58" fmla="*/ 295 w 388"/>
                    <a:gd name="T59" fmla="*/ 418 h 579"/>
                    <a:gd name="T60" fmla="*/ 304 w 388"/>
                    <a:gd name="T61" fmla="*/ 441 h 579"/>
                    <a:gd name="T62" fmla="*/ 316 w 388"/>
                    <a:gd name="T63" fmla="*/ 463 h 579"/>
                    <a:gd name="T64" fmla="*/ 327 w 388"/>
                    <a:gd name="T65" fmla="*/ 488 h 579"/>
                    <a:gd name="T66" fmla="*/ 338 w 388"/>
                    <a:gd name="T67" fmla="*/ 511 h 579"/>
                    <a:gd name="T68" fmla="*/ 354 w 388"/>
                    <a:gd name="T69" fmla="*/ 534 h 579"/>
                    <a:gd name="T70" fmla="*/ 369 w 388"/>
                    <a:gd name="T71" fmla="*/ 557 h 579"/>
                    <a:gd name="T72" fmla="*/ 388 w 388"/>
                    <a:gd name="T73" fmla="*/ 579 h 579"/>
                    <a:gd name="T74" fmla="*/ 354 w 388"/>
                    <a:gd name="T75" fmla="*/ 555 h 579"/>
                    <a:gd name="T76" fmla="*/ 325 w 388"/>
                    <a:gd name="T77" fmla="*/ 528 h 579"/>
                    <a:gd name="T78" fmla="*/ 295 w 388"/>
                    <a:gd name="T79" fmla="*/ 500 h 579"/>
                    <a:gd name="T80" fmla="*/ 268 w 388"/>
                    <a:gd name="T81" fmla="*/ 473 h 579"/>
                    <a:gd name="T82" fmla="*/ 239 w 388"/>
                    <a:gd name="T83" fmla="*/ 441 h 579"/>
                    <a:gd name="T84" fmla="*/ 213 w 388"/>
                    <a:gd name="T85" fmla="*/ 410 h 579"/>
                    <a:gd name="T86" fmla="*/ 188 w 388"/>
                    <a:gd name="T87" fmla="*/ 376 h 579"/>
                    <a:gd name="T88" fmla="*/ 165 w 388"/>
                    <a:gd name="T89" fmla="*/ 342 h 579"/>
                    <a:gd name="T90" fmla="*/ 141 w 388"/>
                    <a:gd name="T91" fmla="*/ 306 h 579"/>
                    <a:gd name="T92" fmla="*/ 120 w 388"/>
                    <a:gd name="T93" fmla="*/ 271 h 579"/>
                    <a:gd name="T94" fmla="*/ 97 w 388"/>
                    <a:gd name="T95" fmla="*/ 235 h 579"/>
                    <a:gd name="T96" fmla="*/ 80 w 388"/>
                    <a:gd name="T97" fmla="*/ 201 h 579"/>
                    <a:gd name="T98" fmla="*/ 59 w 388"/>
                    <a:gd name="T99" fmla="*/ 163 h 579"/>
                    <a:gd name="T100" fmla="*/ 42 w 388"/>
                    <a:gd name="T101" fmla="*/ 127 h 579"/>
                    <a:gd name="T102" fmla="*/ 25 w 388"/>
                    <a:gd name="T103" fmla="*/ 93 h 579"/>
                    <a:gd name="T104" fmla="*/ 11 w 388"/>
                    <a:gd name="T105" fmla="*/ 57 h 579"/>
                    <a:gd name="T106" fmla="*/ 6 w 388"/>
                    <a:gd name="T107" fmla="*/ 47 h 579"/>
                    <a:gd name="T108" fmla="*/ 2 w 388"/>
                    <a:gd name="T109" fmla="*/ 38 h 579"/>
                    <a:gd name="T110" fmla="*/ 0 w 388"/>
                    <a:gd name="T111" fmla="*/ 24 h 579"/>
                    <a:gd name="T112" fmla="*/ 0 w 388"/>
                    <a:gd name="T113" fmla="*/ 17 h 579"/>
                    <a:gd name="T114" fmla="*/ 0 w 388"/>
                    <a:gd name="T115" fmla="*/ 11 h 579"/>
                    <a:gd name="T116" fmla="*/ 6 w 388"/>
                    <a:gd name="T117" fmla="*/ 3 h 579"/>
                    <a:gd name="T118" fmla="*/ 13 w 388"/>
                    <a:gd name="T119" fmla="*/ 0 h 579"/>
                    <a:gd name="T120" fmla="*/ 27 w 388"/>
                    <a:gd name="T121" fmla="*/ 0 h 579"/>
                    <a:gd name="T122" fmla="*/ 27 w 388"/>
                    <a:gd name="T123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8" h="579">
                      <a:moveTo>
                        <a:pt x="27" y="0"/>
                      </a:moveTo>
                      <a:lnTo>
                        <a:pt x="36" y="5"/>
                      </a:lnTo>
                      <a:lnTo>
                        <a:pt x="46" y="13"/>
                      </a:lnTo>
                      <a:lnTo>
                        <a:pt x="53" y="17"/>
                      </a:lnTo>
                      <a:lnTo>
                        <a:pt x="61" y="26"/>
                      </a:lnTo>
                      <a:lnTo>
                        <a:pt x="68" y="34"/>
                      </a:lnTo>
                      <a:lnTo>
                        <a:pt x="78" y="47"/>
                      </a:lnTo>
                      <a:lnTo>
                        <a:pt x="86" y="57"/>
                      </a:lnTo>
                      <a:lnTo>
                        <a:pt x="95" y="68"/>
                      </a:lnTo>
                      <a:lnTo>
                        <a:pt x="101" y="81"/>
                      </a:lnTo>
                      <a:lnTo>
                        <a:pt x="110" y="93"/>
                      </a:lnTo>
                      <a:lnTo>
                        <a:pt x="116" y="102"/>
                      </a:lnTo>
                      <a:lnTo>
                        <a:pt x="125" y="117"/>
                      </a:lnTo>
                      <a:lnTo>
                        <a:pt x="131" y="127"/>
                      </a:lnTo>
                      <a:lnTo>
                        <a:pt x="139" y="142"/>
                      </a:lnTo>
                      <a:lnTo>
                        <a:pt x="144" y="154"/>
                      </a:lnTo>
                      <a:lnTo>
                        <a:pt x="152" y="169"/>
                      </a:lnTo>
                      <a:lnTo>
                        <a:pt x="158" y="180"/>
                      </a:lnTo>
                      <a:lnTo>
                        <a:pt x="163" y="192"/>
                      </a:lnTo>
                      <a:lnTo>
                        <a:pt x="169" y="207"/>
                      </a:lnTo>
                      <a:lnTo>
                        <a:pt x="177" y="218"/>
                      </a:lnTo>
                      <a:lnTo>
                        <a:pt x="194" y="235"/>
                      </a:lnTo>
                      <a:lnTo>
                        <a:pt x="211" y="258"/>
                      </a:lnTo>
                      <a:lnTo>
                        <a:pt x="224" y="277"/>
                      </a:lnTo>
                      <a:lnTo>
                        <a:pt x="239" y="302"/>
                      </a:lnTo>
                      <a:lnTo>
                        <a:pt x="251" y="323"/>
                      </a:lnTo>
                      <a:lnTo>
                        <a:pt x="262" y="347"/>
                      </a:lnTo>
                      <a:lnTo>
                        <a:pt x="274" y="370"/>
                      </a:lnTo>
                      <a:lnTo>
                        <a:pt x="285" y="393"/>
                      </a:lnTo>
                      <a:lnTo>
                        <a:pt x="295" y="418"/>
                      </a:lnTo>
                      <a:lnTo>
                        <a:pt x="304" y="441"/>
                      </a:lnTo>
                      <a:lnTo>
                        <a:pt x="316" y="463"/>
                      </a:lnTo>
                      <a:lnTo>
                        <a:pt x="327" y="488"/>
                      </a:lnTo>
                      <a:lnTo>
                        <a:pt x="338" y="511"/>
                      </a:lnTo>
                      <a:lnTo>
                        <a:pt x="354" y="534"/>
                      </a:lnTo>
                      <a:lnTo>
                        <a:pt x="369" y="557"/>
                      </a:lnTo>
                      <a:lnTo>
                        <a:pt x="388" y="579"/>
                      </a:lnTo>
                      <a:lnTo>
                        <a:pt x="354" y="555"/>
                      </a:lnTo>
                      <a:lnTo>
                        <a:pt x="325" y="528"/>
                      </a:lnTo>
                      <a:lnTo>
                        <a:pt x="295" y="500"/>
                      </a:lnTo>
                      <a:lnTo>
                        <a:pt x="268" y="473"/>
                      </a:lnTo>
                      <a:lnTo>
                        <a:pt x="239" y="441"/>
                      </a:lnTo>
                      <a:lnTo>
                        <a:pt x="213" y="410"/>
                      </a:lnTo>
                      <a:lnTo>
                        <a:pt x="188" y="376"/>
                      </a:lnTo>
                      <a:lnTo>
                        <a:pt x="165" y="342"/>
                      </a:lnTo>
                      <a:lnTo>
                        <a:pt x="141" y="306"/>
                      </a:lnTo>
                      <a:lnTo>
                        <a:pt x="120" y="271"/>
                      </a:lnTo>
                      <a:lnTo>
                        <a:pt x="97" y="235"/>
                      </a:lnTo>
                      <a:lnTo>
                        <a:pt x="80" y="201"/>
                      </a:lnTo>
                      <a:lnTo>
                        <a:pt x="59" y="163"/>
                      </a:lnTo>
                      <a:lnTo>
                        <a:pt x="42" y="127"/>
                      </a:lnTo>
                      <a:lnTo>
                        <a:pt x="25" y="93"/>
                      </a:lnTo>
                      <a:lnTo>
                        <a:pt x="11" y="57"/>
                      </a:lnTo>
                      <a:lnTo>
                        <a:pt x="6" y="47"/>
                      </a:lnTo>
                      <a:lnTo>
                        <a:pt x="2" y="38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6" y="3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132"/>
                <p:cNvSpPr>
                  <a:spLocks/>
                </p:cNvSpPr>
                <p:nvPr/>
              </p:nvSpPr>
              <p:spPr bwMode="auto">
                <a:xfrm>
                  <a:off x="1616191" y="3952876"/>
                  <a:ext cx="217488" cy="393700"/>
                </a:xfrm>
                <a:custGeom>
                  <a:avLst/>
                  <a:gdLst>
                    <a:gd name="T0" fmla="*/ 264 w 273"/>
                    <a:gd name="T1" fmla="*/ 0 h 496"/>
                    <a:gd name="T2" fmla="*/ 268 w 273"/>
                    <a:gd name="T3" fmla="*/ 17 h 496"/>
                    <a:gd name="T4" fmla="*/ 271 w 273"/>
                    <a:gd name="T5" fmla="*/ 34 h 496"/>
                    <a:gd name="T6" fmla="*/ 271 w 273"/>
                    <a:gd name="T7" fmla="*/ 51 h 496"/>
                    <a:gd name="T8" fmla="*/ 273 w 273"/>
                    <a:gd name="T9" fmla="*/ 70 h 496"/>
                    <a:gd name="T10" fmla="*/ 271 w 273"/>
                    <a:gd name="T11" fmla="*/ 85 h 496"/>
                    <a:gd name="T12" fmla="*/ 270 w 273"/>
                    <a:gd name="T13" fmla="*/ 104 h 496"/>
                    <a:gd name="T14" fmla="*/ 264 w 273"/>
                    <a:gd name="T15" fmla="*/ 121 h 496"/>
                    <a:gd name="T16" fmla="*/ 260 w 273"/>
                    <a:gd name="T17" fmla="*/ 139 h 496"/>
                    <a:gd name="T18" fmla="*/ 251 w 273"/>
                    <a:gd name="T19" fmla="*/ 154 h 496"/>
                    <a:gd name="T20" fmla="*/ 243 w 273"/>
                    <a:gd name="T21" fmla="*/ 167 h 496"/>
                    <a:gd name="T22" fmla="*/ 233 w 273"/>
                    <a:gd name="T23" fmla="*/ 184 h 496"/>
                    <a:gd name="T24" fmla="*/ 224 w 273"/>
                    <a:gd name="T25" fmla="*/ 199 h 496"/>
                    <a:gd name="T26" fmla="*/ 211 w 273"/>
                    <a:gd name="T27" fmla="*/ 211 h 496"/>
                    <a:gd name="T28" fmla="*/ 199 w 273"/>
                    <a:gd name="T29" fmla="*/ 226 h 496"/>
                    <a:gd name="T30" fmla="*/ 188 w 273"/>
                    <a:gd name="T31" fmla="*/ 237 h 496"/>
                    <a:gd name="T32" fmla="*/ 176 w 273"/>
                    <a:gd name="T33" fmla="*/ 255 h 496"/>
                    <a:gd name="T34" fmla="*/ 161 w 273"/>
                    <a:gd name="T35" fmla="*/ 268 h 496"/>
                    <a:gd name="T36" fmla="*/ 150 w 273"/>
                    <a:gd name="T37" fmla="*/ 281 h 496"/>
                    <a:gd name="T38" fmla="*/ 135 w 273"/>
                    <a:gd name="T39" fmla="*/ 294 h 496"/>
                    <a:gd name="T40" fmla="*/ 123 w 273"/>
                    <a:gd name="T41" fmla="*/ 308 h 496"/>
                    <a:gd name="T42" fmla="*/ 108 w 273"/>
                    <a:gd name="T43" fmla="*/ 323 h 496"/>
                    <a:gd name="T44" fmla="*/ 95 w 273"/>
                    <a:gd name="T45" fmla="*/ 338 h 496"/>
                    <a:gd name="T46" fmla="*/ 83 w 273"/>
                    <a:gd name="T47" fmla="*/ 351 h 496"/>
                    <a:gd name="T48" fmla="*/ 72 w 273"/>
                    <a:gd name="T49" fmla="*/ 369 h 496"/>
                    <a:gd name="T50" fmla="*/ 61 w 273"/>
                    <a:gd name="T51" fmla="*/ 382 h 496"/>
                    <a:gd name="T52" fmla="*/ 49 w 273"/>
                    <a:gd name="T53" fmla="*/ 395 h 496"/>
                    <a:gd name="T54" fmla="*/ 38 w 273"/>
                    <a:gd name="T55" fmla="*/ 412 h 496"/>
                    <a:gd name="T56" fmla="*/ 30 w 273"/>
                    <a:gd name="T57" fmla="*/ 429 h 496"/>
                    <a:gd name="T58" fmla="*/ 22 w 273"/>
                    <a:gd name="T59" fmla="*/ 445 h 496"/>
                    <a:gd name="T60" fmla="*/ 15 w 273"/>
                    <a:gd name="T61" fmla="*/ 462 h 496"/>
                    <a:gd name="T62" fmla="*/ 9 w 273"/>
                    <a:gd name="T63" fmla="*/ 479 h 496"/>
                    <a:gd name="T64" fmla="*/ 7 w 273"/>
                    <a:gd name="T65" fmla="*/ 496 h 496"/>
                    <a:gd name="T66" fmla="*/ 2 w 273"/>
                    <a:gd name="T67" fmla="*/ 479 h 496"/>
                    <a:gd name="T68" fmla="*/ 0 w 273"/>
                    <a:gd name="T69" fmla="*/ 464 h 496"/>
                    <a:gd name="T70" fmla="*/ 0 w 273"/>
                    <a:gd name="T71" fmla="*/ 448 h 496"/>
                    <a:gd name="T72" fmla="*/ 0 w 273"/>
                    <a:gd name="T73" fmla="*/ 435 h 496"/>
                    <a:gd name="T74" fmla="*/ 0 w 273"/>
                    <a:gd name="T75" fmla="*/ 418 h 496"/>
                    <a:gd name="T76" fmla="*/ 3 w 273"/>
                    <a:gd name="T77" fmla="*/ 405 h 496"/>
                    <a:gd name="T78" fmla="*/ 9 w 273"/>
                    <a:gd name="T79" fmla="*/ 388 h 496"/>
                    <a:gd name="T80" fmla="*/ 15 w 273"/>
                    <a:gd name="T81" fmla="*/ 376 h 496"/>
                    <a:gd name="T82" fmla="*/ 21 w 273"/>
                    <a:gd name="T83" fmla="*/ 351 h 496"/>
                    <a:gd name="T84" fmla="*/ 32 w 273"/>
                    <a:gd name="T85" fmla="*/ 334 h 496"/>
                    <a:gd name="T86" fmla="*/ 42 w 273"/>
                    <a:gd name="T87" fmla="*/ 313 h 496"/>
                    <a:gd name="T88" fmla="*/ 55 w 273"/>
                    <a:gd name="T89" fmla="*/ 294 h 496"/>
                    <a:gd name="T90" fmla="*/ 66 w 273"/>
                    <a:gd name="T91" fmla="*/ 272 h 496"/>
                    <a:gd name="T92" fmla="*/ 81 w 273"/>
                    <a:gd name="T93" fmla="*/ 255 h 496"/>
                    <a:gd name="T94" fmla="*/ 95 w 273"/>
                    <a:gd name="T95" fmla="*/ 234 h 496"/>
                    <a:gd name="T96" fmla="*/ 110 w 273"/>
                    <a:gd name="T97" fmla="*/ 213 h 496"/>
                    <a:gd name="T98" fmla="*/ 123 w 273"/>
                    <a:gd name="T99" fmla="*/ 192 h 496"/>
                    <a:gd name="T100" fmla="*/ 138 w 273"/>
                    <a:gd name="T101" fmla="*/ 175 h 496"/>
                    <a:gd name="T102" fmla="*/ 152 w 273"/>
                    <a:gd name="T103" fmla="*/ 154 h 496"/>
                    <a:gd name="T104" fmla="*/ 167 w 273"/>
                    <a:gd name="T105" fmla="*/ 133 h 496"/>
                    <a:gd name="T106" fmla="*/ 178 w 273"/>
                    <a:gd name="T107" fmla="*/ 112 h 496"/>
                    <a:gd name="T108" fmla="*/ 190 w 273"/>
                    <a:gd name="T109" fmla="*/ 95 h 496"/>
                    <a:gd name="T110" fmla="*/ 199 w 273"/>
                    <a:gd name="T111" fmla="*/ 72 h 496"/>
                    <a:gd name="T112" fmla="*/ 211 w 273"/>
                    <a:gd name="T113" fmla="*/ 53 h 496"/>
                    <a:gd name="T114" fmla="*/ 222 w 273"/>
                    <a:gd name="T115" fmla="*/ 36 h 496"/>
                    <a:gd name="T116" fmla="*/ 235 w 273"/>
                    <a:gd name="T117" fmla="*/ 23 h 496"/>
                    <a:gd name="T118" fmla="*/ 249 w 273"/>
                    <a:gd name="T119" fmla="*/ 9 h 496"/>
                    <a:gd name="T120" fmla="*/ 264 w 273"/>
                    <a:gd name="T121" fmla="*/ 0 h 496"/>
                    <a:gd name="T122" fmla="*/ 264 w 273"/>
                    <a:gd name="T123" fmla="*/ 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3" h="496">
                      <a:moveTo>
                        <a:pt x="264" y="0"/>
                      </a:moveTo>
                      <a:lnTo>
                        <a:pt x="268" y="17"/>
                      </a:lnTo>
                      <a:lnTo>
                        <a:pt x="271" y="34"/>
                      </a:lnTo>
                      <a:lnTo>
                        <a:pt x="271" y="51"/>
                      </a:lnTo>
                      <a:lnTo>
                        <a:pt x="273" y="70"/>
                      </a:lnTo>
                      <a:lnTo>
                        <a:pt x="271" y="85"/>
                      </a:lnTo>
                      <a:lnTo>
                        <a:pt x="270" y="104"/>
                      </a:lnTo>
                      <a:lnTo>
                        <a:pt x="264" y="121"/>
                      </a:lnTo>
                      <a:lnTo>
                        <a:pt x="260" y="139"/>
                      </a:lnTo>
                      <a:lnTo>
                        <a:pt x="251" y="154"/>
                      </a:lnTo>
                      <a:lnTo>
                        <a:pt x="243" y="167"/>
                      </a:lnTo>
                      <a:lnTo>
                        <a:pt x="233" y="184"/>
                      </a:lnTo>
                      <a:lnTo>
                        <a:pt x="224" y="199"/>
                      </a:lnTo>
                      <a:lnTo>
                        <a:pt x="211" y="211"/>
                      </a:lnTo>
                      <a:lnTo>
                        <a:pt x="199" y="226"/>
                      </a:lnTo>
                      <a:lnTo>
                        <a:pt x="188" y="237"/>
                      </a:lnTo>
                      <a:lnTo>
                        <a:pt x="176" y="255"/>
                      </a:lnTo>
                      <a:lnTo>
                        <a:pt x="161" y="268"/>
                      </a:lnTo>
                      <a:lnTo>
                        <a:pt x="150" y="281"/>
                      </a:lnTo>
                      <a:lnTo>
                        <a:pt x="135" y="294"/>
                      </a:lnTo>
                      <a:lnTo>
                        <a:pt x="123" y="308"/>
                      </a:lnTo>
                      <a:lnTo>
                        <a:pt x="108" y="323"/>
                      </a:lnTo>
                      <a:lnTo>
                        <a:pt x="95" y="338"/>
                      </a:lnTo>
                      <a:lnTo>
                        <a:pt x="83" y="351"/>
                      </a:lnTo>
                      <a:lnTo>
                        <a:pt x="72" y="369"/>
                      </a:lnTo>
                      <a:lnTo>
                        <a:pt x="61" y="382"/>
                      </a:lnTo>
                      <a:lnTo>
                        <a:pt x="49" y="395"/>
                      </a:lnTo>
                      <a:lnTo>
                        <a:pt x="38" y="412"/>
                      </a:lnTo>
                      <a:lnTo>
                        <a:pt x="30" y="429"/>
                      </a:lnTo>
                      <a:lnTo>
                        <a:pt x="22" y="445"/>
                      </a:lnTo>
                      <a:lnTo>
                        <a:pt x="15" y="462"/>
                      </a:lnTo>
                      <a:lnTo>
                        <a:pt x="9" y="479"/>
                      </a:lnTo>
                      <a:lnTo>
                        <a:pt x="7" y="496"/>
                      </a:lnTo>
                      <a:lnTo>
                        <a:pt x="2" y="479"/>
                      </a:lnTo>
                      <a:lnTo>
                        <a:pt x="0" y="464"/>
                      </a:lnTo>
                      <a:lnTo>
                        <a:pt x="0" y="448"/>
                      </a:lnTo>
                      <a:lnTo>
                        <a:pt x="0" y="435"/>
                      </a:lnTo>
                      <a:lnTo>
                        <a:pt x="0" y="418"/>
                      </a:lnTo>
                      <a:lnTo>
                        <a:pt x="3" y="405"/>
                      </a:lnTo>
                      <a:lnTo>
                        <a:pt x="9" y="388"/>
                      </a:lnTo>
                      <a:lnTo>
                        <a:pt x="15" y="376"/>
                      </a:lnTo>
                      <a:lnTo>
                        <a:pt x="21" y="351"/>
                      </a:lnTo>
                      <a:lnTo>
                        <a:pt x="32" y="334"/>
                      </a:lnTo>
                      <a:lnTo>
                        <a:pt x="42" y="313"/>
                      </a:lnTo>
                      <a:lnTo>
                        <a:pt x="55" y="294"/>
                      </a:lnTo>
                      <a:lnTo>
                        <a:pt x="66" y="272"/>
                      </a:lnTo>
                      <a:lnTo>
                        <a:pt x="81" y="255"/>
                      </a:lnTo>
                      <a:lnTo>
                        <a:pt x="95" y="234"/>
                      </a:lnTo>
                      <a:lnTo>
                        <a:pt x="110" y="213"/>
                      </a:lnTo>
                      <a:lnTo>
                        <a:pt x="123" y="192"/>
                      </a:lnTo>
                      <a:lnTo>
                        <a:pt x="138" y="175"/>
                      </a:lnTo>
                      <a:lnTo>
                        <a:pt x="152" y="154"/>
                      </a:lnTo>
                      <a:lnTo>
                        <a:pt x="167" y="133"/>
                      </a:lnTo>
                      <a:lnTo>
                        <a:pt x="178" y="112"/>
                      </a:lnTo>
                      <a:lnTo>
                        <a:pt x="190" y="95"/>
                      </a:lnTo>
                      <a:lnTo>
                        <a:pt x="199" y="72"/>
                      </a:lnTo>
                      <a:lnTo>
                        <a:pt x="211" y="53"/>
                      </a:lnTo>
                      <a:lnTo>
                        <a:pt x="222" y="36"/>
                      </a:lnTo>
                      <a:lnTo>
                        <a:pt x="235" y="23"/>
                      </a:lnTo>
                      <a:lnTo>
                        <a:pt x="249" y="9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133"/>
                <p:cNvSpPr>
                  <a:spLocks/>
                </p:cNvSpPr>
                <p:nvPr/>
              </p:nvSpPr>
              <p:spPr bwMode="auto">
                <a:xfrm>
                  <a:off x="758941" y="3965576"/>
                  <a:ext cx="131763" cy="160338"/>
                </a:xfrm>
                <a:custGeom>
                  <a:avLst/>
                  <a:gdLst>
                    <a:gd name="T0" fmla="*/ 156 w 168"/>
                    <a:gd name="T1" fmla="*/ 0 h 201"/>
                    <a:gd name="T2" fmla="*/ 164 w 168"/>
                    <a:gd name="T3" fmla="*/ 11 h 201"/>
                    <a:gd name="T4" fmla="*/ 168 w 168"/>
                    <a:gd name="T5" fmla="*/ 27 h 201"/>
                    <a:gd name="T6" fmla="*/ 162 w 168"/>
                    <a:gd name="T7" fmla="*/ 44 h 201"/>
                    <a:gd name="T8" fmla="*/ 156 w 168"/>
                    <a:gd name="T9" fmla="*/ 63 h 201"/>
                    <a:gd name="T10" fmla="*/ 150 w 168"/>
                    <a:gd name="T11" fmla="*/ 70 h 201"/>
                    <a:gd name="T12" fmla="*/ 145 w 168"/>
                    <a:gd name="T13" fmla="*/ 80 h 201"/>
                    <a:gd name="T14" fmla="*/ 137 w 168"/>
                    <a:gd name="T15" fmla="*/ 91 h 201"/>
                    <a:gd name="T16" fmla="*/ 130 w 168"/>
                    <a:gd name="T17" fmla="*/ 105 h 201"/>
                    <a:gd name="T18" fmla="*/ 118 w 168"/>
                    <a:gd name="T19" fmla="*/ 116 h 201"/>
                    <a:gd name="T20" fmla="*/ 107 w 168"/>
                    <a:gd name="T21" fmla="*/ 127 h 201"/>
                    <a:gd name="T22" fmla="*/ 95 w 168"/>
                    <a:gd name="T23" fmla="*/ 141 h 201"/>
                    <a:gd name="T24" fmla="*/ 84 w 168"/>
                    <a:gd name="T25" fmla="*/ 152 h 201"/>
                    <a:gd name="T26" fmla="*/ 71 w 168"/>
                    <a:gd name="T27" fmla="*/ 165 h 201"/>
                    <a:gd name="T28" fmla="*/ 59 w 168"/>
                    <a:gd name="T29" fmla="*/ 177 h 201"/>
                    <a:gd name="T30" fmla="*/ 48 w 168"/>
                    <a:gd name="T31" fmla="*/ 184 h 201"/>
                    <a:gd name="T32" fmla="*/ 38 w 168"/>
                    <a:gd name="T33" fmla="*/ 194 h 201"/>
                    <a:gd name="T34" fmla="*/ 31 w 168"/>
                    <a:gd name="T35" fmla="*/ 196 h 201"/>
                    <a:gd name="T36" fmla="*/ 23 w 168"/>
                    <a:gd name="T37" fmla="*/ 196 h 201"/>
                    <a:gd name="T38" fmla="*/ 14 w 168"/>
                    <a:gd name="T39" fmla="*/ 198 h 201"/>
                    <a:gd name="T40" fmla="*/ 8 w 168"/>
                    <a:gd name="T41" fmla="*/ 201 h 201"/>
                    <a:gd name="T42" fmla="*/ 2 w 168"/>
                    <a:gd name="T43" fmla="*/ 184 h 201"/>
                    <a:gd name="T44" fmla="*/ 2 w 168"/>
                    <a:gd name="T45" fmla="*/ 169 h 201"/>
                    <a:gd name="T46" fmla="*/ 0 w 168"/>
                    <a:gd name="T47" fmla="*/ 154 h 201"/>
                    <a:gd name="T48" fmla="*/ 4 w 168"/>
                    <a:gd name="T49" fmla="*/ 143 h 201"/>
                    <a:gd name="T50" fmla="*/ 4 w 168"/>
                    <a:gd name="T51" fmla="*/ 131 h 201"/>
                    <a:gd name="T52" fmla="*/ 10 w 168"/>
                    <a:gd name="T53" fmla="*/ 118 h 201"/>
                    <a:gd name="T54" fmla="*/ 16 w 168"/>
                    <a:gd name="T55" fmla="*/ 108 h 201"/>
                    <a:gd name="T56" fmla="*/ 23 w 168"/>
                    <a:gd name="T57" fmla="*/ 99 h 201"/>
                    <a:gd name="T58" fmla="*/ 35 w 168"/>
                    <a:gd name="T59" fmla="*/ 82 h 201"/>
                    <a:gd name="T60" fmla="*/ 50 w 168"/>
                    <a:gd name="T61" fmla="*/ 68 h 201"/>
                    <a:gd name="T62" fmla="*/ 67 w 168"/>
                    <a:gd name="T63" fmla="*/ 53 h 201"/>
                    <a:gd name="T64" fmla="*/ 84 w 168"/>
                    <a:gd name="T65" fmla="*/ 44 h 201"/>
                    <a:gd name="T66" fmla="*/ 101 w 168"/>
                    <a:gd name="T67" fmla="*/ 30 h 201"/>
                    <a:gd name="T68" fmla="*/ 120 w 168"/>
                    <a:gd name="T69" fmla="*/ 19 h 201"/>
                    <a:gd name="T70" fmla="*/ 137 w 168"/>
                    <a:gd name="T71" fmla="*/ 9 h 201"/>
                    <a:gd name="T72" fmla="*/ 156 w 168"/>
                    <a:gd name="T73" fmla="*/ 0 h 201"/>
                    <a:gd name="T74" fmla="*/ 156 w 168"/>
                    <a:gd name="T75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8" h="201">
                      <a:moveTo>
                        <a:pt x="156" y="0"/>
                      </a:moveTo>
                      <a:lnTo>
                        <a:pt x="164" y="11"/>
                      </a:lnTo>
                      <a:lnTo>
                        <a:pt x="168" y="27"/>
                      </a:lnTo>
                      <a:lnTo>
                        <a:pt x="162" y="44"/>
                      </a:lnTo>
                      <a:lnTo>
                        <a:pt x="156" y="63"/>
                      </a:lnTo>
                      <a:lnTo>
                        <a:pt x="150" y="70"/>
                      </a:lnTo>
                      <a:lnTo>
                        <a:pt x="145" y="80"/>
                      </a:lnTo>
                      <a:lnTo>
                        <a:pt x="137" y="91"/>
                      </a:lnTo>
                      <a:lnTo>
                        <a:pt x="130" y="105"/>
                      </a:lnTo>
                      <a:lnTo>
                        <a:pt x="118" y="116"/>
                      </a:lnTo>
                      <a:lnTo>
                        <a:pt x="107" y="127"/>
                      </a:lnTo>
                      <a:lnTo>
                        <a:pt x="95" y="141"/>
                      </a:lnTo>
                      <a:lnTo>
                        <a:pt x="84" y="152"/>
                      </a:lnTo>
                      <a:lnTo>
                        <a:pt x="71" y="165"/>
                      </a:lnTo>
                      <a:lnTo>
                        <a:pt x="59" y="177"/>
                      </a:lnTo>
                      <a:lnTo>
                        <a:pt x="48" y="184"/>
                      </a:lnTo>
                      <a:lnTo>
                        <a:pt x="38" y="194"/>
                      </a:lnTo>
                      <a:lnTo>
                        <a:pt x="31" y="196"/>
                      </a:lnTo>
                      <a:lnTo>
                        <a:pt x="23" y="196"/>
                      </a:lnTo>
                      <a:lnTo>
                        <a:pt x="14" y="198"/>
                      </a:lnTo>
                      <a:lnTo>
                        <a:pt x="8" y="201"/>
                      </a:lnTo>
                      <a:lnTo>
                        <a:pt x="2" y="184"/>
                      </a:lnTo>
                      <a:lnTo>
                        <a:pt x="2" y="169"/>
                      </a:lnTo>
                      <a:lnTo>
                        <a:pt x="0" y="154"/>
                      </a:lnTo>
                      <a:lnTo>
                        <a:pt x="4" y="143"/>
                      </a:lnTo>
                      <a:lnTo>
                        <a:pt x="4" y="131"/>
                      </a:lnTo>
                      <a:lnTo>
                        <a:pt x="10" y="118"/>
                      </a:lnTo>
                      <a:lnTo>
                        <a:pt x="16" y="108"/>
                      </a:lnTo>
                      <a:lnTo>
                        <a:pt x="23" y="99"/>
                      </a:lnTo>
                      <a:lnTo>
                        <a:pt x="35" y="82"/>
                      </a:lnTo>
                      <a:lnTo>
                        <a:pt x="50" y="68"/>
                      </a:lnTo>
                      <a:lnTo>
                        <a:pt x="67" y="53"/>
                      </a:lnTo>
                      <a:lnTo>
                        <a:pt x="84" y="44"/>
                      </a:lnTo>
                      <a:lnTo>
                        <a:pt x="101" y="30"/>
                      </a:lnTo>
                      <a:lnTo>
                        <a:pt x="120" y="19"/>
                      </a:lnTo>
                      <a:lnTo>
                        <a:pt x="137" y="9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134"/>
                <p:cNvSpPr>
                  <a:spLocks/>
                </p:cNvSpPr>
                <p:nvPr/>
              </p:nvSpPr>
              <p:spPr bwMode="auto">
                <a:xfrm>
                  <a:off x="-698385" y="3973514"/>
                  <a:ext cx="66675" cy="161925"/>
                </a:xfrm>
                <a:custGeom>
                  <a:avLst/>
                  <a:gdLst>
                    <a:gd name="T0" fmla="*/ 33 w 84"/>
                    <a:gd name="T1" fmla="*/ 0 h 206"/>
                    <a:gd name="T2" fmla="*/ 46 w 84"/>
                    <a:gd name="T3" fmla="*/ 4 h 206"/>
                    <a:gd name="T4" fmla="*/ 57 w 84"/>
                    <a:gd name="T5" fmla="*/ 16 h 206"/>
                    <a:gd name="T6" fmla="*/ 67 w 84"/>
                    <a:gd name="T7" fmla="*/ 21 h 206"/>
                    <a:gd name="T8" fmla="*/ 75 w 84"/>
                    <a:gd name="T9" fmla="*/ 31 h 206"/>
                    <a:gd name="T10" fmla="*/ 82 w 84"/>
                    <a:gd name="T11" fmla="*/ 52 h 206"/>
                    <a:gd name="T12" fmla="*/ 84 w 84"/>
                    <a:gd name="T13" fmla="*/ 71 h 206"/>
                    <a:gd name="T14" fmla="*/ 80 w 84"/>
                    <a:gd name="T15" fmla="*/ 88 h 206"/>
                    <a:gd name="T16" fmla="*/ 78 w 84"/>
                    <a:gd name="T17" fmla="*/ 103 h 206"/>
                    <a:gd name="T18" fmla="*/ 73 w 84"/>
                    <a:gd name="T19" fmla="*/ 118 h 206"/>
                    <a:gd name="T20" fmla="*/ 67 w 84"/>
                    <a:gd name="T21" fmla="*/ 135 h 206"/>
                    <a:gd name="T22" fmla="*/ 61 w 84"/>
                    <a:gd name="T23" fmla="*/ 153 h 206"/>
                    <a:gd name="T24" fmla="*/ 56 w 84"/>
                    <a:gd name="T25" fmla="*/ 170 h 206"/>
                    <a:gd name="T26" fmla="*/ 52 w 84"/>
                    <a:gd name="T27" fmla="*/ 187 h 206"/>
                    <a:gd name="T28" fmla="*/ 54 w 84"/>
                    <a:gd name="T29" fmla="*/ 206 h 206"/>
                    <a:gd name="T30" fmla="*/ 37 w 84"/>
                    <a:gd name="T31" fmla="*/ 196 h 206"/>
                    <a:gd name="T32" fmla="*/ 25 w 84"/>
                    <a:gd name="T33" fmla="*/ 187 h 206"/>
                    <a:gd name="T34" fmla="*/ 16 w 84"/>
                    <a:gd name="T35" fmla="*/ 177 h 206"/>
                    <a:gd name="T36" fmla="*/ 10 w 84"/>
                    <a:gd name="T37" fmla="*/ 166 h 206"/>
                    <a:gd name="T38" fmla="*/ 4 w 84"/>
                    <a:gd name="T39" fmla="*/ 151 h 206"/>
                    <a:gd name="T40" fmla="*/ 2 w 84"/>
                    <a:gd name="T41" fmla="*/ 135 h 206"/>
                    <a:gd name="T42" fmla="*/ 0 w 84"/>
                    <a:gd name="T43" fmla="*/ 122 h 206"/>
                    <a:gd name="T44" fmla="*/ 2 w 84"/>
                    <a:gd name="T45" fmla="*/ 107 h 206"/>
                    <a:gd name="T46" fmla="*/ 2 w 84"/>
                    <a:gd name="T47" fmla="*/ 90 h 206"/>
                    <a:gd name="T48" fmla="*/ 4 w 84"/>
                    <a:gd name="T49" fmla="*/ 80 h 206"/>
                    <a:gd name="T50" fmla="*/ 6 w 84"/>
                    <a:gd name="T51" fmla="*/ 63 h 206"/>
                    <a:gd name="T52" fmla="*/ 12 w 84"/>
                    <a:gd name="T53" fmla="*/ 54 h 206"/>
                    <a:gd name="T54" fmla="*/ 16 w 84"/>
                    <a:gd name="T55" fmla="*/ 37 h 206"/>
                    <a:gd name="T56" fmla="*/ 21 w 84"/>
                    <a:gd name="T57" fmla="*/ 25 h 206"/>
                    <a:gd name="T58" fmla="*/ 27 w 84"/>
                    <a:gd name="T59" fmla="*/ 10 h 206"/>
                    <a:gd name="T60" fmla="*/ 33 w 84"/>
                    <a:gd name="T61" fmla="*/ 0 h 206"/>
                    <a:gd name="T62" fmla="*/ 33 w 84"/>
                    <a:gd name="T63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84" h="206">
                      <a:moveTo>
                        <a:pt x="33" y="0"/>
                      </a:moveTo>
                      <a:lnTo>
                        <a:pt x="46" y="4"/>
                      </a:lnTo>
                      <a:lnTo>
                        <a:pt x="57" y="16"/>
                      </a:lnTo>
                      <a:lnTo>
                        <a:pt x="67" y="21"/>
                      </a:lnTo>
                      <a:lnTo>
                        <a:pt x="75" y="31"/>
                      </a:lnTo>
                      <a:lnTo>
                        <a:pt x="82" y="52"/>
                      </a:lnTo>
                      <a:lnTo>
                        <a:pt x="84" y="71"/>
                      </a:lnTo>
                      <a:lnTo>
                        <a:pt x="80" y="88"/>
                      </a:lnTo>
                      <a:lnTo>
                        <a:pt x="78" y="103"/>
                      </a:lnTo>
                      <a:lnTo>
                        <a:pt x="73" y="118"/>
                      </a:lnTo>
                      <a:lnTo>
                        <a:pt x="67" y="135"/>
                      </a:lnTo>
                      <a:lnTo>
                        <a:pt x="61" y="153"/>
                      </a:lnTo>
                      <a:lnTo>
                        <a:pt x="56" y="170"/>
                      </a:lnTo>
                      <a:lnTo>
                        <a:pt x="52" y="187"/>
                      </a:lnTo>
                      <a:lnTo>
                        <a:pt x="54" y="206"/>
                      </a:lnTo>
                      <a:lnTo>
                        <a:pt x="37" y="196"/>
                      </a:lnTo>
                      <a:lnTo>
                        <a:pt x="25" y="187"/>
                      </a:lnTo>
                      <a:lnTo>
                        <a:pt x="16" y="177"/>
                      </a:lnTo>
                      <a:lnTo>
                        <a:pt x="10" y="166"/>
                      </a:lnTo>
                      <a:lnTo>
                        <a:pt x="4" y="151"/>
                      </a:lnTo>
                      <a:lnTo>
                        <a:pt x="2" y="135"/>
                      </a:lnTo>
                      <a:lnTo>
                        <a:pt x="0" y="122"/>
                      </a:lnTo>
                      <a:lnTo>
                        <a:pt x="2" y="107"/>
                      </a:lnTo>
                      <a:lnTo>
                        <a:pt x="2" y="90"/>
                      </a:lnTo>
                      <a:lnTo>
                        <a:pt x="4" y="80"/>
                      </a:lnTo>
                      <a:lnTo>
                        <a:pt x="6" y="63"/>
                      </a:lnTo>
                      <a:lnTo>
                        <a:pt x="12" y="54"/>
                      </a:lnTo>
                      <a:lnTo>
                        <a:pt x="16" y="37"/>
                      </a:lnTo>
                      <a:lnTo>
                        <a:pt x="21" y="25"/>
                      </a:lnTo>
                      <a:lnTo>
                        <a:pt x="27" y="1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135"/>
                <p:cNvSpPr>
                  <a:spLocks/>
                </p:cNvSpPr>
                <p:nvPr/>
              </p:nvSpPr>
              <p:spPr bwMode="auto">
                <a:xfrm>
                  <a:off x="1039928" y="4006851"/>
                  <a:ext cx="77788" cy="241300"/>
                </a:xfrm>
                <a:custGeom>
                  <a:avLst/>
                  <a:gdLst>
                    <a:gd name="T0" fmla="*/ 66 w 97"/>
                    <a:gd name="T1" fmla="*/ 0 h 304"/>
                    <a:gd name="T2" fmla="*/ 72 w 97"/>
                    <a:gd name="T3" fmla="*/ 10 h 304"/>
                    <a:gd name="T4" fmla="*/ 78 w 97"/>
                    <a:gd name="T5" fmla="*/ 19 h 304"/>
                    <a:gd name="T6" fmla="*/ 81 w 97"/>
                    <a:gd name="T7" fmla="*/ 33 h 304"/>
                    <a:gd name="T8" fmla="*/ 87 w 97"/>
                    <a:gd name="T9" fmla="*/ 48 h 304"/>
                    <a:gd name="T10" fmla="*/ 89 w 97"/>
                    <a:gd name="T11" fmla="*/ 63 h 304"/>
                    <a:gd name="T12" fmla="*/ 91 w 97"/>
                    <a:gd name="T13" fmla="*/ 76 h 304"/>
                    <a:gd name="T14" fmla="*/ 95 w 97"/>
                    <a:gd name="T15" fmla="*/ 93 h 304"/>
                    <a:gd name="T16" fmla="*/ 97 w 97"/>
                    <a:gd name="T17" fmla="*/ 111 h 304"/>
                    <a:gd name="T18" fmla="*/ 95 w 97"/>
                    <a:gd name="T19" fmla="*/ 128 h 304"/>
                    <a:gd name="T20" fmla="*/ 91 w 97"/>
                    <a:gd name="T21" fmla="*/ 147 h 304"/>
                    <a:gd name="T22" fmla="*/ 89 w 97"/>
                    <a:gd name="T23" fmla="*/ 168 h 304"/>
                    <a:gd name="T24" fmla="*/ 87 w 97"/>
                    <a:gd name="T25" fmla="*/ 187 h 304"/>
                    <a:gd name="T26" fmla="*/ 81 w 97"/>
                    <a:gd name="T27" fmla="*/ 204 h 304"/>
                    <a:gd name="T28" fmla="*/ 76 w 97"/>
                    <a:gd name="T29" fmla="*/ 221 h 304"/>
                    <a:gd name="T30" fmla="*/ 68 w 97"/>
                    <a:gd name="T31" fmla="*/ 234 h 304"/>
                    <a:gd name="T32" fmla="*/ 62 w 97"/>
                    <a:gd name="T33" fmla="*/ 251 h 304"/>
                    <a:gd name="T34" fmla="*/ 51 w 97"/>
                    <a:gd name="T35" fmla="*/ 268 h 304"/>
                    <a:gd name="T36" fmla="*/ 40 w 97"/>
                    <a:gd name="T37" fmla="*/ 284 h 304"/>
                    <a:gd name="T38" fmla="*/ 24 w 97"/>
                    <a:gd name="T39" fmla="*/ 295 h 304"/>
                    <a:gd name="T40" fmla="*/ 11 w 97"/>
                    <a:gd name="T41" fmla="*/ 304 h 304"/>
                    <a:gd name="T42" fmla="*/ 9 w 97"/>
                    <a:gd name="T43" fmla="*/ 295 h 304"/>
                    <a:gd name="T44" fmla="*/ 7 w 97"/>
                    <a:gd name="T45" fmla="*/ 284 h 304"/>
                    <a:gd name="T46" fmla="*/ 5 w 97"/>
                    <a:gd name="T47" fmla="*/ 272 h 304"/>
                    <a:gd name="T48" fmla="*/ 5 w 97"/>
                    <a:gd name="T49" fmla="*/ 259 h 304"/>
                    <a:gd name="T50" fmla="*/ 4 w 97"/>
                    <a:gd name="T51" fmla="*/ 249 h 304"/>
                    <a:gd name="T52" fmla="*/ 2 w 97"/>
                    <a:gd name="T53" fmla="*/ 238 h 304"/>
                    <a:gd name="T54" fmla="*/ 2 w 97"/>
                    <a:gd name="T55" fmla="*/ 225 h 304"/>
                    <a:gd name="T56" fmla="*/ 2 w 97"/>
                    <a:gd name="T57" fmla="*/ 215 h 304"/>
                    <a:gd name="T58" fmla="*/ 0 w 97"/>
                    <a:gd name="T59" fmla="*/ 204 h 304"/>
                    <a:gd name="T60" fmla="*/ 0 w 97"/>
                    <a:gd name="T61" fmla="*/ 190 h 304"/>
                    <a:gd name="T62" fmla="*/ 0 w 97"/>
                    <a:gd name="T63" fmla="*/ 179 h 304"/>
                    <a:gd name="T64" fmla="*/ 0 w 97"/>
                    <a:gd name="T65" fmla="*/ 169 h 304"/>
                    <a:gd name="T66" fmla="*/ 0 w 97"/>
                    <a:gd name="T67" fmla="*/ 158 h 304"/>
                    <a:gd name="T68" fmla="*/ 0 w 97"/>
                    <a:gd name="T69" fmla="*/ 145 h 304"/>
                    <a:gd name="T70" fmla="*/ 2 w 97"/>
                    <a:gd name="T71" fmla="*/ 135 h 304"/>
                    <a:gd name="T72" fmla="*/ 4 w 97"/>
                    <a:gd name="T73" fmla="*/ 124 h 304"/>
                    <a:gd name="T74" fmla="*/ 5 w 97"/>
                    <a:gd name="T75" fmla="*/ 103 h 304"/>
                    <a:gd name="T76" fmla="*/ 9 w 97"/>
                    <a:gd name="T77" fmla="*/ 88 h 304"/>
                    <a:gd name="T78" fmla="*/ 15 w 97"/>
                    <a:gd name="T79" fmla="*/ 71 h 304"/>
                    <a:gd name="T80" fmla="*/ 23 w 97"/>
                    <a:gd name="T81" fmla="*/ 55 h 304"/>
                    <a:gd name="T82" fmla="*/ 28 w 97"/>
                    <a:gd name="T83" fmla="*/ 38 h 304"/>
                    <a:gd name="T84" fmla="*/ 40 w 97"/>
                    <a:gd name="T85" fmla="*/ 27 h 304"/>
                    <a:gd name="T86" fmla="*/ 51 w 97"/>
                    <a:gd name="T87" fmla="*/ 12 h 304"/>
                    <a:gd name="T88" fmla="*/ 66 w 97"/>
                    <a:gd name="T89" fmla="*/ 0 h 304"/>
                    <a:gd name="T90" fmla="*/ 66 w 97"/>
                    <a:gd name="T91" fmla="*/ 0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7" h="304">
                      <a:moveTo>
                        <a:pt x="66" y="0"/>
                      </a:moveTo>
                      <a:lnTo>
                        <a:pt x="72" y="10"/>
                      </a:lnTo>
                      <a:lnTo>
                        <a:pt x="78" y="19"/>
                      </a:lnTo>
                      <a:lnTo>
                        <a:pt x="81" y="33"/>
                      </a:lnTo>
                      <a:lnTo>
                        <a:pt x="87" y="48"/>
                      </a:lnTo>
                      <a:lnTo>
                        <a:pt x="89" y="63"/>
                      </a:lnTo>
                      <a:lnTo>
                        <a:pt x="91" y="76"/>
                      </a:lnTo>
                      <a:lnTo>
                        <a:pt x="95" y="93"/>
                      </a:lnTo>
                      <a:lnTo>
                        <a:pt x="97" y="111"/>
                      </a:lnTo>
                      <a:lnTo>
                        <a:pt x="95" y="128"/>
                      </a:lnTo>
                      <a:lnTo>
                        <a:pt x="91" y="147"/>
                      </a:lnTo>
                      <a:lnTo>
                        <a:pt x="89" y="168"/>
                      </a:lnTo>
                      <a:lnTo>
                        <a:pt x="87" y="187"/>
                      </a:lnTo>
                      <a:lnTo>
                        <a:pt x="81" y="204"/>
                      </a:lnTo>
                      <a:lnTo>
                        <a:pt x="76" y="221"/>
                      </a:lnTo>
                      <a:lnTo>
                        <a:pt x="68" y="234"/>
                      </a:lnTo>
                      <a:lnTo>
                        <a:pt x="62" y="251"/>
                      </a:lnTo>
                      <a:lnTo>
                        <a:pt x="51" y="268"/>
                      </a:lnTo>
                      <a:lnTo>
                        <a:pt x="40" y="284"/>
                      </a:lnTo>
                      <a:lnTo>
                        <a:pt x="24" y="295"/>
                      </a:lnTo>
                      <a:lnTo>
                        <a:pt x="11" y="304"/>
                      </a:lnTo>
                      <a:lnTo>
                        <a:pt x="9" y="295"/>
                      </a:lnTo>
                      <a:lnTo>
                        <a:pt x="7" y="284"/>
                      </a:lnTo>
                      <a:lnTo>
                        <a:pt x="5" y="272"/>
                      </a:lnTo>
                      <a:lnTo>
                        <a:pt x="5" y="259"/>
                      </a:lnTo>
                      <a:lnTo>
                        <a:pt x="4" y="249"/>
                      </a:lnTo>
                      <a:lnTo>
                        <a:pt x="2" y="238"/>
                      </a:lnTo>
                      <a:lnTo>
                        <a:pt x="2" y="225"/>
                      </a:lnTo>
                      <a:lnTo>
                        <a:pt x="2" y="215"/>
                      </a:lnTo>
                      <a:lnTo>
                        <a:pt x="0" y="204"/>
                      </a:lnTo>
                      <a:lnTo>
                        <a:pt x="0" y="190"/>
                      </a:lnTo>
                      <a:lnTo>
                        <a:pt x="0" y="179"/>
                      </a:lnTo>
                      <a:lnTo>
                        <a:pt x="0" y="169"/>
                      </a:lnTo>
                      <a:lnTo>
                        <a:pt x="0" y="158"/>
                      </a:lnTo>
                      <a:lnTo>
                        <a:pt x="0" y="145"/>
                      </a:lnTo>
                      <a:lnTo>
                        <a:pt x="2" y="135"/>
                      </a:lnTo>
                      <a:lnTo>
                        <a:pt x="4" y="124"/>
                      </a:lnTo>
                      <a:lnTo>
                        <a:pt x="5" y="103"/>
                      </a:lnTo>
                      <a:lnTo>
                        <a:pt x="9" y="88"/>
                      </a:lnTo>
                      <a:lnTo>
                        <a:pt x="15" y="71"/>
                      </a:lnTo>
                      <a:lnTo>
                        <a:pt x="23" y="55"/>
                      </a:lnTo>
                      <a:lnTo>
                        <a:pt x="28" y="38"/>
                      </a:lnTo>
                      <a:lnTo>
                        <a:pt x="40" y="27"/>
                      </a:lnTo>
                      <a:lnTo>
                        <a:pt x="51" y="12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136"/>
                <p:cNvSpPr>
                  <a:spLocks/>
                </p:cNvSpPr>
                <p:nvPr/>
              </p:nvSpPr>
              <p:spPr bwMode="auto">
                <a:xfrm>
                  <a:off x="2216266" y="4016376"/>
                  <a:ext cx="177800" cy="396875"/>
                </a:xfrm>
                <a:custGeom>
                  <a:avLst/>
                  <a:gdLst>
                    <a:gd name="T0" fmla="*/ 219 w 224"/>
                    <a:gd name="T1" fmla="*/ 13 h 500"/>
                    <a:gd name="T2" fmla="*/ 223 w 224"/>
                    <a:gd name="T3" fmla="*/ 40 h 500"/>
                    <a:gd name="T4" fmla="*/ 224 w 224"/>
                    <a:gd name="T5" fmla="*/ 66 h 500"/>
                    <a:gd name="T6" fmla="*/ 224 w 224"/>
                    <a:gd name="T7" fmla="*/ 93 h 500"/>
                    <a:gd name="T8" fmla="*/ 223 w 224"/>
                    <a:gd name="T9" fmla="*/ 119 h 500"/>
                    <a:gd name="T10" fmla="*/ 219 w 224"/>
                    <a:gd name="T11" fmla="*/ 146 h 500"/>
                    <a:gd name="T12" fmla="*/ 217 w 224"/>
                    <a:gd name="T13" fmla="*/ 175 h 500"/>
                    <a:gd name="T14" fmla="*/ 213 w 224"/>
                    <a:gd name="T15" fmla="*/ 201 h 500"/>
                    <a:gd name="T16" fmla="*/ 204 w 224"/>
                    <a:gd name="T17" fmla="*/ 235 h 500"/>
                    <a:gd name="T18" fmla="*/ 190 w 224"/>
                    <a:gd name="T19" fmla="*/ 279 h 500"/>
                    <a:gd name="T20" fmla="*/ 171 w 224"/>
                    <a:gd name="T21" fmla="*/ 321 h 500"/>
                    <a:gd name="T22" fmla="*/ 150 w 224"/>
                    <a:gd name="T23" fmla="*/ 359 h 500"/>
                    <a:gd name="T24" fmla="*/ 124 w 224"/>
                    <a:gd name="T25" fmla="*/ 395 h 500"/>
                    <a:gd name="T26" fmla="*/ 91 w 224"/>
                    <a:gd name="T27" fmla="*/ 429 h 500"/>
                    <a:gd name="T28" fmla="*/ 57 w 224"/>
                    <a:gd name="T29" fmla="*/ 460 h 500"/>
                    <a:gd name="T30" fmla="*/ 19 w 224"/>
                    <a:gd name="T31" fmla="*/ 486 h 500"/>
                    <a:gd name="T32" fmla="*/ 0 w 224"/>
                    <a:gd name="T33" fmla="*/ 484 h 500"/>
                    <a:gd name="T34" fmla="*/ 12 w 224"/>
                    <a:gd name="T35" fmla="*/ 458 h 500"/>
                    <a:gd name="T36" fmla="*/ 25 w 224"/>
                    <a:gd name="T37" fmla="*/ 435 h 500"/>
                    <a:gd name="T38" fmla="*/ 44 w 224"/>
                    <a:gd name="T39" fmla="*/ 412 h 500"/>
                    <a:gd name="T40" fmla="*/ 50 w 224"/>
                    <a:gd name="T41" fmla="*/ 395 h 500"/>
                    <a:gd name="T42" fmla="*/ 52 w 224"/>
                    <a:gd name="T43" fmla="*/ 384 h 500"/>
                    <a:gd name="T44" fmla="*/ 69 w 224"/>
                    <a:gd name="T45" fmla="*/ 359 h 500"/>
                    <a:gd name="T46" fmla="*/ 86 w 224"/>
                    <a:gd name="T47" fmla="*/ 334 h 500"/>
                    <a:gd name="T48" fmla="*/ 101 w 224"/>
                    <a:gd name="T49" fmla="*/ 311 h 500"/>
                    <a:gd name="T50" fmla="*/ 114 w 224"/>
                    <a:gd name="T51" fmla="*/ 279 h 500"/>
                    <a:gd name="T52" fmla="*/ 129 w 224"/>
                    <a:gd name="T53" fmla="*/ 241 h 500"/>
                    <a:gd name="T54" fmla="*/ 143 w 224"/>
                    <a:gd name="T55" fmla="*/ 201 h 500"/>
                    <a:gd name="T56" fmla="*/ 154 w 224"/>
                    <a:gd name="T57" fmla="*/ 165 h 500"/>
                    <a:gd name="T58" fmla="*/ 166 w 224"/>
                    <a:gd name="T59" fmla="*/ 127 h 500"/>
                    <a:gd name="T60" fmla="*/ 177 w 224"/>
                    <a:gd name="T61" fmla="*/ 87 h 500"/>
                    <a:gd name="T62" fmla="*/ 190 w 224"/>
                    <a:gd name="T63" fmla="*/ 51 h 500"/>
                    <a:gd name="T64" fmla="*/ 207 w 224"/>
                    <a:gd name="T65" fmla="*/ 17 h 500"/>
                    <a:gd name="T66" fmla="*/ 219 w 224"/>
                    <a:gd name="T67" fmla="*/ 0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500">
                      <a:moveTo>
                        <a:pt x="219" y="0"/>
                      </a:moveTo>
                      <a:lnTo>
                        <a:pt x="219" y="13"/>
                      </a:lnTo>
                      <a:lnTo>
                        <a:pt x="221" y="24"/>
                      </a:lnTo>
                      <a:lnTo>
                        <a:pt x="223" y="40"/>
                      </a:lnTo>
                      <a:lnTo>
                        <a:pt x="224" y="51"/>
                      </a:lnTo>
                      <a:lnTo>
                        <a:pt x="224" y="66"/>
                      </a:lnTo>
                      <a:lnTo>
                        <a:pt x="224" y="78"/>
                      </a:lnTo>
                      <a:lnTo>
                        <a:pt x="224" y="93"/>
                      </a:lnTo>
                      <a:lnTo>
                        <a:pt x="224" y="106"/>
                      </a:lnTo>
                      <a:lnTo>
                        <a:pt x="223" y="119"/>
                      </a:lnTo>
                      <a:lnTo>
                        <a:pt x="221" y="133"/>
                      </a:lnTo>
                      <a:lnTo>
                        <a:pt x="219" y="146"/>
                      </a:lnTo>
                      <a:lnTo>
                        <a:pt x="219" y="161"/>
                      </a:lnTo>
                      <a:lnTo>
                        <a:pt x="217" y="175"/>
                      </a:lnTo>
                      <a:lnTo>
                        <a:pt x="215" y="188"/>
                      </a:lnTo>
                      <a:lnTo>
                        <a:pt x="213" y="201"/>
                      </a:lnTo>
                      <a:lnTo>
                        <a:pt x="211" y="216"/>
                      </a:lnTo>
                      <a:lnTo>
                        <a:pt x="204" y="235"/>
                      </a:lnTo>
                      <a:lnTo>
                        <a:pt x="198" y="258"/>
                      </a:lnTo>
                      <a:lnTo>
                        <a:pt x="190" y="279"/>
                      </a:lnTo>
                      <a:lnTo>
                        <a:pt x="183" y="302"/>
                      </a:lnTo>
                      <a:lnTo>
                        <a:pt x="171" y="321"/>
                      </a:lnTo>
                      <a:lnTo>
                        <a:pt x="162" y="340"/>
                      </a:lnTo>
                      <a:lnTo>
                        <a:pt x="150" y="359"/>
                      </a:lnTo>
                      <a:lnTo>
                        <a:pt x="139" y="378"/>
                      </a:lnTo>
                      <a:lnTo>
                        <a:pt x="124" y="395"/>
                      </a:lnTo>
                      <a:lnTo>
                        <a:pt x="109" y="412"/>
                      </a:lnTo>
                      <a:lnTo>
                        <a:pt x="91" y="429"/>
                      </a:lnTo>
                      <a:lnTo>
                        <a:pt x="76" y="446"/>
                      </a:lnTo>
                      <a:lnTo>
                        <a:pt x="57" y="460"/>
                      </a:lnTo>
                      <a:lnTo>
                        <a:pt x="40" y="475"/>
                      </a:lnTo>
                      <a:lnTo>
                        <a:pt x="19" y="486"/>
                      </a:lnTo>
                      <a:lnTo>
                        <a:pt x="0" y="500"/>
                      </a:lnTo>
                      <a:lnTo>
                        <a:pt x="0" y="484"/>
                      </a:lnTo>
                      <a:lnTo>
                        <a:pt x="6" y="471"/>
                      </a:lnTo>
                      <a:lnTo>
                        <a:pt x="12" y="458"/>
                      </a:lnTo>
                      <a:lnTo>
                        <a:pt x="19" y="446"/>
                      </a:lnTo>
                      <a:lnTo>
                        <a:pt x="25" y="435"/>
                      </a:lnTo>
                      <a:lnTo>
                        <a:pt x="34" y="422"/>
                      </a:lnTo>
                      <a:lnTo>
                        <a:pt x="44" y="412"/>
                      </a:lnTo>
                      <a:lnTo>
                        <a:pt x="55" y="401"/>
                      </a:lnTo>
                      <a:lnTo>
                        <a:pt x="50" y="395"/>
                      </a:lnTo>
                      <a:lnTo>
                        <a:pt x="44" y="395"/>
                      </a:lnTo>
                      <a:lnTo>
                        <a:pt x="52" y="384"/>
                      </a:lnTo>
                      <a:lnTo>
                        <a:pt x="61" y="372"/>
                      </a:lnTo>
                      <a:lnTo>
                        <a:pt x="69" y="359"/>
                      </a:lnTo>
                      <a:lnTo>
                        <a:pt x="78" y="348"/>
                      </a:lnTo>
                      <a:lnTo>
                        <a:pt x="86" y="334"/>
                      </a:lnTo>
                      <a:lnTo>
                        <a:pt x="93" y="323"/>
                      </a:lnTo>
                      <a:lnTo>
                        <a:pt x="101" y="311"/>
                      </a:lnTo>
                      <a:lnTo>
                        <a:pt x="109" y="298"/>
                      </a:lnTo>
                      <a:lnTo>
                        <a:pt x="114" y="279"/>
                      </a:lnTo>
                      <a:lnTo>
                        <a:pt x="122" y="262"/>
                      </a:lnTo>
                      <a:lnTo>
                        <a:pt x="129" y="241"/>
                      </a:lnTo>
                      <a:lnTo>
                        <a:pt x="137" y="224"/>
                      </a:lnTo>
                      <a:lnTo>
                        <a:pt x="143" y="201"/>
                      </a:lnTo>
                      <a:lnTo>
                        <a:pt x="148" y="184"/>
                      </a:lnTo>
                      <a:lnTo>
                        <a:pt x="154" y="165"/>
                      </a:lnTo>
                      <a:lnTo>
                        <a:pt x="160" y="148"/>
                      </a:lnTo>
                      <a:lnTo>
                        <a:pt x="166" y="127"/>
                      </a:lnTo>
                      <a:lnTo>
                        <a:pt x="171" y="106"/>
                      </a:lnTo>
                      <a:lnTo>
                        <a:pt x="177" y="87"/>
                      </a:lnTo>
                      <a:lnTo>
                        <a:pt x="185" y="70"/>
                      </a:lnTo>
                      <a:lnTo>
                        <a:pt x="190" y="51"/>
                      </a:lnTo>
                      <a:lnTo>
                        <a:pt x="200" y="34"/>
                      </a:lnTo>
                      <a:lnTo>
                        <a:pt x="207" y="17"/>
                      </a:lnTo>
                      <a:lnTo>
                        <a:pt x="219" y="0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137"/>
                <p:cNvSpPr>
                  <a:spLocks/>
                </p:cNvSpPr>
                <p:nvPr/>
              </p:nvSpPr>
              <p:spPr bwMode="auto">
                <a:xfrm>
                  <a:off x="22341" y="4049714"/>
                  <a:ext cx="122238" cy="238125"/>
                </a:xfrm>
                <a:custGeom>
                  <a:avLst/>
                  <a:gdLst>
                    <a:gd name="T0" fmla="*/ 131 w 154"/>
                    <a:gd name="T1" fmla="*/ 44 h 301"/>
                    <a:gd name="T2" fmla="*/ 141 w 154"/>
                    <a:gd name="T3" fmla="*/ 63 h 301"/>
                    <a:gd name="T4" fmla="*/ 148 w 154"/>
                    <a:gd name="T5" fmla="*/ 80 h 301"/>
                    <a:gd name="T6" fmla="*/ 152 w 154"/>
                    <a:gd name="T7" fmla="*/ 97 h 301"/>
                    <a:gd name="T8" fmla="*/ 154 w 154"/>
                    <a:gd name="T9" fmla="*/ 116 h 301"/>
                    <a:gd name="T10" fmla="*/ 152 w 154"/>
                    <a:gd name="T11" fmla="*/ 134 h 301"/>
                    <a:gd name="T12" fmla="*/ 150 w 154"/>
                    <a:gd name="T13" fmla="*/ 153 h 301"/>
                    <a:gd name="T14" fmla="*/ 146 w 154"/>
                    <a:gd name="T15" fmla="*/ 170 h 301"/>
                    <a:gd name="T16" fmla="*/ 142 w 154"/>
                    <a:gd name="T17" fmla="*/ 191 h 301"/>
                    <a:gd name="T18" fmla="*/ 133 w 154"/>
                    <a:gd name="T19" fmla="*/ 204 h 301"/>
                    <a:gd name="T20" fmla="*/ 125 w 154"/>
                    <a:gd name="T21" fmla="*/ 221 h 301"/>
                    <a:gd name="T22" fmla="*/ 118 w 154"/>
                    <a:gd name="T23" fmla="*/ 236 h 301"/>
                    <a:gd name="T24" fmla="*/ 110 w 154"/>
                    <a:gd name="T25" fmla="*/ 249 h 301"/>
                    <a:gd name="T26" fmla="*/ 101 w 154"/>
                    <a:gd name="T27" fmla="*/ 263 h 301"/>
                    <a:gd name="T28" fmla="*/ 93 w 154"/>
                    <a:gd name="T29" fmla="*/ 274 h 301"/>
                    <a:gd name="T30" fmla="*/ 85 w 154"/>
                    <a:gd name="T31" fmla="*/ 284 h 301"/>
                    <a:gd name="T32" fmla="*/ 80 w 154"/>
                    <a:gd name="T33" fmla="*/ 291 h 301"/>
                    <a:gd name="T34" fmla="*/ 59 w 154"/>
                    <a:gd name="T35" fmla="*/ 299 h 301"/>
                    <a:gd name="T36" fmla="*/ 44 w 154"/>
                    <a:gd name="T37" fmla="*/ 301 h 301"/>
                    <a:gd name="T38" fmla="*/ 28 w 154"/>
                    <a:gd name="T39" fmla="*/ 297 h 301"/>
                    <a:gd name="T40" fmla="*/ 19 w 154"/>
                    <a:gd name="T41" fmla="*/ 293 h 301"/>
                    <a:gd name="T42" fmla="*/ 9 w 154"/>
                    <a:gd name="T43" fmla="*/ 284 h 301"/>
                    <a:gd name="T44" fmla="*/ 4 w 154"/>
                    <a:gd name="T45" fmla="*/ 274 h 301"/>
                    <a:gd name="T46" fmla="*/ 0 w 154"/>
                    <a:gd name="T47" fmla="*/ 267 h 301"/>
                    <a:gd name="T48" fmla="*/ 0 w 154"/>
                    <a:gd name="T49" fmla="*/ 267 h 301"/>
                    <a:gd name="T50" fmla="*/ 4 w 154"/>
                    <a:gd name="T51" fmla="*/ 248 h 301"/>
                    <a:gd name="T52" fmla="*/ 9 w 154"/>
                    <a:gd name="T53" fmla="*/ 230 h 301"/>
                    <a:gd name="T54" fmla="*/ 15 w 154"/>
                    <a:gd name="T55" fmla="*/ 213 h 301"/>
                    <a:gd name="T56" fmla="*/ 21 w 154"/>
                    <a:gd name="T57" fmla="*/ 200 h 301"/>
                    <a:gd name="T58" fmla="*/ 26 w 154"/>
                    <a:gd name="T59" fmla="*/ 183 h 301"/>
                    <a:gd name="T60" fmla="*/ 32 w 154"/>
                    <a:gd name="T61" fmla="*/ 166 h 301"/>
                    <a:gd name="T62" fmla="*/ 38 w 154"/>
                    <a:gd name="T63" fmla="*/ 149 h 301"/>
                    <a:gd name="T64" fmla="*/ 44 w 154"/>
                    <a:gd name="T65" fmla="*/ 134 h 301"/>
                    <a:gd name="T66" fmla="*/ 49 w 154"/>
                    <a:gd name="T67" fmla="*/ 116 h 301"/>
                    <a:gd name="T68" fmla="*/ 55 w 154"/>
                    <a:gd name="T69" fmla="*/ 97 h 301"/>
                    <a:gd name="T70" fmla="*/ 63 w 154"/>
                    <a:gd name="T71" fmla="*/ 80 h 301"/>
                    <a:gd name="T72" fmla="*/ 70 w 154"/>
                    <a:gd name="T73" fmla="*/ 63 h 301"/>
                    <a:gd name="T74" fmla="*/ 76 w 154"/>
                    <a:gd name="T75" fmla="*/ 46 h 301"/>
                    <a:gd name="T76" fmla="*/ 83 w 154"/>
                    <a:gd name="T77" fmla="*/ 29 h 301"/>
                    <a:gd name="T78" fmla="*/ 91 w 154"/>
                    <a:gd name="T79" fmla="*/ 16 h 301"/>
                    <a:gd name="T80" fmla="*/ 99 w 154"/>
                    <a:gd name="T81" fmla="*/ 0 h 301"/>
                    <a:gd name="T82" fmla="*/ 131 w 154"/>
                    <a:gd name="T83" fmla="*/ 44 h 301"/>
                    <a:gd name="T84" fmla="*/ 131 w 154"/>
                    <a:gd name="T85" fmla="*/ 44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4" h="301">
                      <a:moveTo>
                        <a:pt x="131" y="44"/>
                      </a:moveTo>
                      <a:lnTo>
                        <a:pt x="141" y="63"/>
                      </a:lnTo>
                      <a:lnTo>
                        <a:pt x="148" y="80"/>
                      </a:lnTo>
                      <a:lnTo>
                        <a:pt x="152" y="97"/>
                      </a:lnTo>
                      <a:lnTo>
                        <a:pt x="154" y="116"/>
                      </a:lnTo>
                      <a:lnTo>
                        <a:pt x="152" y="134"/>
                      </a:lnTo>
                      <a:lnTo>
                        <a:pt x="150" y="153"/>
                      </a:lnTo>
                      <a:lnTo>
                        <a:pt x="146" y="170"/>
                      </a:lnTo>
                      <a:lnTo>
                        <a:pt x="142" y="191"/>
                      </a:lnTo>
                      <a:lnTo>
                        <a:pt x="133" y="204"/>
                      </a:lnTo>
                      <a:lnTo>
                        <a:pt x="125" y="221"/>
                      </a:lnTo>
                      <a:lnTo>
                        <a:pt x="118" y="236"/>
                      </a:lnTo>
                      <a:lnTo>
                        <a:pt x="110" y="249"/>
                      </a:lnTo>
                      <a:lnTo>
                        <a:pt x="101" y="263"/>
                      </a:lnTo>
                      <a:lnTo>
                        <a:pt x="93" y="274"/>
                      </a:lnTo>
                      <a:lnTo>
                        <a:pt x="85" y="284"/>
                      </a:lnTo>
                      <a:lnTo>
                        <a:pt x="80" y="291"/>
                      </a:lnTo>
                      <a:lnTo>
                        <a:pt x="59" y="299"/>
                      </a:lnTo>
                      <a:lnTo>
                        <a:pt x="44" y="301"/>
                      </a:lnTo>
                      <a:lnTo>
                        <a:pt x="28" y="297"/>
                      </a:lnTo>
                      <a:lnTo>
                        <a:pt x="19" y="293"/>
                      </a:lnTo>
                      <a:lnTo>
                        <a:pt x="9" y="284"/>
                      </a:lnTo>
                      <a:lnTo>
                        <a:pt x="4" y="274"/>
                      </a:lnTo>
                      <a:lnTo>
                        <a:pt x="0" y="267"/>
                      </a:lnTo>
                      <a:lnTo>
                        <a:pt x="0" y="267"/>
                      </a:lnTo>
                      <a:lnTo>
                        <a:pt x="4" y="248"/>
                      </a:lnTo>
                      <a:lnTo>
                        <a:pt x="9" y="230"/>
                      </a:lnTo>
                      <a:lnTo>
                        <a:pt x="15" y="213"/>
                      </a:lnTo>
                      <a:lnTo>
                        <a:pt x="21" y="200"/>
                      </a:lnTo>
                      <a:lnTo>
                        <a:pt x="26" y="183"/>
                      </a:lnTo>
                      <a:lnTo>
                        <a:pt x="32" y="166"/>
                      </a:lnTo>
                      <a:lnTo>
                        <a:pt x="38" y="149"/>
                      </a:lnTo>
                      <a:lnTo>
                        <a:pt x="44" y="134"/>
                      </a:lnTo>
                      <a:lnTo>
                        <a:pt x="49" y="116"/>
                      </a:lnTo>
                      <a:lnTo>
                        <a:pt x="55" y="97"/>
                      </a:lnTo>
                      <a:lnTo>
                        <a:pt x="63" y="80"/>
                      </a:lnTo>
                      <a:lnTo>
                        <a:pt x="70" y="63"/>
                      </a:lnTo>
                      <a:lnTo>
                        <a:pt x="76" y="46"/>
                      </a:lnTo>
                      <a:lnTo>
                        <a:pt x="83" y="29"/>
                      </a:lnTo>
                      <a:lnTo>
                        <a:pt x="91" y="16"/>
                      </a:lnTo>
                      <a:lnTo>
                        <a:pt x="99" y="0"/>
                      </a:lnTo>
                      <a:lnTo>
                        <a:pt x="131" y="44"/>
                      </a:lnTo>
                      <a:lnTo>
                        <a:pt x="131" y="44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138"/>
                <p:cNvSpPr>
                  <a:spLocks/>
                </p:cNvSpPr>
                <p:nvPr/>
              </p:nvSpPr>
              <p:spPr bwMode="auto">
                <a:xfrm>
                  <a:off x="-619010" y="4092576"/>
                  <a:ext cx="95250" cy="227013"/>
                </a:xfrm>
                <a:custGeom>
                  <a:avLst/>
                  <a:gdLst>
                    <a:gd name="T0" fmla="*/ 82 w 120"/>
                    <a:gd name="T1" fmla="*/ 0 h 287"/>
                    <a:gd name="T2" fmla="*/ 91 w 120"/>
                    <a:gd name="T3" fmla="*/ 9 h 287"/>
                    <a:gd name="T4" fmla="*/ 101 w 120"/>
                    <a:gd name="T5" fmla="*/ 17 h 287"/>
                    <a:gd name="T6" fmla="*/ 107 w 120"/>
                    <a:gd name="T7" fmla="*/ 28 h 287"/>
                    <a:gd name="T8" fmla="*/ 114 w 120"/>
                    <a:gd name="T9" fmla="*/ 41 h 287"/>
                    <a:gd name="T10" fmla="*/ 116 w 120"/>
                    <a:gd name="T11" fmla="*/ 53 h 287"/>
                    <a:gd name="T12" fmla="*/ 120 w 120"/>
                    <a:gd name="T13" fmla="*/ 62 h 287"/>
                    <a:gd name="T14" fmla="*/ 120 w 120"/>
                    <a:gd name="T15" fmla="*/ 78 h 287"/>
                    <a:gd name="T16" fmla="*/ 120 w 120"/>
                    <a:gd name="T17" fmla="*/ 89 h 287"/>
                    <a:gd name="T18" fmla="*/ 116 w 120"/>
                    <a:gd name="T19" fmla="*/ 102 h 287"/>
                    <a:gd name="T20" fmla="*/ 114 w 120"/>
                    <a:gd name="T21" fmla="*/ 114 h 287"/>
                    <a:gd name="T22" fmla="*/ 112 w 120"/>
                    <a:gd name="T23" fmla="*/ 125 h 287"/>
                    <a:gd name="T24" fmla="*/ 110 w 120"/>
                    <a:gd name="T25" fmla="*/ 140 h 287"/>
                    <a:gd name="T26" fmla="*/ 105 w 120"/>
                    <a:gd name="T27" fmla="*/ 150 h 287"/>
                    <a:gd name="T28" fmla="*/ 101 w 120"/>
                    <a:gd name="T29" fmla="*/ 163 h 287"/>
                    <a:gd name="T30" fmla="*/ 95 w 120"/>
                    <a:gd name="T31" fmla="*/ 176 h 287"/>
                    <a:gd name="T32" fmla="*/ 89 w 120"/>
                    <a:gd name="T33" fmla="*/ 190 h 287"/>
                    <a:gd name="T34" fmla="*/ 78 w 120"/>
                    <a:gd name="T35" fmla="*/ 207 h 287"/>
                    <a:gd name="T36" fmla="*/ 67 w 120"/>
                    <a:gd name="T37" fmla="*/ 228 h 287"/>
                    <a:gd name="T38" fmla="*/ 61 w 120"/>
                    <a:gd name="T39" fmla="*/ 237 h 287"/>
                    <a:gd name="T40" fmla="*/ 55 w 120"/>
                    <a:gd name="T41" fmla="*/ 247 h 287"/>
                    <a:gd name="T42" fmla="*/ 51 w 120"/>
                    <a:gd name="T43" fmla="*/ 256 h 287"/>
                    <a:gd name="T44" fmla="*/ 51 w 120"/>
                    <a:gd name="T45" fmla="*/ 266 h 287"/>
                    <a:gd name="T46" fmla="*/ 38 w 120"/>
                    <a:gd name="T47" fmla="*/ 273 h 287"/>
                    <a:gd name="T48" fmla="*/ 27 w 120"/>
                    <a:gd name="T49" fmla="*/ 277 h 287"/>
                    <a:gd name="T50" fmla="*/ 13 w 120"/>
                    <a:gd name="T51" fmla="*/ 281 h 287"/>
                    <a:gd name="T52" fmla="*/ 2 w 120"/>
                    <a:gd name="T53" fmla="*/ 287 h 287"/>
                    <a:gd name="T54" fmla="*/ 0 w 120"/>
                    <a:gd name="T55" fmla="*/ 264 h 287"/>
                    <a:gd name="T56" fmla="*/ 0 w 120"/>
                    <a:gd name="T57" fmla="*/ 245 h 287"/>
                    <a:gd name="T58" fmla="*/ 2 w 120"/>
                    <a:gd name="T59" fmla="*/ 222 h 287"/>
                    <a:gd name="T60" fmla="*/ 4 w 120"/>
                    <a:gd name="T61" fmla="*/ 203 h 287"/>
                    <a:gd name="T62" fmla="*/ 6 w 120"/>
                    <a:gd name="T63" fmla="*/ 186 h 287"/>
                    <a:gd name="T64" fmla="*/ 10 w 120"/>
                    <a:gd name="T65" fmla="*/ 167 h 287"/>
                    <a:gd name="T66" fmla="*/ 13 w 120"/>
                    <a:gd name="T67" fmla="*/ 148 h 287"/>
                    <a:gd name="T68" fmla="*/ 19 w 120"/>
                    <a:gd name="T69" fmla="*/ 131 h 287"/>
                    <a:gd name="T70" fmla="*/ 25 w 120"/>
                    <a:gd name="T71" fmla="*/ 112 h 287"/>
                    <a:gd name="T72" fmla="*/ 31 w 120"/>
                    <a:gd name="T73" fmla="*/ 95 h 287"/>
                    <a:gd name="T74" fmla="*/ 36 w 120"/>
                    <a:gd name="T75" fmla="*/ 78 h 287"/>
                    <a:gd name="T76" fmla="*/ 46 w 120"/>
                    <a:gd name="T77" fmla="*/ 62 h 287"/>
                    <a:gd name="T78" fmla="*/ 51 w 120"/>
                    <a:gd name="T79" fmla="*/ 43 h 287"/>
                    <a:gd name="T80" fmla="*/ 61 w 120"/>
                    <a:gd name="T81" fmla="*/ 26 h 287"/>
                    <a:gd name="T82" fmla="*/ 70 w 120"/>
                    <a:gd name="T83" fmla="*/ 11 h 287"/>
                    <a:gd name="T84" fmla="*/ 82 w 120"/>
                    <a:gd name="T85" fmla="*/ 0 h 287"/>
                    <a:gd name="T86" fmla="*/ 82 w 120"/>
                    <a:gd name="T87" fmla="*/ 0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287">
                      <a:moveTo>
                        <a:pt x="82" y="0"/>
                      </a:moveTo>
                      <a:lnTo>
                        <a:pt x="91" y="9"/>
                      </a:lnTo>
                      <a:lnTo>
                        <a:pt x="101" y="17"/>
                      </a:lnTo>
                      <a:lnTo>
                        <a:pt x="107" y="28"/>
                      </a:lnTo>
                      <a:lnTo>
                        <a:pt x="114" y="41"/>
                      </a:lnTo>
                      <a:lnTo>
                        <a:pt x="116" y="53"/>
                      </a:lnTo>
                      <a:lnTo>
                        <a:pt x="120" y="62"/>
                      </a:lnTo>
                      <a:lnTo>
                        <a:pt x="120" y="78"/>
                      </a:lnTo>
                      <a:lnTo>
                        <a:pt x="120" y="89"/>
                      </a:lnTo>
                      <a:lnTo>
                        <a:pt x="116" y="102"/>
                      </a:lnTo>
                      <a:lnTo>
                        <a:pt x="114" y="114"/>
                      </a:lnTo>
                      <a:lnTo>
                        <a:pt x="112" y="125"/>
                      </a:lnTo>
                      <a:lnTo>
                        <a:pt x="110" y="140"/>
                      </a:lnTo>
                      <a:lnTo>
                        <a:pt x="105" y="150"/>
                      </a:lnTo>
                      <a:lnTo>
                        <a:pt x="101" y="163"/>
                      </a:lnTo>
                      <a:lnTo>
                        <a:pt x="95" y="176"/>
                      </a:lnTo>
                      <a:lnTo>
                        <a:pt x="89" y="190"/>
                      </a:lnTo>
                      <a:lnTo>
                        <a:pt x="78" y="207"/>
                      </a:lnTo>
                      <a:lnTo>
                        <a:pt x="67" y="228"/>
                      </a:lnTo>
                      <a:lnTo>
                        <a:pt x="61" y="237"/>
                      </a:lnTo>
                      <a:lnTo>
                        <a:pt x="55" y="247"/>
                      </a:lnTo>
                      <a:lnTo>
                        <a:pt x="51" y="256"/>
                      </a:lnTo>
                      <a:lnTo>
                        <a:pt x="51" y="266"/>
                      </a:lnTo>
                      <a:lnTo>
                        <a:pt x="38" y="273"/>
                      </a:lnTo>
                      <a:lnTo>
                        <a:pt x="27" y="277"/>
                      </a:lnTo>
                      <a:lnTo>
                        <a:pt x="13" y="281"/>
                      </a:lnTo>
                      <a:lnTo>
                        <a:pt x="2" y="287"/>
                      </a:lnTo>
                      <a:lnTo>
                        <a:pt x="0" y="264"/>
                      </a:lnTo>
                      <a:lnTo>
                        <a:pt x="0" y="245"/>
                      </a:lnTo>
                      <a:lnTo>
                        <a:pt x="2" y="222"/>
                      </a:lnTo>
                      <a:lnTo>
                        <a:pt x="4" y="203"/>
                      </a:lnTo>
                      <a:lnTo>
                        <a:pt x="6" y="186"/>
                      </a:lnTo>
                      <a:lnTo>
                        <a:pt x="10" y="167"/>
                      </a:lnTo>
                      <a:lnTo>
                        <a:pt x="13" y="148"/>
                      </a:lnTo>
                      <a:lnTo>
                        <a:pt x="19" y="131"/>
                      </a:lnTo>
                      <a:lnTo>
                        <a:pt x="25" y="112"/>
                      </a:lnTo>
                      <a:lnTo>
                        <a:pt x="31" y="95"/>
                      </a:lnTo>
                      <a:lnTo>
                        <a:pt x="36" y="78"/>
                      </a:lnTo>
                      <a:lnTo>
                        <a:pt x="46" y="62"/>
                      </a:lnTo>
                      <a:lnTo>
                        <a:pt x="51" y="43"/>
                      </a:lnTo>
                      <a:lnTo>
                        <a:pt x="61" y="26"/>
                      </a:lnTo>
                      <a:lnTo>
                        <a:pt x="70" y="11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139"/>
                <p:cNvSpPr>
                  <a:spLocks/>
                </p:cNvSpPr>
                <p:nvPr/>
              </p:nvSpPr>
              <p:spPr bwMode="auto">
                <a:xfrm>
                  <a:off x="-1331797" y="4110039"/>
                  <a:ext cx="153988" cy="206375"/>
                </a:xfrm>
                <a:custGeom>
                  <a:avLst/>
                  <a:gdLst>
                    <a:gd name="T0" fmla="*/ 0 w 196"/>
                    <a:gd name="T1" fmla="*/ 0 h 261"/>
                    <a:gd name="T2" fmla="*/ 10 w 196"/>
                    <a:gd name="T3" fmla="*/ 4 h 261"/>
                    <a:gd name="T4" fmla="*/ 21 w 196"/>
                    <a:gd name="T5" fmla="*/ 12 h 261"/>
                    <a:gd name="T6" fmla="*/ 31 w 196"/>
                    <a:gd name="T7" fmla="*/ 19 h 261"/>
                    <a:gd name="T8" fmla="*/ 40 w 196"/>
                    <a:gd name="T9" fmla="*/ 27 h 261"/>
                    <a:gd name="T10" fmla="*/ 55 w 196"/>
                    <a:gd name="T11" fmla="*/ 44 h 261"/>
                    <a:gd name="T12" fmla="*/ 72 w 196"/>
                    <a:gd name="T13" fmla="*/ 65 h 261"/>
                    <a:gd name="T14" fmla="*/ 80 w 196"/>
                    <a:gd name="T15" fmla="*/ 75 h 261"/>
                    <a:gd name="T16" fmla="*/ 88 w 196"/>
                    <a:gd name="T17" fmla="*/ 86 h 261"/>
                    <a:gd name="T18" fmla="*/ 95 w 196"/>
                    <a:gd name="T19" fmla="*/ 99 h 261"/>
                    <a:gd name="T20" fmla="*/ 103 w 196"/>
                    <a:gd name="T21" fmla="*/ 111 h 261"/>
                    <a:gd name="T22" fmla="*/ 109 w 196"/>
                    <a:gd name="T23" fmla="*/ 124 h 261"/>
                    <a:gd name="T24" fmla="*/ 118 w 196"/>
                    <a:gd name="T25" fmla="*/ 137 h 261"/>
                    <a:gd name="T26" fmla="*/ 126 w 196"/>
                    <a:gd name="T27" fmla="*/ 151 h 261"/>
                    <a:gd name="T28" fmla="*/ 135 w 196"/>
                    <a:gd name="T29" fmla="*/ 164 h 261"/>
                    <a:gd name="T30" fmla="*/ 147 w 196"/>
                    <a:gd name="T31" fmla="*/ 181 h 261"/>
                    <a:gd name="T32" fmla="*/ 160 w 196"/>
                    <a:gd name="T33" fmla="*/ 198 h 261"/>
                    <a:gd name="T34" fmla="*/ 177 w 196"/>
                    <a:gd name="T35" fmla="*/ 215 h 261"/>
                    <a:gd name="T36" fmla="*/ 196 w 196"/>
                    <a:gd name="T37" fmla="*/ 231 h 261"/>
                    <a:gd name="T38" fmla="*/ 196 w 196"/>
                    <a:gd name="T39" fmla="*/ 244 h 261"/>
                    <a:gd name="T40" fmla="*/ 192 w 196"/>
                    <a:gd name="T41" fmla="*/ 251 h 261"/>
                    <a:gd name="T42" fmla="*/ 188 w 196"/>
                    <a:gd name="T43" fmla="*/ 259 h 261"/>
                    <a:gd name="T44" fmla="*/ 188 w 196"/>
                    <a:gd name="T45" fmla="*/ 261 h 261"/>
                    <a:gd name="T46" fmla="*/ 171 w 196"/>
                    <a:gd name="T47" fmla="*/ 251 h 261"/>
                    <a:gd name="T48" fmla="*/ 154 w 196"/>
                    <a:gd name="T49" fmla="*/ 248 h 261"/>
                    <a:gd name="T50" fmla="*/ 139 w 196"/>
                    <a:gd name="T51" fmla="*/ 234 h 261"/>
                    <a:gd name="T52" fmla="*/ 126 w 196"/>
                    <a:gd name="T53" fmla="*/ 225 h 261"/>
                    <a:gd name="T54" fmla="*/ 110 w 196"/>
                    <a:gd name="T55" fmla="*/ 213 h 261"/>
                    <a:gd name="T56" fmla="*/ 97 w 196"/>
                    <a:gd name="T57" fmla="*/ 198 h 261"/>
                    <a:gd name="T58" fmla="*/ 86 w 196"/>
                    <a:gd name="T59" fmla="*/ 185 h 261"/>
                    <a:gd name="T60" fmla="*/ 76 w 196"/>
                    <a:gd name="T61" fmla="*/ 172 h 261"/>
                    <a:gd name="T62" fmla="*/ 69 w 196"/>
                    <a:gd name="T63" fmla="*/ 160 h 261"/>
                    <a:gd name="T64" fmla="*/ 63 w 196"/>
                    <a:gd name="T65" fmla="*/ 147 h 261"/>
                    <a:gd name="T66" fmla="*/ 57 w 196"/>
                    <a:gd name="T67" fmla="*/ 137 h 261"/>
                    <a:gd name="T68" fmla="*/ 52 w 196"/>
                    <a:gd name="T69" fmla="*/ 128 h 261"/>
                    <a:gd name="T70" fmla="*/ 46 w 196"/>
                    <a:gd name="T71" fmla="*/ 116 h 261"/>
                    <a:gd name="T72" fmla="*/ 40 w 196"/>
                    <a:gd name="T73" fmla="*/ 103 h 261"/>
                    <a:gd name="T74" fmla="*/ 36 w 196"/>
                    <a:gd name="T75" fmla="*/ 92 h 261"/>
                    <a:gd name="T76" fmla="*/ 33 w 196"/>
                    <a:gd name="T77" fmla="*/ 84 h 261"/>
                    <a:gd name="T78" fmla="*/ 27 w 196"/>
                    <a:gd name="T79" fmla="*/ 73 h 261"/>
                    <a:gd name="T80" fmla="*/ 21 w 196"/>
                    <a:gd name="T81" fmla="*/ 59 h 261"/>
                    <a:gd name="T82" fmla="*/ 17 w 196"/>
                    <a:gd name="T83" fmla="*/ 48 h 261"/>
                    <a:gd name="T84" fmla="*/ 14 w 196"/>
                    <a:gd name="T85" fmla="*/ 38 h 261"/>
                    <a:gd name="T86" fmla="*/ 6 w 196"/>
                    <a:gd name="T87" fmla="*/ 16 h 261"/>
                    <a:gd name="T88" fmla="*/ 0 w 196"/>
                    <a:gd name="T89" fmla="*/ 0 h 261"/>
                    <a:gd name="T90" fmla="*/ 0 w 196"/>
                    <a:gd name="T9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96" h="261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1" y="12"/>
                      </a:lnTo>
                      <a:lnTo>
                        <a:pt x="31" y="19"/>
                      </a:lnTo>
                      <a:lnTo>
                        <a:pt x="40" y="27"/>
                      </a:lnTo>
                      <a:lnTo>
                        <a:pt x="55" y="44"/>
                      </a:lnTo>
                      <a:lnTo>
                        <a:pt x="72" y="65"/>
                      </a:lnTo>
                      <a:lnTo>
                        <a:pt x="80" y="75"/>
                      </a:lnTo>
                      <a:lnTo>
                        <a:pt x="88" y="86"/>
                      </a:lnTo>
                      <a:lnTo>
                        <a:pt x="95" y="99"/>
                      </a:lnTo>
                      <a:lnTo>
                        <a:pt x="103" y="111"/>
                      </a:lnTo>
                      <a:lnTo>
                        <a:pt x="109" y="124"/>
                      </a:lnTo>
                      <a:lnTo>
                        <a:pt x="118" y="137"/>
                      </a:lnTo>
                      <a:lnTo>
                        <a:pt x="126" y="151"/>
                      </a:lnTo>
                      <a:lnTo>
                        <a:pt x="135" y="164"/>
                      </a:lnTo>
                      <a:lnTo>
                        <a:pt x="147" y="181"/>
                      </a:lnTo>
                      <a:lnTo>
                        <a:pt x="160" y="198"/>
                      </a:lnTo>
                      <a:lnTo>
                        <a:pt x="177" y="215"/>
                      </a:lnTo>
                      <a:lnTo>
                        <a:pt x="196" y="231"/>
                      </a:lnTo>
                      <a:lnTo>
                        <a:pt x="196" y="244"/>
                      </a:lnTo>
                      <a:lnTo>
                        <a:pt x="192" y="251"/>
                      </a:lnTo>
                      <a:lnTo>
                        <a:pt x="188" y="259"/>
                      </a:lnTo>
                      <a:lnTo>
                        <a:pt x="188" y="261"/>
                      </a:lnTo>
                      <a:lnTo>
                        <a:pt x="171" y="251"/>
                      </a:lnTo>
                      <a:lnTo>
                        <a:pt x="154" y="248"/>
                      </a:lnTo>
                      <a:lnTo>
                        <a:pt x="139" y="234"/>
                      </a:lnTo>
                      <a:lnTo>
                        <a:pt x="126" y="225"/>
                      </a:lnTo>
                      <a:lnTo>
                        <a:pt x="110" y="213"/>
                      </a:lnTo>
                      <a:lnTo>
                        <a:pt x="97" y="198"/>
                      </a:lnTo>
                      <a:lnTo>
                        <a:pt x="86" y="185"/>
                      </a:lnTo>
                      <a:lnTo>
                        <a:pt x="76" y="172"/>
                      </a:lnTo>
                      <a:lnTo>
                        <a:pt x="69" y="160"/>
                      </a:lnTo>
                      <a:lnTo>
                        <a:pt x="63" y="147"/>
                      </a:lnTo>
                      <a:lnTo>
                        <a:pt x="57" y="137"/>
                      </a:lnTo>
                      <a:lnTo>
                        <a:pt x="52" y="128"/>
                      </a:lnTo>
                      <a:lnTo>
                        <a:pt x="46" y="116"/>
                      </a:lnTo>
                      <a:lnTo>
                        <a:pt x="40" y="103"/>
                      </a:lnTo>
                      <a:lnTo>
                        <a:pt x="36" y="92"/>
                      </a:lnTo>
                      <a:lnTo>
                        <a:pt x="33" y="84"/>
                      </a:lnTo>
                      <a:lnTo>
                        <a:pt x="27" y="73"/>
                      </a:lnTo>
                      <a:lnTo>
                        <a:pt x="21" y="59"/>
                      </a:lnTo>
                      <a:lnTo>
                        <a:pt x="17" y="48"/>
                      </a:lnTo>
                      <a:lnTo>
                        <a:pt x="14" y="38"/>
                      </a:lnTo>
                      <a:lnTo>
                        <a:pt x="6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140"/>
                <p:cNvSpPr>
                  <a:spLocks/>
                </p:cNvSpPr>
                <p:nvPr/>
              </p:nvSpPr>
              <p:spPr bwMode="auto">
                <a:xfrm>
                  <a:off x="-1084147" y="4110039"/>
                  <a:ext cx="53975" cy="122238"/>
                </a:xfrm>
                <a:custGeom>
                  <a:avLst/>
                  <a:gdLst>
                    <a:gd name="T0" fmla="*/ 15 w 66"/>
                    <a:gd name="T1" fmla="*/ 0 h 154"/>
                    <a:gd name="T2" fmla="*/ 17 w 66"/>
                    <a:gd name="T3" fmla="*/ 4 h 154"/>
                    <a:gd name="T4" fmla="*/ 21 w 66"/>
                    <a:gd name="T5" fmla="*/ 16 h 154"/>
                    <a:gd name="T6" fmla="*/ 26 w 66"/>
                    <a:gd name="T7" fmla="*/ 27 h 154"/>
                    <a:gd name="T8" fmla="*/ 32 w 66"/>
                    <a:gd name="T9" fmla="*/ 40 h 154"/>
                    <a:gd name="T10" fmla="*/ 38 w 66"/>
                    <a:gd name="T11" fmla="*/ 50 h 154"/>
                    <a:gd name="T12" fmla="*/ 44 w 66"/>
                    <a:gd name="T13" fmla="*/ 65 h 154"/>
                    <a:gd name="T14" fmla="*/ 49 w 66"/>
                    <a:gd name="T15" fmla="*/ 75 h 154"/>
                    <a:gd name="T16" fmla="*/ 55 w 66"/>
                    <a:gd name="T17" fmla="*/ 92 h 154"/>
                    <a:gd name="T18" fmla="*/ 59 w 66"/>
                    <a:gd name="T19" fmla="*/ 109 h 154"/>
                    <a:gd name="T20" fmla="*/ 64 w 66"/>
                    <a:gd name="T21" fmla="*/ 128 h 154"/>
                    <a:gd name="T22" fmla="*/ 66 w 66"/>
                    <a:gd name="T23" fmla="*/ 141 h 154"/>
                    <a:gd name="T24" fmla="*/ 66 w 66"/>
                    <a:gd name="T25" fmla="*/ 153 h 154"/>
                    <a:gd name="T26" fmla="*/ 61 w 66"/>
                    <a:gd name="T27" fmla="*/ 154 h 154"/>
                    <a:gd name="T28" fmla="*/ 51 w 66"/>
                    <a:gd name="T29" fmla="*/ 154 h 154"/>
                    <a:gd name="T30" fmla="*/ 42 w 66"/>
                    <a:gd name="T31" fmla="*/ 151 h 154"/>
                    <a:gd name="T32" fmla="*/ 34 w 66"/>
                    <a:gd name="T33" fmla="*/ 145 h 154"/>
                    <a:gd name="T34" fmla="*/ 25 w 66"/>
                    <a:gd name="T35" fmla="*/ 137 h 154"/>
                    <a:gd name="T36" fmla="*/ 15 w 66"/>
                    <a:gd name="T37" fmla="*/ 128 h 154"/>
                    <a:gd name="T38" fmla="*/ 9 w 66"/>
                    <a:gd name="T39" fmla="*/ 111 h 154"/>
                    <a:gd name="T40" fmla="*/ 4 w 66"/>
                    <a:gd name="T41" fmla="*/ 92 h 154"/>
                    <a:gd name="T42" fmla="*/ 0 w 66"/>
                    <a:gd name="T43" fmla="*/ 73 h 154"/>
                    <a:gd name="T44" fmla="*/ 0 w 66"/>
                    <a:gd name="T45" fmla="*/ 54 h 154"/>
                    <a:gd name="T46" fmla="*/ 0 w 66"/>
                    <a:gd name="T47" fmla="*/ 38 h 154"/>
                    <a:gd name="T48" fmla="*/ 2 w 66"/>
                    <a:gd name="T49" fmla="*/ 23 h 154"/>
                    <a:gd name="T50" fmla="*/ 7 w 66"/>
                    <a:gd name="T51" fmla="*/ 12 h 154"/>
                    <a:gd name="T52" fmla="*/ 15 w 66"/>
                    <a:gd name="T53" fmla="*/ 0 h 154"/>
                    <a:gd name="T54" fmla="*/ 15 w 66"/>
                    <a:gd name="T5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6" h="154">
                      <a:moveTo>
                        <a:pt x="15" y="0"/>
                      </a:moveTo>
                      <a:lnTo>
                        <a:pt x="17" y="4"/>
                      </a:lnTo>
                      <a:lnTo>
                        <a:pt x="21" y="16"/>
                      </a:lnTo>
                      <a:lnTo>
                        <a:pt x="26" y="27"/>
                      </a:lnTo>
                      <a:lnTo>
                        <a:pt x="32" y="40"/>
                      </a:lnTo>
                      <a:lnTo>
                        <a:pt x="38" y="50"/>
                      </a:lnTo>
                      <a:lnTo>
                        <a:pt x="44" y="65"/>
                      </a:lnTo>
                      <a:lnTo>
                        <a:pt x="49" y="75"/>
                      </a:lnTo>
                      <a:lnTo>
                        <a:pt x="55" y="92"/>
                      </a:lnTo>
                      <a:lnTo>
                        <a:pt x="59" y="109"/>
                      </a:lnTo>
                      <a:lnTo>
                        <a:pt x="64" y="128"/>
                      </a:lnTo>
                      <a:lnTo>
                        <a:pt x="66" y="141"/>
                      </a:lnTo>
                      <a:lnTo>
                        <a:pt x="66" y="153"/>
                      </a:lnTo>
                      <a:lnTo>
                        <a:pt x="61" y="154"/>
                      </a:lnTo>
                      <a:lnTo>
                        <a:pt x="51" y="154"/>
                      </a:lnTo>
                      <a:lnTo>
                        <a:pt x="42" y="151"/>
                      </a:lnTo>
                      <a:lnTo>
                        <a:pt x="34" y="145"/>
                      </a:lnTo>
                      <a:lnTo>
                        <a:pt x="25" y="137"/>
                      </a:lnTo>
                      <a:lnTo>
                        <a:pt x="15" y="128"/>
                      </a:lnTo>
                      <a:lnTo>
                        <a:pt x="9" y="111"/>
                      </a:lnTo>
                      <a:lnTo>
                        <a:pt x="4" y="92"/>
                      </a:lnTo>
                      <a:lnTo>
                        <a:pt x="0" y="73"/>
                      </a:lnTo>
                      <a:lnTo>
                        <a:pt x="0" y="54"/>
                      </a:lnTo>
                      <a:lnTo>
                        <a:pt x="0" y="38"/>
                      </a:lnTo>
                      <a:lnTo>
                        <a:pt x="2" y="23"/>
                      </a:lnTo>
                      <a:lnTo>
                        <a:pt x="7" y="12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141"/>
                <p:cNvSpPr>
                  <a:spLocks/>
                </p:cNvSpPr>
                <p:nvPr/>
              </p:nvSpPr>
              <p:spPr bwMode="auto">
                <a:xfrm>
                  <a:off x="512878" y="4125914"/>
                  <a:ext cx="85725" cy="120650"/>
                </a:xfrm>
                <a:custGeom>
                  <a:avLst/>
                  <a:gdLst>
                    <a:gd name="T0" fmla="*/ 76 w 108"/>
                    <a:gd name="T1" fmla="*/ 0 h 153"/>
                    <a:gd name="T2" fmla="*/ 85 w 108"/>
                    <a:gd name="T3" fmla="*/ 2 h 153"/>
                    <a:gd name="T4" fmla="*/ 95 w 108"/>
                    <a:gd name="T5" fmla="*/ 12 h 153"/>
                    <a:gd name="T6" fmla="*/ 100 w 108"/>
                    <a:gd name="T7" fmla="*/ 21 h 153"/>
                    <a:gd name="T8" fmla="*/ 106 w 108"/>
                    <a:gd name="T9" fmla="*/ 37 h 153"/>
                    <a:gd name="T10" fmla="*/ 108 w 108"/>
                    <a:gd name="T11" fmla="*/ 46 h 153"/>
                    <a:gd name="T12" fmla="*/ 108 w 108"/>
                    <a:gd name="T13" fmla="*/ 58 h 153"/>
                    <a:gd name="T14" fmla="*/ 106 w 108"/>
                    <a:gd name="T15" fmla="*/ 71 h 153"/>
                    <a:gd name="T16" fmla="*/ 102 w 108"/>
                    <a:gd name="T17" fmla="*/ 82 h 153"/>
                    <a:gd name="T18" fmla="*/ 93 w 108"/>
                    <a:gd name="T19" fmla="*/ 90 h 153"/>
                    <a:gd name="T20" fmla="*/ 83 w 108"/>
                    <a:gd name="T21" fmla="*/ 99 h 153"/>
                    <a:gd name="T22" fmla="*/ 74 w 108"/>
                    <a:gd name="T23" fmla="*/ 109 h 153"/>
                    <a:gd name="T24" fmla="*/ 64 w 108"/>
                    <a:gd name="T25" fmla="*/ 118 h 153"/>
                    <a:gd name="T26" fmla="*/ 51 w 108"/>
                    <a:gd name="T27" fmla="*/ 126 h 153"/>
                    <a:gd name="T28" fmla="*/ 36 w 108"/>
                    <a:gd name="T29" fmla="*/ 135 h 153"/>
                    <a:gd name="T30" fmla="*/ 17 w 108"/>
                    <a:gd name="T31" fmla="*/ 145 h 153"/>
                    <a:gd name="T32" fmla="*/ 0 w 108"/>
                    <a:gd name="T33" fmla="*/ 153 h 153"/>
                    <a:gd name="T34" fmla="*/ 3 w 108"/>
                    <a:gd name="T35" fmla="*/ 135 h 153"/>
                    <a:gd name="T36" fmla="*/ 9 w 108"/>
                    <a:gd name="T37" fmla="*/ 118 h 153"/>
                    <a:gd name="T38" fmla="*/ 17 w 108"/>
                    <a:gd name="T39" fmla="*/ 101 h 153"/>
                    <a:gd name="T40" fmla="*/ 26 w 108"/>
                    <a:gd name="T41" fmla="*/ 88 h 153"/>
                    <a:gd name="T42" fmla="*/ 32 w 108"/>
                    <a:gd name="T43" fmla="*/ 75 h 153"/>
                    <a:gd name="T44" fmla="*/ 38 w 108"/>
                    <a:gd name="T45" fmla="*/ 65 h 153"/>
                    <a:gd name="T46" fmla="*/ 43 w 108"/>
                    <a:gd name="T47" fmla="*/ 54 h 153"/>
                    <a:gd name="T48" fmla="*/ 51 w 108"/>
                    <a:gd name="T49" fmla="*/ 40 h 153"/>
                    <a:gd name="T50" fmla="*/ 57 w 108"/>
                    <a:gd name="T51" fmla="*/ 29 h 153"/>
                    <a:gd name="T52" fmla="*/ 62 w 108"/>
                    <a:gd name="T53" fmla="*/ 19 h 153"/>
                    <a:gd name="T54" fmla="*/ 68 w 108"/>
                    <a:gd name="T55" fmla="*/ 10 h 153"/>
                    <a:gd name="T56" fmla="*/ 76 w 108"/>
                    <a:gd name="T57" fmla="*/ 0 h 153"/>
                    <a:gd name="T58" fmla="*/ 76 w 108"/>
                    <a:gd name="T59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08" h="153">
                      <a:moveTo>
                        <a:pt x="76" y="0"/>
                      </a:moveTo>
                      <a:lnTo>
                        <a:pt x="85" y="2"/>
                      </a:lnTo>
                      <a:lnTo>
                        <a:pt x="95" y="12"/>
                      </a:lnTo>
                      <a:lnTo>
                        <a:pt x="100" y="21"/>
                      </a:lnTo>
                      <a:lnTo>
                        <a:pt x="106" y="37"/>
                      </a:lnTo>
                      <a:lnTo>
                        <a:pt x="108" y="46"/>
                      </a:lnTo>
                      <a:lnTo>
                        <a:pt x="108" y="58"/>
                      </a:lnTo>
                      <a:lnTo>
                        <a:pt x="106" y="71"/>
                      </a:lnTo>
                      <a:lnTo>
                        <a:pt x="102" y="82"/>
                      </a:lnTo>
                      <a:lnTo>
                        <a:pt x="93" y="90"/>
                      </a:lnTo>
                      <a:lnTo>
                        <a:pt x="83" y="99"/>
                      </a:lnTo>
                      <a:lnTo>
                        <a:pt x="74" y="109"/>
                      </a:lnTo>
                      <a:lnTo>
                        <a:pt x="64" y="118"/>
                      </a:lnTo>
                      <a:lnTo>
                        <a:pt x="51" y="126"/>
                      </a:lnTo>
                      <a:lnTo>
                        <a:pt x="36" y="135"/>
                      </a:lnTo>
                      <a:lnTo>
                        <a:pt x="17" y="145"/>
                      </a:lnTo>
                      <a:lnTo>
                        <a:pt x="0" y="153"/>
                      </a:lnTo>
                      <a:lnTo>
                        <a:pt x="3" y="135"/>
                      </a:lnTo>
                      <a:lnTo>
                        <a:pt x="9" y="118"/>
                      </a:lnTo>
                      <a:lnTo>
                        <a:pt x="17" y="101"/>
                      </a:lnTo>
                      <a:lnTo>
                        <a:pt x="26" y="88"/>
                      </a:lnTo>
                      <a:lnTo>
                        <a:pt x="32" y="75"/>
                      </a:lnTo>
                      <a:lnTo>
                        <a:pt x="38" y="65"/>
                      </a:lnTo>
                      <a:lnTo>
                        <a:pt x="43" y="54"/>
                      </a:lnTo>
                      <a:lnTo>
                        <a:pt x="51" y="40"/>
                      </a:lnTo>
                      <a:lnTo>
                        <a:pt x="57" y="29"/>
                      </a:lnTo>
                      <a:lnTo>
                        <a:pt x="62" y="19"/>
                      </a:lnTo>
                      <a:lnTo>
                        <a:pt x="68" y="10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142"/>
                <p:cNvSpPr>
                  <a:spLocks/>
                </p:cNvSpPr>
                <p:nvPr/>
              </p:nvSpPr>
              <p:spPr bwMode="auto">
                <a:xfrm>
                  <a:off x="2089266" y="4183064"/>
                  <a:ext cx="173038" cy="239713"/>
                </a:xfrm>
                <a:custGeom>
                  <a:avLst/>
                  <a:gdLst>
                    <a:gd name="T0" fmla="*/ 178 w 218"/>
                    <a:gd name="T1" fmla="*/ 0 h 302"/>
                    <a:gd name="T2" fmla="*/ 190 w 218"/>
                    <a:gd name="T3" fmla="*/ 5 h 302"/>
                    <a:gd name="T4" fmla="*/ 201 w 218"/>
                    <a:gd name="T5" fmla="*/ 11 h 302"/>
                    <a:gd name="T6" fmla="*/ 209 w 218"/>
                    <a:gd name="T7" fmla="*/ 19 h 302"/>
                    <a:gd name="T8" fmla="*/ 214 w 218"/>
                    <a:gd name="T9" fmla="*/ 28 h 302"/>
                    <a:gd name="T10" fmla="*/ 216 w 218"/>
                    <a:gd name="T11" fmla="*/ 43 h 302"/>
                    <a:gd name="T12" fmla="*/ 218 w 218"/>
                    <a:gd name="T13" fmla="*/ 61 h 302"/>
                    <a:gd name="T14" fmla="*/ 212 w 218"/>
                    <a:gd name="T15" fmla="*/ 72 h 302"/>
                    <a:gd name="T16" fmla="*/ 205 w 218"/>
                    <a:gd name="T17" fmla="*/ 89 h 302"/>
                    <a:gd name="T18" fmla="*/ 193 w 218"/>
                    <a:gd name="T19" fmla="*/ 106 h 302"/>
                    <a:gd name="T20" fmla="*/ 182 w 218"/>
                    <a:gd name="T21" fmla="*/ 123 h 302"/>
                    <a:gd name="T22" fmla="*/ 167 w 218"/>
                    <a:gd name="T23" fmla="*/ 140 h 302"/>
                    <a:gd name="T24" fmla="*/ 155 w 218"/>
                    <a:gd name="T25" fmla="*/ 158 h 302"/>
                    <a:gd name="T26" fmla="*/ 140 w 218"/>
                    <a:gd name="T27" fmla="*/ 175 h 302"/>
                    <a:gd name="T28" fmla="*/ 129 w 218"/>
                    <a:gd name="T29" fmla="*/ 192 h 302"/>
                    <a:gd name="T30" fmla="*/ 117 w 218"/>
                    <a:gd name="T31" fmla="*/ 203 h 302"/>
                    <a:gd name="T32" fmla="*/ 106 w 218"/>
                    <a:gd name="T33" fmla="*/ 213 h 302"/>
                    <a:gd name="T34" fmla="*/ 95 w 218"/>
                    <a:gd name="T35" fmla="*/ 226 h 302"/>
                    <a:gd name="T36" fmla="*/ 87 w 218"/>
                    <a:gd name="T37" fmla="*/ 237 h 302"/>
                    <a:gd name="T38" fmla="*/ 76 w 218"/>
                    <a:gd name="T39" fmla="*/ 245 h 302"/>
                    <a:gd name="T40" fmla="*/ 64 w 218"/>
                    <a:gd name="T41" fmla="*/ 253 h 302"/>
                    <a:gd name="T42" fmla="*/ 53 w 218"/>
                    <a:gd name="T43" fmla="*/ 260 h 302"/>
                    <a:gd name="T44" fmla="*/ 43 w 218"/>
                    <a:gd name="T45" fmla="*/ 266 h 302"/>
                    <a:gd name="T46" fmla="*/ 32 w 218"/>
                    <a:gd name="T47" fmla="*/ 274 h 302"/>
                    <a:gd name="T48" fmla="*/ 20 w 218"/>
                    <a:gd name="T49" fmla="*/ 283 h 302"/>
                    <a:gd name="T50" fmla="*/ 9 w 218"/>
                    <a:gd name="T51" fmla="*/ 291 h 302"/>
                    <a:gd name="T52" fmla="*/ 0 w 218"/>
                    <a:gd name="T53" fmla="*/ 302 h 302"/>
                    <a:gd name="T54" fmla="*/ 7 w 218"/>
                    <a:gd name="T55" fmla="*/ 283 h 302"/>
                    <a:gd name="T56" fmla="*/ 19 w 218"/>
                    <a:gd name="T57" fmla="*/ 264 h 302"/>
                    <a:gd name="T58" fmla="*/ 30 w 218"/>
                    <a:gd name="T59" fmla="*/ 245 h 302"/>
                    <a:gd name="T60" fmla="*/ 43 w 218"/>
                    <a:gd name="T61" fmla="*/ 228 h 302"/>
                    <a:gd name="T62" fmla="*/ 55 w 218"/>
                    <a:gd name="T63" fmla="*/ 209 h 302"/>
                    <a:gd name="T64" fmla="*/ 68 w 218"/>
                    <a:gd name="T65" fmla="*/ 190 h 302"/>
                    <a:gd name="T66" fmla="*/ 79 w 218"/>
                    <a:gd name="T67" fmla="*/ 169 h 302"/>
                    <a:gd name="T68" fmla="*/ 95 w 218"/>
                    <a:gd name="T69" fmla="*/ 152 h 302"/>
                    <a:gd name="T70" fmla="*/ 106 w 218"/>
                    <a:gd name="T71" fmla="*/ 133 h 302"/>
                    <a:gd name="T72" fmla="*/ 119 w 218"/>
                    <a:gd name="T73" fmla="*/ 114 h 302"/>
                    <a:gd name="T74" fmla="*/ 131 w 218"/>
                    <a:gd name="T75" fmla="*/ 95 h 302"/>
                    <a:gd name="T76" fmla="*/ 144 w 218"/>
                    <a:gd name="T77" fmla="*/ 76 h 302"/>
                    <a:gd name="T78" fmla="*/ 153 w 218"/>
                    <a:gd name="T79" fmla="*/ 53 h 302"/>
                    <a:gd name="T80" fmla="*/ 163 w 218"/>
                    <a:gd name="T81" fmla="*/ 36 h 302"/>
                    <a:gd name="T82" fmla="*/ 171 w 218"/>
                    <a:gd name="T83" fmla="*/ 17 h 302"/>
                    <a:gd name="T84" fmla="*/ 178 w 218"/>
                    <a:gd name="T85" fmla="*/ 0 h 302"/>
                    <a:gd name="T86" fmla="*/ 178 w 218"/>
                    <a:gd name="T87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8" h="302">
                      <a:moveTo>
                        <a:pt x="178" y="0"/>
                      </a:moveTo>
                      <a:lnTo>
                        <a:pt x="190" y="5"/>
                      </a:lnTo>
                      <a:lnTo>
                        <a:pt x="201" y="11"/>
                      </a:lnTo>
                      <a:lnTo>
                        <a:pt x="209" y="19"/>
                      </a:lnTo>
                      <a:lnTo>
                        <a:pt x="214" y="28"/>
                      </a:lnTo>
                      <a:lnTo>
                        <a:pt x="216" y="43"/>
                      </a:lnTo>
                      <a:lnTo>
                        <a:pt x="218" y="61"/>
                      </a:lnTo>
                      <a:lnTo>
                        <a:pt x="212" y="72"/>
                      </a:lnTo>
                      <a:lnTo>
                        <a:pt x="205" y="89"/>
                      </a:lnTo>
                      <a:lnTo>
                        <a:pt x="193" y="106"/>
                      </a:lnTo>
                      <a:lnTo>
                        <a:pt x="182" y="123"/>
                      </a:lnTo>
                      <a:lnTo>
                        <a:pt x="167" y="140"/>
                      </a:lnTo>
                      <a:lnTo>
                        <a:pt x="155" y="158"/>
                      </a:lnTo>
                      <a:lnTo>
                        <a:pt x="140" y="175"/>
                      </a:lnTo>
                      <a:lnTo>
                        <a:pt x="129" y="192"/>
                      </a:lnTo>
                      <a:lnTo>
                        <a:pt x="117" y="203"/>
                      </a:lnTo>
                      <a:lnTo>
                        <a:pt x="106" y="213"/>
                      </a:lnTo>
                      <a:lnTo>
                        <a:pt x="95" y="226"/>
                      </a:lnTo>
                      <a:lnTo>
                        <a:pt x="87" y="237"/>
                      </a:lnTo>
                      <a:lnTo>
                        <a:pt x="76" y="245"/>
                      </a:lnTo>
                      <a:lnTo>
                        <a:pt x="64" y="253"/>
                      </a:lnTo>
                      <a:lnTo>
                        <a:pt x="53" y="260"/>
                      </a:lnTo>
                      <a:lnTo>
                        <a:pt x="43" y="266"/>
                      </a:lnTo>
                      <a:lnTo>
                        <a:pt x="32" y="274"/>
                      </a:lnTo>
                      <a:lnTo>
                        <a:pt x="20" y="283"/>
                      </a:lnTo>
                      <a:lnTo>
                        <a:pt x="9" y="291"/>
                      </a:lnTo>
                      <a:lnTo>
                        <a:pt x="0" y="302"/>
                      </a:lnTo>
                      <a:lnTo>
                        <a:pt x="7" y="283"/>
                      </a:lnTo>
                      <a:lnTo>
                        <a:pt x="19" y="264"/>
                      </a:lnTo>
                      <a:lnTo>
                        <a:pt x="30" y="245"/>
                      </a:lnTo>
                      <a:lnTo>
                        <a:pt x="43" y="228"/>
                      </a:lnTo>
                      <a:lnTo>
                        <a:pt x="55" y="209"/>
                      </a:lnTo>
                      <a:lnTo>
                        <a:pt x="68" y="190"/>
                      </a:lnTo>
                      <a:lnTo>
                        <a:pt x="79" y="169"/>
                      </a:lnTo>
                      <a:lnTo>
                        <a:pt x="95" y="152"/>
                      </a:lnTo>
                      <a:lnTo>
                        <a:pt x="106" y="133"/>
                      </a:lnTo>
                      <a:lnTo>
                        <a:pt x="119" y="114"/>
                      </a:lnTo>
                      <a:lnTo>
                        <a:pt x="131" y="95"/>
                      </a:lnTo>
                      <a:lnTo>
                        <a:pt x="144" y="76"/>
                      </a:lnTo>
                      <a:lnTo>
                        <a:pt x="153" y="53"/>
                      </a:lnTo>
                      <a:lnTo>
                        <a:pt x="163" y="36"/>
                      </a:lnTo>
                      <a:lnTo>
                        <a:pt x="171" y="17"/>
                      </a:lnTo>
                      <a:lnTo>
                        <a:pt x="17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143"/>
                <p:cNvSpPr>
                  <a:spLocks/>
                </p:cNvSpPr>
                <p:nvPr/>
              </p:nvSpPr>
              <p:spPr bwMode="auto">
                <a:xfrm>
                  <a:off x="900228" y="4210051"/>
                  <a:ext cx="71438" cy="141288"/>
                </a:xfrm>
                <a:custGeom>
                  <a:avLst/>
                  <a:gdLst>
                    <a:gd name="T0" fmla="*/ 55 w 89"/>
                    <a:gd name="T1" fmla="*/ 0 h 179"/>
                    <a:gd name="T2" fmla="*/ 66 w 89"/>
                    <a:gd name="T3" fmla="*/ 4 h 179"/>
                    <a:gd name="T4" fmla="*/ 78 w 89"/>
                    <a:gd name="T5" fmla="*/ 15 h 179"/>
                    <a:gd name="T6" fmla="*/ 84 w 89"/>
                    <a:gd name="T7" fmla="*/ 27 h 179"/>
                    <a:gd name="T8" fmla="*/ 89 w 89"/>
                    <a:gd name="T9" fmla="*/ 42 h 179"/>
                    <a:gd name="T10" fmla="*/ 89 w 89"/>
                    <a:gd name="T11" fmla="*/ 51 h 179"/>
                    <a:gd name="T12" fmla="*/ 89 w 89"/>
                    <a:gd name="T13" fmla="*/ 61 h 179"/>
                    <a:gd name="T14" fmla="*/ 89 w 89"/>
                    <a:gd name="T15" fmla="*/ 72 h 179"/>
                    <a:gd name="T16" fmla="*/ 89 w 89"/>
                    <a:gd name="T17" fmla="*/ 82 h 179"/>
                    <a:gd name="T18" fmla="*/ 87 w 89"/>
                    <a:gd name="T19" fmla="*/ 95 h 179"/>
                    <a:gd name="T20" fmla="*/ 85 w 89"/>
                    <a:gd name="T21" fmla="*/ 106 h 179"/>
                    <a:gd name="T22" fmla="*/ 84 w 89"/>
                    <a:gd name="T23" fmla="*/ 118 h 179"/>
                    <a:gd name="T24" fmla="*/ 82 w 89"/>
                    <a:gd name="T25" fmla="*/ 131 h 179"/>
                    <a:gd name="T26" fmla="*/ 78 w 89"/>
                    <a:gd name="T27" fmla="*/ 143 h 179"/>
                    <a:gd name="T28" fmla="*/ 76 w 89"/>
                    <a:gd name="T29" fmla="*/ 156 h 179"/>
                    <a:gd name="T30" fmla="*/ 74 w 89"/>
                    <a:gd name="T31" fmla="*/ 167 h 179"/>
                    <a:gd name="T32" fmla="*/ 74 w 89"/>
                    <a:gd name="T33" fmla="*/ 179 h 179"/>
                    <a:gd name="T34" fmla="*/ 55 w 89"/>
                    <a:gd name="T35" fmla="*/ 173 h 179"/>
                    <a:gd name="T36" fmla="*/ 38 w 89"/>
                    <a:gd name="T37" fmla="*/ 162 h 179"/>
                    <a:gd name="T38" fmla="*/ 25 w 89"/>
                    <a:gd name="T39" fmla="*/ 150 h 179"/>
                    <a:gd name="T40" fmla="*/ 13 w 89"/>
                    <a:gd name="T41" fmla="*/ 139 h 179"/>
                    <a:gd name="T42" fmla="*/ 6 w 89"/>
                    <a:gd name="T43" fmla="*/ 122 h 179"/>
                    <a:gd name="T44" fmla="*/ 2 w 89"/>
                    <a:gd name="T45" fmla="*/ 106 h 179"/>
                    <a:gd name="T46" fmla="*/ 0 w 89"/>
                    <a:gd name="T47" fmla="*/ 89 h 179"/>
                    <a:gd name="T48" fmla="*/ 6 w 89"/>
                    <a:gd name="T49" fmla="*/ 72 h 179"/>
                    <a:gd name="T50" fmla="*/ 9 w 89"/>
                    <a:gd name="T51" fmla="*/ 51 h 179"/>
                    <a:gd name="T52" fmla="*/ 21 w 89"/>
                    <a:gd name="T53" fmla="*/ 32 h 179"/>
                    <a:gd name="T54" fmla="*/ 36 w 89"/>
                    <a:gd name="T55" fmla="*/ 15 h 179"/>
                    <a:gd name="T56" fmla="*/ 55 w 89"/>
                    <a:gd name="T57" fmla="*/ 0 h 179"/>
                    <a:gd name="T58" fmla="*/ 55 w 89"/>
                    <a:gd name="T5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89" h="179">
                      <a:moveTo>
                        <a:pt x="55" y="0"/>
                      </a:moveTo>
                      <a:lnTo>
                        <a:pt x="66" y="4"/>
                      </a:lnTo>
                      <a:lnTo>
                        <a:pt x="78" y="15"/>
                      </a:lnTo>
                      <a:lnTo>
                        <a:pt x="84" y="27"/>
                      </a:lnTo>
                      <a:lnTo>
                        <a:pt x="89" y="42"/>
                      </a:lnTo>
                      <a:lnTo>
                        <a:pt x="89" y="51"/>
                      </a:lnTo>
                      <a:lnTo>
                        <a:pt x="89" y="61"/>
                      </a:lnTo>
                      <a:lnTo>
                        <a:pt x="89" y="72"/>
                      </a:lnTo>
                      <a:lnTo>
                        <a:pt x="89" y="82"/>
                      </a:lnTo>
                      <a:lnTo>
                        <a:pt x="87" y="95"/>
                      </a:lnTo>
                      <a:lnTo>
                        <a:pt x="85" y="106"/>
                      </a:lnTo>
                      <a:lnTo>
                        <a:pt x="84" y="118"/>
                      </a:lnTo>
                      <a:lnTo>
                        <a:pt x="82" y="131"/>
                      </a:lnTo>
                      <a:lnTo>
                        <a:pt x="78" y="143"/>
                      </a:lnTo>
                      <a:lnTo>
                        <a:pt x="76" y="156"/>
                      </a:lnTo>
                      <a:lnTo>
                        <a:pt x="74" y="167"/>
                      </a:lnTo>
                      <a:lnTo>
                        <a:pt x="74" y="179"/>
                      </a:lnTo>
                      <a:lnTo>
                        <a:pt x="55" y="173"/>
                      </a:lnTo>
                      <a:lnTo>
                        <a:pt x="38" y="162"/>
                      </a:lnTo>
                      <a:lnTo>
                        <a:pt x="25" y="150"/>
                      </a:lnTo>
                      <a:lnTo>
                        <a:pt x="13" y="139"/>
                      </a:lnTo>
                      <a:lnTo>
                        <a:pt x="6" y="122"/>
                      </a:lnTo>
                      <a:lnTo>
                        <a:pt x="2" y="106"/>
                      </a:lnTo>
                      <a:lnTo>
                        <a:pt x="0" y="89"/>
                      </a:lnTo>
                      <a:lnTo>
                        <a:pt x="6" y="72"/>
                      </a:lnTo>
                      <a:lnTo>
                        <a:pt x="9" y="51"/>
                      </a:lnTo>
                      <a:lnTo>
                        <a:pt x="21" y="32"/>
                      </a:lnTo>
                      <a:lnTo>
                        <a:pt x="36" y="15"/>
                      </a:lnTo>
                      <a:lnTo>
                        <a:pt x="55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144"/>
                <p:cNvSpPr>
                  <a:spLocks/>
                </p:cNvSpPr>
                <p:nvPr/>
              </p:nvSpPr>
              <p:spPr bwMode="auto">
                <a:xfrm>
                  <a:off x="1924166" y="4210051"/>
                  <a:ext cx="141288" cy="136525"/>
                </a:xfrm>
                <a:custGeom>
                  <a:avLst/>
                  <a:gdLst>
                    <a:gd name="T0" fmla="*/ 149 w 177"/>
                    <a:gd name="T1" fmla="*/ 0 h 173"/>
                    <a:gd name="T2" fmla="*/ 158 w 177"/>
                    <a:gd name="T3" fmla="*/ 2 h 173"/>
                    <a:gd name="T4" fmla="*/ 166 w 177"/>
                    <a:gd name="T5" fmla="*/ 4 h 173"/>
                    <a:gd name="T6" fmla="*/ 170 w 177"/>
                    <a:gd name="T7" fmla="*/ 8 h 173"/>
                    <a:gd name="T8" fmla="*/ 175 w 177"/>
                    <a:gd name="T9" fmla="*/ 11 h 173"/>
                    <a:gd name="T10" fmla="*/ 177 w 177"/>
                    <a:gd name="T11" fmla="*/ 21 h 173"/>
                    <a:gd name="T12" fmla="*/ 173 w 177"/>
                    <a:gd name="T13" fmla="*/ 34 h 173"/>
                    <a:gd name="T14" fmla="*/ 160 w 177"/>
                    <a:gd name="T15" fmla="*/ 51 h 173"/>
                    <a:gd name="T16" fmla="*/ 141 w 177"/>
                    <a:gd name="T17" fmla="*/ 72 h 173"/>
                    <a:gd name="T18" fmla="*/ 130 w 177"/>
                    <a:gd name="T19" fmla="*/ 82 h 173"/>
                    <a:gd name="T20" fmla="*/ 122 w 177"/>
                    <a:gd name="T21" fmla="*/ 91 h 173"/>
                    <a:gd name="T22" fmla="*/ 114 w 177"/>
                    <a:gd name="T23" fmla="*/ 105 h 173"/>
                    <a:gd name="T24" fmla="*/ 111 w 177"/>
                    <a:gd name="T25" fmla="*/ 116 h 173"/>
                    <a:gd name="T26" fmla="*/ 97 w 177"/>
                    <a:gd name="T27" fmla="*/ 125 h 173"/>
                    <a:gd name="T28" fmla="*/ 86 w 177"/>
                    <a:gd name="T29" fmla="*/ 139 h 173"/>
                    <a:gd name="T30" fmla="*/ 73 w 177"/>
                    <a:gd name="T31" fmla="*/ 146 h 173"/>
                    <a:gd name="T32" fmla="*/ 61 w 177"/>
                    <a:gd name="T33" fmla="*/ 156 h 173"/>
                    <a:gd name="T34" fmla="*/ 48 w 177"/>
                    <a:gd name="T35" fmla="*/ 162 h 173"/>
                    <a:gd name="T36" fmla="*/ 35 w 177"/>
                    <a:gd name="T37" fmla="*/ 167 h 173"/>
                    <a:gd name="T38" fmla="*/ 21 w 177"/>
                    <a:gd name="T39" fmla="*/ 169 h 173"/>
                    <a:gd name="T40" fmla="*/ 8 w 177"/>
                    <a:gd name="T41" fmla="*/ 173 h 173"/>
                    <a:gd name="T42" fmla="*/ 2 w 177"/>
                    <a:gd name="T43" fmla="*/ 156 h 173"/>
                    <a:gd name="T44" fmla="*/ 2 w 177"/>
                    <a:gd name="T45" fmla="*/ 144 h 173"/>
                    <a:gd name="T46" fmla="*/ 0 w 177"/>
                    <a:gd name="T47" fmla="*/ 133 h 173"/>
                    <a:gd name="T48" fmla="*/ 2 w 177"/>
                    <a:gd name="T49" fmla="*/ 124 h 173"/>
                    <a:gd name="T50" fmla="*/ 8 w 177"/>
                    <a:gd name="T51" fmla="*/ 108 h 173"/>
                    <a:gd name="T52" fmla="*/ 19 w 177"/>
                    <a:gd name="T53" fmla="*/ 97 h 173"/>
                    <a:gd name="T54" fmla="*/ 33 w 177"/>
                    <a:gd name="T55" fmla="*/ 82 h 173"/>
                    <a:gd name="T56" fmla="*/ 50 w 177"/>
                    <a:gd name="T57" fmla="*/ 72 h 173"/>
                    <a:gd name="T58" fmla="*/ 67 w 177"/>
                    <a:gd name="T59" fmla="*/ 65 h 173"/>
                    <a:gd name="T60" fmla="*/ 86 w 177"/>
                    <a:gd name="T61" fmla="*/ 59 h 173"/>
                    <a:gd name="T62" fmla="*/ 103 w 177"/>
                    <a:gd name="T63" fmla="*/ 46 h 173"/>
                    <a:gd name="T64" fmla="*/ 120 w 177"/>
                    <a:gd name="T65" fmla="*/ 34 h 173"/>
                    <a:gd name="T66" fmla="*/ 128 w 177"/>
                    <a:gd name="T67" fmla="*/ 27 h 173"/>
                    <a:gd name="T68" fmla="*/ 135 w 177"/>
                    <a:gd name="T69" fmla="*/ 19 h 173"/>
                    <a:gd name="T70" fmla="*/ 141 w 177"/>
                    <a:gd name="T71" fmla="*/ 9 h 173"/>
                    <a:gd name="T72" fmla="*/ 149 w 177"/>
                    <a:gd name="T73" fmla="*/ 0 h 173"/>
                    <a:gd name="T74" fmla="*/ 149 w 177"/>
                    <a:gd name="T7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7" h="173">
                      <a:moveTo>
                        <a:pt x="149" y="0"/>
                      </a:moveTo>
                      <a:lnTo>
                        <a:pt x="158" y="2"/>
                      </a:lnTo>
                      <a:lnTo>
                        <a:pt x="166" y="4"/>
                      </a:lnTo>
                      <a:lnTo>
                        <a:pt x="170" y="8"/>
                      </a:lnTo>
                      <a:lnTo>
                        <a:pt x="175" y="11"/>
                      </a:lnTo>
                      <a:lnTo>
                        <a:pt x="177" y="21"/>
                      </a:lnTo>
                      <a:lnTo>
                        <a:pt x="173" y="34"/>
                      </a:lnTo>
                      <a:lnTo>
                        <a:pt x="160" y="51"/>
                      </a:lnTo>
                      <a:lnTo>
                        <a:pt x="141" y="72"/>
                      </a:lnTo>
                      <a:lnTo>
                        <a:pt x="130" y="82"/>
                      </a:lnTo>
                      <a:lnTo>
                        <a:pt x="122" y="91"/>
                      </a:lnTo>
                      <a:lnTo>
                        <a:pt x="114" y="105"/>
                      </a:lnTo>
                      <a:lnTo>
                        <a:pt x="111" y="116"/>
                      </a:lnTo>
                      <a:lnTo>
                        <a:pt x="97" y="125"/>
                      </a:lnTo>
                      <a:lnTo>
                        <a:pt x="86" y="139"/>
                      </a:lnTo>
                      <a:lnTo>
                        <a:pt x="73" y="146"/>
                      </a:lnTo>
                      <a:lnTo>
                        <a:pt x="61" y="156"/>
                      </a:lnTo>
                      <a:lnTo>
                        <a:pt x="48" y="162"/>
                      </a:lnTo>
                      <a:lnTo>
                        <a:pt x="35" y="167"/>
                      </a:lnTo>
                      <a:lnTo>
                        <a:pt x="21" y="169"/>
                      </a:lnTo>
                      <a:lnTo>
                        <a:pt x="8" y="173"/>
                      </a:lnTo>
                      <a:lnTo>
                        <a:pt x="2" y="156"/>
                      </a:lnTo>
                      <a:lnTo>
                        <a:pt x="2" y="144"/>
                      </a:lnTo>
                      <a:lnTo>
                        <a:pt x="0" y="133"/>
                      </a:lnTo>
                      <a:lnTo>
                        <a:pt x="2" y="124"/>
                      </a:lnTo>
                      <a:lnTo>
                        <a:pt x="8" y="108"/>
                      </a:lnTo>
                      <a:lnTo>
                        <a:pt x="19" y="97"/>
                      </a:lnTo>
                      <a:lnTo>
                        <a:pt x="33" y="82"/>
                      </a:lnTo>
                      <a:lnTo>
                        <a:pt x="50" y="72"/>
                      </a:lnTo>
                      <a:lnTo>
                        <a:pt x="67" y="65"/>
                      </a:lnTo>
                      <a:lnTo>
                        <a:pt x="86" y="59"/>
                      </a:lnTo>
                      <a:lnTo>
                        <a:pt x="103" y="46"/>
                      </a:lnTo>
                      <a:lnTo>
                        <a:pt x="120" y="34"/>
                      </a:lnTo>
                      <a:lnTo>
                        <a:pt x="128" y="27"/>
                      </a:lnTo>
                      <a:lnTo>
                        <a:pt x="135" y="19"/>
                      </a:lnTo>
                      <a:lnTo>
                        <a:pt x="141" y="9"/>
                      </a:lnTo>
                      <a:lnTo>
                        <a:pt x="149" y="0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145"/>
                <p:cNvSpPr>
                  <a:spLocks/>
                </p:cNvSpPr>
                <p:nvPr/>
              </p:nvSpPr>
              <p:spPr bwMode="auto">
                <a:xfrm>
                  <a:off x="-846022" y="4216401"/>
                  <a:ext cx="49213" cy="98425"/>
                </a:xfrm>
                <a:custGeom>
                  <a:avLst/>
                  <a:gdLst>
                    <a:gd name="T0" fmla="*/ 21 w 63"/>
                    <a:gd name="T1" fmla="*/ 0 h 123"/>
                    <a:gd name="T2" fmla="*/ 36 w 63"/>
                    <a:gd name="T3" fmla="*/ 9 h 123"/>
                    <a:gd name="T4" fmla="*/ 48 w 63"/>
                    <a:gd name="T5" fmla="*/ 24 h 123"/>
                    <a:gd name="T6" fmla="*/ 57 w 63"/>
                    <a:gd name="T7" fmla="*/ 38 h 123"/>
                    <a:gd name="T8" fmla="*/ 63 w 63"/>
                    <a:gd name="T9" fmla="*/ 60 h 123"/>
                    <a:gd name="T10" fmla="*/ 63 w 63"/>
                    <a:gd name="T11" fmla="*/ 78 h 123"/>
                    <a:gd name="T12" fmla="*/ 59 w 63"/>
                    <a:gd name="T13" fmla="*/ 95 h 123"/>
                    <a:gd name="T14" fmla="*/ 51 w 63"/>
                    <a:gd name="T15" fmla="*/ 110 h 123"/>
                    <a:gd name="T16" fmla="*/ 40 w 63"/>
                    <a:gd name="T17" fmla="*/ 123 h 123"/>
                    <a:gd name="T18" fmla="*/ 10 w 63"/>
                    <a:gd name="T19" fmla="*/ 100 h 123"/>
                    <a:gd name="T20" fmla="*/ 2 w 63"/>
                    <a:gd name="T21" fmla="*/ 83 h 123"/>
                    <a:gd name="T22" fmla="*/ 0 w 63"/>
                    <a:gd name="T23" fmla="*/ 70 h 123"/>
                    <a:gd name="T24" fmla="*/ 0 w 63"/>
                    <a:gd name="T25" fmla="*/ 55 h 123"/>
                    <a:gd name="T26" fmla="*/ 2 w 63"/>
                    <a:gd name="T27" fmla="*/ 39 h 123"/>
                    <a:gd name="T28" fmla="*/ 2 w 63"/>
                    <a:gd name="T29" fmla="*/ 30 h 123"/>
                    <a:gd name="T30" fmla="*/ 8 w 63"/>
                    <a:gd name="T31" fmla="*/ 19 h 123"/>
                    <a:gd name="T32" fmla="*/ 13 w 63"/>
                    <a:gd name="T33" fmla="*/ 7 h 123"/>
                    <a:gd name="T34" fmla="*/ 21 w 63"/>
                    <a:gd name="T35" fmla="*/ 0 h 123"/>
                    <a:gd name="T36" fmla="*/ 21 w 63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3" h="123">
                      <a:moveTo>
                        <a:pt x="21" y="0"/>
                      </a:moveTo>
                      <a:lnTo>
                        <a:pt x="36" y="9"/>
                      </a:lnTo>
                      <a:lnTo>
                        <a:pt x="48" y="24"/>
                      </a:lnTo>
                      <a:lnTo>
                        <a:pt x="57" y="38"/>
                      </a:lnTo>
                      <a:lnTo>
                        <a:pt x="63" y="60"/>
                      </a:lnTo>
                      <a:lnTo>
                        <a:pt x="63" y="78"/>
                      </a:lnTo>
                      <a:lnTo>
                        <a:pt x="59" y="95"/>
                      </a:lnTo>
                      <a:lnTo>
                        <a:pt x="51" y="110"/>
                      </a:lnTo>
                      <a:lnTo>
                        <a:pt x="40" y="123"/>
                      </a:lnTo>
                      <a:lnTo>
                        <a:pt x="10" y="100"/>
                      </a:lnTo>
                      <a:lnTo>
                        <a:pt x="2" y="83"/>
                      </a:lnTo>
                      <a:lnTo>
                        <a:pt x="0" y="70"/>
                      </a:lnTo>
                      <a:lnTo>
                        <a:pt x="0" y="55"/>
                      </a:lnTo>
                      <a:lnTo>
                        <a:pt x="2" y="39"/>
                      </a:lnTo>
                      <a:lnTo>
                        <a:pt x="2" y="30"/>
                      </a:lnTo>
                      <a:lnTo>
                        <a:pt x="8" y="19"/>
                      </a:lnTo>
                      <a:lnTo>
                        <a:pt x="13" y="7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146"/>
                <p:cNvSpPr>
                  <a:spLocks/>
                </p:cNvSpPr>
                <p:nvPr/>
              </p:nvSpPr>
              <p:spPr bwMode="auto">
                <a:xfrm>
                  <a:off x="-484072" y="4222751"/>
                  <a:ext cx="65088" cy="103188"/>
                </a:xfrm>
                <a:custGeom>
                  <a:avLst/>
                  <a:gdLst>
                    <a:gd name="T0" fmla="*/ 17 w 82"/>
                    <a:gd name="T1" fmla="*/ 0 h 131"/>
                    <a:gd name="T2" fmla="*/ 35 w 82"/>
                    <a:gd name="T3" fmla="*/ 4 h 131"/>
                    <a:gd name="T4" fmla="*/ 48 w 82"/>
                    <a:gd name="T5" fmla="*/ 13 h 131"/>
                    <a:gd name="T6" fmla="*/ 59 w 82"/>
                    <a:gd name="T7" fmla="*/ 27 h 131"/>
                    <a:gd name="T8" fmla="*/ 67 w 82"/>
                    <a:gd name="T9" fmla="*/ 40 h 131"/>
                    <a:gd name="T10" fmla="*/ 69 w 82"/>
                    <a:gd name="T11" fmla="*/ 50 h 131"/>
                    <a:gd name="T12" fmla="*/ 73 w 82"/>
                    <a:gd name="T13" fmla="*/ 63 h 131"/>
                    <a:gd name="T14" fmla="*/ 74 w 82"/>
                    <a:gd name="T15" fmla="*/ 74 h 131"/>
                    <a:gd name="T16" fmla="*/ 78 w 82"/>
                    <a:gd name="T17" fmla="*/ 84 h 131"/>
                    <a:gd name="T18" fmla="*/ 78 w 82"/>
                    <a:gd name="T19" fmla="*/ 97 h 131"/>
                    <a:gd name="T20" fmla="*/ 80 w 82"/>
                    <a:gd name="T21" fmla="*/ 109 h 131"/>
                    <a:gd name="T22" fmla="*/ 80 w 82"/>
                    <a:gd name="T23" fmla="*/ 120 h 131"/>
                    <a:gd name="T24" fmla="*/ 82 w 82"/>
                    <a:gd name="T25" fmla="*/ 131 h 131"/>
                    <a:gd name="T26" fmla="*/ 67 w 82"/>
                    <a:gd name="T27" fmla="*/ 129 h 131"/>
                    <a:gd name="T28" fmla="*/ 54 w 82"/>
                    <a:gd name="T29" fmla="*/ 128 h 131"/>
                    <a:gd name="T30" fmla="*/ 42 w 82"/>
                    <a:gd name="T31" fmla="*/ 120 h 131"/>
                    <a:gd name="T32" fmla="*/ 31 w 82"/>
                    <a:gd name="T33" fmla="*/ 118 h 131"/>
                    <a:gd name="T34" fmla="*/ 14 w 82"/>
                    <a:gd name="T35" fmla="*/ 103 h 131"/>
                    <a:gd name="T36" fmla="*/ 4 w 82"/>
                    <a:gd name="T37" fmla="*/ 84 h 131"/>
                    <a:gd name="T38" fmla="*/ 0 w 82"/>
                    <a:gd name="T39" fmla="*/ 74 h 131"/>
                    <a:gd name="T40" fmla="*/ 2 w 82"/>
                    <a:gd name="T41" fmla="*/ 63 h 131"/>
                    <a:gd name="T42" fmla="*/ 2 w 82"/>
                    <a:gd name="T43" fmla="*/ 50 h 131"/>
                    <a:gd name="T44" fmla="*/ 6 w 82"/>
                    <a:gd name="T45" fmla="*/ 40 h 131"/>
                    <a:gd name="T46" fmla="*/ 8 w 82"/>
                    <a:gd name="T47" fmla="*/ 31 h 131"/>
                    <a:gd name="T48" fmla="*/ 12 w 82"/>
                    <a:gd name="T49" fmla="*/ 19 h 131"/>
                    <a:gd name="T50" fmla="*/ 14 w 82"/>
                    <a:gd name="T51" fmla="*/ 10 h 131"/>
                    <a:gd name="T52" fmla="*/ 17 w 82"/>
                    <a:gd name="T53" fmla="*/ 0 h 131"/>
                    <a:gd name="T54" fmla="*/ 17 w 82"/>
                    <a:gd name="T5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2" h="131">
                      <a:moveTo>
                        <a:pt x="17" y="0"/>
                      </a:moveTo>
                      <a:lnTo>
                        <a:pt x="35" y="4"/>
                      </a:lnTo>
                      <a:lnTo>
                        <a:pt x="48" y="13"/>
                      </a:lnTo>
                      <a:lnTo>
                        <a:pt x="59" y="27"/>
                      </a:lnTo>
                      <a:lnTo>
                        <a:pt x="67" y="40"/>
                      </a:lnTo>
                      <a:lnTo>
                        <a:pt x="69" y="50"/>
                      </a:lnTo>
                      <a:lnTo>
                        <a:pt x="73" y="63"/>
                      </a:lnTo>
                      <a:lnTo>
                        <a:pt x="74" y="74"/>
                      </a:lnTo>
                      <a:lnTo>
                        <a:pt x="78" y="84"/>
                      </a:lnTo>
                      <a:lnTo>
                        <a:pt x="78" y="97"/>
                      </a:lnTo>
                      <a:lnTo>
                        <a:pt x="80" y="109"/>
                      </a:lnTo>
                      <a:lnTo>
                        <a:pt x="80" y="120"/>
                      </a:lnTo>
                      <a:lnTo>
                        <a:pt x="82" y="131"/>
                      </a:lnTo>
                      <a:lnTo>
                        <a:pt x="67" y="129"/>
                      </a:lnTo>
                      <a:lnTo>
                        <a:pt x="54" y="128"/>
                      </a:lnTo>
                      <a:lnTo>
                        <a:pt x="42" y="120"/>
                      </a:lnTo>
                      <a:lnTo>
                        <a:pt x="31" y="118"/>
                      </a:lnTo>
                      <a:lnTo>
                        <a:pt x="14" y="103"/>
                      </a:lnTo>
                      <a:lnTo>
                        <a:pt x="4" y="84"/>
                      </a:lnTo>
                      <a:lnTo>
                        <a:pt x="0" y="74"/>
                      </a:lnTo>
                      <a:lnTo>
                        <a:pt x="2" y="63"/>
                      </a:lnTo>
                      <a:lnTo>
                        <a:pt x="2" y="50"/>
                      </a:lnTo>
                      <a:lnTo>
                        <a:pt x="6" y="40"/>
                      </a:lnTo>
                      <a:lnTo>
                        <a:pt x="8" y="31"/>
                      </a:lnTo>
                      <a:lnTo>
                        <a:pt x="12" y="19"/>
                      </a:lnTo>
                      <a:lnTo>
                        <a:pt x="14" y="1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7"/>
                <p:cNvSpPr>
                  <a:spLocks/>
                </p:cNvSpPr>
                <p:nvPr/>
              </p:nvSpPr>
              <p:spPr bwMode="auto">
                <a:xfrm>
                  <a:off x="135053" y="4219576"/>
                  <a:ext cx="98425" cy="127000"/>
                </a:xfrm>
                <a:custGeom>
                  <a:avLst/>
                  <a:gdLst>
                    <a:gd name="T0" fmla="*/ 50 w 124"/>
                    <a:gd name="T1" fmla="*/ 10 h 162"/>
                    <a:gd name="T2" fmla="*/ 65 w 124"/>
                    <a:gd name="T3" fmla="*/ 8 h 162"/>
                    <a:gd name="T4" fmla="*/ 80 w 124"/>
                    <a:gd name="T5" fmla="*/ 6 h 162"/>
                    <a:gd name="T6" fmla="*/ 92 w 124"/>
                    <a:gd name="T7" fmla="*/ 0 h 162"/>
                    <a:gd name="T8" fmla="*/ 103 w 124"/>
                    <a:gd name="T9" fmla="*/ 4 h 162"/>
                    <a:gd name="T10" fmla="*/ 107 w 124"/>
                    <a:gd name="T11" fmla="*/ 8 h 162"/>
                    <a:gd name="T12" fmla="*/ 113 w 124"/>
                    <a:gd name="T13" fmla="*/ 16 h 162"/>
                    <a:gd name="T14" fmla="*/ 116 w 124"/>
                    <a:gd name="T15" fmla="*/ 25 h 162"/>
                    <a:gd name="T16" fmla="*/ 122 w 124"/>
                    <a:gd name="T17" fmla="*/ 35 h 162"/>
                    <a:gd name="T18" fmla="*/ 122 w 124"/>
                    <a:gd name="T19" fmla="*/ 48 h 162"/>
                    <a:gd name="T20" fmla="*/ 124 w 124"/>
                    <a:gd name="T21" fmla="*/ 61 h 162"/>
                    <a:gd name="T22" fmla="*/ 124 w 124"/>
                    <a:gd name="T23" fmla="*/ 75 h 162"/>
                    <a:gd name="T24" fmla="*/ 122 w 124"/>
                    <a:gd name="T25" fmla="*/ 88 h 162"/>
                    <a:gd name="T26" fmla="*/ 111 w 124"/>
                    <a:gd name="T27" fmla="*/ 105 h 162"/>
                    <a:gd name="T28" fmla="*/ 94 w 124"/>
                    <a:gd name="T29" fmla="*/ 124 h 162"/>
                    <a:gd name="T30" fmla="*/ 82 w 124"/>
                    <a:gd name="T31" fmla="*/ 135 h 162"/>
                    <a:gd name="T32" fmla="*/ 73 w 124"/>
                    <a:gd name="T33" fmla="*/ 147 h 162"/>
                    <a:gd name="T34" fmla="*/ 63 w 124"/>
                    <a:gd name="T35" fmla="*/ 154 h 162"/>
                    <a:gd name="T36" fmla="*/ 57 w 124"/>
                    <a:gd name="T37" fmla="*/ 162 h 162"/>
                    <a:gd name="T38" fmla="*/ 0 w 124"/>
                    <a:gd name="T39" fmla="*/ 151 h 162"/>
                    <a:gd name="T40" fmla="*/ 4 w 124"/>
                    <a:gd name="T41" fmla="*/ 133 h 162"/>
                    <a:gd name="T42" fmla="*/ 10 w 124"/>
                    <a:gd name="T43" fmla="*/ 114 h 162"/>
                    <a:gd name="T44" fmla="*/ 16 w 124"/>
                    <a:gd name="T45" fmla="*/ 97 h 162"/>
                    <a:gd name="T46" fmla="*/ 23 w 124"/>
                    <a:gd name="T47" fmla="*/ 80 h 162"/>
                    <a:gd name="T48" fmla="*/ 29 w 124"/>
                    <a:gd name="T49" fmla="*/ 61 h 162"/>
                    <a:gd name="T50" fmla="*/ 37 w 124"/>
                    <a:gd name="T51" fmla="*/ 44 h 162"/>
                    <a:gd name="T52" fmla="*/ 42 w 124"/>
                    <a:gd name="T53" fmla="*/ 27 h 162"/>
                    <a:gd name="T54" fmla="*/ 50 w 124"/>
                    <a:gd name="T55" fmla="*/ 10 h 162"/>
                    <a:gd name="T56" fmla="*/ 50 w 124"/>
                    <a:gd name="T57" fmla="*/ 10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24" h="162">
                      <a:moveTo>
                        <a:pt x="50" y="10"/>
                      </a:moveTo>
                      <a:lnTo>
                        <a:pt x="65" y="8"/>
                      </a:lnTo>
                      <a:lnTo>
                        <a:pt x="80" y="6"/>
                      </a:lnTo>
                      <a:lnTo>
                        <a:pt x="92" y="0"/>
                      </a:lnTo>
                      <a:lnTo>
                        <a:pt x="103" y="4"/>
                      </a:lnTo>
                      <a:lnTo>
                        <a:pt x="107" y="8"/>
                      </a:lnTo>
                      <a:lnTo>
                        <a:pt x="113" y="16"/>
                      </a:lnTo>
                      <a:lnTo>
                        <a:pt x="116" y="25"/>
                      </a:lnTo>
                      <a:lnTo>
                        <a:pt x="122" y="35"/>
                      </a:lnTo>
                      <a:lnTo>
                        <a:pt x="122" y="48"/>
                      </a:lnTo>
                      <a:lnTo>
                        <a:pt x="124" y="61"/>
                      </a:lnTo>
                      <a:lnTo>
                        <a:pt x="124" y="75"/>
                      </a:lnTo>
                      <a:lnTo>
                        <a:pt x="122" y="88"/>
                      </a:lnTo>
                      <a:lnTo>
                        <a:pt x="111" y="105"/>
                      </a:lnTo>
                      <a:lnTo>
                        <a:pt x="94" y="124"/>
                      </a:lnTo>
                      <a:lnTo>
                        <a:pt x="82" y="135"/>
                      </a:lnTo>
                      <a:lnTo>
                        <a:pt x="73" y="147"/>
                      </a:lnTo>
                      <a:lnTo>
                        <a:pt x="63" y="154"/>
                      </a:lnTo>
                      <a:lnTo>
                        <a:pt x="57" y="162"/>
                      </a:lnTo>
                      <a:lnTo>
                        <a:pt x="0" y="151"/>
                      </a:lnTo>
                      <a:lnTo>
                        <a:pt x="4" y="133"/>
                      </a:lnTo>
                      <a:lnTo>
                        <a:pt x="10" y="114"/>
                      </a:lnTo>
                      <a:lnTo>
                        <a:pt x="16" y="97"/>
                      </a:lnTo>
                      <a:lnTo>
                        <a:pt x="23" y="80"/>
                      </a:lnTo>
                      <a:lnTo>
                        <a:pt x="29" y="61"/>
                      </a:lnTo>
                      <a:lnTo>
                        <a:pt x="37" y="44"/>
                      </a:lnTo>
                      <a:lnTo>
                        <a:pt x="42" y="27"/>
                      </a:lnTo>
                      <a:lnTo>
                        <a:pt x="50" y="1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B3B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48"/>
                <p:cNvSpPr>
                  <a:spLocks/>
                </p:cNvSpPr>
                <p:nvPr/>
              </p:nvSpPr>
              <p:spPr bwMode="auto">
                <a:xfrm>
                  <a:off x="1960678" y="4246564"/>
                  <a:ext cx="169863" cy="185738"/>
                </a:xfrm>
                <a:custGeom>
                  <a:avLst/>
                  <a:gdLst>
                    <a:gd name="T0" fmla="*/ 188 w 215"/>
                    <a:gd name="T1" fmla="*/ 0 h 233"/>
                    <a:gd name="T2" fmla="*/ 200 w 215"/>
                    <a:gd name="T3" fmla="*/ 7 h 233"/>
                    <a:gd name="T4" fmla="*/ 207 w 215"/>
                    <a:gd name="T5" fmla="*/ 19 h 233"/>
                    <a:gd name="T6" fmla="*/ 213 w 215"/>
                    <a:gd name="T7" fmla="*/ 28 h 233"/>
                    <a:gd name="T8" fmla="*/ 215 w 215"/>
                    <a:gd name="T9" fmla="*/ 45 h 233"/>
                    <a:gd name="T10" fmla="*/ 211 w 215"/>
                    <a:gd name="T11" fmla="*/ 53 h 233"/>
                    <a:gd name="T12" fmla="*/ 209 w 215"/>
                    <a:gd name="T13" fmla="*/ 62 h 233"/>
                    <a:gd name="T14" fmla="*/ 205 w 215"/>
                    <a:gd name="T15" fmla="*/ 76 h 233"/>
                    <a:gd name="T16" fmla="*/ 201 w 215"/>
                    <a:gd name="T17" fmla="*/ 87 h 233"/>
                    <a:gd name="T18" fmla="*/ 196 w 215"/>
                    <a:gd name="T19" fmla="*/ 97 h 233"/>
                    <a:gd name="T20" fmla="*/ 190 w 215"/>
                    <a:gd name="T21" fmla="*/ 106 h 233"/>
                    <a:gd name="T22" fmla="*/ 182 w 215"/>
                    <a:gd name="T23" fmla="*/ 116 h 233"/>
                    <a:gd name="T24" fmla="*/ 177 w 215"/>
                    <a:gd name="T25" fmla="*/ 129 h 233"/>
                    <a:gd name="T26" fmla="*/ 162 w 215"/>
                    <a:gd name="T27" fmla="*/ 146 h 233"/>
                    <a:gd name="T28" fmla="*/ 146 w 215"/>
                    <a:gd name="T29" fmla="*/ 165 h 233"/>
                    <a:gd name="T30" fmla="*/ 129 w 215"/>
                    <a:gd name="T31" fmla="*/ 180 h 233"/>
                    <a:gd name="T32" fmla="*/ 116 w 215"/>
                    <a:gd name="T33" fmla="*/ 192 h 233"/>
                    <a:gd name="T34" fmla="*/ 101 w 215"/>
                    <a:gd name="T35" fmla="*/ 201 h 233"/>
                    <a:gd name="T36" fmla="*/ 87 w 215"/>
                    <a:gd name="T37" fmla="*/ 209 h 233"/>
                    <a:gd name="T38" fmla="*/ 72 w 215"/>
                    <a:gd name="T39" fmla="*/ 214 h 233"/>
                    <a:gd name="T40" fmla="*/ 59 w 215"/>
                    <a:gd name="T41" fmla="*/ 220 h 233"/>
                    <a:gd name="T42" fmla="*/ 44 w 215"/>
                    <a:gd name="T43" fmla="*/ 222 h 233"/>
                    <a:gd name="T44" fmla="*/ 29 w 215"/>
                    <a:gd name="T45" fmla="*/ 226 h 233"/>
                    <a:gd name="T46" fmla="*/ 13 w 215"/>
                    <a:gd name="T47" fmla="*/ 230 h 233"/>
                    <a:gd name="T48" fmla="*/ 0 w 215"/>
                    <a:gd name="T49" fmla="*/ 233 h 233"/>
                    <a:gd name="T50" fmla="*/ 8 w 215"/>
                    <a:gd name="T51" fmla="*/ 216 h 233"/>
                    <a:gd name="T52" fmla="*/ 19 w 215"/>
                    <a:gd name="T53" fmla="*/ 203 h 233"/>
                    <a:gd name="T54" fmla="*/ 30 w 215"/>
                    <a:gd name="T55" fmla="*/ 190 h 233"/>
                    <a:gd name="T56" fmla="*/ 42 w 215"/>
                    <a:gd name="T57" fmla="*/ 176 h 233"/>
                    <a:gd name="T58" fmla="*/ 49 w 215"/>
                    <a:gd name="T59" fmla="*/ 165 h 233"/>
                    <a:gd name="T60" fmla="*/ 59 w 215"/>
                    <a:gd name="T61" fmla="*/ 155 h 233"/>
                    <a:gd name="T62" fmla="*/ 68 w 215"/>
                    <a:gd name="T63" fmla="*/ 144 h 233"/>
                    <a:gd name="T64" fmla="*/ 80 w 215"/>
                    <a:gd name="T65" fmla="*/ 133 h 233"/>
                    <a:gd name="T66" fmla="*/ 89 w 215"/>
                    <a:gd name="T67" fmla="*/ 123 h 233"/>
                    <a:gd name="T68" fmla="*/ 101 w 215"/>
                    <a:gd name="T69" fmla="*/ 114 h 233"/>
                    <a:gd name="T70" fmla="*/ 112 w 215"/>
                    <a:gd name="T71" fmla="*/ 102 h 233"/>
                    <a:gd name="T72" fmla="*/ 124 w 215"/>
                    <a:gd name="T73" fmla="*/ 93 h 233"/>
                    <a:gd name="T74" fmla="*/ 131 w 215"/>
                    <a:gd name="T75" fmla="*/ 79 h 233"/>
                    <a:gd name="T76" fmla="*/ 141 w 215"/>
                    <a:gd name="T77" fmla="*/ 70 h 233"/>
                    <a:gd name="T78" fmla="*/ 150 w 215"/>
                    <a:gd name="T79" fmla="*/ 59 h 233"/>
                    <a:gd name="T80" fmla="*/ 160 w 215"/>
                    <a:gd name="T81" fmla="*/ 45 h 233"/>
                    <a:gd name="T82" fmla="*/ 167 w 215"/>
                    <a:gd name="T83" fmla="*/ 34 h 233"/>
                    <a:gd name="T84" fmla="*/ 175 w 215"/>
                    <a:gd name="T85" fmla="*/ 22 h 233"/>
                    <a:gd name="T86" fmla="*/ 181 w 215"/>
                    <a:gd name="T87" fmla="*/ 9 h 233"/>
                    <a:gd name="T88" fmla="*/ 188 w 215"/>
                    <a:gd name="T89" fmla="*/ 0 h 233"/>
                    <a:gd name="T90" fmla="*/ 188 w 215"/>
                    <a:gd name="T91" fmla="*/ 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5" h="233">
                      <a:moveTo>
                        <a:pt x="188" y="0"/>
                      </a:moveTo>
                      <a:lnTo>
                        <a:pt x="200" y="7"/>
                      </a:lnTo>
                      <a:lnTo>
                        <a:pt x="207" y="19"/>
                      </a:lnTo>
                      <a:lnTo>
                        <a:pt x="213" y="28"/>
                      </a:lnTo>
                      <a:lnTo>
                        <a:pt x="215" y="45"/>
                      </a:lnTo>
                      <a:lnTo>
                        <a:pt x="211" y="53"/>
                      </a:lnTo>
                      <a:lnTo>
                        <a:pt x="209" y="62"/>
                      </a:lnTo>
                      <a:lnTo>
                        <a:pt x="205" y="76"/>
                      </a:lnTo>
                      <a:lnTo>
                        <a:pt x="201" y="87"/>
                      </a:lnTo>
                      <a:lnTo>
                        <a:pt x="196" y="97"/>
                      </a:lnTo>
                      <a:lnTo>
                        <a:pt x="190" y="106"/>
                      </a:lnTo>
                      <a:lnTo>
                        <a:pt x="182" y="116"/>
                      </a:lnTo>
                      <a:lnTo>
                        <a:pt x="177" y="129"/>
                      </a:lnTo>
                      <a:lnTo>
                        <a:pt x="162" y="146"/>
                      </a:lnTo>
                      <a:lnTo>
                        <a:pt x="146" y="165"/>
                      </a:lnTo>
                      <a:lnTo>
                        <a:pt x="129" y="180"/>
                      </a:lnTo>
                      <a:lnTo>
                        <a:pt x="116" y="192"/>
                      </a:lnTo>
                      <a:lnTo>
                        <a:pt x="101" y="201"/>
                      </a:lnTo>
                      <a:lnTo>
                        <a:pt x="87" y="209"/>
                      </a:lnTo>
                      <a:lnTo>
                        <a:pt x="72" y="214"/>
                      </a:lnTo>
                      <a:lnTo>
                        <a:pt x="59" y="220"/>
                      </a:lnTo>
                      <a:lnTo>
                        <a:pt x="44" y="222"/>
                      </a:lnTo>
                      <a:lnTo>
                        <a:pt x="29" y="226"/>
                      </a:lnTo>
                      <a:lnTo>
                        <a:pt x="13" y="230"/>
                      </a:lnTo>
                      <a:lnTo>
                        <a:pt x="0" y="233"/>
                      </a:lnTo>
                      <a:lnTo>
                        <a:pt x="8" y="216"/>
                      </a:lnTo>
                      <a:lnTo>
                        <a:pt x="19" y="203"/>
                      </a:lnTo>
                      <a:lnTo>
                        <a:pt x="30" y="190"/>
                      </a:lnTo>
                      <a:lnTo>
                        <a:pt x="42" y="176"/>
                      </a:lnTo>
                      <a:lnTo>
                        <a:pt x="49" y="165"/>
                      </a:lnTo>
                      <a:lnTo>
                        <a:pt x="59" y="155"/>
                      </a:lnTo>
                      <a:lnTo>
                        <a:pt x="68" y="144"/>
                      </a:lnTo>
                      <a:lnTo>
                        <a:pt x="80" y="133"/>
                      </a:lnTo>
                      <a:lnTo>
                        <a:pt x="89" y="123"/>
                      </a:lnTo>
                      <a:lnTo>
                        <a:pt x="101" y="114"/>
                      </a:lnTo>
                      <a:lnTo>
                        <a:pt x="112" y="102"/>
                      </a:lnTo>
                      <a:lnTo>
                        <a:pt x="124" y="93"/>
                      </a:lnTo>
                      <a:lnTo>
                        <a:pt x="131" y="79"/>
                      </a:lnTo>
                      <a:lnTo>
                        <a:pt x="141" y="70"/>
                      </a:lnTo>
                      <a:lnTo>
                        <a:pt x="150" y="59"/>
                      </a:lnTo>
                      <a:lnTo>
                        <a:pt x="160" y="45"/>
                      </a:lnTo>
                      <a:lnTo>
                        <a:pt x="167" y="34"/>
                      </a:lnTo>
                      <a:lnTo>
                        <a:pt x="175" y="22"/>
                      </a:lnTo>
                      <a:lnTo>
                        <a:pt x="181" y="9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49"/>
                <p:cNvSpPr>
                  <a:spLocks/>
                </p:cNvSpPr>
                <p:nvPr/>
              </p:nvSpPr>
              <p:spPr bwMode="auto">
                <a:xfrm>
                  <a:off x="554153" y="4254501"/>
                  <a:ext cx="87313" cy="131763"/>
                </a:xfrm>
                <a:custGeom>
                  <a:avLst/>
                  <a:gdLst>
                    <a:gd name="T0" fmla="*/ 68 w 110"/>
                    <a:gd name="T1" fmla="*/ 0 h 167"/>
                    <a:gd name="T2" fmla="*/ 78 w 110"/>
                    <a:gd name="T3" fmla="*/ 6 h 167"/>
                    <a:gd name="T4" fmla="*/ 87 w 110"/>
                    <a:gd name="T5" fmla="*/ 10 h 167"/>
                    <a:gd name="T6" fmla="*/ 93 w 110"/>
                    <a:gd name="T7" fmla="*/ 15 h 167"/>
                    <a:gd name="T8" fmla="*/ 100 w 110"/>
                    <a:gd name="T9" fmla="*/ 19 h 167"/>
                    <a:gd name="T10" fmla="*/ 106 w 110"/>
                    <a:gd name="T11" fmla="*/ 32 h 167"/>
                    <a:gd name="T12" fmla="*/ 110 w 110"/>
                    <a:gd name="T13" fmla="*/ 44 h 167"/>
                    <a:gd name="T14" fmla="*/ 110 w 110"/>
                    <a:gd name="T15" fmla="*/ 57 h 167"/>
                    <a:gd name="T16" fmla="*/ 104 w 110"/>
                    <a:gd name="T17" fmla="*/ 70 h 167"/>
                    <a:gd name="T18" fmla="*/ 97 w 110"/>
                    <a:gd name="T19" fmla="*/ 80 h 167"/>
                    <a:gd name="T20" fmla="*/ 87 w 110"/>
                    <a:gd name="T21" fmla="*/ 95 h 167"/>
                    <a:gd name="T22" fmla="*/ 74 w 110"/>
                    <a:gd name="T23" fmla="*/ 105 h 167"/>
                    <a:gd name="T24" fmla="*/ 61 w 110"/>
                    <a:gd name="T25" fmla="*/ 114 h 167"/>
                    <a:gd name="T26" fmla="*/ 47 w 110"/>
                    <a:gd name="T27" fmla="*/ 124 h 167"/>
                    <a:gd name="T28" fmla="*/ 34 w 110"/>
                    <a:gd name="T29" fmla="*/ 137 h 167"/>
                    <a:gd name="T30" fmla="*/ 17 w 110"/>
                    <a:gd name="T31" fmla="*/ 150 h 167"/>
                    <a:gd name="T32" fmla="*/ 0 w 110"/>
                    <a:gd name="T33" fmla="*/ 167 h 167"/>
                    <a:gd name="T34" fmla="*/ 0 w 110"/>
                    <a:gd name="T35" fmla="*/ 156 h 167"/>
                    <a:gd name="T36" fmla="*/ 2 w 110"/>
                    <a:gd name="T37" fmla="*/ 145 h 167"/>
                    <a:gd name="T38" fmla="*/ 4 w 110"/>
                    <a:gd name="T39" fmla="*/ 133 h 167"/>
                    <a:gd name="T40" fmla="*/ 5 w 110"/>
                    <a:gd name="T41" fmla="*/ 122 h 167"/>
                    <a:gd name="T42" fmla="*/ 7 w 110"/>
                    <a:gd name="T43" fmla="*/ 110 h 167"/>
                    <a:gd name="T44" fmla="*/ 11 w 110"/>
                    <a:gd name="T45" fmla="*/ 97 h 167"/>
                    <a:gd name="T46" fmla="*/ 13 w 110"/>
                    <a:gd name="T47" fmla="*/ 89 h 167"/>
                    <a:gd name="T48" fmla="*/ 19 w 110"/>
                    <a:gd name="T49" fmla="*/ 80 h 167"/>
                    <a:gd name="T50" fmla="*/ 26 w 110"/>
                    <a:gd name="T51" fmla="*/ 59 h 167"/>
                    <a:gd name="T52" fmla="*/ 38 w 110"/>
                    <a:gd name="T53" fmla="*/ 40 h 167"/>
                    <a:gd name="T54" fmla="*/ 51 w 110"/>
                    <a:gd name="T55" fmla="*/ 17 h 167"/>
                    <a:gd name="T56" fmla="*/ 68 w 110"/>
                    <a:gd name="T57" fmla="*/ 0 h 167"/>
                    <a:gd name="T58" fmla="*/ 68 w 110"/>
                    <a:gd name="T5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10" h="167">
                      <a:moveTo>
                        <a:pt x="68" y="0"/>
                      </a:moveTo>
                      <a:lnTo>
                        <a:pt x="78" y="6"/>
                      </a:lnTo>
                      <a:lnTo>
                        <a:pt x="87" y="10"/>
                      </a:lnTo>
                      <a:lnTo>
                        <a:pt x="93" y="15"/>
                      </a:lnTo>
                      <a:lnTo>
                        <a:pt x="100" y="19"/>
                      </a:lnTo>
                      <a:lnTo>
                        <a:pt x="106" y="32"/>
                      </a:lnTo>
                      <a:lnTo>
                        <a:pt x="110" y="44"/>
                      </a:lnTo>
                      <a:lnTo>
                        <a:pt x="110" y="57"/>
                      </a:lnTo>
                      <a:lnTo>
                        <a:pt x="104" y="70"/>
                      </a:lnTo>
                      <a:lnTo>
                        <a:pt x="97" y="80"/>
                      </a:lnTo>
                      <a:lnTo>
                        <a:pt x="87" y="95"/>
                      </a:lnTo>
                      <a:lnTo>
                        <a:pt x="74" y="105"/>
                      </a:lnTo>
                      <a:lnTo>
                        <a:pt x="61" y="114"/>
                      </a:lnTo>
                      <a:lnTo>
                        <a:pt x="47" y="124"/>
                      </a:lnTo>
                      <a:lnTo>
                        <a:pt x="34" y="137"/>
                      </a:lnTo>
                      <a:lnTo>
                        <a:pt x="17" y="150"/>
                      </a:lnTo>
                      <a:lnTo>
                        <a:pt x="0" y="167"/>
                      </a:lnTo>
                      <a:lnTo>
                        <a:pt x="0" y="156"/>
                      </a:lnTo>
                      <a:lnTo>
                        <a:pt x="2" y="145"/>
                      </a:lnTo>
                      <a:lnTo>
                        <a:pt x="4" y="133"/>
                      </a:lnTo>
                      <a:lnTo>
                        <a:pt x="5" y="122"/>
                      </a:lnTo>
                      <a:lnTo>
                        <a:pt x="7" y="110"/>
                      </a:lnTo>
                      <a:lnTo>
                        <a:pt x="11" y="97"/>
                      </a:lnTo>
                      <a:lnTo>
                        <a:pt x="13" y="89"/>
                      </a:lnTo>
                      <a:lnTo>
                        <a:pt x="19" y="80"/>
                      </a:lnTo>
                      <a:lnTo>
                        <a:pt x="26" y="59"/>
                      </a:lnTo>
                      <a:lnTo>
                        <a:pt x="38" y="40"/>
                      </a:lnTo>
                      <a:lnTo>
                        <a:pt x="51" y="17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50"/>
                <p:cNvSpPr>
                  <a:spLocks/>
                </p:cNvSpPr>
                <p:nvPr/>
              </p:nvSpPr>
              <p:spPr bwMode="auto">
                <a:xfrm>
                  <a:off x="1622541" y="4254501"/>
                  <a:ext cx="147638" cy="212725"/>
                </a:xfrm>
                <a:custGeom>
                  <a:avLst/>
                  <a:gdLst>
                    <a:gd name="T0" fmla="*/ 169 w 187"/>
                    <a:gd name="T1" fmla="*/ 0 h 268"/>
                    <a:gd name="T2" fmla="*/ 181 w 187"/>
                    <a:gd name="T3" fmla="*/ 13 h 268"/>
                    <a:gd name="T4" fmla="*/ 187 w 187"/>
                    <a:gd name="T5" fmla="*/ 31 h 268"/>
                    <a:gd name="T6" fmla="*/ 187 w 187"/>
                    <a:gd name="T7" fmla="*/ 44 h 268"/>
                    <a:gd name="T8" fmla="*/ 185 w 187"/>
                    <a:gd name="T9" fmla="*/ 63 h 268"/>
                    <a:gd name="T10" fmla="*/ 179 w 187"/>
                    <a:gd name="T11" fmla="*/ 78 h 268"/>
                    <a:gd name="T12" fmla="*/ 173 w 187"/>
                    <a:gd name="T13" fmla="*/ 95 h 268"/>
                    <a:gd name="T14" fmla="*/ 164 w 187"/>
                    <a:gd name="T15" fmla="*/ 110 h 268"/>
                    <a:gd name="T16" fmla="*/ 154 w 187"/>
                    <a:gd name="T17" fmla="*/ 124 h 268"/>
                    <a:gd name="T18" fmla="*/ 141 w 187"/>
                    <a:gd name="T19" fmla="*/ 141 h 268"/>
                    <a:gd name="T20" fmla="*/ 126 w 187"/>
                    <a:gd name="T21" fmla="*/ 162 h 268"/>
                    <a:gd name="T22" fmla="*/ 116 w 187"/>
                    <a:gd name="T23" fmla="*/ 171 h 268"/>
                    <a:gd name="T24" fmla="*/ 109 w 187"/>
                    <a:gd name="T25" fmla="*/ 183 h 268"/>
                    <a:gd name="T26" fmla="*/ 99 w 187"/>
                    <a:gd name="T27" fmla="*/ 192 h 268"/>
                    <a:gd name="T28" fmla="*/ 92 w 187"/>
                    <a:gd name="T29" fmla="*/ 204 h 268"/>
                    <a:gd name="T30" fmla="*/ 73 w 187"/>
                    <a:gd name="T31" fmla="*/ 221 h 268"/>
                    <a:gd name="T32" fmla="*/ 55 w 187"/>
                    <a:gd name="T33" fmla="*/ 242 h 268"/>
                    <a:gd name="T34" fmla="*/ 38 w 187"/>
                    <a:gd name="T35" fmla="*/ 257 h 268"/>
                    <a:gd name="T36" fmla="*/ 27 w 187"/>
                    <a:gd name="T37" fmla="*/ 268 h 268"/>
                    <a:gd name="T38" fmla="*/ 0 w 187"/>
                    <a:gd name="T39" fmla="*/ 262 h 268"/>
                    <a:gd name="T40" fmla="*/ 6 w 187"/>
                    <a:gd name="T41" fmla="*/ 243 h 268"/>
                    <a:gd name="T42" fmla="*/ 14 w 187"/>
                    <a:gd name="T43" fmla="*/ 226 h 268"/>
                    <a:gd name="T44" fmla="*/ 19 w 187"/>
                    <a:gd name="T45" fmla="*/ 207 h 268"/>
                    <a:gd name="T46" fmla="*/ 27 w 187"/>
                    <a:gd name="T47" fmla="*/ 190 h 268"/>
                    <a:gd name="T48" fmla="*/ 33 w 187"/>
                    <a:gd name="T49" fmla="*/ 171 h 268"/>
                    <a:gd name="T50" fmla="*/ 40 w 187"/>
                    <a:gd name="T51" fmla="*/ 150 h 268"/>
                    <a:gd name="T52" fmla="*/ 48 w 187"/>
                    <a:gd name="T53" fmla="*/ 135 h 268"/>
                    <a:gd name="T54" fmla="*/ 59 w 187"/>
                    <a:gd name="T55" fmla="*/ 118 h 268"/>
                    <a:gd name="T56" fmla="*/ 67 w 187"/>
                    <a:gd name="T57" fmla="*/ 97 h 268"/>
                    <a:gd name="T58" fmla="*/ 78 w 187"/>
                    <a:gd name="T59" fmla="*/ 80 h 268"/>
                    <a:gd name="T60" fmla="*/ 88 w 187"/>
                    <a:gd name="T61" fmla="*/ 63 h 268"/>
                    <a:gd name="T62" fmla="*/ 103 w 187"/>
                    <a:gd name="T63" fmla="*/ 51 h 268"/>
                    <a:gd name="T64" fmla="*/ 114 w 187"/>
                    <a:gd name="T65" fmla="*/ 36 h 268"/>
                    <a:gd name="T66" fmla="*/ 131 w 187"/>
                    <a:gd name="T67" fmla="*/ 23 h 268"/>
                    <a:gd name="T68" fmla="*/ 149 w 187"/>
                    <a:gd name="T69" fmla="*/ 10 h 268"/>
                    <a:gd name="T70" fmla="*/ 169 w 187"/>
                    <a:gd name="T71" fmla="*/ 0 h 268"/>
                    <a:gd name="T72" fmla="*/ 169 w 187"/>
                    <a:gd name="T73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7" h="268">
                      <a:moveTo>
                        <a:pt x="169" y="0"/>
                      </a:moveTo>
                      <a:lnTo>
                        <a:pt x="181" y="13"/>
                      </a:lnTo>
                      <a:lnTo>
                        <a:pt x="187" y="31"/>
                      </a:lnTo>
                      <a:lnTo>
                        <a:pt x="187" y="44"/>
                      </a:lnTo>
                      <a:lnTo>
                        <a:pt x="185" y="63"/>
                      </a:lnTo>
                      <a:lnTo>
                        <a:pt x="179" y="78"/>
                      </a:lnTo>
                      <a:lnTo>
                        <a:pt x="173" y="95"/>
                      </a:lnTo>
                      <a:lnTo>
                        <a:pt x="164" y="110"/>
                      </a:lnTo>
                      <a:lnTo>
                        <a:pt x="154" y="124"/>
                      </a:lnTo>
                      <a:lnTo>
                        <a:pt x="141" y="141"/>
                      </a:lnTo>
                      <a:lnTo>
                        <a:pt x="126" y="162"/>
                      </a:lnTo>
                      <a:lnTo>
                        <a:pt x="116" y="171"/>
                      </a:lnTo>
                      <a:lnTo>
                        <a:pt x="109" y="183"/>
                      </a:lnTo>
                      <a:lnTo>
                        <a:pt x="99" y="192"/>
                      </a:lnTo>
                      <a:lnTo>
                        <a:pt x="92" y="204"/>
                      </a:lnTo>
                      <a:lnTo>
                        <a:pt x="73" y="221"/>
                      </a:lnTo>
                      <a:lnTo>
                        <a:pt x="55" y="242"/>
                      </a:lnTo>
                      <a:lnTo>
                        <a:pt x="38" y="257"/>
                      </a:lnTo>
                      <a:lnTo>
                        <a:pt x="27" y="268"/>
                      </a:lnTo>
                      <a:lnTo>
                        <a:pt x="0" y="262"/>
                      </a:lnTo>
                      <a:lnTo>
                        <a:pt x="6" y="243"/>
                      </a:lnTo>
                      <a:lnTo>
                        <a:pt x="14" y="226"/>
                      </a:lnTo>
                      <a:lnTo>
                        <a:pt x="19" y="207"/>
                      </a:lnTo>
                      <a:lnTo>
                        <a:pt x="27" y="190"/>
                      </a:lnTo>
                      <a:lnTo>
                        <a:pt x="33" y="171"/>
                      </a:lnTo>
                      <a:lnTo>
                        <a:pt x="40" y="150"/>
                      </a:lnTo>
                      <a:lnTo>
                        <a:pt x="48" y="135"/>
                      </a:lnTo>
                      <a:lnTo>
                        <a:pt x="59" y="118"/>
                      </a:lnTo>
                      <a:lnTo>
                        <a:pt x="67" y="97"/>
                      </a:lnTo>
                      <a:lnTo>
                        <a:pt x="78" y="80"/>
                      </a:lnTo>
                      <a:lnTo>
                        <a:pt x="88" y="63"/>
                      </a:lnTo>
                      <a:lnTo>
                        <a:pt x="103" y="51"/>
                      </a:lnTo>
                      <a:lnTo>
                        <a:pt x="114" y="36"/>
                      </a:lnTo>
                      <a:lnTo>
                        <a:pt x="131" y="23"/>
                      </a:lnTo>
                      <a:lnTo>
                        <a:pt x="149" y="1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51"/>
                <p:cNvSpPr>
                  <a:spLocks/>
                </p:cNvSpPr>
                <p:nvPr/>
              </p:nvSpPr>
              <p:spPr bwMode="auto">
                <a:xfrm>
                  <a:off x="1097078" y="4260851"/>
                  <a:ext cx="79375" cy="144463"/>
                </a:xfrm>
                <a:custGeom>
                  <a:avLst/>
                  <a:gdLst>
                    <a:gd name="T0" fmla="*/ 57 w 99"/>
                    <a:gd name="T1" fmla="*/ 0 h 180"/>
                    <a:gd name="T2" fmla="*/ 66 w 99"/>
                    <a:gd name="T3" fmla="*/ 5 h 180"/>
                    <a:gd name="T4" fmla="*/ 78 w 99"/>
                    <a:gd name="T5" fmla="*/ 13 h 180"/>
                    <a:gd name="T6" fmla="*/ 84 w 99"/>
                    <a:gd name="T7" fmla="*/ 21 h 180"/>
                    <a:gd name="T8" fmla="*/ 91 w 99"/>
                    <a:gd name="T9" fmla="*/ 32 h 180"/>
                    <a:gd name="T10" fmla="*/ 97 w 99"/>
                    <a:gd name="T11" fmla="*/ 41 h 180"/>
                    <a:gd name="T12" fmla="*/ 99 w 99"/>
                    <a:gd name="T13" fmla="*/ 53 h 180"/>
                    <a:gd name="T14" fmla="*/ 99 w 99"/>
                    <a:gd name="T15" fmla="*/ 60 h 180"/>
                    <a:gd name="T16" fmla="*/ 99 w 99"/>
                    <a:gd name="T17" fmla="*/ 74 h 180"/>
                    <a:gd name="T18" fmla="*/ 91 w 99"/>
                    <a:gd name="T19" fmla="*/ 85 h 180"/>
                    <a:gd name="T20" fmla="*/ 87 w 99"/>
                    <a:gd name="T21" fmla="*/ 97 h 180"/>
                    <a:gd name="T22" fmla="*/ 80 w 99"/>
                    <a:gd name="T23" fmla="*/ 108 h 180"/>
                    <a:gd name="T24" fmla="*/ 72 w 99"/>
                    <a:gd name="T25" fmla="*/ 119 h 180"/>
                    <a:gd name="T26" fmla="*/ 57 w 99"/>
                    <a:gd name="T27" fmla="*/ 135 h 180"/>
                    <a:gd name="T28" fmla="*/ 46 w 99"/>
                    <a:gd name="T29" fmla="*/ 152 h 180"/>
                    <a:gd name="T30" fmla="*/ 34 w 99"/>
                    <a:gd name="T31" fmla="*/ 167 h 180"/>
                    <a:gd name="T32" fmla="*/ 25 w 99"/>
                    <a:gd name="T33" fmla="*/ 180 h 180"/>
                    <a:gd name="T34" fmla="*/ 13 w 99"/>
                    <a:gd name="T35" fmla="*/ 173 h 180"/>
                    <a:gd name="T36" fmla="*/ 13 w 99"/>
                    <a:gd name="T37" fmla="*/ 165 h 180"/>
                    <a:gd name="T38" fmla="*/ 17 w 99"/>
                    <a:gd name="T39" fmla="*/ 152 h 180"/>
                    <a:gd name="T40" fmla="*/ 19 w 99"/>
                    <a:gd name="T41" fmla="*/ 138 h 180"/>
                    <a:gd name="T42" fmla="*/ 6 w 99"/>
                    <a:gd name="T43" fmla="*/ 131 h 180"/>
                    <a:gd name="T44" fmla="*/ 0 w 99"/>
                    <a:gd name="T45" fmla="*/ 117 h 180"/>
                    <a:gd name="T46" fmla="*/ 0 w 99"/>
                    <a:gd name="T47" fmla="*/ 108 h 180"/>
                    <a:gd name="T48" fmla="*/ 4 w 99"/>
                    <a:gd name="T49" fmla="*/ 97 h 180"/>
                    <a:gd name="T50" fmla="*/ 8 w 99"/>
                    <a:gd name="T51" fmla="*/ 87 h 180"/>
                    <a:gd name="T52" fmla="*/ 13 w 99"/>
                    <a:gd name="T53" fmla="*/ 78 h 180"/>
                    <a:gd name="T54" fmla="*/ 17 w 99"/>
                    <a:gd name="T55" fmla="*/ 66 h 180"/>
                    <a:gd name="T56" fmla="*/ 23 w 99"/>
                    <a:gd name="T57" fmla="*/ 53 h 180"/>
                    <a:gd name="T58" fmla="*/ 28 w 99"/>
                    <a:gd name="T59" fmla="*/ 43 h 180"/>
                    <a:gd name="T60" fmla="*/ 36 w 99"/>
                    <a:gd name="T61" fmla="*/ 32 h 180"/>
                    <a:gd name="T62" fmla="*/ 46 w 99"/>
                    <a:gd name="T63" fmla="*/ 13 h 180"/>
                    <a:gd name="T64" fmla="*/ 57 w 99"/>
                    <a:gd name="T65" fmla="*/ 0 h 180"/>
                    <a:gd name="T66" fmla="*/ 57 w 99"/>
                    <a:gd name="T6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9" h="180">
                      <a:moveTo>
                        <a:pt x="57" y="0"/>
                      </a:moveTo>
                      <a:lnTo>
                        <a:pt x="66" y="5"/>
                      </a:lnTo>
                      <a:lnTo>
                        <a:pt x="78" y="13"/>
                      </a:lnTo>
                      <a:lnTo>
                        <a:pt x="84" y="21"/>
                      </a:lnTo>
                      <a:lnTo>
                        <a:pt x="91" y="32"/>
                      </a:lnTo>
                      <a:lnTo>
                        <a:pt x="97" y="41"/>
                      </a:lnTo>
                      <a:lnTo>
                        <a:pt x="99" y="53"/>
                      </a:lnTo>
                      <a:lnTo>
                        <a:pt x="99" y="60"/>
                      </a:lnTo>
                      <a:lnTo>
                        <a:pt x="99" y="74"/>
                      </a:lnTo>
                      <a:lnTo>
                        <a:pt x="91" y="85"/>
                      </a:lnTo>
                      <a:lnTo>
                        <a:pt x="87" y="97"/>
                      </a:lnTo>
                      <a:lnTo>
                        <a:pt x="80" y="108"/>
                      </a:lnTo>
                      <a:lnTo>
                        <a:pt x="72" y="119"/>
                      </a:lnTo>
                      <a:lnTo>
                        <a:pt x="57" y="135"/>
                      </a:lnTo>
                      <a:lnTo>
                        <a:pt x="46" y="152"/>
                      </a:lnTo>
                      <a:lnTo>
                        <a:pt x="34" y="167"/>
                      </a:lnTo>
                      <a:lnTo>
                        <a:pt x="25" y="180"/>
                      </a:lnTo>
                      <a:lnTo>
                        <a:pt x="13" y="173"/>
                      </a:lnTo>
                      <a:lnTo>
                        <a:pt x="13" y="165"/>
                      </a:lnTo>
                      <a:lnTo>
                        <a:pt x="17" y="152"/>
                      </a:lnTo>
                      <a:lnTo>
                        <a:pt x="19" y="138"/>
                      </a:lnTo>
                      <a:lnTo>
                        <a:pt x="6" y="131"/>
                      </a:lnTo>
                      <a:lnTo>
                        <a:pt x="0" y="117"/>
                      </a:lnTo>
                      <a:lnTo>
                        <a:pt x="0" y="108"/>
                      </a:lnTo>
                      <a:lnTo>
                        <a:pt x="4" y="97"/>
                      </a:lnTo>
                      <a:lnTo>
                        <a:pt x="8" y="87"/>
                      </a:lnTo>
                      <a:lnTo>
                        <a:pt x="13" y="78"/>
                      </a:lnTo>
                      <a:lnTo>
                        <a:pt x="17" y="66"/>
                      </a:lnTo>
                      <a:lnTo>
                        <a:pt x="23" y="53"/>
                      </a:lnTo>
                      <a:lnTo>
                        <a:pt x="28" y="43"/>
                      </a:lnTo>
                      <a:lnTo>
                        <a:pt x="36" y="32"/>
                      </a:lnTo>
                      <a:lnTo>
                        <a:pt x="46" y="13"/>
                      </a:lnTo>
                      <a:lnTo>
                        <a:pt x="57" y="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52"/>
                <p:cNvSpPr>
                  <a:spLocks/>
                </p:cNvSpPr>
                <p:nvPr/>
              </p:nvSpPr>
              <p:spPr bwMode="auto">
                <a:xfrm>
                  <a:off x="1481253" y="4281489"/>
                  <a:ext cx="80963" cy="174625"/>
                </a:xfrm>
                <a:custGeom>
                  <a:avLst/>
                  <a:gdLst>
                    <a:gd name="T0" fmla="*/ 68 w 102"/>
                    <a:gd name="T1" fmla="*/ 0 h 221"/>
                    <a:gd name="T2" fmla="*/ 83 w 102"/>
                    <a:gd name="T3" fmla="*/ 10 h 221"/>
                    <a:gd name="T4" fmla="*/ 97 w 102"/>
                    <a:gd name="T5" fmla="*/ 25 h 221"/>
                    <a:gd name="T6" fmla="*/ 98 w 102"/>
                    <a:gd name="T7" fmla="*/ 33 h 221"/>
                    <a:gd name="T8" fmla="*/ 102 w 102"/>
                    <a:gd name="T9" fmla="*/ 44 h 221"/>
                    <a:gd name="T10" fmla="*/ 102 w 102"/>
                    <a:gd name="T11" fmla="*/ 54 h 221"/>
                    <a:gd name="T12" fmla="*/ 102 w 102"/>
                    <a:gd name="T13" fmla="*/ 63 h 221"/>
                    <a:gd name="T14" fmla="*/ 97 w 102"/>
                    <a:gd name="T15" fmla="*/ 76 h 221"/>
                    <a:gd name="T16" fmla="*/ 93 w 102"/>
                    <a:gd name="T17" fmla="*/ 93 h 221"/>
                    <a:gd name="T18" fmla="*/ 87 w 102"/>
                    <a:gd name="T19" fmla="*/ 111 h 221"/>
                    <a:gd name="T20" fmla="*/ 81 w 102"/>
                    <a:gd name="T21" fmla="*/ 130 h 221"/>
                    <a:gd name="T22" fmla="*/ 72 w 102"/>
                    <a:gd name="T23" fmla="*/ 149 h 221"/>
                    <a:gd name="T24" fmla="*/ 64 w 102"/>
                    <a:gd name="T25" fmla="*/ 168 h 221"/>
                    <a:gd name="T26" fmla="*/ 53 w 102"/>
                    <a:gd name="T27" fmla="*/ 185 h 221"/>
                    <a:gd name="T28" fmla="*/ 41 w 102"/>
                    <a:gd name="T29" fmla="*/ 202 h 221"/>
                    <a:gd name="T30" fmla="*/ 26 w 102"/>
                    <a:gd name="T31" fmla="*/ 211 h 221"/>
                    <a:gd name="T32" fmla="*/ 11 w 102"/>
                    <a:gd name="T33" fmla="*/ 221 h 221"/>
                    <a:gd name="T34" fmla="*/ 5 w 102"/>
                    <a:gd name="T35" fmla="*/ 204 h 221"/>
                    <a:gd name="T36" fmla="*/ 3 w 102"/>
                    <a:gd name="T37" fmla="*/ 187 h 221"/>
                    <a:gd name="T38" fmla="*/ 0 w 102"/>
                    <a:gd name="T39" fmla="*/ 170 h 221"/>
                    <a:gd name="T40" fmla="*/ 0 w 102"/>
                    <a:gd name="T41" fmla="*/ 152 h 221"/>
                    <a:gd name="T42" fmla="*/ 0 w 102"/>
                    <a:gd name="T43" fmla="*/ 133 h 221"/>
                    <a:gd name="T44" fmla="*/ 2 w 102"/>
                    <a:gd name="T45" fmla="*/ 116 h 221"/>
                    <a:gd name="T46" fmla="*/ 5 w 102"/>
                    <a:gd name="T47" fmla="*/ 103 h 221"/>
                    <a:gd name="T48" fmla="*/ 11 w 102"/>
                    <a:gd name="T49" fmla="*/ 88 h 221"/>
                    <a:gd name="T50" fmla="*/ 15 w 102"/>
                    <a:gd name="T51" fmla="*/ 76 h 221"/>
                    <a:gd name="T52" fmla="*/ 19 w 102"/>
                    <a:gd name="T53" fmla="*/ 63 h 221"/>
                    <a:gd name="T54" fmla="*/ 24 w 102"/>
                    <a:gd name="T55" fmla="*/ 54 h 221"/>
                    <a:gd name="T56" fmla="*/ 32 w 102"/>
                    <a:gd name="T57" fmla="*/ 42 h 221"/>
                    <a:gd name="T58" fmla="*/ 38 w 102"/>
                    <a:gd name="T59" fmla="*/ 29 h 221"/>
                    <a:gd name="T60" fmla="*/ 47 w 102"/>
                    <a:gd name="T61" fmla="*/ 19 h 221"/>
                    <a:gd name="T62" fmla="*/ 57 w 102"/>
                    <a:gd name="T63" fmla="*/ 10 h 221"/>
                    <a:gd name="T64" fmla="*/ 68 w 102"/>
                    <a:gd name="T65" fmla="*/ 0 h 221"/>
                    <a:gd name="T66" fmla="*/ 68 w 102"/>
                    <a:gd name="T67" fmla="*/ 0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2" h="221">
                      <a:moveTo>
                        <a:pt x="68" y="0"/>
                      </a:moveTo>
                      <a:lnTo>
                        <a:pt x="83" y="10"/>
                      </a:lnTo>
                      <a:lnTo>
                        <a:pt x="97" y="25"/>
                      </a:lnTo>
                      <a:lnTo>
                        <a:pt x="98" y="33"/>
                      </a:lnTo>
                      <a:lnTo>
                        <a:pt x="102" y="44"/>
                      </a:lnTo>
                      <a:lnTo>
                        <a:pt x="102" y="54"/>
                      </a:lnTo>
                      <a:lnTo>
                        <a:pt x="102" y="63"/>
                      </a:lnTo>
                      <a:lnTo>
                        <a:pt x="97" y="76"/>
                      </a:lnTo>
                      <a:lnTo>
                        <a:pt x="93" y="93"/>
                      </a:lnTo>
                      <a:lnTo>
                        <a:pt x="87" y="111"/>
                      </a:lnTo>
                      <a:lnTo>
                        <a:pt x="81" y="130"/>
                      </a:lnTo>
                      <a:lnTo>
                        <a:pt x="72" y="149"/>
                      </a:lnTo>
                      <a:lnTo>
                        <a:pt x="64" y="168"/>
                      </a:lnTo>
                      <a:lnTo>
                        <a:pt x="53" y="185"/>
                      </a:lnTo>
                      <a:lnTo>
                        <a:pt x="41" y="202"/>
                      </a:lnTo>
                      <a:lnTo>
                        <a:pt x="26" y="211"/>
                      </a:lnTo>
                      <a:lnTo>
                        <a:pt x="11" y="221"/>
                      </a:lnTo>
                      <a:lnTo>
                        <a:pt x="5" y="204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0" y="133"/>
                      </a:lnTo>
                      <a:lnTo>
                        <a:pt x="2" y="116"/>
                      </a:lnTo>
                      <a:lnTo>
                        <a:pt x="5" y="103"/>
                      </a:lnTo>
                      <a:lnTo>
                        <a:pt x="11" y="88"/>
                      </a:lnTo>
                      <a:lnTo>
                        <a:pt x="15" y="76"/>
                      </a:lnTo>
                      <a:lnTo>
                        <a:pt x="19" y="63"/>
                      </a:lnTo>
                      <a:lnTo>
                        <a:pt x="24" y="54"/>
                      </a:lnTo>
                      <a:lnTo>
                        <a:pt x="32" y="42"/>
                      </a:lnTo>
                      <a:lnTo>
                        <a:pt x="38" y="29"/>
                      </a:lnTo>
                      <a:lnTo>
                        <a:pt x="47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94911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153"/>
                <p:cNvSpPr>
                  <a:spLocks/>
                </p:cNvSpPr>
                <p:nvPr/>
              </p:nvSpPr>
              <p:spPr bwMode="auto">
                <a:xfrm>
                  <a:off x="-1017472" y="4286251"/>
                  <a:ext cx="38100" cy="73025"/>
                </a:xfrm>
                <a:custGeom>
                  <a:avLst/>
                  <a:gdLst>
                    <a:gd name="T0" fmla="*/ 6 w 48"/>
                    <a:gd name="T1" fmla="*/ 0 h 91"/>
                    <a:gd name="T2" fmla="*/ 18 w 48"/>
                    <a:gd name="T3" fmla="*/ 11 h 91"/>
                    <a:gd name="T4" fmla="*/ 31 w 48"/>
                    <a:gd name="T5" fmla="*/ 28 h 91"/>
                    <a:gd name="T6" fmla="*/ 40 w 48"/>
                    <a:gd name="T7" fmla="*/ 42 h 91"/>
                    <a:gd name="T8" fmla="*/ 48 w 48"/>
                    <a:gd name="T9" fmla="*/ 55 h 91"/>
                    <a:gd name="T10" fmla="*/ 46 w 48"/>
                    <a:gd name="T11" fmla="*/ 63 h 91"/>
                    <a:gd name="T12" fmla="*/ 46 w 48"/>
                    <a:gd name="T13" fmla="*/ 70 h 91"/>
                    <a:gd name="T14" fmla="*/ 44 w 48"/>
                    <a:gd name="T15" fmla="*/ 80 h 91"/>
                    <a:gd name="T16" fmla="*/ 44 w 48"/>
                    <a:gd name="T17" fmla="*/ 91 h 91"/>
                    <a:gd name="T18" fmla="*/ 29 w 48"/>
                    <a:gd name="T19" fmla="*/ 80 h 91"/>
                    <a:gd name="T20" fmla="*/ 14 w 48"/>
                    <a:gd name="T21" fmla="*/ 65 h 91"/>
                    <a:gd name="T22" fmla="*/ 4 w 48"/>
                    <a:gd name="T23" fmla="*/ 46 h 91"/>
                    <a:gd name="T24" fmla="*/ 0 w 48"/>
                    <a:gd name="T25" fmla="*/ 28 h 91"/>
                    <a:gd name="T26" fmla="*/ 0 w 48"/>
                    <a:gd name="T27" fmla="*/ 11 h 91"/>
                    <a:gd name="T28" fmla="*/ 6 w 48"/>
                    <a:gd name="T29" fmla="*/ 0 h 91"/>
                    <a:gd name="T30" fmla="*/ 6 w 48"/>
                    <a:gd name="T31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91">
                      <a:moveTo>
                        <a:pt x="6" y="0"/>
                      </a:moveTo>
                      <a:lnTo>
                        <a:pt x="18" y="11"/>
                      </a:lnTo>
                      <a:lnTo>
                        <a:pt x="31" y="28"/>
                      </a:lnTo>
                      <a:lnTo>
                        <a:pt x="40" y="42"/>
                      </a:lnTo>
                      <a:lnTo>
                        <a:pt x="48" y="55"/>
                      </a:lnTo>
                      <a:lnTo>
                        <a:pt x="46" y="63"/>
                      </a:lnTo>
                      <a:lnTo>
                        <a:pt x="46" y="70"/>
                      </a:lnTo>
                      <a:lnTo>
                        <a:pt x="44" y="80"/>
                      </a:lnTo>
                      <a:lnTo>
                        <a:pt x="44" y="91"/>
                      </a:lnTo>
                      <a:lnTo>
                        <a:pt x="29" y="80"/>
                      </a:lnTo>
                      <a:lnTo>
                        <a:pt x="14" y="65"/>
                      </a:lnTo>
                      <a:lnTo>
                        <a:pt x="4" y="46"/>
                      </a:lnTo>
                      <a:lnTo>
                        <a:pt x="0" y="28"/>
                      </a:lnTo>
                      <a:lnTo>
                        <a:pt x="0" y="11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1D1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TextBox 225"/>
          <p:cNvSpPr txBox="1"/>
          <p:nvPr/>
        </p:nvSpPr>
        <p:spPr>
          <a:xfrm>
            <a:off x="1096962" y="1524000"/>
            <a:ext cx="347503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8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Anna Wallace</a:t>
            </a:r>
          </a:p>
          <a:p>
            <a:pPr algn="ctr"/>
            <a:r>
              <a:rPr lang="en-US" sz="26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The Children of Israel wanted bread</a:t>
            </a:r>
          </a:p>
          <a:p>
            <a:pPr algn="ctr"/>
            <a:r>
              <a:rPr lang="en-US" sz="26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And the Lord sent them manna</a:t>
            </a:r>
            <a:endParaRPr lang="en-US" sz="26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20762" y="3565029"/>
            <a:ext cx="3475038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3500" h="12700" prst="slope"/>
            </a:sp3d>
          </a:bodyPr>
          <a:lstStyle/>
          <a:p>
            <a:pPr algn="ctr"/>
            <a:r>
              <a:rPr lang="en-US" sz="26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Old clerk Wallace wanted a wife</a:t>
            </a:r>
          </a:p>
          <a:p>
            <a:pPr algn="ctr"/>
            <a:r>
              <a:rPr lang="en-US" sz="2600" b="1" dirty="0" smtClean="0">
                <a:solidFill>
                  <a:srgbClr val="4D4D4D"/>
                </a:solidFill>
                <a:effectLst>
                  <a:outerShdw blurRad="50800" dist="25400" dir="8100000" algn="tr" rotWithShape="0">
                    <a:srgbClr val="969696">
                      <a:alpha val="48627"/>
                    </a:srgbClr>
                  </a:outerShdw>
                </a:effectLst>
                <a:cs typeface="Arial" pitchFamily="34" charset="0"/>
              </a:rPr>
              <a:t>And the devil sent him Anna</a:t>
            </a:r>
            <a:endParaRPr lang="en-US" sz="2600" b="1" dirty="0">
              <a:solidFill>
                <a:srgbClr val="4D4D4D"/>
              </a:solidFill>
              <a:effectLst>
                <a:outerShdw blurRad="50800" dist="25400" dir="8100000" algn="tr" rotWithShape="0">
                  <a:srgbClr val="969696">
                    <a:alpha val="4862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/>
      <p:bldP spid="162" grpId="0"/>
      <p:bldP spid="226" grpId="0"/>
      <p:bldP spid="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36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Husband ~ Adam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117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Wife ~ 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849504" y="2416792"/>
            <a:ext cx="381000" cy="1113746"/>
          </a:xfrm>
          <a:prstGeom prst="rightBrac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0352" y="267374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7:1-12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mans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2848</TotalTime>
  <Words>520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Castellar</vt:lpstr>
      <vt:lpstr>Times New Roman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24</cp:revision>
  <dcterms:created xsi:type="dcterms:W3CDTF">2013-11-21T14:32:07Z</dcterms:created>
  <dcterms:modified xsi:type="dcterms:W3CDTF">2013-12-02T21:21:16Z</dcterms:modified>
</cp:coreProperties>
</file>