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5" r:id="rId3"/>
    <p:sldId id="258" r:id="rId4"/>
    <p:sldId id="257" r:id="rId5"/>
    <p:sldId id="266" r:id="rId6"/>
    <p:sldId id="268" r:id="rId7"/>
    <p:sldId id="269" r:id="rId8"/>
    <p:sldId id="261" r:id="rId9"/>
    <p:sldId id="267" r:id="rId10"/>
    <p:sldId id="259" r:id="rId11"/>
    <p:sldId id="260" r:id="rId12"/>
    <p:sldId id="263" r:id="rId13"/>
    <p:sldId id="264" r:id="rId14"/>
    <p:sldId id="270" r:id="rId15"/>
    <p:sldId id="271" r:id="rId16"/>
  </p:sldIdLst>
  <p:sldSz cx="9144000" cy="6858000" type="screen4x3"/>
  <p:notesSz cx="6858000" cy="9144000"/>
  <p:embeddedFontLst>
    <p:embeddedFont>
      <p:font typeface="Castellar" panose="020A0402060406010301" pitchFamily="18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1C11"/>
    <a:srgbClr val="8D5E1F"/>
    <a:srgbClr val="77521B"/>
    <a:srgbClr val="800000"/>
    <a:srgbClr val="CC6600"/>
    <a:srgbClr val="FFCC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4" autoAdjust="0"/>
    <p:restoredTop sz="93949" autoAdjust="0"/>
  </p:normalViewPr>
  <p:slideViewPr>
    <p:cSldViewPr>
      <p:cViewPr>
        <p:scale>
          <a:sx n="95" d="100"/>
          <a:sy n="95" d="100"/>
        </p:scale>
        <p:origin x="542" y="-8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0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7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4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5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7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6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6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7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3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8D352-F01B-4380-B7DD-439396A7A4FA}" type="datetimeFigureOut">
              <a:rPr lang="en-US" smtClean="0"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9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1043"/>
          <p:cNvSpPr/>
          <p:nvPr/>
        </p:nvSpPr>
        <p:spPr>
          <a:xfrm>
            <a:off x="152401" y="4098158"/>
            <a:ext cx="6400799" cy="2438400"/>
          </a:xfrm>
          <a:prstGeom prst="rect">
            <a:avLst/>
          </a:prstGeom>
          <a:solidFill>
            <a:srgbClr val="77521B">
              <a:alpha val="74902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2514600"/>
            <a:ext cx="7848600" cy="1754326"/>
          </a:xfrm>
          <a:prstGeom prst="rect">
            <a:avLst/>
          </a:prstGeom>
          <a:solidFill>
            <a:srgbClr val="77521B">
              <a:alpha val="74902"/>
            </a:srgbClr>
          </a:solidFill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3:19-31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grpSp>
        <p:nvGrpSpPr>
          <p:cNvPr id="1043" name="Group 1042"/>
          <p:cNvGrpSpPr/>
          <p:nvPr/>
        </p:nvGrpSpPr>
        <p:grpSpPr>
          <a:xfrm>
            <a:off x="152401" y="4250558"/>
            <a:ext cx="1421504" cy="957262"/>
            <a:chOff x="2479675" y="4649788"/>
            <a:chExt cx="1803401" cy="1214437"/>
          </a:xfrm>
        </p:grpSpPr>
        <p:sp>
          <p:nvSpPr>
            <p:cNvPr id="6" name="AutoShape 5"/>
            <p:cNvSpPr>
              <a:spLocks noChangeAspect="1" noChangeArrowheads="1" noTextEdit="1"/>
            </p:cNvSpPr>
            <p:nvPr/>
          </p:nvSpPr>
          <p:spPr bwMode="auto">
            <a:xfrm>
              <a:off x="2479675" y="4649788"/>
              <a:ext cx="1803400" cy="1214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154363" y="4811713"/>
              <a:ext cx="560388" cy="963612"/>
            </a:xfrm>
            <a:custGeom>
              <a:avLst/>
              <a:gdLst>
                <a:gd name="T0" fmla="*/ 0 w 708"/>
                <a:gd name="T1" fmla="*/ 620 h 1213"/>
                <a:gd name="T2" fmla="*/ 2 w 708"/>
                <a:gd name="T3" fmla="*/ 586 h 1213"/>
                <a:gd name="T4" fmla="*/ 7 w 708"/>
                <a:gd name="T5" fmla="*/ 553 h 1213"/>
                <a:gd name="T6" fmla="*/ 21 w 708"/>
                <a:gd name="T7" fmla="*/ 493 h 1213"/>
                <a:gd name="T8" fmla="*/ 40 w 708"/>
                <a:gd name="T9" fmla="*/ 435 h 1213"/>
                <a:gd name="T10" fmla="*/ 66 w 708"/>
                <a:gd name="T11" fmla="*/ 380 h 1213"/>
                <a:gd name="T12" fmla="*/ 97 w 708"/>
                <a:gd name="T13" fmla="*/ 328 h 1213"/>
                <a:gd name="T14" fmla="*/ 134 w 708"/>
                <a:gd name="T15" fmla="*/ 279 h 1213"/>
                <a:gd name="T16" fmla="*/ 175 w 708"/>
                <a:gd name="T17" fmla="*/ 233 h 1213"/>
                <a:gd name="T18" fmla="*/ 221 w 708"/>
                <a:gd name="T19" fmla="*/ 191 h 1213"/>
                <a:gd name="T20" fmla="*/ 271 w 708"/>
                <a:gd name="T21" fmla="*/ 152 h 1213"/>
                <a:gd name="T22" fmla="*/ 318 w 708"/>
                <a:gd name="T23" fmla="*/ 121 h 1213"/>
                <a:gd name="T24" fmla="*/ 368 w 708"/>
                <a:gd name="T25" fmla="*/ 93 h 1213"/>
                <a:gd name="T26" fmla="*/ 419 w 708"/>
                <a:gd name="T27" fmla="*/ 68 h 1213"/>
                <a:gd name="T28" fmla="*/ 474 w 708"/>
                <a:gd name="T29" fmla="*/ 47 h 1213"/>
                <a:gd name="T30" fmla="*/ 529 w 708"/>
                <a:gd name="T31" fmla="*/ 30 h 1213"/>
                <a:gd name="T32" fmla="*/ 588 w 708"/>
                <a:gd name="T33" fmla="*/ 15 h 1213"/>
                <a:gd name="T34" fmla="*/ 646 w 708"/>
                <a:gd name="T35" fmla="*/ 6 h 1213"/>
                <a:gd name="T36" fmla="*/ 708 w 708"/>
                <a:gd name="T37" fmla="*/ 0 h 1213"/>
                <a:gd name="T38" fmla="*/ 689 w 708"/>
                <a:gd name="T39" fmla="*/ 615 h 1213"/>
                <a:gd name="T40" fmla="*/ 656 w 708"/>
                <a:gd name="T41" fmla="*/ 626 h 1213"/>
                <a:gd name="T42" fmla="*/ 631 w 708"/>
                <a:gd name="T43" fmla="*/ 644 h 1213"/>
                <a:gd name="T44" fmla="*/ 618 w 708"/>
                <a:gd name="T45" fmla="*/ 668 h 1213"/>
                <a:gd name="T46" fmla="*/ 618 w 708"/>
                <a:gd name="T47" fmla="*/ 696 h 1213"/>
                <a:gd name="T48" fmla="*/ 631 w 708"/>
                <a:gd name="T49" fmla="*/ 719 h 1213"/>
                <a:gd name="T50" fmla="*/ 656 w 708"/>
                <a:gd name="T51" fmla="*/ 737 h 1213"/>
                <a:gd name="T52" fmla="*/ 689 w 708"/>
                <a:gd name="T53" fmla="*/ 748 h 1213"/>
                <a:gd name="T54" fmla="*/ 708 w 708"/>
                <a:gd name="T55" fmla="*/ 1213 h 1213"/>
                <a:gd name="T56" fmla="*/ 696 w 708"/>
                <a:gd name="T57" fmla="*/ 1213 h 1213"/>
                <a:gd name="T58" fmla="*/ 683 w 708"/>
                <a:gd name="T59" fmla="*/ 1213 h 1213"/>
                <a:gd name="T60" fmla="*/ 604 w 708"/>
                <a:gd name="T61" fmla="*/ 1210 h 1213"/>
                <a:gd name="T62" fmla="*/ 527 w 708"/>
                <a:gd name="T63" fmla="*/ 1198 h 1213"/>
                <a:gd name="T64" fmla="*/ 454 w 708"/>
                <a:gd name="T65" fmla="*/ 1181 h 1213"/>
                <a:gd name="T66" fmla="*/ 385 w 708"/>
                <a:gd name="T67" fmla="*/ 1157 h 1213"/>
                <a:gd name="T68" fmla="*/ 319 w 708"/>
                <a:gd name="T69" fmla="*/ 1128 h 1213"/>
                <a:gd name="T70" fmla="*/ 259 w 708"/>
                <a:gd name="T71" fmla="*/ 1092 h 1213"/>
                <a:gd name="T72" fmla="*/ 205 w 708"/>
                <a:gd name="T73" fmla="*/ 1052 h 1213"/>
                <a:gd name="T74" fmla="*/ 156 w 708"/>
                <a:gd name="T75" fmla="*/ 1007 h 1213"/>
                <a:gd name="T76" fmla="*/ 92 w 708"/>
                <a:gd name="T77" fmla="*/ 929 h 1213"/>
                <a:gd name="T78" fmla="*/ 44 w 708"/>
                <a:gd name="T79" fmla="*/ 843 h 1213"/>
                <a:gd name="T80" fmla="*/ 13 w 708"/>
                <a:gd name="T81" fmla="*/ 751 h 1213"/>
                <a:gd name="T82" fmla="*/ 0 w 708"/>
                <a:gd name="T83" fmla="*/ 654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08" h="1213">
                  <a:moveTo>
                    <a:pt x="0" y="654"/>
                  </a:moveTo>
                  <a:lnTo>
                    <a:pt x="0" y="620"/>
                  </a:lnTo>
                  <a:lnTo>
                    <a:pt x="1" y="604"/>
                  </a:lnTo>
                  <a:lnTo>
                    <a:pt x="2" y="586"/>
                  </a:lnTo>
                  <a:lnTo>
                    <a:pt x="5" y="569"/>
                  </a:lnTo>
                  <a:lnTo>
                    <a:pt x="7" y="553"/>
                  </a:lnTo>
                  <a:lnTo>
                    <a:pt x="13" y="523"/>
                  </a:lnTo>
                  <a:lnTo>
                    <a:pt x="21" y="493"/>
                  </a:lnTo>
                  <a:lnTo>
                    <a:pt x="29" y="464"/>
                  </a:lnTo>
                  <a:lnTo>
                    <a:pt x="40" y="435"/>
                  </a:lnTo>
                  <a:lnTo>
                    <a:pt x="52" y="408"/>
                  </a:lnTo>
                  <a:lnTo>
                    <a:pt x="66" y="380"/>
                  </a:lnTo>
                  <a:lnTo>
                    <a:pt x="81" y="354"/>
                  </a:lnTo>
                  <a:lnTo>
                    <a:pt x="97" y="328"/>
                  </a:lnTo>
                  <a:lnTo>
                    <a:pt x="114" y="303"/>
                  </a:lnTo>
                  <a:lnTo>
                    <a:pt x="134" y="279"/>
                  </a:lnTo>
                  <a:lnTo>
                    <a:pt x="153" y="256"/>
                  </a:lnTo>
                  <a:lnTo>
                    <a:pt x="175" y="233"/>
                  </a:lnTo>
                  <a:lnTo>
                    <a:pt x="197" y="212"/>
                  </a:lnTo>
                  <a:lnTo>
                    <a:pt x="221" y="191"/>
                  </a:lnTo>
                  <a:lnTo>
                    <a:pt x="246" y="170"/>
                  </a:lnTo>
                  <a:lnTo>
                    <a:pt x="271" y="152"/>
                  </a:lnTo>
                  <a:lnTo>
                    <a:pt x="294" y="136"/>
                  </a:lnTo>
                  <a:lnTo>
                    <a:pt x="318" y="121"/>
                  </a:lnTo>
                  <a:lnTo>
                    <a:pt x="342" y="107"/>
                  </a:lnTo>
                  <a:lnTo>
                    <a:pt x="368" y="93"/>
                  </a:lnTo>
                  <a:lnTo>
                    <a:pt x="393" y="81"/>
                  </a:lnTo>
                  <a:lnTo>
                    <a:pt x="419" y="68"/>
                  </a:lnTo>
                  <a:lnTo>
                    <a:pt x="446" y="58"/>
                  </a:lnTo>
                  <a:lnTo>
                    <a:pt x="474" y="47"/>
                  </a:lnTo>
                  <a:lnTo>
                    <a:pt x="501" y="38"/>
                  </a:lnTo>
                  <a:lnTo>
                    <a:pt x="529" y="30"/>
                  </a:lnTo>
                  <a:lnTo>
                    <a:pt x="558" y="22"/>
                  </a:lnTo>
                  <a:lnTo>
                    <a:pt x="588" y="15"/>
                  </a:lnTo>
                  <a:lnTo>
                    <a:pt x="617" y="10"/>
                  </a:lnTo>
                  <a:lnTo>
                    <a:pt x="646" y="6"/>
                  </a:lnTo>
                  <a:lnTo>
                    <a:pt x="676" y="2"/>
                  </a:lnTo>
                  <a:lnTo>
                    <a:pt x="708" y="0"/>
                  </a:lnTo>
                  <a:lnTo>
                    <a:pt x="708" y="614"/>
                  </a:lnTo>
                  <a:lnTo>
                    <a:pt x="689" y="615"/>
                  </a:lnTo>
                  <a:lnTo>
                    <a:pt x="672" y="620"/>
                  </a:lnTo>
                  <a:lnTo>
                    <a:pt x="656" y="626"/>
                  </a:lnTo>
                  <a:lnTo>
                    <a:pt x="643" y="634"/>
                  </a:lnTo>
                  <a:lnTo>
                    <a:pt x="631" y="644"/>
                  </a:lnTo>
                  <a:lnTo>
                    <a:pt x="622" y="655"/>
                  </a:lnTo>
                  <a:lnTo>
                    <a:pt x="618" y="668"/>
                  </a:lnTo>
                  <a:lnTo>
                    <a:pt x="615" y="682"/>
                  </a:lnTo>
                  <a:lnTo>
                    <a:pt x="618" y="696"/>
                  </a:lnTo>
                  <a:lnTo>
                    <a:pt x="622" y="708"/>
                  </a:lnTo>
                  <a:lnTo>
                    <a:pt x="631" y="719"/>
                  </a:lnTo>
                  <a:lnTo>
                    <a:pt x="643" y="729"/>
                  </a:lnTo>
                  <a:lnTo>
                    <a:pt x="656" y="737"/>
                  </a:lnTo>
                  <a:lnTo>
                    <a:pt x="672" y="743"/>
                  </a:lnTo>
                  <a:lnTo>
                    <a:pt x="689" y="748"/>
                  </a:lnTo>
                  <a:lnTo>
                    <a:pt x="708" y="749"/>
                  </a:lnTo>
                  <a:lnTo>
                    <a:pt x="708" y="1213"/>
                  </a:lnTo>
                  <a:lnTo>
                    <a:pt x="702" y="1213"/>
                  </a:lnTo>
                  <a:lnTo>
                    <a:pt x="696" y="1213"/>
                  </a:lnTo>
                  <a:lnTo>
                    <a:pt x="689" y="1213"/>
                  </a:lnTo>
                  <a:lnTo>
                    <a:pt x="683" y="1213"/>
                  </a:lnTo>
                  <a:lnTo>
                    <a:pt x="643" y="1212"/>
                  </a:lnTo>
                  <a:lnTo>
                    <a:pt x="604" y="1210"/>
                  </a:lnTo>
                  <a:lnTo>
                    <a:pt x="565" y="1205"/>
                  </a:lnTo>
                  <a:lnTo>
                    <a:pt x="527" y="1198"/>
                  </a:lnTo>
                  <a:lnTo>
                    <a:pt x="490" y="1190"/>
                  </a:lnTo>
                  <a:lnTo>
                    <a:pt x="454" y="1181"/>
                  </a:lnTo>
                  <a:lnTo>
                    <a:pt x="418" y="1169"/>
                  </a:lnTo>
                  <a:lnTo>
                    <a:pt x="385" y="1157"/>
                  </a:lnTo>
                  <a:lnTo>
                    <a:pt x="352" y="1143"/>
                  </a:lnTo>
                  <a:lnTo>
                    <a:pt x="319" y="1128"/>
                  </a:lnTo>
                  <a:lnTo>
                    <a:pt x="289" y="1111"/>
                  </a:lnTo>
                  <a:lnTo>
                    <a:pt x="259" y="1092"/>
                  </a:lnTo>
                  <a:lnTo>
                    <a:pt x="232" y="1073"/>
                  </a:lnTo>
                  <a:lnTo>
                    <a:pt x="205" y="1052"/>
                  </a:lnTo>
                  <a:lnTo>
                    <a:pt x="180" y="1030"/>
                  </a:lnTo>
                  <a:lnTo>
                    <a:pt x="156" y="1007"/>
                  </a:lnTo>
                  <a:lnTo>
                    <a:pt x="122" y="969"/>
                  </a:lnTo>
                  <a:lnTo>
                    <a:pt x="92" y="929"/>
                  </a:lnTo>
                  <a:lnTo>
                    <a:pt x="66" y="887"/>
                  </a:lnTo>
                  <a:lnTo>
                    <a:pt x="44" y="843"/>
                  </a:lnTo>
                  <a:lnTo>
                    <a:pt x="27" y="798"/>
                  </a:lnTo>
                  <a:lnTo>
                    <a:pt x="13" y="751"/>
                  </a:lnTo>
                  <a:lnTo>
                    <a:pt x="5" y="704"/>
                  </a:lnTo>
                  <a:lnTo>
                    <a:pt x="0" y="654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3714750" y="4811713"/>
              <a:ext cx="560388" cy="963612"/>
            </a:xfrm>
            <a:custGeom>
              <a:avLst/>
              <a:gdLst>
                <a:gd name="T0" fmla="*/ 706 w 706"/>
                <a:gd name="T1" fmla="*/ 620 h 1213"/>
                <a:gd name="T2" fmla="*/ 703 w 706"/>
                <a:gd name="T3" fmla="*/ 586 h 1213"/>
                <a:gd name="T4" fmla="*/ 699 w 706"/>
                <a:gd name="T5" fmla="*/ 553 h 1213"/>
                <a:gd name="T6" fmla="*/ 686 w 706"/>
                <a:gd name="T7" fmla="*/ 493 h 1213"/>
                <a:gd name="T8" fmla="*/ 667 w 706"/>
                <a:gd name="T9" fmla="*/ 435 h 1213"/>
                <a:gd name="T10" fmla="*/ 640 w 706"/>
                <a:gd name="T11" fmla="*/ 380 h 1213"/>
                <a:gd name="T12" fmla="*/ 609 w 706"/>
                <a:gd name="T13" fmla="*/ 328 h 1213"/>
                <a:gd name="T14" fmla="*/ 573 w 706"/>
                <a:gd name="T15" fmla="*/ 279 h 1213"/>
                <a:gd name="T16" fmla="*/ 532 w 706"/>
                <a:gd name="T17" fmla="*/ 233 h 1213"/>
                <a:gd name="T18" fmla="*/ 486 w 706"/>
                <a:gd name="T19" fmla="*/ 191 h 1213"/>
                <a:gd name="T20" fmla="*/ 436 w 706"/>
                <a:gd name="T21" fmla="*/ 152 h 1213"/>
                <a:gd name="T22" fmla="*/ 389 w 706"/>
                <a:gd name="T23" fmla="*/ 121 h 1213"/>
                <a:gd name="T24" fmla="*/ 339 w 706"/>
                <a:gd name="T25" fmla="*/ 93 h 1213"/>
                <a:gd name="T26" fmla="*/ 288 w 706"/>
                <a:gd name="T27" fmla="*/ 68 h 1213"/>
                <a:gd name="T28" fmla="*/ 233 w 706"/>
                <a:gd name="T29" fmla="*/ 47 h 1213"/>
                <a:gd name="T30" fmla="*/ 178 w 706"/>
                <a:gd name="T31" fmla="*/ 30 h 1213"/>
                <a:gd name="T32" fmla="*/ 119 w 706"/>
                <a:gd name="T33" fmla="*/ 15 h 1213"/>
                <a:gd name="T34" fmla="*/ 61 w 706"/>
                <a:gd name="T35" fmla="*/ 6 h 1213"/>
                <a:gd name="T36" fmla="*/ 0 w 706"/>
                <a:gd name="T37" fmla="*/ 0 h 1213"/>
                <a:gd name="T38" fmla="*/ 18 w 706"/>
                <a:gd name="T39" fmla="*/ 615 h 1213"/>
                <a:gd name="T40" fmla="*/ 51 w 706"/>
                <a:gd name="T41" fmla="*/ 626 h 1213"/>
                <a:gd name="T42" fmla="*/ 76 w 706"/>
                <a:gd name="T43" fmla="*/ 644 h 1213"/>
                <a:gd name="T44" fmla="*/ 89 w 706"/>
                <a:gd name="T45" fmla="*/ 668 h 1213"/>
                <a:gd name="T46" fmla="*/ 89 w 706"/>
                <a:gd name="T47" fmla="*/ 696 h 1213"/>
                <a:gd name="T48" fmla="*/ 76 w 706"/>
                <a:gd name="T49" fmla="*/ 719 h 1213"/>
                <a:gd name="T50" fmla="*/ 51 w 706"/>
                <a:gd name="T51" fmla="*/ 737 h 1213"/>
                <a:gd name="T52" fmla="*/ 18 w 706"/>
                <a:gd name="T53" fmla="*/ 748 h 1213"/>
                <a:gd name="T54" fmla="*/ 0 w 706"/>
                <a:gd name="T55" fmla="*/ 1213 h 1213"/>
                <a:gd name="T56" fmla="*/ 12 w 706"/>
                <a:gd name="T57" fmla="*/ 1213 h 1213"/>
                <a:gd name="T58" fmla="*/ 25 w 706"/>
                <a:gd name="T59" fmla="*/ 1213 h 1213"/>
                <a:gd name="T60" fmla="*/ 104 w 706"/>
                <a:gd name="T61" fmla="*/ 1210 h 1213"/>
                <a:gd name="T62" fmla="*/ 180 w 706"/>
                <a:gd name="T63" fmla="*/ 1198 h 1213"/>
                <a:gd name="T64" fmla="*/ 254 w 706"/>
                <a:gd name="T65" fmla="*/ 1181 h 1213"/>
                <a:gd name="T66" fmla="*/ 323 w 706"/>
                <a:gd name="T67" fmla="*/ 1157 h 1213"/>
                <a:gd name="T68" fmla="*/ 388 w 706"/>
                <a:gd name="T69" fmla="*/ 1128 h 1213"/>
                <a:gd name="T70" fmla="*/ 448 w 706"/>
                <a:gd name="T71" fmla="*/ 1092 h 1213"/>
                <a:gd name="T72" fmla="*/ 502 w 706"/>
                <a:gd name="T73" fmla="*/ 1052 h 1213"/>
                <a:gd name="T74" fmla="*/ 551 w 706"/>
                <a:gd name="T75" fmla="*/ 1007 h 1213"/>
                <a:gd name="T76" fmla="*/ 615 w 706"/>
                <a:gd name="T77" fmla="*/ 929 h 1213"/>
                <a:gd name="T78" fmla="*/ 662 w 706"/>
                <a:gd name="T79" fmla="*/ 843 h 1213"/>
                <a:gd name="T80" fmla="*/ 693 w 706"/>
                <a:gd name="T81" fmla="*/ 751 h 1213"/>
                <a:gd name="T82" fmla="*/ 706 w 706"/>
                <a:gd name="T83" fmla="*/ 654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06" h="1213">
                  <a:moveTo>
                    <a:pt x="706" y="654"/>
                  </a:moveTo>
                  <a:lnTo>
                    <a:pt x="706" y="620"/>
                  </a:lnTo>
                  <a:lnTo>
                    <a:pt x="705" y="604"/>
                  </a:lnTo>
                  <a:lnTo>
                    <a:pt x="703" y="586"/>
                  </a:lnTo>
                  <a:lnTo>
                    <a:pt x="701" y="569"/>
                  </a:lnTo>
                  <a:lnTo>
                    <a:pt x="699" y="553"/>
                  </a:lnTo>
                  <a:lnTo>
                    <a:pt x="693" y="523"/>
                  </a:lnTo>
                  <a:lnTo>
                    <a:pt x="686" y="493"/>
                  </a:lnTo>
                  <a:lnTo>
                    <a:pt x="677" y="464"/>
                  </a:lnTo>
                  <a:lnTo>
                    <a:pt x="667" y="435"/>
                  </a:lnTo>
                  <a:lnTo>
                    <a:pt x="654" y="408"/>
                  </a:lnTo>
                  <a:lnTo>
                    <a:pt x="640" y="380"/>
                  </a:lnTo>
                  <a:lnTo>
                    <a:pt x="625" y="354"/>
                  </a:lnTo>
                  <a:lnTo>
                    <a:pt x="609" y="328"/>
                  </a:lnTo>
                  <a:lnTo>
                    <a:pt x="592" y="303"/>
                  </a:lnTo>
                  <a:lnTo>
                    <a:pt x="573" y="279"/>
                  </a:lnTo>
                  <a:lnTo>
                    <a:pt x="553" y="256"/>
                  </a:lnTo>
                  <a:lnTo>
                    <a:pt x="532" y="233"/>
                  </a:lnTo>
                  <a:lnTo>
                    <a:pt x="510" y="212"/>
                  </a:lnTo>
                  <a:lnTo>
                    <a:pt x="486" y="191"/>
                  </a:lnTo>
                  <a:lnTo>
                    <a:pt x="462" y="170"/>
                  </a:lnTo>
                  <a:lnTo>
                    <a:pt x="436" y="152"/>
                  </a:lnTo>
                  <a:lnTo>
                    <a:pt x="413" y="136"/>
                  </a:lnTo>
                  <a:lnTo>
                    <a:pt x="389" y="121"/>
                  </a:lnTo>
                  <a:lnTo>
                    <a:pt x="365" y="107"/>
                  </a:lnTo>
                  <a:lnTo>
                    <a:pt x="339" y="93"/>
                  </a:lnTo>
                  <a:lnTo>
                    <a:pt x="314" y="81"/>
                  </a:lnTo>
                  <a:lnTo>
                    <a:pt x="288" y="68"/>
                  </a:lnTo>
                  <a:lnTo>
                    <a:pt x="261" y="58"/>
                  </a:lnTo>
                  <a:lnTo>
                    <a:pt x="233" y="47"/>
                  </a:lnTo>
                  <a:lnTo>
                    <a:pt x="206" y="38"/>
                  </a:lnTo>
                  <a:lnTo>
                    <a:pt x="178" y="30"/>
                  </a:lnTo>
                  <a:lnTo>
                    <a:pt x="149" y="22"/>
                  </a:lnTo>
                  <a:lnTo>
                    <a:pt x="119" y="15"/>
                  </a:lnTo>
                  <a:lnTo>
                    <a:pt x="91" y="10"/>
                  </a:lnTo>
                  <a:lnTo>
                    <a:pt x="61" y="6"/>
                  </a:lnTo>
                  <a:lnTo>
                    <a:pt x="31" y="2"/>
                  </a:lnTo>
                  <a:lnTo>
                    <a:pt x="0" y="0"/>
                  </a:lnTo>
                  <a:lnTo>
                    <a:pt x="0" y="614"/>
                  </a:lnTo>
                  <a:lnTo>
                    <a:pt x="18" y="615"/>
                  </a:lnTo>
                  <a:lnTo>
                    <a:pt x="35" y="620"/>
                  </a:lnTo>
                  <a:lnTo>
                    <a:pt x="51" y="626"/>
                  </a:lnTo>
                  <a:lnTo>
                    <a:pt x="65" y="634"/>
                  </a:lnTo>
                  <a:lnTo>
                    <a:pt x="76" y="644"/>
                  </a:lnTo>
                  <a:lnTo>
                    <a:pt x="85" y="655"/>
                  </a:lnTo>
                  <a:lnTo>
                    <a:pt x="89" y="668"/>
                  </a:lnTo>
                  <a:lnTo>
                    <a:pt x="92" y="682"/>
                  </a:lnTo>
                  <a:lnTo>
                    <a:pt x="89" y="696"/>
                  </a:lnTo>
                  <a:lnTo>
                    <a:pt x="85" y="708"/>
                  </a:lnTo>
                  <a:lnTo>
                    <a:pt x="76" y="719"/>
                  </a:lnTo>
                  <a:lnTo>
                    <a:pt x="65" y="729"/>
                  </a:lnTo>
                  <a:lnTo>
                    <a:pt x="51" y="737"/>
                  </a:lnTo>
                  <a:lnTo>
                    <a:pt x="35" y="743"/>
                  </a:lnTo>
                  <a:lnTo>
                    <a:pt x="18" y="748"/>
                  </a:lnTo>
                  <a:lnTo>
                    <a:pt x="0" y="749"/>
                  </a:lnTo>
                  <a:lnTo>
                    <a:pt x="0" y="1213"/>
                  </a:lnTo>
                  <a:lnTo>
                    <a:pt x="5" y="1213"/>
                  </a:lnTo>
                  <a:lnTo>
                    <a:pt x="12" y="1213"/>
                  </a:lnTo>
                  <a:lnTo>
                    <a:pt x="18" y="1213"/>
                  </a:lnTo>
                  <a:lnTo>
                    <a:pt x="25" y="1213"/>
                  </a:lnTo>
                  <a:lnTo>
                    <a:pt x="65" y="1212"/>
                  </a:lnTo>
                  <a:lnTo>
                    <a:pt x="104" y="1210"/>
                  </a:lnTo>
                  <a:lnTo>
                    <a:pt x="142" y="1205"/>
                  </a:lnTo>
                  <a:lnTo>
                    <a:pt x="180" y="1198"/>
                  </a:lnTo>
                  <a:lnTo>
                    <a:pt x="217" y="1190"/>
                  </a:lnTo>
                  <a:lnTo>
                    <a:pt x="254" y="1181"/>
                  </a:lnTo>
                  <a:lnTo>
                    <a:pt x="289" y="1169"/>
                  </a:lnTo>
                  <a:lnTo>
                    <a:pt x="323" y="1157"/>
                  </a:lnTo>
                  <a:lnTo>
                    <a:pt x="356" y="1143"/>
                  </a:lnTo>
                  <a:lnTo>
                    <a:pt x="388" y="1128"/>
                  </a:lnTo>
                  <a:lnTo>
                    <a:pt x="418" y="1111"/>
                  </a:lnTo>
                  <a:lnTo>
                    <a:pt x="448" y="1092"/>
                  </a:lnTo>
                  <a:lnTo>
                    <a:pt x="475" y="1073"/>
                  </a:lnTo>
                  <a:lnTo>
                    <a:pt x="502" y="1052"/>
                  </a:lnTo>
                  <a:lnTo>
                    <a:pt x="527" y="1030"/>
                  </a:lnTo>
                  <a:lnTo>
                    <a:pt x="551" y="1007"/>
                  </a:lnTo>
                  <a:lnTo>
                    <a:pt x="585" y="969"/>
                  </a:lnTo>
                  <a:lnTo>
                    <a:pt x="615" y="929"/>
                  </a:lnTo>
                  <a:lnTo>
                    <a:pt x="640" y="887"/>
                  </a:lnTo>
                  <a:lnTo>
                    <a:pt x="662" y="843"/>
                  </a:lnTo>
                  <a:lnTo>
                    <a:pt x="679" y="798"/>
                  </a:lnTo>
                  <a:lnTo>
                    <a:pt x="693" y="751"/>
                  </a:lnTo>
                  <a:lnTo>
                    <a:pt x="701" y="704"/>
                  </a:lnTo>
                  <a:lnTo>
                    <a:pt x="706" y="654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3022600" y="5222875"/>
              <a:ext cx="582613" cy="446087"/>
            </a:xfrm>
            <a:custGeom>
              <a:avLst/>
              <a:gdLst>
                <a:gd name="T0" fmla="*/ 23 w 735"/>
                <a:gd name="T1" fmla="*/ 186 h 564"/>
                <a:gd name="T2" fmla="*/ 0 w 735"/>
                <a:gd name="T3" fmla="*/ 560 h 564"/>
                <a:gd name="T4" fmla="*/ 38 w 735"/>
                <a:gd name="T5" fmla="*/ 562 h 564"/>
                <a:gd name="T6" fmla="*/ 76 w 735"/>
                <a:gd name="T7" fmla="*/ 564 h 564"/>
                <a:gd name="T8" fmla="*/ 114 w 735"/>
                <a:gd name="T9" fmla="*/ 562 h 564"/>
                <a:gd name="T10" fmla="*/ 152 w 735"/>
                <a:gd name="T11" fmla="*/ 559 h 564"/>
                <a:gd name="T12" fmla="*/ 190 w 735"/>
                <a:gd name="T13" fmla="*/ 556 h 564"/>
                <a:gd name="T14" fmla="*/ 227 w 735"/>
                <a:gd name="T15" fmla="*/ 549 h 564"/>
                <a:gd name="T16" fmla="*/ 265 w 735"/>
                <a:gd name="T17" fmla="*/ 542 h 564"/>
                <a:gd name="T18" fmla="*/ 301 w 735"/>
                <a:gd name="T19" fmla="*/ 531 h 564"/>
                <a:gd name="T20" fmla="*/ 337 w 735"/>
                <a:gd name="T21" fmla="*/ 521 h 564"/>
                <a:gd name="T22" fmla="*/ 372 w 735"/>
                <a:gd name="T23" fmla="*/ 508 h 564"/>
                <a:gd name="T24" fmla="*/ 406 w 735"/>
                <a:gd name="T25" fmla="*/ 493 h 564"/>
                <a:gd name="T26" fmla="*/ 439 w 735"/>
                <a:gd name="T27" fmla="*/ 477 h 564"/>
                <a:gd name="T28" fmla="*/ 470 w 735"/>
                <a:gd name="T29" fmla="*/ 460 h 564"/>
                <a:gd name="T30" fmla="*/ 501 w 735"/>
                <a:gd name="T31" fmla="*/ 440 h 564"/>
                <a:gd name="T32" fmla="*/ 530 w 735"/>
                <a:gd name="T33" fmla="*/ 420 h 564"/>
                <a:gd name="T34" fmla="*/ 557 w 735"/>
                <a:gd name="T35" fmla="*/ 397 h 564"/>
                <a:gd name="T36" fmla="*/ 600 w 735"/>
                <a:gd name="T37" fmla="*/ 354 h 564"/>
                <a:gd name="T38" fmla="*/ 637 w 735"/>
                <a:gd name="T39" fmla="*/ 309 h 564"/>
                <a:gd name="T40" fmla="*/ 667 w 735"/>
                <a:gd name="T41" fmla="*/ 264 h 564"/>
                <a:gd name="T42" fmla="*/ 693 w 735"/>
                <a:gd name="T43" fmla="*/ 217 h 564"/>
                <a:gd name="T44" fmla="*/ 711 w 735"/>
                <a:gd name="T45" fmla="*/ 168 h 564"/>
                <a:gd name="T46" fmla="*/ 724 w 735"/>
                <a:gd name="T47" fmla="*/ 119 h 564"/>
                <a:gd name="T48" fmla="*/ 732 w 735"/>
                <a:gd name="T49" fmla="*/ 68 h 564"/>
                <a:gd name="T50" fmla="*/ 735 w 735"/>
                <a:gd name="T51" fmla="*/ 16 h 564"/>
                <a:gd name="T52" fmla="*/ 315 w 735"/>
                <a:gd name="T53" fmla="*/ 0 h 564"/>
                <a:gd name="T54" fmla="*/ 292 w 735"/>
                <a:gd name="T55" fmla="*/ 85 h 564"/>
                <a:gd name="T56" fmla="*/ 238 w 735"/>
                <a:gd name="T57" fmla="*/ 148 h 564"/>
                <a:gd name="T58" fmla="*/ 107 w 735"/>
                <a:gd name="T59" fmla="*/ 194 h 564"/>
                <a:gd name="T60" fmla="*/ 23 w 735"/>
                <a:gd name="T61" fmla="*/ 186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5" h="564">
                  <a:moveTo>
                    <a:pt x="23" y="186"/>
                  </a:moveTo>
                  <a:lnTo>
                    <a:pt x="0" y="560"/>
                  </a:lnTo>
                  <a:lnTo>
                    <a:pt x="38" y="562"/>
                  </a:lnTo>
                  <a:lnTo>
                    <a:pt x="76" y="564"/>
                  </a:lnTo>
                  <a:lnTo>
                    <a:pt x="114" y="562"/>
                  </a:lnTo>
                  <a:lnTo>
                    <a:pt x="152" y="559"/>
                  </a:lnTo>
                  <a:lnTo>
                    <a:pt x="190" y="556"/>
                  </a:lnTo>
                  <a:lnTo>
                    <a:pt x="227" y="549"/>
                  </a:lnTo>
                  <a:lnTo>
                    <a:pt x="265" y="542"/>
                  </a:lnTo>
                  <a:lnTo>
                    <a:pt x="301" y="531"/>
                  </a:lnTo>
                  <a:lnTo>
                    <a:pt x="337" y="521"/>
                  </a:lnTo>
                  <a:lnTo>
                    <a:pt x="372" y="508"/>
                  </a:lnTo>
                  <a:lnTo>
                    <a:pt x="406" y="493"/>
                  </a:lnTo>
                  <a:lnTo>
                    <a:pt x="439" y="477"/>
                  </a:lnTo>
                  <a:lnTo>
                    <a:pt x="470" y="460"/>
                  </a:lnTo>
                  <a:lnTo>
                    <a:pt x="501" y="440"/>
                  </a:lnTo>
                  <a:lnTo>
                    <a:pt x="530" y="420"/>
                  </a:lnTo>
                  <a:lnTo>
                    <a:pt x="557" y="397"/>
                  </a:lnTo>
                  <a:lnTo>
                    <a:pt x="600" y="354"/>
                  </a:lnTo>
                  <a:lnTo>
                    <a:pt x="637" y="309"/>
                  </a:lnTo>
                  <a:lnTo>
                    <a:pt x="667" y="264"/>
                  </a:lnTo>
                  <a:lnTo>
                    <a:pt x="693" y="217"/>
                  </a:lnTo>
                  <a:lnTo>
                    <a:pt x="711" y="168"/>
                  </a:lnTo>
                  <a:lnTo>
                    <a:pt x="724" y="119"/>
                  </a:lnTo>
                  <a:lnTo>
                    <a:pt x="732" y="68"/>
                  </a:lnTo>
                  <a:lnTo>
                    <a:pt x="735" y="16"/>
                  </a:lnTo>
                  <a:lnTo>
                    <a:pt x="315" y="0"/>
                  </a:lnTo>
                  <a:lnTo>
                    <a:pt x="292" y="85"/>
                  </a:lnTo>
                  <a:lnTo>
                    <a:pt x="238" y="148"/>
                  </a:lnTo>
                  <a:lnTo>
                    <a:pt x="107" y="194"/>
                  </a:lnTo>
                  <a:lnTo>
                    <a:pt x="23" y="186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3216275" y="5272088"/>
              <a:ext cx="354013" cy="300037"/>
            </a:xfrm>
            <a:custGeom>
              <a:avLst/>
              <a:gdLst>
                <a:gd name="T0" fmla="*/ 0 w 444"/>
                <a:gd name="T1" fmla="*/ 63 h 378"/>
                <a:gd name="T2" fmla="*/ 254 w 444"/>
                <a:gd name="T3" fmla="*/ 378 h 378"/>
                <a:gd name="T4" fmla="*/ 270 w 444"/>
                <a:gd name="T5" fmla="*/ 366 h 378"/>
                <a:gd name="T6" fmla="*/ 286 w 444"/>
                <a:gd name="T7" fmla="*/ 354 h 378"/>
                <a:gd name="T8" fmla="*/ 300 w 444"/>
                <a:gd name="T9" fmla="*/ 341 h 378"/>
                <a:gd name="T10" fmla="*/ 315 w 444"/>
                <a:gd name="T11" fmla="*/ 330 h 378"/>
                <a:gd name="T12" fmla="*/ 328 w 444"/>
                <a:gd name="T13" fmla="*/ 318 h 378"/>
                <a:gd name="T14" fmla="*/ 341 w 444"/>
                <a:gd name="T15" fmla="*/ 306 h 378"/>
                <a:gd name="T16" fmla="*/ 353 w 444"/>
                <a:gd name="T17" fmla="*/ 293 h 378"/>
                <a:gd name="T18" fmla="*/ 365 w 444"/>
                <a:gd name="T19" fmla="*/ 280 h 378"/>
                <a:gd name="T20" fmla="*/ 376 w 444"/>
                <a:gd name="T21" fmla="*/ 267 h 378"/>
                <a:gd name="T22" fmla="*/ 388 w 444"/>
                <a:gd name="T23" fmla="*/ 254 h 378"/>
                <a:gd name="T24" fmla="*/ 398 w 444"/>
                <a:gd name="T25" fmla="*/ 239 h 378"/>
                <a:gd name="T26" fmla="*/ 407 w 444"/>
                <a:gd name="T27" fmla="*/ 224 h 378"/>
                <a:gd name="T28" fmla="*/ 418 w 444"/>
                <a:gd name="T29" fmla="*/ 209 h 378"/>
                <a:gd name="T30" fmla="*/ 427 w 444"/>
                <a:gd name="T31" fmla="*/ 193 h 378"/>
                <a:gd name="T32" fmla="*/ 435 w 444"/>
                <a:gd name="T33" fmla="*/ 176 h 378"/>
                <a:gd name="T34" fmla="*/ 444 w 444"/>
                <a:gd name="T35" fmla="*/ 157 h 378"/>
                <a:gd name="T36" fmla="*/ 53 w 444"/>
                <a:gd name="T37" fmla="*/ 0 h 378"/>
                <a:gd name="T38" fmla="*/ 0 w 444"/>
                <a:gd name="T39" fmla="*/ 63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4" h="378">
                  <a:moveTo>
                    <a:pt x="0" y="63"/>
                  </a:moveTo>
                  <a:lnTo>
                    <a:pt x="254" y="378"/>
                  </a:lnTo>
                  <a:lnTo>
                    <a:pt x="270" y="366"/>
                  </a:lnTo>
                  <a:lnTo>
                    <a:pt x="286" y="354"/>
                  </a:lnTo>
                  <a:lnTo>
                    <a:pt x="300" y="341"/>
                  </a:lnTo>
                  <a:lnTo>
                    <a:pt x="315" y="330"/>
                  </a:lnTo>
                  <a:lnTo>
                    <a:pt x="328" y="318"/>
                  </a:lnTo>
                  <a:lnTo>
                    <a:pt x="341" y="306"/>
                  </a:lnTo>
                  <a:lnTo>
                    <a:pt x="353" y="293"/>
                  </a:lnTo>
                  <a:lnTo>
                    <a:pt x="365" y="280"/>
                  </a:lnTo>
                  <a:lnTo>
                    <a:pt x="376" y="267"/>
                  </a:lnTo>
                  <a:lnTo>
                    <a:pt x="388" y="254"/>
                  </a:lnTo>
                  <a:lnTo>
                    <a:pt x="398" y="239"/>
                  </a:lnTo>
                  <a:lnTo>
                    <a:pt x="407" y="224"/>
                  </a:lnTo>
                  <a:lnTo>
                    <a:pt x="418" y="209"/>
                  </a:lnTo>
                  <a:lnTo>
                    <a:pt x="427" y="193"/>
                  </a:lnTo>
                  <a:lnTo>
                    <a:pt x="435" y="176"/>
                  </a:lnTo>
                  <a:lnTo>
                    <a:pt x="444" y="157"/>
                  </a:lnTo>
                  <a:lnTo>
                    <a:pt x="53" y="0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3235325" y="5302250"/>
              <a:ext cx="304800" cy="214312"/>
            </a:xfrm>
            <a:custGeom>
              <a:avLst/>
              <a:gdLst>
                <a:gd name="T0" fmla="*/ 383 w 383"/>
                <a:gd name="T1" fmla="*/ 184 h 269"/>
                <a:gd name="T2" fmla="*/ 376 w 383"/>
                <a:gd name="T3" fmla="*/ 195 h 269"/>
                <a:gd name="T4" fmla="*/ 368 w 383"/>
                <a:gd name="T5" fmla="*/ 207 h 269"/>
                <a:gd name="T6" fmla="*/ 359 w 383"/>
                <a:gd name="T7" fmla="*/ 219 h 269"/>
                <a:gd name="T8" fmla="*/ 351 w 383"/>
                <a:gd name="T9" fmla="*/ 230 h 269"/>
                <a:gd name="T10" fmla="*/ 342 w 383"/>
                <a:gd name="T11" fmla="*/ 240 h 269"/>
                <a:gd name="T12" fmla="*/ 333 w 383"/>
                <a:gd name="T13" fmla="*/ 251 h 269"/>
                <a:gd name="T14" fmla="*/ 323 w 383"/>
                <a:gd name="T15" fmla="*/ 261 h 269"/>
                <a:gd name="T16" fmla="*/ 314 w 383"/>
                <a:gd name="T17" fmla="*/ 269 h 269"/>
                <a:gd name="T18" fmla="*/ 0 w 383"/>
                <a:gd name="T19" fmla="*/ 7 h 269"/>
                <a:gd name="T20" fmla="*/ 38 w 383"/>
                <a:gd name="T21" fmla="*/ 0 h 269"/>
                <a:gd name="T22" fmla="*/ 383 w 383"/>
                <a:gd name="T23" fmla="*/ 184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3" h="269">
                  <a:moveTo>
                    <a:pt x="383" y="184"/>
                  </a:moveTo>
                  <a:lnTo>
                    <a:pt x="376" y="195"/>
                  </a:lnTo>
                  <a:lnTo>
                    <a:pt x="368" y="207"/>
                  </a:lnTo>
                  <a:lnTo>
                    <a:pt x="359" y="219"/>
                  </a:lnTo>
                  <a:lnTo>
                    <a:pt x="351" y="230"/>
                  </a:lnTo>
                  <a:lnTo>
                    <a:pt x="342" y="240"/>
                  </a:lnTo>
                  <a:lnTo>
                    <a:pt x="333" y="251"/>
                  </a:lnTo>
                  <a:lnTo>
                    <a:pt x="323" y="261"/>
                  </a:lnTo>
                  <a:lnTo>
                    <a:pt x="314" y="269"/>
                  </a:lnTo>
                  <a:lnTo>
                    <a:pt x="0" y="7"/>
                  </a:lnTo>
                  <a:lnTo>
                    <a:pt x="38" y="0"/>
                  </a:lnTo>
                  <a:lnTo>
                    <a:pt x="383" y="184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3143250" y="5338763"/>
              <a:ext cx="222250" cy="306387"/>
            </a:xfrm>
            <a:custGeom>
              <a:avLst/>
              <a:gdLst>
                <a:gd name="T0" fmla="*/ 62 w 279"/>
                <a:gd name="T1" fmla="*/ 0 h 386"/>
                <a:gd name="T2" fmla="*/ 279 w 279"/>
                <a:gd name="T3" fmla="*/ 336 h 386"/>
                <a:gd name="T4" fmla="*/ 262 w 279"/>
                <a:gd name="T5" fmla="*/ 344 h 386"/>
                <a:gd name="T6" fmla="*/ 246 w 279"/>
                <a:gd name="T7" fmla="*/ 351 h 386"/>
                <a:gd name="T8" fmla="*/ 229 w 279"/>
                <a:gd name="T9" fmla="*/ 357 h 386"/>
                <a:gd name="T10" fmla="*/ 212 w 279"/>
                <a:gd name="T11" fmla="*/ 363 h 386"/>
                <a:gd name="T12" fmla="*/ 196 w 279"/>
                <a:gd name="T13" fmla="*/ 368 h 386"/>
                <a:gd name="T14" fmla="*/ 179 w 279"/>
                <a:gd name="T15" fmla="*/ 374 h 386"/>
                <a:gd name="T16" fmla="*/ 163 w 279"/>
                <a:gd name="T17" fmla="*/ 380 h 386"/>
                <a:gd name="T18" fmla="*/ 146 w 279"/>
                <a:gd name="T19" fmla="*/ 386 h 386"/>
                <a:gd name="T20" fmla="*/ 0 w 279"/>
                <a:gd name="T21" fmla="*/ 31 h 386"/>
                <a:gd name="T22" fmla="*/ 62 w 279"/>
                <a:gd name="T23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9" h="386">
                  <a:moveTo>
                    <a:pt x="62" y="0"/>
                  </a:moveTo>
                  <a:lnTo>
                    <a:pt x="279" y="336"/>
                  </a:lnTo>
                  <a:lnTo>
                    <a:pt x="262" y="344"/>
                  </a:lnTo>
                  <a:lnTo>
                    <a:pt x="246" y="351"/>
                  </a:lnTo>
                  <a:lnTo>
                    <a:pt x="229" y="357"/>
                  </a:lnTo>
                  <a:lnTo>
                    <a:pt x="212" y="363"/>
                  </a:lnTo>
                  <a:lnTo>
                    <a:pt x="196" y="368"/>
                  </a:lnTo>
                  <a:lnTo>
                    <a:pt x="179" y="374"/>
                  </a:lnTo>
                  <a:lnTo>
                    <a:pt x="163" y="380"/>
                  </a:lnTo>
                  <a:lnTo>
                    <a:pt x="146" y="386"/>
                  </a:lnTo>
                  <a:lnTo>
                    <a:pt x="0" y="31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3076575" y="5368925"/>
              <a:ext cx="131763" cy="301625"/>
            </a:xfrm>
            <a:custGeom>
              <a:avLst/>
              <a:gdLst>
                <a:gd name="T0" fmla="*/ 1 w 167"/>
                <a:gd name="T1" fmla="*/ 0 h 380"/>
                <a:gd name="T2" fmla="*/ 0 w 167"/>
                <a:gd name="T3" fmla="*/ 379 h 380"/>
                <a:gd name="T4" fmla="*/ 13 w 167"/>
                <a:gd name="T5" fmla="*/ 380 h 380"/>
                <a:gd name="T6" fmla="*/ 32 w 167"/>
                <a:gd name="T7" fmla="*/ 379 h 380"/>
                <a:gd name="T8" fmla="*/ 55 w 167"/>
                <a:gd name="T9" fmla="*/ 378 h 380"/>
                <a:gd name="T10" fmla="*/ 81 w 167"/>
                <a:gd name="T11" fmla="*/ 375 h 380"/>
                <a:gd name="T12" fmla="*/ 106 w 167"/>
                <a:gd name="T13" fmla="*/ 372 h 380"/>
                <a:gd name="T14" fmla="*/ 130 w 167"/>
                <a:gd name="T15" fmla="*/ 368 h 380"/>
                <a:gd name="T16" fmla="*/ 151 w 167"/>
                <a:gd name="T17" fmla="*/ 365 h 380"/>
                <a:gd name="T18" fmla="*/ 167 w 167"/>
                <a:gd name="T19" fmla="*/ 361 h 380"/>
                <a:gd name="T20" fmla="*/ 47 w 167"/>
                <a:gd name="T21" fmla="*/ 0 h 380"/>
                <a:gd name="T22" fmla="*/ 1 w 167"/>
                <a:gd name="T23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380">
                  <a:moveTo>
                    <a:pt x="1" y="0"/>
                  </a:moveTo>
                  <a:lnTo>
                    <a:pt x="0" y="379"/>
                  </a:lnTo>
                  <a:lnTo>
                    <a:pt x="13" y="380"/>
                  </a:lnTo>
                  <a:lnTo>
                    <a:pt x="32" y="379"/>
                  </a:lnTo>
                  <a:lnTo>
                    <a:pt x="55" y="378"/>
                  </a:lnTo>
                  <a:lnTo>
                    <a:pt x="81" y="375"/>
                  </a:lnTo>
                  <a:lnTo>
                    <a:pt x="106" y="372"/>
                  </a:lnTo>
                  <a:lnTo>
                    <a:pt x="130" y="368"/>
                  </a:lnTo>
                  <a:lnTo>
                    <a:pt x="151" y="365"/>
                  </a:lnTo>
                  <a:lnTo>
                    <a:pt x="167" y="361"/>
                  </a:lnTo>
                  <a:lnTo>
                    <a:pt x="4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3100388" y="5368925"/>
              <a:ext cx="55563" cy="301625"/>
            </a:xfrm>
            <a:custGeom>
              <a:avLst/>
              <a:gdLst>
                <a:gd name="T0" fmla="*/ 0 w 69"/>
                <a:gd name="T1" fmla="*/ 0 h 379"/>
                <a:gd name="T2" fmla="*/ 0 w 69"/>
                <a:gd name="T3" fmla="*/ 379 h 379"/>
                <a:gd name="T4" fmla="*/ 7 w 69"/>
                <a:gd name="T5" fmla="*/ 378 h 379"/>
                <a:gd name="T6" fmla="*/ 14 w 69"/>
                <a:gd name="T7" fmla="*/ 378 h 379"/>
                <a:gd name="T8" fmla="*/ 22 w 69"/>
                <a:gd name="T9" fmla="*/ 378 h 379"/>
                <a:gd name="T10" fmla="*/ 31 w 69"/>
                <a:gd name="T11" fmla="*/ 376 h 379"/>
                <a:gd name="T12" fmla="*/ 41 w 69"/>
                <a:gd name="T13" fmla="*/ 376 h 379"/>
                <a:gd name="T14" fmla="*/ 50 w 69"/>
                <a:gd name="T15" fmla="*/ 375 h 379"/>
                <a:gd name="T16" fmla="*/ 59 w 69"/>
                <a:gd name="T17" fmla="*/ 373 h 379"/>
                <a:gd name="T18" fmla="*/ 69 w 69"/>
                <a:gd name="T19" fmla="*/ 371 h 379"/>
                <a:gd name="T20" fmla="*/ 0 w 69"/>
                <a:gd name="T21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379">
                  <a:moveTo>
                    <a:pt x="0" y="0"/>
                  </a:moveTo>
                  <a:lnTo>
                    <a:pt x="0" y="379"/>
                  </a:lnTo>
                  <a:lnTo>
                    <a:pt x="7" y="378"/>
                  </a:lnTo>
                  <a:lnTo>
                    <a:pt x="14" y="378"/>
                  </a:lnTo>
                  <a:lnTo>
                    <a:pt x="22" y="378"/>
                  </a:lnTo>
                  <a:lnTo>
                    <a:pt x="31" y="376"/>
                  </a:lnTo>
                  <a:lnTo>
                    <a:pt x="41" y="376"/>
                  </a:lnTo>
                  <a:lnTo>
                    <a:pt x="50" y="375"/>
                  </a:lnTo>
                  <a:lnTo>
                    <a:pt x="59" y="373"/>
                  </a:lnTo>
                  <a:lnTo>
                    <a:pt x="69" y="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3735388" y="4902200"/>
              <a:ext cx="547688" cy="962025"/>
            </a:xfrm>
            <a:custGeom>
              <a:avLst/>
              <a:gdLst>
                <a:gd name="T0" fmla="*/ 690 w 690"/>
                <a:gd name="T1" fmla="*/ 619 h 1212"/>
                <a:gd name="T2" fmla="*/ 688 w 690"/>
                <a:gd name="T3" fmla="*/ 585 h 1212"/>
                <a:gd name="T4" fmla="*/ 683 w 690"/>
                <a:gd name="T5" fmla="*/ 552 h 1212"/>
                <a:gd name="T6" fmla="*/ 669 w 690"/>
                <a:gd name="T7" fmla="*/ 492 h 1212"/>
                <a:gd name="T8" fmla="*/ 650 w 690"/>
                <a:gd name="T9" fmla="*/ 434 h 1212"/>
                <a:gd name="T10" fmla="*/ 623 w 690"/>
                <a:gd name="T11" fmla="*/ 379 h 1212"/>
                <a:gd name="T12" fmla="*/ 592 w 690"/>
                <a:gd name="T13" fmla="*/ 327 h 1212"/>
                <a:gd name="T14" fmla="*/ 555 w 690"/>
                <a:gd name="T15" fmla="*/ 278 h 1212"/>
                <a:gd name="T16" fmla="*/ 515 w 690"/>
                <a:gd name="T17" fmla="*/ 232 h 1212"/>
                <a:gd name="T18" fmla="*/ 469 w 690"/>
                <a:gd name="T19" fmla="*/ 190 h 1212"/>
                <a:gd name="T20" fmla="*/ 420 w 690"/>
                <a:gd name="T21" fmla="*/ 151 h 1212"/>
                <a:gd name="T22" fmla="*/ 375 w 690"/>
                <a:gd name="T23" fmla="*/ 121 h 1212"/>
                <a:gd name="T24" fmla="*/ 327 w 690"/>
                <a:gd name="T25" fmla="*/ 93 h 1212"/>
                <a:gd name="T26" fmla="*/ 276 w 690"/>
                <a:gd name="T27" fmla="*/ 69 h 1212"/>
                <a:gd name="T28" fmla="*/ 225 w 690"/>
                <a:gd name="T29" fmla="*/ 48 h 1212"/>
                <a:gd name="T30" fmla="*/ 170 w 690"/>
                <a:gd name="T31" fmla="*/ 31 h 1212"/>
                <a:gd name="T32" fmla="*/ 115 w 690"/>
                <a:gd name="T33" fmla="*/ 16 h 1212"/>
                <a:gd name="T34" fmla="*/ 57 w 690"/>
                <a:gd name="T35" fmla="*/ 7 h 1212"/>
                <a:gd name="T36" fmla="*/ 0 w 690"/>
                <a:gd name="T37" fmla="*/ 0 h 1212"/>
                <a:gd name="T38" fmla="*/ 7 w 690"/>
                <a:gd name="T39" fmla="*/ 507 h 1212"/>
                <a:gd name="T40" fmla="*/ 19 w 690"/>
                <a:gd name="T41" fmla="*/ 508 h 1212"/>
                <a:gd name="T42" fmla="*/ 33 w 690"/>
                <a:gd name="T43" fmla="*/ 513 h 1212"/>
                <a:gd name="T44" fmla="*/ 47 w 690"/>
                <a:gd name="T45" fmla="*/ 518 h 1212"/>
                <a:gd name="T46" fmla="*/ 61 w 690"/>
                <a:gd name="T47" fmla="*/ 526 h 1212"/>
                <a:gd name="T48" fmla="*/ 74 w 690"/>
                <a:gd name="T49" fmla="*/ 537 h 1212"/>
                <a:gd name="T50" fmla="*/ 83 w 690"/>
                <a:gd name="T51" fmla="*/ 547 h 1212"/>
                <a:gd name="T52" fmla="*/ 90 w 690"/>
                <a:gd name="T53" fmla="*/ 561 h 1212"/>
                <a:gd name="T54" fmla="*/ 92 w 690"/>
                <a:gd name="T55" fmla="*/ 586 h 1212"/>
                <a:gd name="T56" fmla="*/ 82 w 690"/>
                <a:gd name="T57" fmla="*/ 619 h 1212"/>
                <a:gd name="T58" fmla="*/ 64 w 690"/>
                <a:gd name="T59" fmla="*/ 638 h 1212"/>
                <a:gd name="T60" fmla="*/ 48 w 690"/>
                <a:gd name="T61" fmla="*/ 649 h 1212"/>
                <a:gd name="T62" fmla="*/ 30 w 690"/>
                <a:gd name="T63" fmla="*/ 656 h 1212"/>
                <a:gd name="T64" fmla="*/ 10 w 690"/>
                <a:gd name="T65" fmla="*/ 660 h 1212"/>
                <a:gd name="T66" fmla="*/ 0 w 690"/>
                <a:gd name="T67" fmla="*/ 1212 h 1212"/>
                <a:gd name="T68" fmla="*/ 3 w 690"/>
                <a:gd name="T69" fmla="*/ 1212 h 1212"/>
                <a:gd name="T70" fmla="*/ 8 w 690"/>
                <a:gd name="T71" fmla="*/ 1212 h 1212"/>
                <a:gd name="T72" fmla="*/ 87 w 690"/>
                <a:gd name="T73" fmla="*/ 1209 h 1212"/>
                <a:gd name="T74" fmla="*/ 165 w 690"/>
                <a:gd name="T75" fmla="*/ 1197 h 1212"/>
                <a:gd name="T76" fmla="*/ 237 w 690"/>
                <a:gd name="T77" fmla="*/ 1180 h 1212"/>
                <a:gd name="T78" fmla="*/ 306 w 690"/>
                <a:gd name="T79" fmla="*/ 1156 h 1212"/>
                <a:gd name="T80" fmla="*/ 371 w 690"/>
                <a:gd name="T81" fmla="*/ 1126 h 1212"/>
                <a:gd name="T82" fmla="*/ 431 w 690"/>
                <a:gd name="T83" fmla="*/ 1091 h 1212"/>
                <a:gd name="T84" fmla="*/ 486 w 690"/>
                <a:gd name="T85" fmla="*/ 1050 h 1212"/>
                <a:gd name="T86" fmla="*/ 536 w 690"/>
                <a:gd name="T87" fmla="*/ 1005 h 1212"/>
                <a:gd name="T88" fmla="*/ 599 w 690"/>
                <a:gd name="T89" fmla="*/ 927 h 1212"/>
                <a:gd name="T90" fmla="*/ 646 w 690"/>
                <a:gd name="T91" fmla="*/ 842 h 1212"/>
                <a:gd name="T92" fmla="*/ 677 w 690"/>
                <a:gd name="T93" fmla="*/ 750 h 1212"/>
                <a:gd name="T94" fmla="*/ 690 w 690"/>
                <a:gd name="T95" fmla="*/ 653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90" h="1212">
                  <a:moveTo>
                    <a:pt x="690" y="653"/>
                  </a:moveTo>
                  <a:lnTo>
                    <a:pt x="690" y="619"/>
                  </a:lnTo>
                  <a:lnTo>
                    <a:pt x="689" y="601"/>
                  </a:lnTo>
                  <a:lnTo>
                    <a:pt x="688" y="585"/>
                  </a:lnTo>
                  <a:lnTo>
                    <a:pt x="685" y="568"/>
                  </a:lnTo>
                  <a:lnTo>
                    <a:pt x="683" y="552"/>
                  </a:lnTo>
                  <a:lnTo>
                    <a:pt x="677" y="522"/>
                  </a:lnTo>
                  <a:lnTo>
                    <a:pt x="669" y="492"/>
                  </a:lnTo>
                  <a:lnTo>
                    <a:pt x="660" y="463"/>
                  </a:lnTo>
                  <a:lnTo>
                    <a:pt x="650" y="434"/>
                  </a:lnTo>
                  <a:lnTo>
                    <a:pt x="637" y="407"/>
                  </a:lnTo>
                  <a:lnTo>
                    <a:pt x="623" y="379"/>
                  </a:lnTo>
                  <a:lnTo>
                    <a:pt x="608" y="353"/>
                  </a:lnTo>
                  <a:lnTo>
                    <a:pt x="592" y="327"/>
                  </a:lnTo>
                  <a:lnTo>
                    <a:pt x="575" y="302"/>
                  </a:lnTo>
                  <a:lnTo>
                    <a:pt x="555" y="278"/>
                  </a:lnTo>
                  <a:lnTo>
                    <a:pt x="536" y="255"/>
                  </a:lnTo>
                  <a:lnTo>
                    <a:pt x="515" y="232"/>
                  </a:lnTo>
                  <a:lnTo>
                    <a:pt x="492" y="211"/>
                  </a:lnTo>
                  <a:lnTo>
                    <a:pt x="469" y="190"/>
                  </a:lnTo>
                  <a:lnTo>
                    <a:pt x="446" y="169"/>
                  </a:lnTo>
                  <a:lnTo>
                    <a:pt x="420" y="151"/>
                  </a:lnTo>
                  <a:lnTo>
                    <a:pt x="399" y="136"/>
                  </a:lnTo>
                  <a:lnTo>
                    <a:pt x="375" y="121"/>
                  </a:lnTo>
                  <a:lnTo>
                    <a:pt x="351" y="107"/>
                  </a:lnTo>
                  <a:lnTo>
                    <a:pt x="327" y="93"/>
                  </a:lnTo>
                  <a:lnTo>
                    <a:pt x="302" y="81"/>
                  </a:lnTo>
                  <a:lnTo>
                    <a:pt x="276" y="69"/>
                  </a:lnTo>
                  <a:lnTo>
                    <a:pt x="251" y="59"/>
                  </a:lnTo>
                  <a:lnTo>
                    <a:pt x="225" y="48"/>
                  </a:lnTo>
                  <a:lnTo>
                    <a:pt x="198" y="39"/>
                  </a:lnTo>
                  <a:lnTo>
                    <a:pt x="170" y="31"/>
                  </a:lnTo>
                  <a:lnTo>
                    <a:pt x="143" y="23"/>
                  </a:lnTo>
                  <a:lnTo>
                    <a:pt x="115" y="16"/>
                  </a:lnTo>
                  <a:lnTo>
                    <a:pt x="86" y="12"/>
                  </a:lnTo>
                  <a:lnTo>
                    <a:pt x="57" y="7"/>
                  </a:lnTo>
                  <a:lnTo>
                    <a:pt x="29" y="2"/>
                  </a:lnTo>
                  <a:lnTo>
                    <a:pt x="0" y="0"/>
                  </a:lnTo>
                  <a:lnTo>
                    <a:pt x="0" y="506"/>
                  </a:lnTo>
                  <a:lnTo>
                    <a:pt x="7" y="507"/>
                  </a:lnTo>
                  <a:lnTo>
                    <a:pt x="13" y="507"/>
                  </a:lnTo>
                  <a:lnTo>
                    <a:pt x="19" y="508"/>
                  </a:lnTo>
                  <a:lnTo>
                    <a:pt x="26" y="510"/>
                  </a:lnTo>
                  <a:lnTo>
                    <a:pt x="33" y="513"/>
                  </a:lnTo>
                  <a:lnTo>
                    <a:pt x="40" y="515"/>
                  </a:lnTo>
                  <a:lnTo>
                    <a:pt x="47" y="518"/>
                  </a:lnTo>
                  <a:lnTo>
                    <a:pt x="54" y="522"/>
                  </a:lnTo>
                  <a:lnTo>
                    <a:pt x="61" y="526"/>
                  </a:lnTo>
                  <a:lnTo>
                    <a:pt x="68" y="531"/>
                  </a:lnTo>
                  <a:lnTo>
                    <a:pt x="74" y="537"/>
                  </a:lnTo>
                  <a:lnTo>
                    <a:pt x="79" y="541"/>
                  </a:lnTo>
                  <a:lnTo>
                    <a:pt x="83" y="547"/>
                  </a:lnTo>
                  <a:lnTo>
                    <a:pt x="86" y="554"/>
                  </a:lnTo>
                  <a:lnTo>
                    <a:pt x="90" y="561"/>
                  </a:lnTo>
                  <a:lnTo>
                    <a:pt x="91" y="569"/>
                  </a:lnTo>
                  <a:lnTo>
                    <a:pt x="92" y="586"/>
                  </a:lnTo>
                  <a:lnTo>
                    <a:pt x="89" y="603"/>
                  </a:lnTo>
                  <a:lnTo>
                    <a:pt x="82" y="619"/>
                  </a:lnTo>
                  <a:lnTo>
                    <a:pt x="71" y="632"/>
                  </a:lnTo>
                  <a:lnTo>
                    <a:pt x="64" y="638"/>
                  </a:lnTo>
                  <a:lnTo>
                    <a:pt x="56" y="644"/>
                  </a:lnTo>
                  <a:lnTo>
                    <a:pt x="48" y="649"/>
                  </a:lnTo>
                  <a:lnTo>
                    <a:pt x="39" y="652"/>
                  </a:lnTo>
                  <a:lnTo>
                    <a:pt x="30" y="656"/>
                  </a:lnTo>
                  <a:lnTo>
                    <a:pt x="21" y="659"/>
                  </a:lnTo>
                  <a:lnTo>
                    <a:pt x="10" y="660"/>
                  </a:lnTo>
                  <a:lnTo>
                    <a:pt x="0" y="661"/>
                  </a:lnTo>
                  <a:lnTo>
                    <a:pt x="0" y="1212"/>
                  </a:lnTo>
                  <a:lnTo>
                    <a:pt x="1" y="1212"/>
                  </a:lnTo>
                  <a:lnTo>
                    <a:pt x="3" y="1212"/>
                  </a:lnTo>
                  <a:lnTo>
                    <a:pt x="6" y="1212"/>
                  </a:lnTo>
                  <a:lnTo>
                    <a:pt x="8" y="1212"/>
                  </a:lnTo>
                  <a:lnTo>
                    <a:pt x="48" y="1211"/>
                  </a:lnTo>
                  <a:lnTo>
                    <a:pt x="87" y="1209"/>
                  </a:lnTo>
                  <a:lnTo>
                    <a:pt x="127" y="1204"/>
                  </a:lnTo>
                  <a:lnTo>
                    <a:pt x="165" y="1197"/>
                  </a:lnTo>
                  <a:lnTo>
                    <a:pt x="201" y="1189"/>
                  </a:lnTo>
                  <a:lnTo>
                    <a:pt x="237" y="1180"/>
                  </a:lnTo>
                  <a:lnTo>
                    <a:pt x="272" y="1168"/>
                  </a:lnTo>
                  <a:lnTo>
                    <a:pt x="306" y="1156"/>
                  </a:lnTo>
                  <a:lnTo>
                    <a:pt x="340" y="1142"/>
                  </a:lnTo>
                  <a:lnTo>
                    <a:pt x="371" y="1126"/>
                  </a:lnTo>
                  <a:lnTo>
                    <a:pt x="402" y="1108"/>
                  </a:lnTo>
                  <a:lnTo>
                    <a:pt x="431" y="1091"/>
                  </a:lnTo>
                  <a:lnTo>
                    <a:pt x="460" y="1070"/>
                  </a:lnTo>
                  <a:lnTo>
                    <a:pt x="486" y="1050"/>
                  </a:lnTo>
                  <a:lnTo>
                    <a:pt x="511" y="1028"/>
                  </a:lnTo>
                  <a:lnTo>
                    <a:pt x="536" y="1005"/>
                  </a:lnTo>
                  <a:lnTo>
                    <a:pt x="569" y="967"/>
                  </a:lnTo>
                  <a:lnTo>
                    <a:pt x="599" y="927"/>
                  </a:lnTo>
                  <a:lnTo>
                    <a:pt x="624" y="885"/>
                  </a:lnTo>
                  <a:lnTo>
                    <a:pt x="646" y="842"/>
                  </a:lnTo>
                  <a:lnTo>
                    <a:pt x="664" y="797"/>
                  </a:lnTo>
                  <a:lnTo>
                    <a:pt x="677" y="750"/>
                  </a:lnTo>
                  <a:lnTo>
                    <a:pt x="685" y="703"/>
                  </a:lnTo>
                  <a:lnTo>
                    <a:pt x="690" y="653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3140075" y="4899025"/>
              <a:ext cx="595313" cy="965200"/>
            </a:xfrm>
            <a:custGeom>
              <a:avLst/>
              <a:gdLst>
                <a:gd name="T0" fmla="*/ 750 w 750"/>
                <a:gd name="T1" fmla="*/ 3 h 1215"/>
                <a:gd name="T2" fmla="*/ 733 w 750"/>
                <a:gd name="T3" fmla="*/ 2 h 1215"/>
                <a:gd name="T4" fmla="*/ 716 w 750"/>
                <a:gd name="T5" fmla="*/ 1 h 1215"/>
                <a:gd name="T6" fmla="*/ 700 w 750"/>
                <a:gd name="T7" fmla="*/ 0 h 1215"/>
                <a:gd name="T8" fmla="*/ 684 w 750"/>
                <a:gd name="T9" fmla="*/ 0 h 1215"/>
                <a:gd name="T10" fmla="*/ 617 w 750"/>
                <a:gd name="T11" fmla="*/ 2 h 1215"/>
                <a:gd name="T12" fmla="*/ 552 w 750"/>
                <a:gd name="T13" fmla="*/ 10 h 1215"/>
                <a:gd name="T14" fmla="*/ 488 w 750"/>
                <a:gd name="T15" fmla="*/ 24 h 1215"/>
                <a:gd name="T16" fmla="*/ 428 w 750"/>
                <a:gd name="T17" fmla="*/ 41 h 1215"/>
                <a:gd name="T18" fmla="*/ 371 w 750"/>
                <a:gd name="T19" fmla="*/ 63 h 1215"/>
                <a:gd name="T20" fmla="*/ 316 w 750"/>
                <a:gd name="T21" fmla="*/ 89 h 1215"/>
                <a:gd name="T22" fmla="*/ 264 w 750"/>
                <a:gd name="T23" fmla="*/ 119 h 1215"/>
                <a:gd name="T24" fmla="*/ 216 w 750"/>
                <a:gd name="T25" fmla="*/ 154 h 1215"/>
                <a:gd name="T26" fmla="*/ 172 w 750"/>
                <a:gd name="T27" fmla="*/ 193 h 1215"/>
                <a:gd name="T28" fmla="*/ 131 w 750"/>
                <a:gd name="T29" fmla="*/ 235 h 1215"/>
                <a:gd name="T30" fmla="*/ 95 w 750"/>
                <a:gd name="T31" fmla="*/ 281 h 1215"/>
                <a:gd name="T32" fmla="*/ 64 w 750"/>
                <a:gd name="T33" fmla="*/ 330 h 1215"/>
                <a:gd name="T34" fmla="*/ 39 w 750"/>
                <a:gd name="T35" fmla="*/ 382 h 1215"/>
                <a:gd name="T36" fmla="*/ 19 w 750"/>
                <a:gd name="T37" fmla="*/ 437 h 1215"/>
                <a:gd name="T38" fmla="*/ 7 w 750"/>
                <a:gd name="T39" fmla="*/ 494 h 1215"/>
                <a:gd name="T40" fmla="*/ 1 w 750"/>
                <a:gd name="T41" fmla="*/ 554 h 1215"/>
                <a:gd name="T42" fmla="*/ 1 w 750"/>
                <a:gd name="T43" fmla="*/ 555 h 1215"/>
                <a:gd name="T44" fmla="*/ 0 w 750"/>
                <a:gd name="T45" fmla="*/ 557 h 1215"/>
                <a:gd name="T46" fmla="*/ 2 w 750"/>
                <a:gd name="T47" fmla="*/ 626 h 1215"/>
                <a:gd name="T48" fmla="*/ 10 w 750"/>
                <a:gd name="T49" fmla="*/ 683 h 1215"/>
                <a:gd name="T50" fmla="*/ 25 w 750"/>
                <a:gd name="T51" fmla="*/ 739 h 1215"/>
                <a:gd name="T52" fmla="*/ 46 w 750"/>
                <a:gd name="T53" fmla="*/ 792 h 1215"/>
                <a:gd name="T54" fmla="*/ 72 w 750"/>
                <a:gd name="T55" fmla="*/ 845 h 1215"/>
                <a:gd name="T56" fmla="*/ 104 w 750"/>
                <a:gd name="T57" fmla="*/ 895 h 1215"/>
                <a:gd name="T58" fmla="*/ 140 w 750"/>
                <a:gd name="T59" fmla="*/ 942 h 1215"/>
                <a:gd name="T60" fmla="*/ 182 w 750"/>
                <a:gd name="T61" fmla="*/ 987 h 1215"/>
                <a:gd name="T62" fmla="*/ 230 w 750"/>
                <a:gd name="T63" fmla="*/ 1031 h 1215"/>
                <a:gd name="T64" fmla="*/ 287 w 750"/>
                <a:gd name="T65" fmla="*/ 1073 h 1215"/>
                <a:gd name="T66" fmla="*/ 349 w 750"/>
                <a:gd name="T67" fmla="*/ 1111 h 1215"/>
                <a:gd name="T68" fmla="*/ 415 w 750"/>
                <a:gd name="T69" fmla="*/ 1144 h 1215"/>
                <a:gd name="T70" fmla="*/ 484 w 750"/>
                <a:gd name="T71" fmla="*/ 1170 h 1215"/>
                <a:gd name="T72" fmla="*/ 556 w 750"/>
                <a:gd name="T73" fmla="*/ 1191 h 1215"/>
                <a:gd name="T74" fmla="*/ 631 w 750"/>
                <a:gd name="T75" fmla="*/ 1206 h 1215"/>
                <a:gd name="T76" fmla="*/ 710 w 750"/>
                <a:gd name="T77" fmla="*/ 1214 h 1215"/>
                <a:gd name="T78" fmla="*/ 750 w 750"/>
                <a:gd name="T79" fmla="*/ 664 h 1215"/>
                <a:gd name="T80" fmla="*/ 748 w 750"/>
                <a:gd name="T81" fmla="*/ 664 h 1215"/>
                <a:gd name="T82" fmla="*/ 745 w 750"/>
                <a:gd name="T83" fmla="*/ 664 h 1215"/>
                <a:gd name="T84" fmla="*/ 725 w 750"/>
                <a:gd name="T85" fmla="*/ 662 h 1215"/>
                <a:gd name="T86" fmla="*/ 707 w 750"/>
                <a:gd name="T87" fmla="*/ 656 h 1215"/>
                <a:gd name="T88" fmla="*/ 691 w 750"/>
                <a:gd name="T89" fmla="*/ 647 h 1215"/>
                <a:gd name="T90" fmla="*/ 677 w 750"/>
                <a:gd name="T91" fmla="*/ 635 h 1215"/>
                <a:gd name="T92" fmla="*/ 660 w 750"/>
                <a:gd name="T93" fmla="*/ 615 h 1215"/>
                <a:gd name="T94" fmla="*/ 655 w 750"/>
                <a:gd name="T95" fmla="*/ 589 h 1215"/>
                <a:gd name="T96" fmla="*/ 660 w 750"/>
                <a:gd name="T97" fmla="*/ 556 h 1215"/>
                <a:gd name="T98" fmla="*/ 681 w 750"/>
                <a:gd name="T99" fmla="*/ 531 h 1215"/>
                <a:gd name="T100" fmla="*/ 712 w 750"/>
                <a:gd name="T101" fmla="*/ 515 h 1215"/>
                <a:gd name="T102" fmla="*/ 750 w 750"/>
                <a:gd name="T103" fmla="*/ 509 h 1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50" h="1215">
                  <a:moveTo>
                    <a:pt x="750" y="509"/>
                  </a:moveTo>
                  <a:lnTo>
                    <a:pt x="750" y="3"/>
                  </a:lnTo>
                  <a:lnTo>
                    <a:pt x="742" y="2"/>
                  </a:lnTo>
                  <a:lnTo>
                    <a:pt x="733" y="2"/>
                  </a:lnTo>
                  <a:lnTo>
                    <a:pt x="725" y="1"/>
                  </a:lnTo>
                  <a:lnTo>
                    <a:pt x="716" y="1"/>
                  </a:lnTo>
                  <a:lnTo>
                    <a:pt x="708" y="0"/>
                  </a:lnTo>
                  <a:lnTo>
                    <a:pt x="700" y="0"/>
                  </a:lnTo>
                  <a:lnTo>
                    <a:pt x="692" y="0"/>
                  </a:lnTo>
                  <a:lnTo>
                    <a:pt x="684" y="0"/>
                  </a:lnTo>
                  <a:lnTo>
                    <a:pt x="651" y="1"/>
                  </a:lnTo>
                  <a:lnTo>
                    <a:pt x="617" y="2"/>
                  </a:lnTo>
                  <a:lnTo>
                    <a:pt x="584" y="5"/>
                  </a:lnTo>
                  <a:lnTo>
                    <a:pt x="552" y="10"/>
                  </a:lnTo>
                  <a:lnTo>
                    <a:pt x="521" y="16"/>
                  </a:lnTo>
                  <a:lnTo>
                    <a:pt x="488" y="24"/>
                  </a:lnTo>
                  <a:lnTo>
                    <a:pt x="458" y="32"/>
                  </a:lnTo>
                  <a:lnTo>
                    <a:pt x="428" y="41"/>
                  </a:lnTo>
                  <a:lnTo>
                    <a:pt x="398" y="51"/>
                  </a:lnTo>
                  <a:lnTo>
                    <a:pt x="371" y="63"/>
                  </a:lnTo>
                  <a:lnTo>
                    <a:pt x="343" y="76"/>
                  </a:lnTo>
                  <a:lnTo>
                    <a:pt x="316" y="89"/>
                  </a:lnTo>
                  <a:lnTo>
                    <a:pt x="289" y="104"/>
                  </a:lnTo>
                  <a:lnTo>
                    <a:pt x="264" y="119"/>
                  </a:lnTo>
                  <a:lnTo>
                    <a:pt x="239" y="137"/>
                  </a:lnTo>
                  <a:lnTo>
                    <a:pt x="216" y="154"/>
                  </a:lnTo>
                  <a:lnTo>
                    <a:pt x="193" y="172"/>
                  </a:lnTo>
                  <a:lnTo>
                    <a:pt x="172" y="193"/>
                  </a:lnTo>
                  <a:lnTo>
                    <a:pt x="151" y="214"/>
                  </a:lnTo>
                  <a:lnTo>
                    <a:pt x="131" y="235"/>
                  </a:lnTo>
                  <a:lnTo>
                    <a:pt x="113" y="258"/>
                  </a:lnTo>
                  <a:lnTo>
                    <a:pt x="95" y="281"/>
                  </a:lnTo>
                  <a:lnTo>
                    <a:pt x="79" y="305"/>
                  </a:lnTo>
                  <a:lnTo>
                    <a:pt x="64" y="330"/>
                  </a:lnTo>
                  <a:lnTo>
                    <a:pt x="51" y="356"/>
                  </a:lnTo>
                  <a:lnTo>
                    <a:pt x="39" y="382"/>
                  </a:lnTo>
                  <a:lnTo>
                    <a:pt x="29" y="410"/>
                  </a:lnTo>
                  <a:lnTo>
                    <a:pt x="19" y="437"/>
                  </a:lnTo>
                  <a:lnTo>
                    <a:pt x="13" y="465"/>
                  </a:lnTo>
                  <a:lnTo>
                    <a:pt x="7" y="494"/>
                  </a:lnTo>
                  <a:lnTo>
                    <a:pt x="3" y="524"/>
                  </a:lnTo>
                  <a:lnTo>
                    <a:pt x="1" y="554"/>
                  </a:lnTo>
                  <a:lnTo>
                    <a:pt x="1" y="555"/>
                  </a:lnTo>
                  <a:lnTo>
                    <a:pt x="1" y="555"/>
                  </a:lnTo>
                  <a:lnTo>
                    <a:pt x="0" y="556"/>
                  </a:lnTo>
                  <a:lnTo>
                    <a:pt x="0" y="557"/>
                  </a:lnTo>
                  <a:lnTo>
                    <a:pt x="0" y="597"/>
                  </a:lnTo>
                  <a:lnTo>
                    <a:pt x="2" y="626"/>
                  </a:lnTo>
                  <a:lnTo>
                    <a:pt x="6" y="655"/>
                  </a:lnTo>
                  <a:lnTo>
                    <a:pt x="10" y="683"/>
                  </a:lnTo>
                  <a:lnTo>
                    <a:pt x="17" y="712"/>
                  </a:lnTo>
                  <a:lnTo>
                    <a:pt x="25" y="739"/>
                  </a:lnTo>
                  <a:lnTo>
                    <a:pt x="36" y="766"/>
                  </a:lnTo>
                  <a:lnTo>
                    <a:pt x="46" y="792"/>
                  </a:lnTo>
                  <a:lnTo>
                    <a:pt x="59" y="819"/>
                  </a:lnTo>
                  <a:lnTo>
                    <a:pt x="72" y="845"/>
                  </a:lnTo>
                  <a:lnTo>
                    <a:pt x="87" y="871"/>
                  </a:lnTo>
                  <a:lnTo>
                    <a:pt x="104" y="895"/>
                  </a:lnTo>
                  <a:lnTo>
                    <a:pt x="121" y="919"/>
                  </a:lnTo>
                  <a:lnTo>
                    <a:pt x="140" y="942"/>
                  </a:lnTo>
                  <a:lnTo>
                    <a:pt x="160" y="965"/>
                  </a:lnTo>
                  <a:lnTo>
                    <a:pt x="182" y="987"/>
                  </a:lnTo>
                  <a:lnTo>
                    <a:pt x="204" y="1008"/>
                  </a:lnTo>
                  <a:lnTo>
                    <a:pt x="230" y="1031"/>
                  </a:lnTo>
                  <a:lnTo>
                    <a:pt x="258" y="1053"/>
                  </a:lnTo>
                  <a:lnTo>
                    <a:pt x="287" y="1073"/>
                  </a:lnTo>
                  <a:lnTo>
                    <a:pt x="318" y="1093"/>
                  </a:lnTo>
                  <a:lnTo>
                    <a:pt x="349" y="1111"/>
                  </a:lnTo>
                  <a:lnTo>
                    <a:pt x="381" y="1127"/>
                  </a:lnTo>
                  <a:lnTo>
                    <a:pt x="415" y="1144"/>
                  </a:lnTo>
                  <a:lnTo>
                    <a:pt x="448" y="1157"/>
                  </a:lnTo>
                  <a:lnTo>
                    <a:pt x="484" y="1170"/>
                  </a:lnTo>
                  <a:lnTo>
                    <a:pt x="519" y="1182"/>
                  </a:lnTo>
                  <a:lnTo>
                    <a:pt x="556" y="1191"/>
                  </a:lnTo>
                  <a:lnTo>
                    <a:pt x="593" y="1199"/>
                  </a:lnTo>
                  <a:lnTo>
                    <a:pt x="631" y="1206"/>
                  </a:lnTo>
                  <a:lnTo>
                    <a:pt x="670" y="1210"/>
                  </a:lnTo>
                  <a:lnTo>
                    <a:pt x="710" y="1214"/>
                  </a:lnTo>
                  <a:lnTo>
                    <a:pt x="750" y="1215"/>
                  </a:lnTo>
                  <a:lnTo>
                    <a:pt x="750" y="664"/>
                  </a:lnTo>
                  <a:lnTo>
                    <a:pt x="749" y="664"/>
                  </a:lnTo>
                  <a:lnTo>
                    <a:pt x="748" y="664"/>
                  </a:lnTo>
                  <a:lnTo>
                    <a:pt x="746" y="664"/>
                  </a:lnTo>
                  <a:lnTo>
                    <a:pt x="745" y="664"/>
                  </a:lnTo>
                  <a:lnTo>
                    <a:pt x="735" y="664"/>
                  </a:lnTo>
                  <a:lnTo>
                    <a:pt x="725" y="662"/>
                  </a:lnTo>
                  <a:lnTo>
                    <a:pt x="715" y="660"/>
                  </a:lnTo>
                  <a:lnTo>
                    <a:pt x="707" y="656"/>
                  </a:lnTo>
                  <a:lnTo>
                    <a:pt x="699" y="653"/>
                  </a:lnTo>
                  <a:lnTo>
                    <a:pt x="691" y="647"/>
                  </a:lnTo>
                  <a:lnTo>
                    <a:pt x="684" y="641"/>
                  </a:lnTo>
                  <a:lnTo>
                    <a:pt x="677" y="635"/>
                  </a:lnTo>
                  <a:lnTo>
                    <a:pt x="666" y="624"/>
                  </a:lnTo>
                  <a:lnTo>
                    <a:pt x="660" y="615"/>
                  </a:lnTo>
                  <a:lnTo>
                    <a:pt x="657" y="604"/>
                  </a:lnTo>
                  <a:lnTo>
                    <a:pt x="655" y="589"/>
                  </a:lnTo>
                  <a:lnTo>
                    <a:pt x="655" y="572"/>
                  </a:lnTo>
                  <a:lnTo>
                    <a:pt x="660" y="556"/>
                  </a:lnTo>
                  <a:lnTo>
                    <a:pt x="668" y="542"/>
                  </a:lnTo>
                  <a:lnTo>
                    <a:pt x="681" y="531"/>
                  </a:lnTo>
                  <a:lnTo>
                    <a:pt x="695" y="521"/>
                  </a:lnTo>
                  <a:lnTo>
                    <a:pt x="712" y="515"/>
                  </a:lnTo>
                  <a:lnTo>
                    <a:pt x="730" y="510"/>
                  </a:lnTo>
                  <a:lnTo>
                    <a:pt x="750" y="50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" name="Freeform 32"/>
            <p:cNvSpPr>
              <a:spLocks/>
            </p:cNvSpPr>
            <p:nvPr/>
          </p:nvSpPr>
          <p:spPr bwMode="auto">
            <a:xfrm>
              <a:off x="3727450" y="4930775"/>
              <a:ext cx="527050" cy="900112"/>
            </a:xfrm>
            <a:custGeom>
              <a:avLst/>
              <a:gdLst>
                <a:gd name="T0" fmla="*/ 663 w 663"/>
                <a:gd name="T1" fmla="*/ 578 h 1132"/>
                <a:gd name="T2" fmla="*/ 661 w 663"/>
                <a:gd name="T3" fmla="*/ 546 h 1132"/>
                <a:gd name="T4" fmla="*/ 656 w 663"/>
                <a:gd name="T5" fmla="*/ 515 h 1132"/>
                <a:gd name="T6" fmla="*/ 644 w 663"/>
                <a:gd name="T7" fmla="*/ 460 h 1132"/>
                <a:gd name="T8" fmla="*/ 625 w 663"/>
                <a:gd name="T9" fmla="*/ 405 h 1132"/>
                <a:gd name="T10" fmla="*/ 602 w 663"/>
                <a:gd name="T11" fmla="*/ 355 h 1132"/>
                <a:gd name="T12" fmla="*/ 572 w 663"/>
                <a:gd name="T13" fmla="*/ 305 h 1132"/>
                <a:gd name="T14" fmla="*/ 538 w 663"/>
                <a:gd name="T15" fmla="*/ 259 h 1132"/>
                <a:gd name="T16" fmla="*/ 499 w 663"/>
                <a:gd name="T17" fmla="*/ 216 h 1132"/>
                <a:gd name="T18" fmla="*/ 456 w 663"/>
                <a:gd name="T19" fmla="*/ 177 h 1132"/>
                <a:gd name="T20" fmla="*/ 409 w 663"/>
                <a:gd name="T21" fmla="*/ 140 h 1132"/>
                <a:gd name="T22" fmla="*/ 365 w 663"/>
                <a:gd name="T23" fmla="*/ 112 h 1132"/>
                <a:gd name="T24" fmla="*/ 319 w 663"/>
                <a:gd name="T25" fmla="*/ 86 h 1132"/>
                <a:gd name="T26" fmla="*/ 270 w 663"/>
                <a:gd name="T27" fmla="*/ 63 h 1132"/>
                <a:gd name="T28" fmla="*/ 220 w 663"/>
                <a:gd name="T29" fmla="*/ 44 h 1132"/>
                <a:gd name="T30" fmla="*/ 167 w 663"/>
                <a:gd name="T31" fmla="*/ 28 h 1132"/>
                <a:gd name="T32" fmla="*/ 113 w 663"/>
                <a:gd name="T33" fmla="*/ 15 h 1132"/>
                <a:gd name="T34" fmla="*/ 56 w 663"/>
                <a:gd name="T35" fmla="*/ 6 h 1132"/>
                <a:gd name="T36" fmla="*/ 0 w 663"/>
                <a:gd name="T37" fmla="*/ 0 h 1132"/>
                <a:gd name="T38" fmla="*/ 8 w 663"/>
                <a:gd name="T39" fmla="*/ 456 h 1132"/>
                <a:gd name="T40" fmla="*/ 25 w 663"/>
                <a:gd name="T41" fmla="*/ 458 h 1132"/>
                <a:gd name="T42" fmla="*/ 41 w 663"/>
                <a:gd name="T43" fmla="*/ 464 h 1132"/>
                <a:gd name="T44" fmla="*/ 56 w 663"/>
                <a:gd name="T45" fmla="*/ 471 h 1132"/>
                <a:gd name="T46" fmla="*/ 70 w 663"/>
                <a:gd name="T47" fmla="*/ 481 h 1132"/>
                <a:gd name="T48" fmla="*/ 83 w 663"/>
                <a:gd name="T49" fmla="*/ 494 h 1132"/>
                <a:gd name="T50" fmla="*/ 92 w 663"/>
                <a:gd name="T51" fmla="*/ 508 h 1132"/>
                <a:gd name="T52" fmla="*/ 98 w 663"/>
                <a:gd name="T53" fmla="*/ 524 h 1132"/>
                <a:gd name="T54" fmla="*/ 101 w 663"/>
                <a:gd name="T55" fmla="*/ 549 h 1132"/>
                <a:gd name="T56" fmla="*/ 91 w 663"/>
                <a:gd name="T57" fmla="*/ 582 h 1132"/>
                <a:gd name="T58" fmla="*/ 73 w 663"/>
                <a:gd name="T59" fmla="*/ 601 h 1132"/>
                <a:gd name="T60" fmla="*/ 56 w 663"/>
                <a:gd name="T61" fmla="*/ 613 h 1132"/>
                <a:gd name="T62" fmla="*/ 38 w 663"/>
                <a:gd name="T63" fmla="*/ 620 h 1132"/>
                <a:gd name="T64" fmla="*/ 16 w 663"/>
                <a:gd name="T65" fmla="*/ 624 h 1132"/>
                <a:gd name="T66" fmla="*/ 3 w 663"/>
                <a:gd name="T67" fmla="*/ 624 h 1132"/>
                <a:gd name="T68" fmla="*/ 1 w 663"/>
                <a:gd name="T69" fmla="*/ 624 h 1132"/>
                <a:gd name="T70" fmla="*/ 0 w 663"/>
                <a:gd name="T71" fmla="*/ 1132 h 1132"/>
                <a:gd name="T72" fmla="*/ 9 w 663"/>
                <a:gd name="T73" fmla="*/ 1132 h 1132"/>
                <a:gd name="T74" fmla="*/ 19 w 663"/>
                <a:gd name="T75" fmla="*/ 1132 h 1132"/>
                <a:gd name="T76" fmla="*/ 95 w 663"/>
                <a:gd name="T77" fmla="*/ 1129 h 1132"/>
                <a:gd name="T78" fmla="*/ 167 w 663"/>
                <a:gd name="T79" fmla="*/ 1119 h 1132"/>
                <a:gd name="T80" fmla="*/ 236 w 663"/>
                <a:gd name="T81" fmla="*/ 1102 h 1132"/>
                <a:gd name="T82" fmla="*/ 302 w 663"/>
                <a:gd name="T83" fmla="*/ 1081 h 1132"/>
                <a:gd name="T84" fmla="*/ 363 w 663"/>
                <a:gd name="T85" fmla="*/ 1053 h 1132"/>
                <a:gd name="T86" fmla="*/ 419 w 663"/>
                <a:gd name="T87" fmla="*/ 1019 h 1132"/>
                <a:gd name="T88" fmla="*/ 471 w 663"/>
                <a:gd name="T89" fmla="*/ 981 h 1132"/>
                <a:gd name="T90" fmla="*/ 518 w 663"/>
                <a:gd name="T91" fmla="*/ 940 h 1132"/>
                <a:gd name="T92" fmla="*/ 577 w 663"/>
                <a:gd name="T93" fmla="*/ 867 h 1132"/>
                <a:gd name="T94" fmla="*/ 622 w 663"/>
                <a:gd name="T95" fmla="*/ 787 h 1132"/>
                <a:gd name="T96" fmla="*/ 651 w 663"/>
                <a:gd name="T97" fmla="*/ 701 h 1132"/>
                <a:gd name="T98" fmla="*/ 663 w 663"/>
                <a:gd name="T99" fmla="*/ 61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63" h="1132">
                  <a:moveTo>
                    <a:pt x="663" y="610"/>
                  </a:moveTo>
                  <a:lnTo>
                    <a:pt x="663" y="578"/>
                  </a:lnTo>
                  <a:lnTo>
                    <a:pt x="662" y="562"/>
                  </a:lnTo>
                  <a:lnTo>
                    <a:pt x="661" y="546"/>
                  </a:lnTo>
                  <a:lnTo>
                    <a:pt x="659" y="531"/>
                  </a:lnTo>
                  <a:lnTo>
                    <a:pt x="656" y="515"/>
                  </a:lnTo>
                  <a:lnTo>
                    <a:pt x="651" y="487"/>
                  </a:lnTo>
                  <a:lnTo>
                    <a:pt x="644" y="460"/>
                  </a:lnTo>
                  <a:lnTo>
                    <a:pt x="636" y="432"/>
                  </a:lnTo>
                  <a:lnTo>
                    <a:pt x="625" y="405"/>
                  </a:lnTo>
                  <a:lnTo>
                    <a:pt x="615" y="380"/>
                  </a:lnTo>
                  <a:lnTo>
                    <a:pt x="602" y="355"/>
                  </a:lnTo>
                  <a:lnTo>
                    <a:pt x="587" y="329"/>
                  </a:lnTo>
                  <a:lnTo>
                    <a:pt x="572" y="305"/>
                  </a:lnTo>
                  <a:lnTo>
                    <a:pt x="556" y="282"/>
                  </a:lnTo>
                  <a:lnTo>
                    <a:pt x="538" y="259"/>
                  </a:lnTo>
                  <a:lnTo>
                    <a:pt x="519" y="237"/>
                  </a:lnTo>
                  <a:lnTo>
                    <a:pt x="499" y="216"/>
                  </a:lnTo>
                  <a:lnTo>
                    <a:pt x="478" y="196"/>
                  </a:lnTo>
                  <a:lnTo>
                    <a:pt x="456" y="177"/>
                  </a:lnTo>
                  <a:lnTo>
                    <a:pt x="433" y="158"/>
                  </a:lnTo>
                  <a:lnTo>
                    <a:pt x="409" y="140"/>
                  </a:lnTo>
                  <a:lnTo>
                    <a:pt x="387" y="125"/>
                  </a:lnTo>
                  <a:lnTo>
                    <a:pt x="365" y="112"/>
                  </a:lnTo>
                  <a:lnTo>
                    <a:pt x="343" y="99"/>
                  </a:lnTo>
                  <a:lnTo>
                    <a:pt x="319" y="86"/>
                  </a:lnTo>
                  <a:lnTo>
                    <a:pt x="295" y="75"/>
                  </a:lnTo>
                  <a:lnTo>
                    <a:pt x="270" y="63"/>
                  </a:lnTo>
                  <a:lnTo>
                    <a:pt x="245" y="53"/>
                  </a:lnTo>
                  <a:lnTo>
                    <a:pt x="220" y="44"/>
                  </a:lnTo>
                  <a:lnTo>
                    <a:pt x="193" y="36"/>
                  </a:lnTo>
                  <a:lnTo>
                    <a:pt x="167" y="28"/>
                  </a:lnTo>
                  <a:lnTo>
                    <a:pt x="140" y="21"/>
                  </a:lnTo>
                  <a:lnTo>
                    <a:pt x="113" y="15"/>
                  </a:lnTo>
                  <a:lnTo>
                    <a:pt x="85" y="9"/>
                  </a:lnTo>
                  <a:lnTo>
                    <a:pt x="56" y="6"/>
                  </a:lnTo>
                  <a:lnTo>
                    <a:pt x="28" y="2"/>
                  </a:lnTo>
                  <a:lnTo>
                    <a:pt x="0" y="0"/>
                  </a:lnTo>
                  <a:lnTo>
                    <a:pt x="0" y="455"/>
                  </a:lnTo>
                  <a:lnTo>
                    <a:pt x="8" y="456"/>
                  </a:lnTo>
                  <a:lnTo>
                    <a:pt x="17" y="457"/>
                  </a:lnTo>
                  <a:lnTo>
                    <a:pt x="25" y="458"/>
                  </a:lnTo>
                  <a:lnTo>
                    <a:pt x="33" y="461"/>
                  </a:lnTo>
                  <a:lnTo>
                    <a:pt x="41" y="464"/>
                  </a:lnTo>
                  <a:lnTo>
                    <a:pt x="49" y="468"/>
                  </a:lnTo>
                  <a:lnTo>
                    <a:pt x="56" y="471"/>
                  </a:lnTo>
                  <a:lnTo>
                    <a:pt x="63" y="476"/>
                  </a:lnTo>
                  <a:lnTo>
                    <a:pt x="70" y="481"/>
                  </a:lnTo>
                  <a:lnTo>
                    <a:pt x="77" y="487"/>
                  </a:lnTo>
                  <a:lnTo>
                    <a:pt x="83" y="494"/>
                  </a:lnTo>
                  <a:lnTo>
                    <a:pt x="87" y="500"/>
                  </a:lnTo>
                  <a:lnTo>
                    <a:pt x="92" y="508"/>
                  </a:lnTo>
                  <a:lnTo>
                    <a:pt x="95" y="516"/>
                  </a:lnTo>
                  <a:lnTo>
                    <a:pt x="98" y="524"/>
                  </a:lnTo>
                  <a:lnTo>
                    <a:pt x="100" y="532"/>
                  </a:lnTo>
                  <a:lnTo>
                    <a:pt x="101" y="549"/>
                  </a:lnTo>
                  <a:lnTo>
                    <a:pt x="98" y="566"/>
                  </a:lnTo>
                  <a:lnTo>
                    <a:pt x="91" y="582"/>
                  </a:lnTo>
                  <a:lnTo>
                    <a:pt x="80" y="595"/>
                  </a:lnTo>
                  <a:lnTo>
                    <a:pt x="73" y="601"/>
                  </a:lnTo>
                  <a:lnTo>
                    <a:pt x="65" y="607"/>
                  </a:lnTo>
                  <a:lnTo>
                    <a:pt x="56" y="613"/>
                  </a:lnTo>
                  <a:lnTo>
                    <a:pt x="47" y="616"/>
                  </a:lnTo>
                  <a:lnTo>
                    <a:pt x="38" y="620"/>
                  </a:lnTo>
                  <a:lnTo>
                    <a:pt x="26" y="622"/>
                  </a:lnTo>
                  <a:lnTo>
                    <a:pt x="16" y="624"/>
                  </a:lnTo>
                  <a:lnTo>
                    <a:pt x="4" y="624"/>
                  </a:lnTo>
                  <a:lnTo>
                    <a:pt x="3" y="624"/>
                  </a:lnTo>
                  <a:lnTo>
                    <a:pt x="2" y="624"/>
                  </a:lnTo>
                  <a:lnTo>
                    <a:pt x="1" y="624"/>
                  </a:lnTo>
                  <a:lnTo>
                    <a:pt x="0" y="624"/>
                  </a:lnTo>
                  <a:lnTo>
                    <a:pt x="0" y="1132"/>
                  </a:lnTo>
                  <a:lnTo>
                    <a:pt x="4" y="1132"/>
                  </a:lnTo>
                  <a:lnTo>
                    <a:pt x="9" y="1132"/>
                  </a:lnTo>
                  <a:lnTo>
                    <a:pt x="15" y="1132"/>
                  </a:lnTo>
                  <a:lnTo>
                    <a:pt x="19" y="1132"/>
                  </a:lnTo>
                  <a:lnTo>
                    <a:pt x="57" y="1131"/>
                  </a:lnTo>
                  <a:lnTo>
                    <a:pt x="95" y="1129"/>
                  </a:lnTo>
                  <a:lnTo>
                    <a:pt x="131" y="1124"/>
                  </a:lnTo>
                  <a:lnTo>
                    <a:pt x="167" y="1119"/>
                  </a:lnTo>
                  <a:lnTo>
                    <a:pt x="202" y="1112"/>
                  </a:lnTo>
                  <a:lnTo>
                    <a:pt x="236" y="1102"/>
                  </a:lnTo>
                  <a:lnTo>
                    <a:pt x="269" y="1092"/>
                  </a:lnTo>
                  <a:lnTo>
                    <a:pt x="302" y="1081"/>
                  </a:lnTo>
                  <a:lnTo>
                    <a:pt x="333" y="1067"/>
                  </a:lnTo>
                  <a:lnTo>
                    <a:pt x="363" y="1053"/>
                  </a:lnTo>
                  <a:lnTo>
                    <a:pt x="391" y="1037"/>
                  </a:lnTo>
                  <a:lnTo>
                    <a:pt x="419" y="1019"/>
                  </a:lnTo>
                  <a:lnTo>
                    <a:pt x="446" y="1001"/>
                  </a:lnTo>
                  <a:lnTo>
                    <a:pt x="471" y="981"/>
                  </a:lnTo>
                  <a:lnTo>
                    <a:pt x="495" y="962"/>
                  </a:lnTo>
                  <a:lnTo>
                    <a:pt x="518" y="940"/>
                  </a:lnTo>
                  <a:lnTo>
                    <a:pt x="549" y="904"/>
                  </a:lnTo>
                  <a:lnTo>
                    <a:pt x="577" y="867"/>
                  </a:lnTo>
                  <a:lnTo>
                    <a:pt x="601" y="828"/>
                  </a:lnTo>
                  <a:lnTo>
                    <a:pt x="622" y="787"/>
                  </a:lnTo>
                  <a:lnTo>
                    <a:pt x="638" y="745"/>
                  </a:lnTo>
                  <a:lnTo>
                    <a:pt x="651" y="701"/>
                  </a:lnTo>
                  <a:lnTo>
                    <a:pt x="660" y="657"/>
                  </a:lnTo>
                  <a:lnTo>
                    <a:pt x="663" y="61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" name="Freeform 33"/>
            <p:cNvSpPr>
              <a:spLocks/>
            </p:cNvSpPr>
            <p:nvPr/>
          </p:nvSpPr>
          <p:spPr bwMode="auto">
            <a:xfrm>
              <a:off x="3175000" y="4929188"/>
              <a:ext cx="552450" cy="901700"/>
            </a:xfrm>
            <a:custGeom>
              <a:avLst/>
              <a:gdLst>
                <a:gd name="T0" fmla="*/ 696 w 696"/>
                <a:gd name="T1" fmla="*/ 2 h 1134"/>
                <a:gd name="T2" fmla="*/ 683 w 696"/>
                <a:gd name="T3" fmla="*/ 1 h 1134"/>
                <a:gd name="T4" fmla="*/ 671 w 696"/>
                <a:gd name="T5" fmla="*/ 1 h 1134"/>
                <a:gd name="T6" fmla="*/ 659 w 696"/>
                <a:gd name="T7" fmla="*/ 0 h 1134"/>
                <a:gd name="T8" fmla="*/ 646 w 696"/>
                <a:gd name="T9" fmla="*/ 0 h 1134"/>
                <a:gd name="T10" fmla="*/ 583 w 696"/>
                <a:gd name="T11" fmla="*/ 2 h 1134"/>
                <a:gd name="T12" fmla="*/ 521 w 696"/>
                <a:gd name="T13" fmla="*/ 10 h 1134"/>
                <a:gd name="T14" fmla="*/ 461 w 696"/>
                <a:gd name="T15" fmla="*/ 21 h 1134"/>
                <a:gd name="T16" fmla="*/ 404 w 696"/>
                <a:gd name="T17" fmla="*/ 38 h 1134"/>
                <a:gd name="T18" fmla="*/ 349 w 696"/>
                <a:gd name="T19" fmla="*/ 58 h 1134"/>
                <a:gd name="T20" fmla="*/ 297 w 696"/>
                <a:gd name="T21" fmla="*/ 82 h 1134"/>
                <a:gd name="T22" fmla="*/ 249 w 696"/>
                <a:gd name="T23" fmla="*/ 111 h 1134"/>
                <a:gd name="T24" fmla="*/ 204 w 696"/>
                <a:gd name="T25" fmla="*/ 142 h 1134"/>
                <a:gd name="T26" fmla="*/ 161 w 696"/>
                <a:gd name="T27" fmla="*/ 179 h 1134"/>
                <a:gd name="T28" fmla="*/ 123 w 696"/>
                <a:gd name="T29" fmla="*/ 218 h 1134"/>
                <a:gd name="T30" fmla="*/ 88 w 696"/>
                <a:gd name="T31" fmla="*/ 261 h 1134"/>
                <a:gd name="T32" fmla="*/ 60 w 696"/>
                <a:gd name="T33" fmla="*/ 307 h 1134"/>
                <a:gd name="T34" fmla="*/ 35 w 696"/>
                <a:gd name="T35" fmla="*/ 357 h 1134"/>
                <a:gd name="T36" fmla="*/ 18 w 696"/>
                <a:gd name="T37" fmla="*/ 407 h 1134"/>
                <a:gd name="T38" fmla="*/ 6 w 696"/>
                <a:gd name="T39" fmla="*/ 462 h 1134"/>
                <a:gd name="T40" fmla="*/ 0 w 696"/>
                <a:gd name="T41" fmla="*/ 517 h 1134"/>
                <a:gd name="T42" fmla="*/ 0 w 696"/>
                <a:gd name="T43" fmla="*/ 518 h 1134"/>
                <a:gd name="T44" fmla="*/ 0 w 696"/>
                <a:gd name="T45" fmla="*/ 520 h 1134"/>
                <a:gd name="T46" fmla="*/ 2 w 696"/>
                <a:gd name="T47" fmla="*/ 584 h 1134"/>
                <a:gd name="T48" fmla="*/ 10 w 696"/>
                <a:gd name="T49" fmla="*/ 637 h 1134"/>
                <a:gd name="T50" fmla="*/ 24 w 696"/>
                <a:gd name="T51" fmla="*/ 690 h 1134"/>
                <a:gd name="T52" fmla="*/ 42 w 696"/>
                <a:gd name="T53" fmla="*/ 739 h 1134"/>
                <a:gd name="T54" fmla="*/ 68 w 696"/>
                <a:gd name="T55" fmla="*/ 789 h 1134"/>
                <a:gd name="T56" fmla="*/ 98 w 696"/>
                <a:gd name="T57" fmla="*/ 835 h 1134"/>
                <a:gd name="T58" fmla="*/ 132 w 696"/>
                <a:gd name="T59" fmla="*/ 880 h 1134"/>
                <a:gd name="T60" fmla="*/ 171 w 696"/>
                <a:gd name="T61" fmla="*/ 922 h 1134"/>
                <a:gd name="T62" fmla="*/ 216 w 696"/>
                <a:gd name="T63" fmla="*/ 963 h 1134"/>
                <a:gd name="T64" fmla="*/ 269 w 696"/>
                <a:gd name="T65" fmla="*/ 1002 h 1134"/>
                <a:gd name="T66" fmla="*/ 326 w 696"/>
                <a:gd name="T67" fmla="*/ 1036 h 1134"/>
                <a:gd name="T68" fmla="*/ 386 w 696"/>
                <a:gd name="T69" fmla="*/ 1066 h 1134"/>
                <a:gd name="T70" fmla="*/ 450 w 696"/>
                <a:gd name="T71" fmla="*/ 1091 h 1134"/>
                <a:gd name="T72" fmla="*/ 517 w 696"/>
                <a:gd name="T73" fmla="*/ 1110 h 1134"/>
                <a:gd name="T74" fmla="*/ 587 w 696"/>
                <a:gd name="T75" fmla="*/ 1125 h 1134"/>
                <a:gd name="T76" fmla="*/ 659 w 696"/>
                <a:gd name="T77" fmla="*/ 1133 h 1134"/>
                <a:gd name="T78" fmla="*/ 696 w 696"/>
                <a:gd name="T79" fmla="*/ 626 h 1134"/>
                <a:gd name="T80" fmla="*/ 675 w 696"/>
                <a:gd name="T81" fmla="*/ 624 h 1134"/>
                <a:gd name="T82" fmla="*/ 655 w 696"/>
                <a:gd name="T83" fmla="*/ 617 h 1134"/>
                <a:gd name="T84" fmla="*/ 638 w 696"/>
                <a:gd name="T85" fmla="*/ 609 h 1134"/>
                <a:gd name="T86" fmla="*/ 623 w 696"/>
                <a:gd name="T87" fmla="*/ 597 h 1134"/>
                <a:gd name="T88" fmla="*/ 601 w 696"/>
                <a:gd name="T89" fmla="*/ 568 h 1134"/>
                <a:gd name="T90" fmla="*/ 594 w 696"/>
                <a:gd name="T91" fmla="*/ 534 h 1134"/>
                <a:gd name="T92" fmla="*/ 603 w 696"/>
                <a:gd name="T93" fmla="*/ 502 h 1134"/>
                <a:gd name="T94" fmla="*/ 624 w 696"/>
                <a:gd name="T95" fmla="*/ 478 h 1134"/>
                <a:gd name="T96" fmla="*/ 638 w 696"/>
                <a:gd name="T97" fmla="*/ 470 h 1134"/>
                <a:gd name="T98" fmla="*/ 654 w 696"/>
                <a:gd name="T99" fmla="*/ 463 h 1134"/>
                <a:gd name="T100" fmla="*/ 671 w 696"/>
                <a:gd name="T101" fmla="*/ 458 h 1134"/>
                <a:gd name="T102" fmla="*/ 690 w 696"/>
                <a:gd name="T103" fmla="*/ 457 h 1134"/>
                <a:gd name="T104" fmla="*/ 693 w 696"/>
                <a:gd name="T105" fmla="*/ 457 h 1134"/>
                <a:gd name="T106" fmla="*/ 696 w 696"/>
                <a:gd name="T107" fmla="*/ 457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96" h="1134">
                  <a:moveTo>
                    <a:pt x="696" y="457"/>
                  </a:moveTo>
                  <a:lnTo>
                    <a:pt x="696" y="2"/>
                  </a:lnTo>
                  <a:lnTo>
                    <a:pt x="690" y="2"/>
                  </a:lnTo>
                  <a:lnTo>
                    <a:pt x="683" y="1"/>
                  </a:lnTo>
                  <a:lnTo>
                    <a:pt x="677" y="1"/>
                  </a:lnTo>
                  <a:lnTo>
                    <a:pt x="671" y="1"/>
                  </a:lnTo>
                  <a:lnTo>
                    <a:pt x="665" y="0"/>
                  </a:lnTo>
                  <a:lnTo>
                    <a:pt x="659" y="0"/>
                  </a:lnTo>
                  <a:lnTo>
                    <a:pt x="652" y="0"/>
                  </a:lnTo>
                  <a:lnTo>
                    <a:pt x="646" y="0"/>
                  </a:lnTo>
                  <a:lnTo>
                    <a:pt x="614" y="1"/>
                  </a:lnTo>
                  <a:lnTo>
                    <a:pt x="583" y="2"/>
                  </a:lnTo>
                  <a:lnTo>
                    <a:pt x="552" y="5"/>
                  </a:lnTo>
                  <a:lnTo>
                    <a:pt x="521" y="10"/>
                  </a:lnTo>
                  <a:lnTo>
                    <a:pt x="491" y="15"/>
                  </a:lnTo>
                  <a:lnTo>
                    <a:pt x="461" y="21"/>
                  </a:lnTo>
                  <a:lnTo>
                    <a:pt x="432" y="30"/>
                  </a:lnTo>
                  <a:lnTo>
                    <a:pt x="404" y="38"/>
                  </a:lnTo>
                  <a:lnTo>
                    <a:pt x="377" y="48"/>
                  </a:lnTo>
                  <a:lnTo>
                    <a:pt x="349" y="58"/>
                  </a:lnTo>
                  <a:lnTo>
                    <a:pt x="322" y="70"/>
                  </a:lnTo>
                  <a:lnTo>
                    <a:pt x="297" y="82"/>
                  </a:lnTo>
                  <a:lnTo>
                    <a:pt x="273" y="96"/>
                  </a:lnTo>
                  <a:lnTo>
                    <a:pt x="249" y="111"/>
                  </a:lnTo>
                  <a:lnTo>
                    <a:pt x="226" y="126"/>
                  </a:lnTo>
                  <a:lnTo>
                    <a:pt x="204" y="142"/>
                  </a:lnTo>
                  <a:lnTo>
                    <a:pt x="182" y="160"/>
                  </a:lnTo>
                  <a:lnTo>
                    <a:pt x="161" y="179"/>
                  </a:lnTo>
                  <a:lnTo>
                    <a:pt x="141" y="198"/>
                  </a:lnTo>
                  <a:lnTo>
                    <a:pt x="123" y="218"/>
                  </a:lnTo>
                  <a:lnTo>
                    <a:pt x="106" y="239"/>
                  </a:lnTo>
                  <a:lnTo>
                    <a:pt x="88" y="261"/>
                  </a:lnTo>
                  <a:lnTo>
                    <a:pt x="74" y="284"/>
                  </a:lnTo>
                  <a:lnTo>
                    <a:pt x="60" y="307"/>
                  </a:lnTo>
                  <a:lnTo>
                    <a:pt x="47" y="331"/>
                  </a:lnTo>
                  <a:lnTo>
                    <a:pt x="35" y="357"/>
                  </a:lnTo>
                  <a:lnTo>
                    <a:pt x="26" y="382"/>
                  </a:lnTo>
                  <a:lnTo>
                    <a:pt x="18" y="407"/>
                  </a:lnTo>
                  <a:lnTo>
                    <a:pt x="11" y="434"/>
                  </a:lnTo>
                  <a:lnTo>
                    <a:pt x="6" y="462"/>
                  </a:lnTo>
                  <a:lnTo>
                    <a:pt x="2" y="489"/>
                  </a:lnTo>
                  <a:lnTo>
                    <a:pt x="0" y="517"/>
                  </a:lnTo>
                  <a:lnTo>
                    <a:pt x="0" y="518"/>
                  </a:lnTo>
                  <a:lnTo>
                    <a:pt x="0" y="518"/>
                  </a:lnTo>
                  <a:lnTo>
                    <a:pt x="0" y="519"/>
                  </a:lnTo>
                  <a:lnTo>
                    <a:pt x="0" y="520"/>
                  </a:lnTo>
                  <a:lnTo>
                    <a:pt x="0" y="557"/>
                  </a:lnTo>
                  <a:lnTo>
                    <a:pt x="2" y="584"/>
                  </a:lnTo>
                  <a:lnTo>
                    <a:pt x="4" y="611"/>
                  </a:lnTo>
                  <a:lnTo>
                    <a:pt x="10" y="637"/>
                  </a:lnTo>
                  <a:lnTo>
                    <a:pt x="16" y="663"/>
                  </a:lnTo>
                  <a:lnTo>
                    <a:pt x="24" y="690"/>
                  </a:lnTo>
                  <a:lnTo>
                    <a:pt x="32" y="715"/>
                  </a:lnTo>
                  <a:lnTo>
                    <a:pt x="42" y="739"/>
                  </a:lnTo>
                  <a:lnTo>
                    <a:pt x="55" y="765"/>
                  </a:lnTo>
                  <a:lnTo>
                    <a:pt x="68" y="789"/>
                  </a:lnTo>
                  <a:lnTo>
                    <a:pt x="82" y="812"/>
                  </a:lnTo>
                  <a:lnTo>
                    <a:pt x="98" y="835"/>
                  </a:lnTo>
                  <a:lnTo>
                    <a:pt x="114" y="858"/>
                  </a:lnTo>
                  <a:lnTo>
                    <a:pt x="132" y="880"/>
                  </a:lnTo>
                  <a:lnTo>
                    <a:pt x="151" y="902"/>
                  </a:lnTo>
                  <a:lnTo>
                    <a:pt x="171" y="922"/>
                  </a:lnTo>
                  <a:lnTo>
                    <a:pt x="192" y="942"/>
                  </a:lnTo>
                  <a:lnTo>
                    <a:pt x="216" y="963"/>
                  </a:lnTo>
                  <a:lnTo>
                    <a:pt x="242" y="982"/>
                  </a:lnTo>
                  <a:lnTo>
                    <a:pt x="269" y="1002"/>
                  </a:lnTo>
                  <a:lnTo>
                    <a:pt x="297" y="1019"/>
                  </a:lnTo>
                  <a:lnTo>
                    <a:pt x="326" y="1036"/>
                  </a:lnTo>
                  <a:lnTo>
                    <a:pt x="356" y="1051"/>
                  </a:lnTo>
                  <a:lnTo>
                    <a:pt x="386" y="1066"/>
                  </a:lnTo>
                  <a:lnTo>
                    <a:pt x="418" y="1079"/>
                  </a:lnTo>
                  <a:lnTo>
                    <a:pt x="450" y="1091"/>
                  </a:lnTo>
                  <a:lnTo>
                    <a:pt x="484" y="1102"/>
                  </a:lnTo>
                  <a:lnTo>
                    <a:pt x="517" y="1110"/>
                  </a:lnTo>
                  <a:lnTo>
                    <a:pt x="552" y="1118"/>
                  </a:lnTo>
                  <a:lnTo>
                    <a:pt x="587" y="1125"/>
                  </a:lnTo>
                  <a:lnTo>
                    <a:pt x="623" y="1130"/>
                  </a:lnTo>
                  <a:lnTo>
                    <a:pt x="659" y="1133"/>
                  </a:lnTo>
                  <a:lnTo>
                    <a:pt x="696" y="1134"/>
                  </a:lnTo>
                  <a:lnTo>
                    <a:pt x="696" y="626"/>
                  </a:lnTo>
                  <a:lnTo>
                    <a:pt x="685" y="625"/>
                  </a:lnTo>
                  <a:lnTo>
                    <a:pt x="675" y="624"/>
                  </a:lnTo>
                  <a:lnTo>
                    <a:pt x="665" y="621"/>
                  </a:lnTo>
                  <a:lnTo>
                    <a:pt x="655" y="617"/>
                  </a:lnTo>
                  <a:lnTo>
                    <a:pt x="646" y="614"/>
                  </a:lnTo>
                  <a:lnTo>
                    <a:pt x="638" y="609"/>
                  </a:lnTo>
                  <a:lnTo>
                    <a:pt x="630" y="603"/>
                  </a:lnTo>
                  <a:lnTo>
                    <a:pt x="623" y="597"/>
                  </a:lnTo>
                  <a:lnTo>
                    <a:pt x="610" y="584"/>
                  </a:lnTo>
                  <a:lnTo>
                    <a:pt x="601" y="568"/>
                  </a:lnTo>
                  <a:lnTo>
                    <a:pt x="595" y="551"/>
                  </a:lnTo>
                  <a:lnTo>
                    <a:pt x="594" y="534"/>
                  </a:lnTo>
                  <a:lnTo>
                    <a:pt x="598" y="518"/>
                  </a:lnTo>
                  <a:lnTo>
                    <a:pt x="603" y="502"/>
                  </a:lnTo>
                  <a:lnTo>
                    <a:pt x="613" y="489"/>
                  </a:lnTo>
                  <a:lnTo>
                    <a:pt x="624" y="478"/>
                  </a:lnTo>
                  <a:lnTo>
                    <a:pt x="631" y="473"/>
                  </a:lnTo>
                  <a:lnTo>
                    <a:pt x="638" y="470"/>
                  </a:lnTo>
                  <a:lnTo>
                    <a:pt x="646" y="465"/>
                  </a:lnTo>
                  <a:lnTo>
                    <a:pt x="654" y="463"/>
                  </a:lnTo>
                  <a:lnTo>
                    <a:pt x="662" y="460"/>
                  </a:lnTo>
                  <a:lnTo>
                    <a:pt x="671" y="458"/>
                  </a:lnTo>
                  <a:lnTo>
                    <a:pt x="681" y="457"/>
                  </a:lnTo>
                  <a:lnTo>
                    <a:pt x="690" y="457"/>
                  </a:lnTo>
                  <a:lnTo>
                    <a:pt x="691" y="457"/>
                  </a:lnTo>
                  <a:lnTo>
                    <a:pt x="693" y="457"/>
                  </a:lnTo>
                  <a:lnTo>
                    <a:pt x="695" y="457"/>
                  </a:lnTo>
                  <a:lnTo>
                    <a:pt x="696" y="457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" name="Freeform 34"/>
            <p:cNvSpPr>
              <a:spLocks/>
            </p:cNvSpPr>
            <p:nvPr/>
          </p:nvSpPr>
          <p:spPr bwMode="auto">
            <a:xfrm>
              <a:off x="3675063" y="5383213"/>
              <a:ext cx="582613" cy="447675"/>
            </a:xfrm>
            <a:custGeom>
              <a:avLst/>
              <a:gdLst>
                <a:gd name="T0" fmla="*/ 23 w 734"/>
                <a:gd name="T1" fmla="*/ 185 h 563"/>
                <a:gd name="T2" fmla="*/ 0 w 734"/>
                <a:gd name="T3" fmla="*/ 560 h 563"/>
                <a:gd name="T4" fmla="*/ 38 w 734"/>
                <a:gd name="T5" fmla="*/ 562 h 563"/>
                <a:gd name="T6" fmla="*/ 76 w 734"/>
                <a:gd name="T7" fmla="*/ 563 h 563"/>
                <a:gd name="T8" fmla="*/ 114 w 734"/>
                <a:gd name="T9" fmla="*/ 562 h 563"/>
                <a:gd name="T10" fmla="*/ 152 w 734"/>
                <a:gd name="T11" fmla="*/ 559 h 563"/>
                <a:gd name="T12" fmla="*/ 190 w 734"/>
                <a:gd name="T13" fmla="*/ 555 h 563"/>
                <a:gd name="T14" fmla="*/ 228 w 734"/>
                <a:gd name="T15" fmla="*/ 548 h 563"/>
                <a:gd name="T16" fmla="*/ 265 w 734"/>
                <a:gd name="T17" fmla="*/ 541 h 563"/>
                <a:gd name="T18" fmla="*/ 302 w 734"/>
                <a:gd name="T19" fmla="*/ 531 h 563"/>
                <a:gd name="T20" fmla="*/ 337 w 734"/>
                <a:gd name="T21" fmla="*/ 521 h 563"/>
                <a:gd name="T22" fmla="*/ 373 w 734"/>
                <a:gd name="T23" fmla="*/ 508 h 563"/>
                <a:gd name="T24" fmla="*/ 407 w 734"/>
                <a:gd name="T25" fmla="*/ 493 h 563"/>
                <a:gd name="T26" fmla="*/ 440 w 734"/>
                <a:gd name="T27" fmla="*/ 477 h 563"/>
                <a:gd name="T28" fmla="*/ 471 w 734"/>
                <a:gd name="T29" fmla="*/ 460 h 563"/>
                <a:gd name="T30" fmla="*/ 502 w 734"/>
                <a:gd name="T31" fmla="*/ 440 h 563"/>
                <a:gd name="T32" fmla="*/ 531 w 734"/>
                <a:gd name="T33" fmla="*/ 419 h 563"/>
                <a:gd name="T34" fmla="*/ 557 w 734"/>
                <a:gd name="T35" fmla="*/ 396 h 563"/>
                <a:gd name="T36" fmla="*/ 600 w 734"/>
                <a:gd name="T37" fmla="*/ 354 h 563"/>
                <a:gd name="T38" fmla="*/ 637 w 734"/>
                <a:gd name="T39" fmla="*/ 309 h 563"/>
                <a:gd name="T40" fmla="*/ 667 w 734"/>
                <a:gd name="T41" fmla="*/ 264 h 563"/>
                <a:gd name="T42" fmla="*/ 691 w 734"/>
                <a:gd name="T43" fmla="*/ 217 h 563"/>
                <a:gd name="T44" fmla="*/ 710 w 734"/>
                <a:gd name="T45" fmla="*/ 168 h 563"/>
                <a:gd name="T46" fmla="*/ 722 w 734"/>
                <a:gd name="T47" fmla="*/ 119 h 563"/>
                <a:gd name="T48" fmla="*/ 730 w 734"/>
                <a:gd name="T49" fmla="*/ 68 h 563"/>
                <a:gd name="T50" fmla="*/ 734 w 734"/>
                <a:gd name="T51" fmla="*/ 16 h 563"/>
                <a:gd name="T52" fmla="*/ 316 w 734"/>
                <a:gd name="T53" fmla="*/ 0 h 563"/>
                <a:gd name="T54" fmla="*/ 292 w 734"/>
                <a:gd name="T55" fmla="*/ 85 h 563"/>
                <a:gd name="T56" fmla="*/ 238 w 734"/>
                <a:gd name="T57" fmla="*/ 146 h 563"/>
                <a:gd name="T58" fmla="*/ 108 w 734"/>
                <a:gd name="T59" fmla="*/ 194 h 563"/>
                <a:gd name="T60" fmla="*/ 23 w 734"/>
                <a:gd name="T61" fmla="*/ 185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4" h="563">
                  <a:moveTo>
                    <a:pt x="23" y="185"/>
                  </a:moveTo>
                  <a:lnTo>
                    <a:pt x="0" y="560"/>
                  </a:lnTo>
                  <a:lnTo>
                    <a:pt x="38" y="562"/>
                  </a:lnTo>
                  <a:lnTo>
                    <a:pt x="76" y="563"/>
                  </a:lnTo>
                  <a:lnTo>
                    <a:pt x="114" y="562"/>
                  </a:lnTo>
                  <a:lnTo>
                    <a:pt x="152" y="559"/>
                  </a:lnTo>
                  <a:lnTo>
                    <a:pt x="190" y="555"/>
                  </a:lnTo>
                  <a:lnTo>
                    <a:pt x="228" y="548"/>
                  </a:lnTo>
                  <a:lnTo>
                    <a:pt x="265" y="541"/>
                  </a:lnTo>
                  <a:lnTo>
                    <a:pt x="302" y="531"/>
                  </a:lnTo>
                  <a:lnTo>
                    <a:pt x="337" y="521"/>
                  </a:lnTo>
                  <a:lnTo>
                    <a:pt x="373" y="508"/>
                  </a:lnTo>
                  <a:lnTo>
                    <a:pt x="407" y="493"/>
                  </a:lnTo>
                  <a:lnTo>
                    <a:pt x="440" y="477"/>
                  </a:lnTo>
                  <a:lnTo>
                    <a:pt x="471" y="460"/>
                  </a:lnTo>
                  <a:lnTo>
                    <a:pt x="502" y="440"/>
                  </a:lnTo>
                  <a:lnTo>
                    <a:pt x="531" y="419"/>
                  </a:lnTo>
                  <a:lnTo>
                    <a:pt x="557" y="396"/>
                  </a:lnTo>
                  <a:lnTo>
                    <a:pt x="600" y="354"/>
                  </a:lnTo>
                  <a:lnTo>
                    <a:pt x="637" y="309"/>
                  </a:lnTo>
                  <a:lnTo>
                    <a:pt x="667" y="264"/>
                  </a:lnTo>
                  <a:lnTo>
                    <a:pt x="691" y="217"/>
                  </a:lnTo>
                  <a:lnTo>
                    <a:pt x="710" y="168"/>
                  </a:lnTo>
                  <a:lnTo>
                    <a:pt x="722" y="119"/>
                  </a:lnTo>
                  <a:lnTo>
                    <a:pt x="730" y="68"/>
                  </a:lnTo>
                  <a:lnTo>
                    <a:pt x="734" y="16"/>
                  </a:lnTo>
                  <a:lnTo>
                    <a:pt x="316" y="0"/>
                  </a:lnTo>
                  <a:lnTo>
                    <a:pt x="292" y="85"/>
                  </a:lnTo>
                  <a:lnTo>
                    <a:pt x="238" y="146"/>
                  </a:lnTo>
                  <a:lnTo>
                    <a:pt x="108" y="194"/>
                  </a:lnTo>
                  <a:lnTo>
                    <a:pt x="23" y="185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" name="Freeform 35"/>
            <p:cNvSpPr>
              <a:spLocks/>
            </p:cNvSpPr>
            <p:nvPr/>
          </p:nvSpPr>
          <p:spPr bwMode="auto">
            <a:xfrm>
              <a:off x="3870325" y="5432425"/>
              <a:ext cx="350838" cy="300037"/>
            </a:xfrm>
            <a:custGeom>
              <a:avLst/>
              <a:gdLst>
                <a:gd name="T0" fmla="*/ 0 w 443"/>
                <a:gd name="T1" fmla="*/ 61 h 378"/>
                <a:gd name="T2" fmla="*/ 255 w 443"/>
                <a:gd name="T3" fmla="*/ 378 h 378"/>
                <a:gd name="T4" fmla="*/ 271 w 443"/>
                <a:gd name="T5" fmla="*/ 365 h 378"/>
                <a:gd name="T6" fmla="*/ 286 w 443"/>
                <a:gd name="T7" fmla="*/ 354 h 378"/>
                <a:gd name="T8" fmla="*/ 301 w 443"/>
                <a:gd name="T9" fmla="*/ 341 h 378"/>
                <a:gd name="T10" fmla="*/ 315 w 443"/>
                <a:gd name="T11" fmla="*/ 330 h 378"/>
                <a:gd name="T12" fmla="*/ 329 w 443"/>
                <a:gd name="T13" fmla="*/ 317 h 378"/>
                <a:gd name="T14" fmla="*/ 341 w 443"/>
                <a:gd name="T15" fmla="*/ 306 h 378"/>
                <a:gd name="T16" fmla="*/ 353 w 443"/>
                <a:gd name="T17" fmla="*/ 293 h 378"/>
                <a:gd name="T18" fmla="*/ 364 w 443"/>
                <a:gd name="T19" fmla="*/ 280 h 378"/>
                <a:gd name="T20" fmla="*/ 376 w 443"/>
                <a:gd name="T21" fmla="*/ 266 h 378"/>
                <a:gd name="T22" fmla="*/ 386 w 443"/>
                <a:gd name="T23" fmla="*/ 253 h 378"/>
                <a:gd name="T24" fmla="*/ 397 w 443"/>
                <a:gd name="T25" fmla="*/ 239 h 378"/>
                <a:gd name="T26" fmla="*/ 406 w 443"/>
                <a:gd name="T27" fmla="*/ 224 h 378"/>
                <a:gd name="T28" fmla="*/ 416 w 443"/>
                <a:gd name="T29" fmla="*/ 209 h 378"/>
                <a:gd name="T30" fmla="*/ 426 w 443"/>
                <a:gd name="T31" fmla="*/ 193 h 378"/>
                <a:gd name="T32" fmla="*/ 434 w 443"/>
                <a:gd name="T33" fmla="*/ 175 h 378"/>
                <a:gd name="T34" fmla="*/ 443 w 443"/>
                <a:gd name="T35" fmla="*/ 158 h 378"/>
                <a:gd name="T36" fmla="*/ 53 w 443"/>
                <a:gd name="T37" fmla="*/ 0 h 378"/>
                <a:gd name="T38" fmla="*/ 0 w 443"/>
                <a:gd name="T39" fmla="*/ 61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3" h="378">
                  <a:moveTo>
                    <a:pt x="0" y="61"/>
                  </a:moveTo>
                  <a:lnTo>
                    <a:pt x="255" y="378"/>
                  </a:lnTo>
                  <a:lnTo>
                    <a:pt x="271" y="365"/>
                  </a:lnTo>
                  <a:lnTo>
                    <a:pt x="286" y="354"/>
                  </a:lnTo>
                  <a:lnTo>
                    <a:pt x="301" y="341"/>
                  </a:lnTo>
                  <a:lnTo>
                    <a:pt x="315" y="330"/>
                  </a:lnTo>
                  <a:lnTo>
                    <a:pt x="329" y="317"/>
                  </a:lnTo>
                  <a:lnTo>
                    <a:pt x="341" y="306"/>
                  </a:lnTo>
                  <a:lnTo>
                    <a:pt x="353" y="293"/>
                  </a:lnTo>
                  <a:lnTo>
                    <a:pt x="364" y="280"/>
                  </a:lnTo>
                  <a:lnTo>
                    <a:pt x="376" y="266"/>
                  </a:lnTo>
                  <a:lnTo>
                    <a:pt x="386" y="253"/>
                  </a:lnTo>
                  <a:lnTo>
                    <a:pt x="397" y="239"/>
                  </a:lnTo>
                  <a:lnTo>
                    <a:pt x="406" y="224"/>
                  </a:lnTo>
                  <a:lnTo>
                    <a:pt x="416" y="209"/>
                  </a:lnTo>
                  <a:lnTo>
                    <a:pt x="426" y="193"/>
                  </a:lnTo>
                  <a:lnTo>
                    <a:pt x="434" y="175"/>
                  </a:lnTo>
                  <a:lnTo>
                    <a:pt x="443" y="158"/>
                  </a:lnTo>
                  <a:lnTo>
                    <a:pt x="53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Freeform 36"/>
            <p:cNvSpPr>
              <a:spLocks/>
            </p:cNvSpPr>
            <p:nvPr/>
          </p:nvSpPr>
          <p:spPr bwMode="auto">
            <a:xfrm>
              <a:off x="3889375" y="5462588"/>
              <a:ext cx="301625" cy="214312"/>
            </a:xfrm>
            <a:custGeom>
              <a:avLst/>
              <a:gdLst>
                <a:gd name="T0" fmla="*/ 382 w 382"/>
                <a:gd name="T1" fmla="*/ 186 h 271"/>
                <a:gd name="T2" fmla="*/ 375 w 382"/>
                <a:gd name="T3" fmla="*/ 197 h 271"/>
                <a:gd name="T4" fmla="*/ 367 w 382"/>
                <a:gd name="T5" fmla="*/ 209 h 271"/>
                <a:gd name="T6" fmla="*/ 359 w 382"/>
                <a:gd name="T7" fmla="*/ 220 h 271"/>
                <a:gd name="T8" fmla="*/ 351 w 382"/>
                <a:gd name="T9" fmla="*/ 232 h 271"/>
                <a:gd name="T10" fmla="*/ 341 w 382"/>
                <a:gd name="T11" fmla="*/ 243 h 271"/>
                <a:gd name="T12" fmla="*/ 332 w 382"/>
                <a:gd name="T13" fmla="*/ 253 h 271"/>
                <a:gd name="T14" fmla="*/ 324 w 382"/>
                <a:gd name="T15" fmla="*/ 263 h 271"/>
                <a:gd name="T16" fmla="*/ 315 w 382"/>
                <a:gd name="T17" fmla="*/ 271 h 271"/>
                <a:gd name="T18" fmla="*/ 0 w 382"/>
                <a:gd name="T19" fmla="*/ 8 h 271"/>
                <a:gd name="T20" fmla="*/ 38 w 382"/>
                <a:gd name="T21" fmla="*/ 0 h 271"/>
                <a:gd name="T22" fmla="*/ 382 w 382"/>
                <a:gd name="T23" fmla="*/ 18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2" h="271">
                  <a:moveTo>
                    <a:pt x="382" y="186"/>
                  </a:moveTo>
                  <a:lnTo>
                    <a:pt x="375" y="197"/>
                  </a:lnTo>
                  <a:lnTo>
                    <a:pt x="367" y="209"/>
                  </a:lnTo>
                  <a:lnTo>
                    <a:pt x="359" y="220"/>
                  </a:lnTo>
                  <a:lnTo>
                    <a:pt x="351" y="232"/>
                  </a:lnTo>
                  <a:lnTo>
                    <a:pt x="341" y="243"/>
                  </a:lnTo>
                  <a:lnTo>
                    <a:pt x="332" y="253"/>
                  </a:lnTo>
                  <a:lnTo>
                    <a:pt x="324" y="263"/>
                  </a:lnTo>
                  <a:lnTo>
                    <a:pt x="315" y="271"/>
                  </a:lnTo>
                  <a:lnTo>
                    <a:pt x="0" y="8"/>
                  </a:lnTo>
                  <a:lnTo>
                    <a:pt x="38" y="0"/>
                  </a:lnTo>
                  <a:lnTo>
                    <a:pt x="382" y="186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37"/>
            <p:cNvSpPr>
              <a:spLocks/>
            </p:cNvSpPr>
            <p:nvPr/>
          </p:nvSpPr>
          <p:spPr bwMode="auto">
            <a:xfrm>
              <a:off x="3797300" y="5499100"/>
              <a:ext cx="222250" cy="306387"/>
            </a:xfrm>
            <a:custGeom>
              <a:avLst/>
              <a:gdLst>
                <a:gd name="T0" fmla="*/ 61 w 279"/>
                <a:gd name="T1" fmla="*/ 0 h 386"/>
                <a:gd name="T2" fmla="*/ 279 w 279"/>
                <a:gd name="T3" fmla="*/ 338 h 386"/>
                <a:gd name="T4" fmla="*/ 262 w 279"/>
                <a:gd name="T5" fmla="*/ 346 h 386"/>
                <a:gd name="T6" fmla="*/ 246 w 279"/>
                <a:gd name="T7" fmla="*/ 353 h 386"/>
                <a:gd name="T8" fmla="*/ 228 w 279"/>
                <a:gd name="T9" fmla="*/ 359 h 386"/>
                <a:gd name="T10" fmla="*/ 212 w 279"/>
                <a:gd name="T11" fmla="*/ 364 h 386"/>
                <a:gd name="T12" fmla="*/ 196 w 279"/>
                <a:gd name="T13" fmla="*/ 370 h 386"/>
                <a:gd name="T14" fmla="*/ 179 w 279"/>
                <a:gd name="T15" fmla="*/ 375 h 386"/>
                <a:gd name="T16" fmla="*/ 163 w 279"/>
                <a:gd name="T17" fmla="*/ 381 h 386"/>
                <a:gd name="T18" fmla="*/ 145 w 279"/>
                <a:gd name="T19" fmla="*/ 386 h 386"/>
                <a:gd name="T20" fmla="*/ 0 w 279"/>
                <a:gd name="T21" fmla="*/ 31 h 386"/>
                <a:gd name="T22" fmla="*/ 61 w 279"/>
                <a:gd name="T23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9" h="386">
                  <a:moveTo>
                    <a:pt x="61" y="0"/>
                  </a:moveTo>
                  <a:lnTo>
                    <a:pt x="279" y="338"/>
                  </a:lnTo>
                  <a:lnTo>
                    <a:pt x="262" y="346"/>
                  </a:lnTo>
                  <a:lnTo>
                    <a:pt x="246" y="353"/>
                  </a:lnTo>
                  <a:lnTo>
                    <a:pt x="228" y="359"/>
                  </a:lnTo>
                  <a:lnTo>
                    <a:pt x="212" y="364"/>
                  </a:lnTo>
                  <a:lnTo>
                    <a:pt x="196" y="370"/>
                  </a:lnTo>
                  <a:lnTo>
                    <a:pt x="179" y="375"/>
                  </a:lnTo>
                  <a:lnTo>
                    <a:pt x="163" y="381"/>
                  </a:lnTo>
                  <a:lnTo>
                    <a:pt x="145" y="386"/>
                  </a:lnTo>
                  <a:lnTo>
                    <a:pt x="0" y="3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38"/>
            <p:cNvSpPr>
              <a:spLocks/>
            </p:cNvSpPr>
            <p:nvPr/>
          </p:nvSpPr>
          <p:spPr bwMode="auto">
            <a:xfrm>
              <a:off x="3729038" y="5530850"/>
              <a:ext cx="133350" cy="300037"/>
            </a:xfrm>
            <a:custGeom>
              <a:avLst/>
              <a:gdLst>
                <a:gd name="T0" fmla="*/ 0 w 167"/>
                <a:gd name="T1" fmla="*/ 0 h 380"/>
                <a:gd name="T2" fmla="*/ 0 w 167"/>
                <a:gd name="T3" fmla="*/ 378 h 380"/>
                <a:gd name="T4" fmla="*/ 13 w 167"/>
                <a:gd name="T5" fmla="*/ 380 h 380"/>
                <a:gd name="T6" fmla="*/ 32 w 167"/>
                <a:gd name="T7" fmla="*/ 380 h 380"/>
                <a:gd name="T8" fmla="*/ 55 w 167"/>
                <a:gd name="T9" fmla="*/ 378 h 380"/>
                <a:gd name="T10" fmla="*/ 81 w 167"/>
                <a:gd name="T11" fmla="*/ 376 h 380"/>
                <a:gd name="T12" fmla="*/ 106 w 167"/>
                <a:gd name="T13" fmla="*/ 373 h 380"/>
                <a:gd name="T14" fmla="*/ 130 w 167"/>
                <a:gd name="T15" fmla="*/ 369 h 380"/>
                <a:gd name="T16" fmla="*/ 151 w 167"/>
                <a:gd name="T17" fmla="*/ 366 h 380"/>
                <a:gd name="T18" fmla="*/ 167 w 167"/>
                <a:gd name="T19" fmla="*/ 362 h 380"/>
                <a:gd name="T20" fmla="*/ 46 w 167"/>
                <a:gd name="T21" fmla="*/ 0 h 380"/>
                <a:gd name="T22" fmla="*/ 0 w 167"/>
                <a:gd name="T23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380">
                  <a:moveTo>
                    <a:pt x="0" y="0"/>
                  </a:moveTo>
                  <a:lnTo>
                    <a:pt x="0" y="378"/>
                  </a:lnTo>
                  <a:lnTo>
                    <a:pt x="13" y="380"/>
                  </a:lnTo>
                  <a:lnTo>
                    <a:pt x="32" y="380"/>
                  </a:lnTo>
                  <a:lnTo>
                    <a:pt x="55" y="378"/>
                  </a:lnTo>
                  <a:lnTo>
                    <a:pt x="81" y="376"/>
                  </a:lnTo>
                  <a:lnTo>
                    <a:pt x="106" y="373"/>
                  </a:lnTo>
                  <a:lnTo>
                    <a:pt x="130" y="369"/>
                  </a:lnTo>
                  <a:lnTo>
                    <a:pt x="151" y="366"/>
                  </a:lnTo>
                  <a:lnTo>
                    <a:pt x="167" y="362"/>
                  </a:lnTo>
                  <a:lnTo>
                    <a:pt x="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39"/>
            <p:cNvSpPr>
              <a:spLocks/>
            </p:cNvSpPr>
            <p:nvPr/>
          </p:nvSpPr>
          <p:spPr bwMode="auto">
            <a:xfrm>
              <a:off x="3754438" y="5530850"/>
              <a:ext cx="55563" cy="300037"/>
            </a:xfrm>
            <a:custGeom>
              <a:avLst/>
              <a:gdLst>
                <a:gd name="T0" fmla="*/ 0 w 69"/>
                <a:gd name="T1" fmla="*/ 0 h 378"/>
                <a:gd name="T2" fmla="*/ 0 w 69"/>
                <a:gd name="T3" fmla="*/ 378 h 378"/>
                <a:gd name="T4" fmla="*/ 7 w 69"/>
                <a:gd name="T5" fmla="*/ 377 h 378"/>
                <a:gd name="T6" fmla="*/ 14 w 69"/>
                <a:gd name="T7" fmla="*/ 377 h 378"/>
                <a:gd name="T8" fmla="*/ 22 w 69"/>
                <a:gd name="T9" fmla="*/ 377 h 378"/>
                <a:gd name="T10" fmla="*/ 31 w 69"/>
                <a:gd name="T11" fmla="*/ 377 h 378"/>
                <a:gd name="T12" fmla="*/ 40 w 69"/>
                <a:gd name="T13" fmla="*/ 376 h 378"/>
                <a:gd name="T14" fmla="*/ 50 w 69"/>
                <a:gd name="T15" fmla="*/ 376 h 378"/>
                <a:gd name="T16" fmla="*/ 59 w 69"/>
                <a:gd name="T17" fmla="*/ 374 h 378"/>
                <a:gd name="T18" fmla="*/ 69 w 69"/>
                <a:gd name="T19" fmla="*/ 371 h 378"/>
                <a:gd name="T20" fmla="*/ 0 w 69"/>
                <a:gd name="T2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378">
                  <a:moveTo>
                    <a:pt x="0" y="0"/>
                  </a:moveTo>
                  <a:lnTo>
                    <a:pt x="0" y="378"/>
                  </a:lnTo>
                  <a:lnTo>
                    <a:pt x="7" y="377"/>
                  </a:lnTo>
                  <a:lnTo>
                    <a:pt x="14" y="377"/>
                  </a:lnTo>
                  <a:lnTo>
                    <a:pt x="22" y="377"/>
                  </a:lnTo>
                  <a:lnTo>
                    <a:pt x="31" y="377"/>
                  </a:lnTo>
                  <a:lnTo>
                    <a:pt x="40" y="376"/>
                  </a:lnTo>
                  <a:lnTo>
                    <a:pt x="50" y="376"/>
                  </a:lnTo>
                  <a:lnTo>
                    <a:pt x="59" y="374"/>
                  </a:lnTo>
                  <a:lnTo>
                    <a:pt x="69" y="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40"/>
            <p:cNvSpPr>
              <a:spLocks/>
            </p:cNvSpPr>
            <p:nvPr/>
          </p:nvSpPr>
          <p:spPr bwMode="auto">
            <a:xfrm>
              <a:off x="3179763" y="4932363"/>
              <a:ext cx="519113" cy="530225"/>
            </a:xfrm>
            <a:custGeom>
              <a:avLst/>
              <a:gdLst>
                <a:gd name="T0" fmla="*/ 15 w 656"/>
                <a:gd name="T1" fmla="*/ 668 h 668"/>
                <a:gd name="T2" fmla="*/ 455 w 656"/>
                <a:gd name="T3" fmla="*/ 614 h 668"/>
                <a:gd name="T4" fmla="*/ 442 w 656"/>
                <a:gd name="T5" fmla="*/ 514 h 668"/>
                <a:gd name="T6" fmla="*/ 488 w 656"/>
                <a:gd name="T7" fmla="*/ 399 h 668"/>
                <a:gd name="T8" fmla="*/ 572 w 656"/>
                <a:gd name="T9" fmla="*/ 344 h 668"/>
                <a:gd name="T10" fmla="*/ 656 w 656"/>
                <a:gd name="T11" fmla="*/ 336 h 668"/>
                <a:gd name="T12" fmla="*/ 576 w 656"/>
                <a:gd name="T13" fmla="*/ 0 h 668"/>
                <a:gd name="T14" fmla="*/ 491 w 656"/>
                <a:gd name="T15" fmla="*/ 14 h 668"/>
                <a:gd name="T16" fmla="*/ 414 w 656"/>
                <a:gd name="T17" fmla="*/ 33 h 668"/>
                <a:gd name="T18" fmla="*/ 343 w 656"/>
                <a:gd name="T19" fmla="*/ 59 h 668"/>
                <a:gd name="T20" fmla="*/ 279 w 656"/>
                <a:gd name="T21" fmla="*/ 90 h 668"/>
                <a:gd name="T22" fmla="*/ 223 w 656"/>
                <a:gd name="T23" fmla="*/ 124 h 668"/>
                <a:gd name="T24" fmla="*/ 172 w 656"/>
                <a:gd name="T25" fmla="*/ 164 h 668"/>
                <a:gd name="T26" fmla="*/ 129 w 656"/>
                <a:gd name="T27" fmla="*/ 206 h 668"/>
                <a:gd name="T28" fmla="*/ 93 w 656"/>
                <a:gd name="T29" fmla="*/ 251 h 668"/>
                <a:gd name="T30" fmla="*/ 61 w 656"/>
                <a:gd name="T31" fmla="*/ 300 h 668"/>
                <a:gd name="T32" fmla="*/ 37 w 656"/>
                <a:gd name="T33" fmla="*/ 350 h 668"/>
                <a:gd name="T34" fmla="*/ 19 w 656"/>
                <a:gd name="T35" fmla="*/ 402 h 668"/>
                <a:gd name="T36" fmla="*/ 7 w 656"/>
                <a:gd name="T37" fmla="*/ 455 h 668"/>
                <a:gd name="T38" fmla="*/ 0 w 656"/>
                <a:gd name="T39" fmla="*/ 509 h 668"/>
                <a:gd name="T40" fmla="*/ 0 w 656"/>
                <a:gd name="T41" fmla="*/ 562 h 668"/>
                <a:gd name="T42" fmla="*/ 5 w 656"/>
                <a:gd name="T43" fmla="*/ 615 h 668"/>
                <a:gd name="T44" fmla="*/ 15 w 656"/>
                <a:gd name="T45" fmla="*/ 668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6" h="668">
                  <a:moveTo>
                    <a:pt x="15" y="668"/>
                  </a:moveTo>
                  <a:lnTo>
                    <a:pt x="455" y="614"/>
                  </a:lnTo>
                  <a:lnTo>
                    <a:pt x="442" y="514"/>
                  </a:lnTo>
                  <a:lnTo>
                    <a:pt x="488" y="399"/>
                  </a:lnTo>
                  <a:lnTo>
                    <a:pt x="572" y="344"/>
                  </a:lnTo>
                  <a:lnTo>
                    <a:pt x="656" y="336"/>
                  </a:lnTo>
                  <a:lnTo>
                    <a:pt x="576" y="0"/>
                  </a:lnTo>
                  <a:lnTo>
                    <a:pt x="491" y="14"/>
                  </a:lnTo>
                  <a:lnTo>
                    <a:pt x="414" y="33"/>
                  </a:lnTo>
                  <a:lnTo>
                    <a:pt x="343" y="59"/>
                  </a:lnTo>
                  <a:lnTo>
                    <a:pt x="279" y="90"/>
                  </a:lnTo>
                  <a:lnTo>
                    <a:pt x="223" y="124"/>
                  </a:lnTo>
                  <a:lnTo>
                    <a:pt x="172" y="164"/>
                  </a:lnTo>
                  <a:lnTo>
                    <a:pt x="129" y="206"/>
                  </a:lnTo>
                  <a:lnTo>
                    <a:pt x="93" y="251"/>
                  </a:lnTo>
                  <a:lnTo>
                    <a:pt x="61" y="300"/>
                  </a:lnTo>
                  <a:lnTo>
                    <a:pt x="37" y="350"/>
                  </a:lnTo>
                  <a:lnTo>
                    <a:pt x="19" y="402"/>
                  </a:lnTo>
                  <a:lnTo>
                    <a:pt x="7" y="455"/>
                  </a:lnTo>
                  <a:lnTo>
                    <a:pt x="0" y="509"/>
                  </a:lnTo>
                  <a:lnTo>
                    <a:pt x="0" y="562"/>
                  </a:lnTo>
                  <a:lnTo>
                    <a:pt x="5" y="615"/>
                  </a:lnTo>
                  <a:lnTo>
                    <a:pt x="15" y="668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41"/>
            <p:cNvSpPr>
              <a:spLocks/>
            </p:cNvSpPr>
            <p:nvPr/>
          </p:nvSpPr>
          <p:spPr bwMode="auto">
            <a:xfrm>
              <a:off x="3176588" y="4984750"/>
              <a:ext cx="449263" cy="404812"/>
            </a:xfrm>
            <a:custGeom>
              <a:avLst/>
              <a:gdLst>
                <a:gd name="T0" fmla="*/ 321 w 566"/>
                <a:gd name="T1" fmla="*/ 0 h 509"/>
                <a:gd name="T2" fmla="*/ 566 w 566"/>
                <a:gd name="T3" fmla="*/ 286 h 509"/>
                <a:gd name="T4" fmla="*/ 475 w 566"/>
                <a:gd name="T5" fmla="*/ 355 h 509"/>
                <a:gd name="T6" fmla="*/ 460 w 566"/>
                <a:gd name="T7" fmla="*/ 447 h 509"/>
                <a:gd name="T8" fmla="*/ 460 w 566"/>
                <a:gd name="T9" fmla="*/ 509 h 509"/>
                <a:gd name="T10" fmla="*/ 0 w 566"/>
                <a:gd name="T11" fmla="*/ 509 h 509"/>
                <a:gd name="T12" fmla="*/ 0 w 566"/>
                <a:gd name="T13" fmla="*/ 483 h 509"/>
                <a:gd name="T14" fmla="*/ 1 w 566"/>
                <a:gd name="T15" fmla="*/ 454 h 509"/>
                <a:gd name="T16" fmla="*/ 3 w 566"/>
                <a:gd name="T17" fmla="*/ 424 h 509"/>
                <a:gd name="T18" fmla="*/ 9 w 566"/>
                <a:gd name="T19" fmla="*/ 392 h 509"/>
                <a:gd name="T20" fmla="*/ 16 w 566"/>
                <a:gd name="T21" fmla="*/ 358 h 509"/>
                <a:gd name="T22" fmla="*/ 25 w 566"/>
                <a:gd name="T23" fmla="*/ 325 h 509"/>
                <a:gd name="T24" fmla="*/ 38 w 566"/>
                <a:gd name="T25" fmla="*/ 290 h 509"/>
                <a:gd name="T26" fmla="*/ 54 w 566"/>
                <a:gd name="T27" fmla="*/ 256 h 509"/>
                <a:gd name="T28" fmla="*/ 73 w 566"/>
                <a:gd name="T29" fmla="*/ 220 h 509"/>
                <a:gd name="T30" fmla="*/ 96 w 566"/>
                <a:gd name="T31" fmla="*/ 185 h 509"/>
                <a:gd name="T32" fmla="*/ 122 w 566"/>
                <a:gd name="T33" fmla="*/ 152 h 509"/>
                <a:gd name="T34" fmla="*/ 152 w 566"/>
                <a:gd name="T35" fmla="*/ 118 h 509"/>
                <a:gd name="T36" fmla="*/ 188 w 566"/>
                <a:gd name="T37" fmla="*/ 86 h 509"/>
                <a:gd name="T38" fmla="*/ 227 w 566"/>
                <a:gd name="T39" fmla="*/ 56 h 509"/>
                <a:gd name="T40" fmla="*/ 272 w 566"/>
                <a:gd name="T41" fmla="*/ 26 h 509"/>
                <a:gd name="T42" fmla="*/ 321 w 566"/>
                <a:gd name="T43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6" h="509">
                  <a:moveTo>
                    <a:pt x="321" y="0"/>
                  </a:moveTo>
                  <a:lnTo>
                    <a:pt x="566" y="286"/>
                  </a:lnTo>
                  <a:lnTo>
                    <a:pt x="475" y="355"/>
                  </a:lnTo>
                  <a:lnTo>
                    <a:pt x="460" y="447"/>
                  </a:lnTo>
                  <a:lnTo>
                    <a:pt x="460" y="509"/>
                  </a:lnTo>
                  <a:lnTo>
                    <a:pt x="0" y="509"/>
                  </a:lnTo>
                  <a:lnTo>
                    <a:pt x="0" y="483"/>
                  </a:lnTo>
                  <a:lnTo>
                    <a:pt x="1" y="454"/>
                  </a:lnTo>
                  <a:lnTo>
                    <a:pt x="3" y="424"/>
                  </a:lnTo>
                  <a:lnTo>
                    <a:pt x="9" y="392"/>
                  </a:lnTo>
                  <a:lnTo>
                    <a:pt x="16" y="358"/>
                  </a:lnTo>
                  <a:lnTo>
                    <a:pt x="25" y="325"/>
                  </a:lnTo>
                  <a:lnTo>
                    <a:pt x="38" y="290"/>
                  </a:lnTo>
                  <a:lnTo>
                    <a:pt x="54" y="256"/>
                  </a:lnTo>
                  <a:lnTo>
                    <a:pt x="73" y="220"/>
                  </a:lnTo>
                  <a:lnTo>
                    <a:pt x="96" y="185"/>
                  </a:lnTo>
                  <a:lnTo>
                    <a:pt x="122" y="152"/>
                  </a:lnTo>
                  <a:lnTo>
                    <a:pt x="152" y="118"/>
                  </a:lnTo>
                  <a:lnTo>
                    <a:pt x="188" y="86"/>
                  </a:lnTo>
                  <a:lnTo>
                    <a:pt x="227" y="56"/>
                  </a:lnTo>
                  <a:lnTo>
                    <a:pt x="272" y="26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42"/>
            <p:cNvSpPr>
              <a:spLocks/>
            </p:cNvSpPr>
            <p:nvPr/>
          </p:nvSpPr>
          <p:spPr bwMode="auto">
            <a:xfrm>
              <a:off x="3286125" y="5019675"/>
              <a:ext cx="298450" cy="254000"/>
            </a:xfrm>
            <a:custGeom>
              <a:avLst/>
              <a:gdLst>
                <a:gd name="T0" fmla="*/ 107 w 377"/>
                <a:gd name="T1" fmla="*/ 0 h 319"/>
                <a:gd name="T2" fmla="*/ 377 w 377"/>
                <a:gd name="T3" fmla="*/ 280 h 319"/>
                <a:gd name="T4" fmla="*/ 354 w 377"/>
                <a:gd name="T5" fmla="*/ 319 h 319"/>
                <a:gd name="T6" fmla="*/ 0 w 377"/>
                <a:gd name="T7" fmla="*/ 94 h 319"/>
                <a:gd name="T8" fmla="*/ 13 w 377"/>
                <a:gd name="T9" fmla="*/ 79 h 319"/>
                <a:gd name="T10" fmla="*/ 27 w 377"/>
                <a:gd name="T11" fmla="*/ 65 h 319"/>
                <a:gd name="T12" fmla="*/ 39 w 377"/>
                <a:gd name="T13" fmla="*/ 54 h 319"/>
                <a:gd name="T14" fmla="*/ 52 w 377"/>
                <a:gd name="T15" fmla="*/ 41 h 319"/>
                <a:gd name="T16" fmla="*/ 66 w 377"/>
                <a:gd name="T17" fmla="*/ 31 h 319"/>
                <a:gd name="T18" fmla="*/ 80 w 377"/>
                <a:gd name="T19" fmla="*/ 20 h 319"/>
                <a:gd name="T20" fmla="*/ 93 w 377"/>
                <a:gd name="T21" fmla="*/ 10 h 319"/>
                <a:gd name="T22" fmla="*/ 107 w 377"/>
                <a:gd name="T23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7" h="319">
                  <a:moveTo>
                    <a:pt x="107" y="0"/>
                  </a:moveTo>
                  <a:lnTo>
                    <a:pt x="377" y="280"/>
                  </a:lnTo>
                  <a:lnTo>
                    <a:pt x="354" y="319"/>
                  </a:lnTo>
                  <a:lnTo>
                    <a:pt x="0" y="94"/>
                  </a:lnTo>
                  <a:lnTo>
                    <a:pt x="13" y="79"/>
                  </a:lnTo>
                  <a:lnTo>
                    <a:pt x="27" y="65"/>
                  </a:lnTo>
                  <a:lnTo>
                    <a:pt x="39" y="54"/>
                  </a:lnTo>
                  <a:lnTo>
                    <a:pt x="52" y="41"/>
                  </a:lnTo>
                  <a:lnTo>
                    <a:pt x="66" y="31"/>
                  </a:lnTo>
                  <a:lnTo>
                    <a:pt x="80" y="20"/>
                  </a:lnTo>
                  <a:lnTo>
                    <a:pt x="93" y="1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43"/>
            <p:cNvSpPr>
              <a:spLocks/>
            </p:cNvSpPr>
            <p:nvPr/>
          </p:nvSpPr>
          <p:spPr bwMode="auto">
            <a:xfrm>
              <a:off x="3189288" y="5211763"/>
              <a:ext cx="363538" cy="109537"/>
            </a:xfrm>
            <a:custGeom>
              <a:avLst/>
              <a:gdLst>
                <a:gd name="T0" fmla="*/ 20 w 459"/>
                <a:gd name="T1" fmla="*/ 0 h 138"/>
                <a:gd name="T2" fmla="*/ 459 w 459"/>
                <a:gd name="T3" fmla="*/ 130 h 138"/>
                <a:gd name="T4" fmla="*/ 454 w 459"/>
                <a:gd name="T5" fmla="*/ 135 h 138"/>
                <a:gd name="T6" fmla="*/ 439 w 459"/>
                <a:gd name="T7" fmla="*/ 138 h 138"/>
                <a:gd name="T8" fmla="*/ 416 w 459"/>
                <a:gd name="T9" fmla="*/ 138 h 138"/>
                <a:gd name="T10" fmla="*/ 387 w 459"/>
                <a:gd name="T11" fmla="*/ 135 h 138"/>
                <a:gd name="T12" fmla="*/ 353 w 459"/>
                <a:gd name="T13" fmla="*/ 131 h 138"/>
                <a:gd name="T14" fmla="*/ 313 w 459"/>
                <a:gd name="T15" fmla="*/ 125 h 138"/>
                <a:gd name="T16" fmla="*/ 272 w 459"/>
                <a:gd name="T17" fmla="*/ 118 h 138"/>
                <a:gd name="T18" fmla="*/ 229 w 459"/>
                <a:gd name="T19" fmla="*/ 110 h 138"/>
                <a:gd name="T20" fmla="*/ 187 w 459"/>
                <a:gd name="T21" fmla="*/ 101 h 138"/>
                <a:gd name="T22" fmla="*/ 145 w 459"/>
                <a:gd name="T23" fmla="*/ 93 h 138"/>
                <a:gd name="T24" fmla="*/ 106 w 459"/>
                <a:gd name="T25" fmla="*/ 85 h 138"/>
                <a:gd name="T26" fmla="*/ 71 w 459"/>
                <a:gd name="T27" fmla="*/ 77 h 138"/>
                <a:gd name="T28" fmla="*/ 43 w 459"/>
                <a:gd name="T29" fmla="*/ 70 h 138"/>
                <a:gd name="T30" fmla="*/ 20 w 459"/>
                <a:gd name="T31" fmla="*/ 65 h 138"/>
                <a:gd name="T32" fmla="*/ 5 w 459"/>
                <a:gd name="T33" fmla="*/ 62 h 138"/>
                <a:gd name="T34" fmla="*/ 0 w 459"/>
                <a:gd name="T35" fmla="*/ 61 h 138"/>
                <a:gd name="T36" fmla="*/ 20 w 459"/>
                <a:gd name="T3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9" h="138">
                  <a:moveTo>
                    <a:pt x="20" y="0"/>
                  </a:moveTo>
                  <a:lnTo>
                    <a:pt x="459" y="130"/>
                  </a:lnTo>
                  <a:lnTo>
                    <a:pt x="454" y="135"/>
                  </a:lnTo>
                  <a:lnTo>
                    <a:pt x="439" y="138"/>
                  </a:lnTo>
                  <a:lnTo>
                    <a:pt x="416" y="138"/>
                  </a:lnTo>
                  <a:lnTo>
                    <a:pt x="387" y="135"/>
                  </a:lnTo>
                  <a:lnTo>
                    <a:pt x="353" y="131"/>
                  </a:lnTo>
                  <a:lnTo>
                    <a:pt x="313" y="125"/>
                  </a:lnTo>
                  <a:lnTo>
                    <a:pt x="272" y="118"/>
                  </a:lnTo>
                  <a:lnTo>
                    <a:pt x="229" y="110"/>
                  </a:lnTo>
                  <a:lnTo>
                    <a:pt x="187" y="101"/>
                  </a:lnTo>
                  <a:lnTo>
                    <a:pt x="145" y="93"/>
                  </a:lnTo>
                  <a:lnTo>
                    <a:pt x="106" y="85"/>
                  </a:lnTo>
                  <a:lnTo>
                    <a:pt x="71" y="77"/>
                  </a:lnTo>
                  <a:lnTo>
                    <a:pt x="43" y="70"/>
                  </a:lnTo>
                  <a:lnTo>
                    <a:pt x="20" y="65"/>
                  </a:lnTo>
                  <a:lnTo>
                    <a:pt x="5" y="62"/>
                  </a:lnTo>
                  <a:lnTo>
                    <a:pt x="0" y="6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44"/>
            <p:cNvSpPr>
              <a:spLocks/>
            </p:cNvSpPr>
            <p:nvPr/>
          </p:nvSpPr>
          <p:spPr bwMode="auto">
            <a:xfrm>
              <a:off x="3757613" y="4938713"/>
              <a:ext cx="203200" cy="292100"/>
            </a:xfrm>
            <a:custGeom>
              <a:avLst/>
              <a:gdLst>
                <a:gd name="T0" fmla="*/ 0 w 255"/>
                <a:gd name="T1" fmla="*/ 365 h 368"/>
                <a:gd name="T2" fmla="*/ 50 w 255"/>
                <a:gd name="T3" fmla="*/ 0 h 368"/>
                <a:gd name="T4" fmla="*/ 64 w 255"/>
                <a:gd name="T5" fmla="*/ 2 h 368"/>
                <a:gd name="T6" fmla="*/ 78 w 255"/>
                <a:gd name="T7" fmla="*/ 6 h 368"/>
                <a:gd name="T8" fmla="*/ 92 w 255"/>
                <a:gd name="T9" fmla="*/ 9 h 368"/>
                <a:gd name="T10" fmla="*/ 104 w 255"/>
                <a:gd name="T11" fmla="*/ 13 h 368"/>
                <a:gd name="T12" fmla="*/ 117 w 255"/>
                <a:gd name="T13" fmla="*/ 16 h 368"/>
                <a:gd name="T14" fmla="*/ 130 w 255"/>
                <a:gd name="T15" fmla="*/ 20 h 368"/>
                <a:gd name="T16" fmla="*/ 142 w 255"/>
                <a:gd name="T17" fmla="*/ 23 h 368"/>
                <a:gd name="T18" fmla="*/ 155 w 255"/>
                <a:gd name="T19" fmla="*/ 28 h 368"/>
                <a:gd name="T20" fmla="*/ 167 w 255"/>
                <a:gd name="T21" fmla="*/ 31 h 368"/>
                <a:gd name="T22" fmla="*/ 179 w 255"/>
                <a:gd name="T23" fmla="*/ 36 h 368"/>
                <a:gd name="T24" fmla="*/ 192 w 255"/>
                <a:gd name="T25" fmla="*/ 40 h 368"/>
                <a:gd name="T26" fmla="*/ 203 w 255"/>
                <a:gd name="T27" fmla="*/ 45 h 368"/>
                <a:gd name="T28" fmla="*/ 216 w 255"/>
                <a:gd name="T29" fmla="*/ 50 h 368"/>
                <a:gd name="T30" fmla="*/ 229 w 255"/>
                <a:gd name="T31" fmla="*/ 55 h 368"/>
                <a:gd name="T32" fmla="*/ 243 w 255"/>
                <a:gd name="T33" fmla="*/ 60 h 368"/>
                <a:gd name="T34" fmla="*/ 255 w 255"/>
                <a:gd name="T35" fmla="*/ 66 h 368"/>
                <a:gd name="T36" fmla="*/ 66 w 255"/>
                <a:gd name="T37" fmla="*/ 368 h 368"/>
                <a:gd name="T38" fmla="*/ 0 w 255"/>
                <a:gd name="T39" fmla="*/ 36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5" h="368">
                  <a:moveTo>
                    <a:pt x="0" y="365"/>
                  </a:moveTo>
                  <a:lnTo>
                    <a:pt x="50" y="0"/>
                  </a:lnTo>
                  <a:lnTo>
                    <a:pt x="64" y="2"/>
                  </a:lnTo>
                  <a:lnTo>
                    <a:pt x="78" y="6"/>
                  </a:lnTo>
                  <a:lnTo>
                    <a:pt x="92" y="9"/>
                  </a:lnTo>
                  <a:lnTo>
                    <a:pt x="104" y="13"/>
                  </a:lnTo>
                  <a:lnTo>
                    <a:pt x="117" y="16"/>
                  </a:lnTo>
                  <a:lnTo>
                    <a:pt x="130" y="20"/>
                  </a:lnTo>
                  <a:lnTo>
                    <a:pt x="142" y="23"/>
                  </a:lnTo>
                  <a:lnTo>
                    <a:pt x="155" y="28"/>
                  </a:lnTo>
                  <a:lnTo>
                    <a:pt x="167" y="31"/>
                  </a:lnTo>
                  <a:lnTo>
                    <a:pt x="179" y="36"/>
                  </a:lnTo>
                  <a:lnTo>
                    <a:pt x="192" y="40"/>
                  </a:lnTo>
                  <a:lnTo>
                    <a:pt x="203" y="45"/>
                  </a:lnTo>
                  <a:lnTo>
                    <a:pt x="216" y="50"/>
                  </a:lnTo>
                  <a:lnTo>
                    <a:pt x="229" y="55"/>
                  </a:lnTo>
                  <a:lnTo>
                    <a:pt x="243" y="60"/>
                  </a:lnTo>
                  <a:lnTo>
                    <a:pt x="255" y="66"/>
                  </a:lnTo>
                  <a:lnTo>
                    <a:pt x="66" y="368"/>
                  </a:lnTo>
                  <a:lnTo>
                    <a:pt x="0" y="365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45"/>
            <p:cNvSpPr>
              <a:spLocks/>
            </p:cNvSpPr>
            <p:nvPr/>
          </p:nvSpPr>
          <p:spPr bwMode="auto">
            <a:xfrm>
              <a:off x="3727450" y="5194300"/>
              <a:ext cx="207963" cy="342900"/>
            </a:xfrm>
            <a:custGeom>
              <a:avLst/>
              <a:gdLst>
                <a:gd name="T0" fmla="*/ 0 w 260"/>
                <a:gd name="T1" fmla="*/ 430 h 432"/>
                <a:gd name="T2" fmla="*/ 7 w 260"/>
                <a:gd name="T3" fmla="*/ 432 h 432"/>
                <a:gd name="T4" fmla="*/ 13 w 260"/>
                <a:gd name="T5" fmla="*/ 432 h 432"/>
                <a:gd name="T6" fmla="*/ 42 w 260"/>
                <a:gd name="T7" fmla="*/ 430 h 432"/>
                <a:gd name="T8" fmla="*/ 70 w 260"/>
                <a:gd name="T9" fmla="*/ 426 h 432"/>
                <a:gd name="T10" fmla="*/ 95 w 260"/>
                <a:gd name="T11" fmla="*/ 420 h 432"/>
                <a:gd name="T12" fmla="*/ 121 w 260"/>
                <a:gd name="T13" fmla="*/ 412 h 432"/>
                <a:gd name="T14" fmla="*/ 144 w 260"/>
                <a:gd name="T15" fmla="*/ 400 h 432"/>
                <a:gd name="T16" fmla="*/ 166 w 260"/>
                <a:gd name="T17" fmla="*/ 388 h 432"/>
                <a:gd name="T18" fmla="*/ 185 w 260"/>
                <a:gd name="T19" fmla="*/ 374 h 432"/>
                <a:gd name="T20" fmla="*/ 204 w 260"/>
                <a:gd name="T21" fmla="*/ 358 h 432"/>
                <a:gd name="T22" fmla="*/ 228 w 260"/>
                <a:gd name="T23" fmla="*/ 329 h 432"/>
                <a:gd name="T24" fmla="*/ 245 w 260"/>
                <a:gd name="T25" fmla="*/ 297 h 432"/>
                <a:gd name="T26" fmla="*/ 257 w 260"/>
                <a:gd name="T27" fmla="*/ 262 h 432"/>
                <a:gd name="T28" fmla="*/ 260 w 260"/>
                <a:gd name="T29" fmla="*/ 226 h 432"/>
                <a:gd name="T30" fmla="*/ 259 w 260"/>
                <a:gd name="T31" fmla="*/ 210 h 432"/>
                <a:gd name="T32" fmla="*/ 257 w 260"/>
                <a:gd name="T33" fmla="*/ 195 h 432"/>
                <a:gd name="T34" fmla="*/ 245 w 260"/>
                <a:gd name="T35" fmla="*/ 154 h 432"/>
                <a:gd name="T36" fmla="*/ 224 w 260"/>
                <a:gd name="T37" fmla="*/ 116 h 432"/>
                <a:gd name="T38" fmla="*/ 197 w 260"/>
                <a:gd name="T39" fmla="*/ 82 h 432"/>
                <a:gd name="T40" fmla="*/ 162 w 260"/>
                <a:gd name="T41" fmla="*/ 54 h 432"/>
                <a:gd name="T42" fmla="*/ 126 w 260"/>
                <a:gd name="T43" fmla="*/ 32 h 432"/>
                <a:gd name="T44" fmla="*/ 86 w 260"/>
                <a:gd name="T45" fmla="*/ 16 h 432"/>
                <a:gd name="T46" fmla="*/ 43 w 260"/>
                <a:gd name="T47" fmla="*/ 4 h 432"/>
                <a:gd name="T48" fmla="*/ 0 w 260"/>
                <a:gd name="T49" fmla="*/ 0 h 432"/>
                <a:gd name="T50" fmla="*/ 8 w 260"/>
                <a:gd name="T51" fmla="*/ 125 h 432"/>
                <a:gd name="T52" fmla="*/ 25 w 260"/>
                <a:gd name="T53" fmla="*/ 127 h 432"/>
                <a:gd name="T54" fmla="*/ 41 w 260"/>
                <a:gd name="T55" fmla="*/ 133 h 432"/>
                <a:gd name="T56" fmla="*/ 56 w 260"/>
                <a:gd name="T57" fmla="*/ 140 h 432"/>
                <a:gd name="T58" fmla="*/ 70 w 260"/>
                <a:gd name="T59" fmla="*/ 150 h 432"/>
                <a:gd name="T60" fmla="*/ 83 w 260"/>
                <a:gd name="T61" fmla="*/ 163 h 432"/>
                <a:gd name="T62" fmla="*/ 92 w 260"/>
                <a:gd name="T63" fmla="*/ 177 h 432"/>
                <a:gd name="T64" fmla="*/ 98 w 260"/>
                <a:gd name="T65" fmla="*/ 193 h 432"/>
                <a:gd name="T66" fmla="*/ 101 w 260"/>
                <a:gd name="T67" fmla="*/ 218 h 432"/>
                <a:gd name="T68" fmla="*/ 91 w 260"/>
                <a:gd name="T69" fmla="*/ 251 h 432"/>
                <a:gd name="T70" fmla="*/ 73 w 260"/>
                <a:gd name="T71" fmla="*/ 270 h 432"/>
                <a:gd name="T72" fmla="*/ 56 w 260"/>
                <a:gd name="T73" fmla="*/ 282 h 432"/>
                <a:gd name="T74" fmla="*/ 38 w 260"/>
                <a:gd name="T75" fmla="*/ 289 h 432"/>
                <a:gd name="T76" fmla="*/ 16 w 260"/>
                <a:gd name="T77" fmla="*/ 293 h 432"/>
                <a:gd name="T78" fmla="*/ 3 w 260"/>
                <a:gd name="T79" fmla="*/ 293 h 432"/>
                <a:gd name="T80" fmla="*/ 1 w 260"/>
                <a:gd name="T81" fmla="*/ 293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0" h="432">
                  <a:moveTo>
                    <a:pt x="0" y="293"/>
                  </a:moveTo>
                  <a:lnTo>
                    <a:pt x="0" y="430"/>
                  </a:lnTo>
                  <a:lnTo>
                    <a:pt x="3" y="432"/>
                  </a:lnTo>
                  <a:lnTo>
                    <a:pt x="7" y="432"/>
                  </a:lnTo>
                  <a:lnTo>
                    <a:pt x="10" y="432"/>
                  </a:lnTo>
                  <a:lnTo>
                    <a:pt x="13" y="432"/>
                  </a:lnTo>
                  <a:lnTo>
                    <a:pt x="27" y="432"/>
                  </a:lnTo>
                  <a:lnTo>
                    <a:pt x="42" y="430"/>
                  </a:lnTo>
                  <a:lnTo>
                    <a:pt x="56" y="428"/>
                  </a:lnTo>
                  <a:lnTo>
                    <a:pt x="70" y="426"/>
                  </a:lnTo>
                  <a:lnTo>
                    <a:pt x="83" y="423"/>
                  </a:lnTo>
                  <a:lnTo>
                    <a:pt x="95" y="420"/>
                  </a:lnTo>
                  <a:lnTo>
                    <a:pt x="108" y="417"/>
                  </a:lnTo>
                  <a:lnTo>
                    <a:pt x="121" y="412"/>
                  </a:lnTo>
                  <a:lnTo>
                    <a:pt x="132" y="406"/>
                  </a:lnTo>
                  <a:lnTo>
                    <a:pt x="144" y="400"/>
                  </a:lnTo>
                  <a:lnTo>
                    <a:pt x="155" y="395"/>
                  </a:lnTo>
                  <a:lnTo>
                    <a:pt x="166" y="388"/>
                  </a:lnTo>
                  <a:lnTo>
                    <a:pt x="176" y="381"/>
                  </a:lnTo>
                  <a:lnTo>
                    <a:pt x="185" y="374"/>
                  </a:lnTo>
                  <a:lnTo>
                    <a:pt x="194" y="366"/>
                  </a:lnTo>
                  <a:lnTo>
                    <a:pt x="204" y="358"/>
                  </a:lnTo>
                  <a:lnTo>
                    <a:pt x="216" y="344"/>
                  </a:lnTo>
                  <a:lnTo>
                    <a:pt x="228" y="329"/>
                  </a:lnTo>
                  <a:lnTo>
                    <a:pt x="237" y="313"/>
                  </a:lnTo>
                  <a:lnTo>
                    <a:pt x="245" y="297"/>
                  </a:lnTo>
                  <a:lnTo>
                    <a:pt x="252" y="279"/>
                  </a:lnTo>
                  <a:lnTo>
                    <a:pt x="257" y="262"/>
                  </a:lnTo>
                  <a:lnTo>
                    <a:pt x="259" y="245"/>
                  </a:lnTo>
                  <a:lnTo>
                    <a:pt x="260" y="226"/>
                  </a:lnTo>
                  <a:lnTo>
                    <a:pt x="260" y="218"/>
                  </a:lnTo>
                  <a:lnTo>
                    <a:pt x="259" y="210"/>
                  </a:lnTo>
                  <a:lnTo>
                    <a:pt x="258" y="202"/>
                  </a:lnTo>
                  <a:lnTo>
                    <a:pt x="257" y="195"/>
                  </a:lnTo>
                  <a:lnTo>
                    <a:pt x="252" y="175"/>
                  </a:lnTo>
                  <a:lnTo>
                    <a:pt x="245" y="154"/>
                  </a:lnTo>
                  <a:lnTo>
                    <a:pt x="236" y="134"/>
                  </a:lnTo>
                  <a:lnTo>
                    <a:pt x="224" y="116"/>
                  </a:lnTo>
                  <a:lnTo>
                    <a:pt x="212" y="99"/>
                  </a:lnTo>
                  <a:lnTo>
                    <a:pt x="197" y="82"/>
                  </a:lnTo>
                  <a:lnTo>
                    <a:pt x="181" y="67"/>
                  </a:lnTo>
                  <a:lnTo>
                    <a:pt x="162" y="54"/>
                  </a:lnTo>
                  <a:lnTo>
                    <a:pt x="145" y="42"/>
                  </a:lnTo>
                  <a:lnTo>
                    <a:pt x="126" y="32"/>
                  </a:lnTo>
                  <a:lnTo>
                    <a:pt x="107" y="23"/>
                  </a:lnTo>
                  <a:lnTo>
                    <a:pt x="86" y="16"/>
                  </a:lnTo>
                  <a:lnTo>
                    <a:pt x="65" y="9"/>
                  </a:lnTo>
                  <a:lnTo>
                    <a:pt x="43" y="4"/>
                  </a:lnTo>
                  <a:lnTo>
                    <a:pt x="22" y="1"/>
                  </a:lnTo>
                  <a:lnTo>
                    <a:pt x="0" y="0"/>
                  </a:lnTo>
                  <a:lnTo>
                    <a:pt x="0" y="124"/>
                  </a:lnTo>
                  <a:lnTo>
                    <a:pt x="8" y="125"/>
                  </a:lnTo>
                  <a:lnTo>
                    <a:pt x="17" y="126"/>
                  </a:lnTo>
                  <a:lnTo>
                    <a:pt x="25" y="127"/>
                  </a:lnTo>
                  <a:lnTo>
                    <a:pt x="33" y="130"/>
                  </a:lnTo>
                  <a:lnTo>
                    <a:pt x="41" y="133"/>
                  </a:lnTo>
                  <a:lnTo>
                    <a:pt x="49" y="137"/>
                  </a:lnTo>
                  <a:lnTo>
                    <a:pt x="56" y="140"/>
                  </a:lnTo>
                  <a:lnTo>
                    <a:pt x="63" y="145"/>
                  </a:lnTo>
                  <a:lnTo>
                    <a:pt x="70" y="150"/>
                  </a:lnTo>
                  <a:lnTo>
                    <a:pt x="77" y="156"/>
                  </a:lnTo>
                  <a:lnTo>
                    <a:pt x="83" y="163"/>
                  </a:lnTo>
                  <a:lnTo>
                    <a:pt x="87" y="169"/>
                  </a:lnTo>
                  <a:lnTo>
                    <a:pt x="92" y="177"/>
                  </a:lnTo>
                  <a:lnTo>
                    <a:pt x="95" y="185"/>
                  </a:lnTo>
                  <a:lnTo>
                    <a:pt x="98" y="193"/>
                  </a:lnTo>
                  <a:lnTo>
                    <a:pt x="100" y="201"/>
                  </a:lnTo>
                  <a:lnTo>
                    <a:pt x="101" y="218"/>
                  </a:lnTo>
                  <a:lnTo>
                    <a:pt x="98" y="235"/>
                  </a:lnTo>
                  <a:lnTo>
                    <a:pt x="91" y="251"/>
                  </a:lnTo>
                  <a:lnTo>
                    <a:pt x="80" y="264"/>
                  </a:lnTo>
                  <a:lnTo>
                    <a:pt x="73" y="270"/>
                  </a:lnTo>
                  <a:lnTo>
                    <a:pt x="65" y="276"/>
                  </a:lnTo>
                  <a:lnTo>
                    <a:pt x="56" y="282"/>
                  </a:lnTo>
                  <a:lnTo>
                    <a:pt x="47" y="285"/>
                  </a:lnTo>
                  <a:lnTo>
                    <a:pt x="38" y="289"/>
                  </a:lnTo>
                  <a:lnTo>
                    <a:pt x="26" y="291"/>
                  </a:lnTo>
                  <a:lnTo>
                    <a:pt x="16" y="293"/>
                  </a:lnTo>
                  <a:lnTo>
                    <a:pt x="4" y="293"/>
                  </a:lnTo>
                  <a:lnTo>
                    <a:pt x="3" y="293"/>
                  </a:lnTo>
                  <a:lnTo>
                    <a:pt x="2" y="293"/>
                  </a:lnTo>
                  <a:lnTo>
                    <a:pt x="1" y="293"/>
                  </a:lnTo>
                  <a:lnTo>
                    <a:pt x="0" y="293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46"/>
            <p:cNvSpPr>
              <a:spLocks/>
            </p:cNvSpPr>
            <p:nvPr/>
          </p:nvSpPr>
          <p:spPr bwMode="auto">
            <a:xfrm>
              <a:off x="3522663" y="5192713"/>
              <a:ext cx="204788" cy="342900"/>
            </a:xfrm>
            <a:custGeom>
              <a:avLst/>
              <a:gdLst>
                <a:gd name="T0" fmla="*/ 260 w 260"/>
                <a:gd name="T1" fmla="*/ 2 h 432"/>
                <a:gd name="T2" fmla="*/ 254 w 260"/>
                <a:gd name="T3" fmla="*/ 0 h 432"/>
                <a:gd name="T4" fmla="*/ 247 w 260"/>
                <a:gd name="T5" fmla="*/ 0 h 432"/>
                <a:gd name="T6" fmla="*/ 199 w 260"/>
                <a:gd name="T7" fmla="*/ 4 h 432"/>
                <a:gd name="T8" fmla="*/ 155 w 260"/>
                <a:gd name="T9" fmla="*/ 15 h 432"/>
                <a:gd name="T10" fmla="*/ 114 w 260"/>
                <a:gd name="T11" fmla="*/ 33 h 432"/>
                <a:gd name="T12" fmla="*/ 79 w 260"/>
                <a:gd name="T13" fmla="*/ 56 h 432"/>
                <a:gd name="T14" fmla="*/ 48 w 260"/>
                <a:gd name="T15" fmla="*/ 84 h 432"/>
                <a:gd name="T16" fmla="*/ 25 w 260"/>
                <a:gd name="T17" fmla="*/ 118 h 432"/>
                <a:gd name="T18" fmla="*/ 7 w 260"/>
                <a:gd name="T19" fmla="*/ 156 h 432"/>
                <a:gd name="T20" fmla="*/ 0 w 260"/>
                <a:gd name="T21" fmla="*/ 197 h 432"/>
                <a:gd name="T22" fmla="*/ 0 w 260"/>
                <a:gd name="T23" fmla="*/ 200 h 432"/>
                <a:gd name="T24" fmla="*/ 0 w 260"/>
                <a:gd name="T25" fmla="*/ 202 h 432"/>
                <a:gd name="T26" fmla="*/ 2 w 260"/>
                <a:gd name="T27" fmla="*/ 231 h 432"/>
                <a:gd name="T28" fmla="*/ 12 w 260"/>
                <a:gd name="T29" fmla="*/ 271 h 432"/>
                <a:gd name="T30" fmla="*/ 32 w 260"/>
                <a:gd name="T31" fmla="*/ 309 h 432"/>
                <a:gd name="T32" fmla="*/ 58 w 260"/>
                <a:gd name="T33" fmla="*/ 344 h 432"/>
                <a:gd name="T34" fmla="*/ 83 w 260"/>
                <a:gd name="T35" fmla="*/ 367 h 432"/>
                <a:gd name="T36" fmla="*/ 103 w 260"/>
                <a:gd name="T37" fmla="*/ 382 h 432"/>
                <a:gd name="T38" fmla="*/ 124 w 260"/>
                <a:gd name="T39" fmla="*/ 394 h 432"/>
                <a:gd name="T40" fmla="*/ 146 w 260"/>
                <a:gd name="T41" fmla="*/ 406 h 432"/>
                <a:gd name="T42" fmla="*/ 170 w 260"/>
                <a:gd name="T43" fmla="*/ 415 h 432"/>
                <a:gd name="T44" fmla="*/ 194 w 260"/>
                <a:gd name="T45" fmla="*/ 423 h 432"/>
                <a:gd name="T46" fmla="*/ 219 w 260"/>
                <a:gd name="T47" fmla="*/ 428 h 432"/>
                <a:gd name="T48" fmla="*/ 246 w 260"/>
                <a:gd name="T49" fmla="*/ 431 h 432"/>
                <a:gd name="T50" fmla="*/ 260 w 260"/>
                <a:gd name="T51" fmla="*/ 295 h 432"/>
                <a:gd name="T52" fmla="*/ 239 w 260"/>
                <a:gd name="T53" fmla="*/ 293 h 432"/>
                <a:gd name="T54" fmla="*/ 219 w 260"/>
                <a:gd name="T55" fmla="*/ 286 h 432"/>
                <a:gd name="T56" fmla="*/ 202 w 260"/>
                <a:gd name="T57" fmla="*/ 278 h 432"/>
                <a:gd name="T58" fmla="*/ 187 w 260"/>
                <a:gd name="T59" fmla="*/ 266 h 432"/>
                <a:gd name="T60" fmla="*/ 165 w 260"/>
                <a:gd name="T61" fmla="*/ 237 h 432"/>
                <a:gd name="T62" fmla="*/ 158 w 260"/>
                <a:gd name="T63" fmla="*/ 203 h 432"/>
                <a:gd name="T64" fmla="*/ 167 w 260"/>
                <a:gd name="T65" fmla="*/ 171 h 432"/>
                <a:gd name="T66" fmla="*/ 188 w 260"/>
                <a:gd name="T67" fmla="*/ 147 h 432"/>
                <a:gd name="T68" fmla="*/ 202 w 260"/>
                <a:gd name="T69" fmla="*/ 139 h 432"/>
                <a:gd name="T70" fmla="*/ 218 w 260"/>
                <a:gd name="T71" fmla="*/ 132 h 432"/>
                <a:gd name="T72" fmla="*/ 235 w 260"/>
                <a:gd name="T73" fmla="*/ 127 h 432"/>
                <a:gd name="T74" fmla="*/ 254 w 260"/>
                <a:gd name="T75" fmla="*/ 126 h 432"/>
                <a:gd name="T76" fmla="*/ 257 w 260"/>
                <a:gd name="T77" fmla="*/ 126 h 432"/>
                <a:gd name="T78" fmla="*/ 260 w 260"/>
                <a:gd name="T79" fmla="*/ 126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0" h="432">
                  <a:moveTo>
                    <a:pt x="260" y="126"/>
                  </a:moveTo>
                  <a:lnTo>
                    <a:pt x="260" y="2"/>
                  </a:lnTo>
                  <a:lnTo>
                    <a:pt x="256" y="2"/>
                  </a:lnTo>
                  <a:lnTo>
                    <a:pt x="254" y="0"/>
                  </a:lnTo>
                  <a:lnTo>
                    <a:pt x="250" y="0"/>
                  </a:lnTo>
                  <a:lnTo>
                    <a:pt x="247" y="0"/>
                  </a:lnTo>
                  <a:lnTo>
                    <a:pt x="223" y="2"/>
                  </a:lnTo>
                  <a:lnTo>
                    <a:pt x="199" y="4"/>
                  </a:lnTo>
                  <a:lnTo>
                    <a:pt x="177" y="8"/>
                  </a:lnTo>
                  <a:lnTo>
                    <a:pt x="155" y="15"/>
                  </a:lnTo>
                  <a:lnTo>
                    <a:pt x="134" y="23"/>
                  </a:lnTo>
                  <a:lnTo>
                    <a:pt x="114" y="33"/>
                  </a:lnTo>
                  <a:lnTo>
                    <a:pt x="96" y="43"/>
                  </a:lnTo>
                  <a:lnTo>
                    <a:pt x="79" y="56"/>
                  </a:lnTo>
                  <a:lnTo>
                    <a:pt x="63" y="69"/>
                  </a:lnTo>
                  <a:lnTo>
                    <a:pt x="48" y="84"/>
                  </a:lnTo>
                  <a:lnTo>
                    <a:pt x="35" y="101"/>
                  </a:lnTo>
                  <a:lnTo>
                    <a:pt x="25" y="118"/>
                  </a:lnTo>
                  <a:lnTo>
                    <a:pt x="15" y="136"/>
                  </a:lnTo>
                  <a:lnTo>
                    <a:pt x="7" y="156"/>
                  </a:lnTo>
                  <a:lnTo>
                    <a:pt x="3" y="177"/>
                  </a:lnTo>
                  <a:lnTo>
                    <a:pt x="0" y="197"/>
                  </a:lnTo>
                  <a:lnTo>
                    <a:pt x="0" y="199"/>
                  </a:lnTo>
                  <a:lnTo>
                    <a:pt x="0" y="200"/>
                  </a:lnTo>
                  <a:lnTo>
                    <a:pt x="0" y="201"/>
                  </a:lnTo>
                  <a:lnTo>
                    <a:pt x="0" y="202"/>
                  </a:lnTo>
                  <a:lnTo>
                    <a:pt x="0" y="210"/>
                  </a:lnTo>
                  <a:lnTo>
                    <a:pt x="2" y="231"/>
                  </a:lnTo>
                  <a:lnTo>
                    <a:pt x="6" y="252"/>
                  </a:lnTo>
                  <a:lnTo>
                    <a:pt x="12" y="271"/>
                  </a:lnTo>
                  <a:lnTo>
                    <a:pt x="21" y="291"/>
                  </a:lnTo>
                  <a:lnTo>
                    <a:pt x="32" y="309"/>
                  </a:lnTo>
                  <a:lnTo>
                    <a:pt x="44" y="328"/>
                  </a:lnTo>
                  <a:lnTo>
                    <a:pt x="58" y="344"/>
                  </a:lnTo>
                  <a:lnTo>
                    <a:pt x="74" y="360"/>
                  </a:lnTo>
                  <a:lnTo>
                    <a:pt x="83" y="367"/>
                  </a:lnTo>
                  <a:lnTo>
                    <a:pt x="93" y="375"/>
                  </a:lnTo>
                  <a:lnTo>
                    <a:pt x="103" y="382"/>
                  </a:lnTo>
                  <a:lnTo>
                    <a:pt x="113" y="387"/>
                  </a:lnTo>
                  <a:lnTo>
                    <a:pt x="124" y="394"/>
                  </a:lnTo>
                  <a:lnTo>
                    <a:pt x="134" y="400"/>
                  </a:lnTo>
                  <a:lnTo>
                    <a:pt x="146" y="406"/>
                  </a:lnTo>
                  <a:lnTo>
                    <a:pt x="157" y="411"/>
                  </a:lnTo>
                  <a:lnTo>
                    <a:pt x="170" y="415"/>
                  </a:lnTo>
                  <a:lnTo>
                    <a:pt x="181" y="419"/>
                  </a:lnTo>
                  <a:lnTo>
                    <a:pt x="194" y="423"/>
                  </a:lnTo>
                  <a:lnTo>
                    <a:pt x="207" y="425"/>
                  </a:lnTo>
                  <a:lnTo>
                    <a:pt x="219" y="428"/>
                  </a:lnTo>
                  <a:lnTo>
                    <a:pt x="233" y="430"/>
                  </a:lnTo>
                  <a:lnTo>
                    <a:pt x="246" y="431"/>
                  </a:lnTo>
                  <a:lnTo>
                    <a:pt x="260" y="432"/>
                  </a:lnTo>
                  <a:lnTo>
                    <a:pt x="260" y="295"/>
                  </a:lnTo>
                  <a:lnTo>
                    <a:pt x="249" y="294"/>
                  </a:lnTo>
                  <a:lnTo>
                    <a:pt x="239" y="293"/>
                  </a:lnTo>
                  <a:lnTo>
                    <a:pt x="229" y="290"/>
                  </a:lnTo>
                  <a:lnTo>
                    <a:pt x="219" y="286"/>
                  </a:lnTo>
                  <a:lnTo>
                    <a:pt x="210" y="283"/>
                  </a:lnTo>
                  <a:lnTo>
                    <a:pt x="202" y="278"/>
                  </a:lnTo>
                  <a:lnTo>
                    <a:pt x="194" y="272"/>
                  </a:lnTo>
                  <a:lnTo>
                    <a:pt x="187" y="266"/>
                  </a:lnTo>
                  <a:lnTo>
                    <a:pt x="174" y="253"/>
                  </a:lnTo>
                  <a:lnTo>
                    <a:pt x="165" y="237"/>
                  </a:lnTo>
                  <a:lnTo>
                    <a:pt x="159" y="220"/>
                  </a:lnTo>
                  <a:lnTo>
                    <a:pt x="158" y="203"/>
                  </a:lnTo>
                  <a:lnTo>
                    <a:pt x="162" y="187"/>
                  </a:lnTo>
                  <a:lnTo>
                    <a:pt x="167" y="171"/>
                  </a:lnTo>
                  <a:lnTo>
                    <a:pt x="177" y="158"/>
                  </a:lnTo>
                  <a:lnTo>
                    <a:pt x="188" y="147"/>
                  </a:lnTo>
                  <a:lnTo>
                    <a:pt x="195" y="142"/>
                  </a:lnTo>
                  <a:lnTo>
                    <a:pt x="202" y="139"/>
                  </a:lnTo>
                  <a:lnTo>
                    <a:pt x="210" y="134"/>
                  </a:lnTo>
                  <a:lnTo>
                    <a:pt x="218" y="132"/>
                  </a:lnTo>
                  <a:lnTo>
                    <a:pt x="226" y="129"/>
                  </a:lnTo>
                  <a:lnTo>
                    <a:pt x="235" y="127"/>
                  </a:lnTo>
                  <a:lnTo>
                    <a:pt x="245" y="126"/>
                  </a:lnTo>
                  <a:lnTo>
                    <a:pt x="254" y="126"/>
                  </a:lnTo>
                  <a:lnTo>
                    <a:pt x="255" y="126"/>
                  </a:lnTo>
                  <a:lnTo>
                    <a:pt x="257" y="126"/>
                  </a:lnTo>
                  <a:lnTo>
                    <a:pt x="259" y="126"/>
                  </a:lnTo>
                  <a:lnTo>
                    <a:pt x="260" y="126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47"/>
            <p:cNvSpPr>
              <a:spLocks/>
            </p:cNvSpPr>
            <p:nvPr/>
          </p:nvSpPr>
          <p:spPr bwMode="auto">
            <a:xfrm>
              <a:off x="3727450" y="5226050"/>
              <a:ext cx="169863" cy="279400"/>
            </a:xfrm>
            <a:custGeom>
              <a:avLst/>
              <a:gdLst>
                <a:gd name="T0" fmla="*/ 0 w 214"/>
                <a:gd name="T1" fmla="*/ 352 h 352"/>
                <a:gd name="T2" fmla="*/ 7 w 214"/>
                <a:gd name="T3" fmla="*/ 352 h 352"/>
                <a:gd name="T4" fmla="*/ 12 w 214"/>
                <a:gd name="T5" fmla="*/ 352 h 352"/>
                <a:gd name="T6" fmla="*/ 58 w 214"/>
                <a:gd name="T7" fmla="*/ 348 h 352"/>
                <a:gd name="T8" fmla="*/ 100 w 214"/>
                <a:gd name="T9" fmla="*/ 336 h 352"/>
                <a:gd name="T10" fmla="*/ 137 w 214"/>
                <a:gd name="T11" fmla="*/ 318 h 352"/>
                <a:gd name="T12" fmla="*/ 168 w 214"/>
                <a:gd name="T13" fmla="*/ 292 h 352"/>
                <a:gd name="T14" fmla="*/ 191 w 214"/>
                <a:gd name="T15" fmla="*/ 264 h 352"/>
                <a:gd name="T16" fmla="*/ 206 w 214"/>
                <a:gd name="T17" fmla="*/ 231 h 352"/>
                <a:gd name="T18" fmla="*/ 213 w 214"/>
                <a:gd name="T19" fmla="*/ 197 h 352"/>
                <a:gd name="T20" fmla="*/ 212 w 214"/>
                <a:gd name="T21" fmla="*/ 160 h 352"/>
                <a:gd name="T22" fmla="*/ 201 w 214"/>
                <a:gd name="T23" fmla="*/ 125 h 352"/>
                <a:gd name="T24" fmla="*/ 185 w 214"/>
                <a:gd name="T25" fmla="*/ 94 h 352"/>
                <a:gd name="T26" fmla="*/ 162 w 214"/>
                <a:gd name="T27" fmla="*/ 67 h 352"/>
                <a:gd name="T28" fmla="*/ 133 w 214"/>
                <a:gd name="T29" fmla="*/ 44 h 352"/>
                <a:gd name="T30" fmla="*/ 103 w 214"/>
                <a:gd name="T31" fmla="*/ 25 h 352"/>
                <a:gd name="T32" fmla="*/ 71 w 214"/>
                <a:gd name="T33" fmla="*/ 13 h 352"/>
                <a:gd name="T34" fmla="*/ 37 w 214"/>
                <a:gd name="T35" fmla="*/ 3 h 352"/>
                <a:gd name="T36" fmla="*/ 0 w 214"/>
                <a:gd name="T37" fmla="*/ 0 h 352"/>
                <a:gd name="T38" fmla="*/ 8 w 214"/>
                <a:gd name="T39" fmla="*/ 85 h 352"/>
                <a:gd name="T40" fmla="*/ 25 w 214"/>
                <a:gd name="T41" fmla="*/ 87 h 352"/>
                <a:gd name="T42" fmla="*/ 41 w 214"/>
                <a:gd name="T43" fmla="*/ 93 h 352"/>
                <a:gd name="T44" fmla="*/ 56 w 214"/>
                <a:gd name="T45" fmla="*/ 100 h 352"/>
                <a:gd name="T46" fmla="*/ 70 w 214"/>
                <a:gd name="T47" fmla="*/ 110 h 352"/>
                <a:gd name="T48" fmla="*/ 83 w 214"/>
                <a:gd name="T49" fmla="*/ 123 h 352"/>
                <a:gd name="T50" fmla="*/ 92 w 214"/>
                <a:gd name="T51" fmla="*/ 137 h 352"/>
                <a:gd name="T52" fmla="*/ 98 w 214"/>
                <a:gd name="T53" fmla="*/ 153 h 352"/>
                <a:gd name="T54" fmla="*/ 101 w 214"/>
                <a:gd name="T55" fmla="*/ 178 h 352"/>
                <a:gd name="T56" fmla="*/ 91 w 214"/>
                <a:gd name="T57" fmla="*/ 211 h 352"/>
                <a:gd name="T58" fmla="*/ 73 w 214"/>
                <a:gd name="T59" fmla="*/ 230 h 352"/>
                <a:gd name="T60" fmla="*/ 56 w 214"/>
                <a:gd name="T61" fmla="*/ 242 h 352"/>
                <a:gd name="T62" fmla="*/ 38 w 214"/>
                <a:gd name="T63" fmla="*/ 249 h 352"/>
                <a:gd name="T64" fmla="*/ 16 w 214"/>
                <a:gd name="T65" fmla="*/ 253 h 352"/>
                <a:gd name="T66" fmla="*/ 3 w 214"/>
                <a:gd name="T67" fmla="*/ 253 h 352"/>
                <a:gd name="T68" fmla="*/ 1 w 214"/>
                <a:gd name="T69" fmla="*/ 253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4" h="352">
                  <a:moveTo>
                    <a:pt x="0" y="253"/>
                  </a:moveTo>
                  <a:lnTo>
                    <a:pt x="0" y="352"/>
                  </a:lnTo>
                  <a:lnTo>
                    <a:pt x="3" y="352"/>
                  </a:lnTo>
                  <a:lnTo>
                    <a:pt x="7" y="352"/>
                  </a:lnTo>
                  <a:lnTo>
                    <a:pt x="10" y="352"/>
                  </a:lnTo>
                  <a:lnTo>
                    <a:pt x="12" y="352"/>
                  </a:lnTo>
                  <a:lnTo>
                    <a:pt x="35" y="351"/>
                  </a:lnTo>
                  <a:lnTo>
                    <a:pt x="58" y="348"/>
                  </a:lnTo>
                  <a:lnTo>
                    <a:pt x="79" y="343"/>
                  </a:lnTo>
                  <a:lnTo>
                    <a:pt x="100" y="336"/>
                  </a:lnTo>
                  <a:lnTo>
                    <a:pt x="119" y="328"/>
                  </a:lnTo>
                  <a:lnTo>
                    <a:pt x="137" y="318"/>
                  </a:lnTo>
                  <a:lnTo>
                    <a:pt x="153" y="305"/>
                  </a:lnTo>
                  <a:lnTo>
                    <a:pt x="168" y="292"/>
                  </a:lnTo>
                  <a:lnTo>
                    <a:pt x="181" y="279"/>
                  </a:lnTo>
                  <a:lnTo>
                    <a:pt x="191" y="264"/>
                  </a:lnTo>
                  <a:lnTo>
                    <a:pt x="199" y="248"/>
                  </a:lnTo>
                  <a:lnTo>
                    <a:pt x="206" y="231"/>
                  </a:lnTo>
                  <a:lnTo>
                    <a:pt x="210" y="214"/>
                  </a:lnTo>
                  <a:lnTo>
                    <a:pt x="213" y="197"/>
                  </a:lnTo>
                  <a:lnTo>
                    <a:pt x="214" y="178"/>
                  </a:lnTo>
                  <a:lnTo>
                    <a:pt x="212" y="160"/>
                  </a:lnTo>
                  <a:lnTo>
                    <a:pt x="208" y="143"/>
                  </a:lnTo>
                  <a:lnTo>
                    <a:pt x="201" y="125"/>
                  </a:lnTo>
                  <a:lnTo>
                    <a:pt x="194" y="109"/>
                  </a:lnTo>
                  <a:lnTo>
                    <a:pt x="185" y="94"/>
                  </a:lnTo>
                  <a:lnTo>
                    <a:pt x="174" y="80"/>
                  </a:lnTo>
                  <a:lnTo>
                    <a:pt x="162" y="67"/>
                  </a:lnTo>
                  <a:lnTo>
                    <a:pt x="148" y="55"/>
                  </a:lnTo>
                  <a:lnTo>
                    <a:pt x="133" y="44"/>
                  </a:lnTo>
                  <a:lnTo>
                    <a:pt x="119" y="34"/>
                  </a:lnTo>
                  <a:lnTo>
                    <a:pt x="103" y="25"/>
                  </a:lnTo>
                  <a:lnTo>
                    <a:pt x="88" y="18"/>
                  </a:lnTo>
                  <a:lnTo>
                    <a:pt x="71" y="13"/>
                  </a:lnTo>
                  <a:lnTo>
                    <a:pt x="54" y="7"/>
                  </a:lnTo>
                  <a:lnTo>
                    <a:pt x="37" y="3"/>
                  </a:lnTo>
                  <a:lnTo>
                    <a:pt x="18" y="1"/>
                  </a:lnTo>
                  <a:lnTo>
                    <a:pt x="0" y="0"/>
                  </a:lnTo>
                  <a:lnTo>
                    <a:pt x="0" y="84"/>
                  </a:lnTo>
                  <a:lnTo>
                    <a:pt x="8" y="85"/>
                  </a:lnTo>
                  <a:lnTo>
                    <a:pt x="17" y="86"/>
                  </a:lnTo>
                  <a:lnTo>
                    <a:pt x="25" y="87"/>
                  </a:lnTo>
                  <a:lnTo>
                    <a:pt x="33" y="90"/>
                  </a:lnTo>
                  <a:lnTo>
                    <a:pt x="41" y="93"/>
                  </a:lnTo>
                  <a:lnTo>
                    <a:pt x="49" y="97"/>
                  </a:lnTo>
                  <a:lnTo>
                    <a:pt x="56" y="100"/>
                  </a:lnTo>
                  <a:lnTo>
                    <a:pt x="63" y="105"/>
                  </a:lnTo>
                  <a:lnTo>
                    <a:pt x="70" y="110"/>
                  </a:lnTo>
                  <a:lnTo>
                    <a:pt x="77" y="116"/>
                  </a:lnTo>
                  <a:lnTo>
                    <a:pt x="83" y="123"/>
                  </a:lnTo>
                  <a:lnTo>
                    <a:pt x="87" y="129"/>
                  </a:lnTo>
                  <a:lnTo>
                    <a:pt x="92" y="137"/>
                  </a:lnTo>
                  <a:lnTo>
                    <a:pt x="95" y="145"/>
                  </a:lnTo>
                  <a:lnTo>
                    <a:pt x="98" y="153"/>
                  </a:lnTo>
                  <a:lnTo>
                    <a:pt x="100" y="161"/>
                  </a:lnTo>
                  <a:lnTo>
                    <a:pt x="101" y="178"/>
                  </a:lnTo>
                  <a:lnTo>
                    <a:pt x="98" y="195"/>
                  </a:lnTo>
                  <a:lnTo>
                    <a:pt x="91" y="211"/>
                  </a:lnTo>
                  <a:lnTo>
                    <a:pt x="80" y="224"/>
                  </a:lnTo>
                  <a:lnTo>
                    <a:pt x="73" y="230"/>
                  </a:lnTo>
                  <a:lnTo>
                    <a:pt x="65" y="236"/>
                  </a:lnTo>
                  <a:lnTo>
                    <a:pt x="56" y="242"/>
                  </a:lnTo>
                  <a:lnTo>
                    <a:pt x="47" y="245"/>
                  </a:lnTo>
                  <a:lnTo>
                    <a:pt x="38" y="249"/>
                  </a:lnTo>
                  <a:lnTo>
                    <a:pt x="26" y="251"/>
                  </a:lnTo>
                  <a:lnTo>
                    <a:pt x="16" y="253"/>
                  </a:lnTo>
                  <a:lnTo>
                    <a:pt x="4" y="253"/>
                  </a:lnTo>
                  <a:lnTo>
                    <a:pt x="3" y="253"/>
                  </a:lnTo>
                  <a:lnTo>
                    <a:pt x="2" y="253"/>
                  </a:lnTo>
                  <a:lnTo>
                    <a:pt x="1" y="253"/>
                  </a:lnTo>
                  <a:lnTo>
                    <a:pt x="0" y="253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48"/>
            <p:cNvSpPr>
              <a:spLocks/>
            </p:cNvSpPr>
            <p:nvPr/>
          </p:nvSpPr>
          <p:spPr bwMode="auto">
            <a:xfrm>
              <a:off x="3560763" y="5226050"/>
              <a:ext cx="166688" cy="279400"/>
            </a:xfrm>
            <a:custGeom>
              <a:avLst/>
              <a:gdLst>
                <a:gd name="T0" fmla="*/ 210 w 210"/>
                <a:gd name="T1" fmla="*/ 0 h 352"/>
                <a:gd name="T2" fmla="*/ 205 w 210"/>
                <a:gd name="T3" fmla="*/ 0 h 352"/>
                <a:gd name="T4" fmla="*/ 200 w 210"/>
                <a:gd name="T5" fmla="*/ 0 h 352"/>
                <a:gd name="T6" fmla="*/ 161 w 210"/>
                <a:gd name="T7" fmla="*/ 3 h 352"/>
                <a:gd name="T8" fmla="*/ 126 w 210"/>
                <a:gd name="T9" fmla="*/ 11 h 352"/>
                <a:gd name="T10" fmla="*/ 92 w 210"/>
                <a:gd name="T11" fmla="*/ 25 h 352"/>
                <a:gd name="T12" fmla="*/ 63 w 210"/>
                <a:gd name="T13" fmla="*/ 44 h 352"/>
                <a:gd name="T14" fmla="*/ 38 w 210"/>
                <a:gd name="T15" fmla="*/ 67 h 352"/>
                <a:gd name="T16" fmla="*/ 18 w 210"/>
                <a:gd name="T17" fmla="*/ 94 h 352"/>
                <a:gd name="T18" fmla="*/ 6 w 210"/>
                <a:gd name="T19" fmla="*/ 125 h 352"/>
                <a:gd name="T20" fmla="*/ 0 w 210"/>
                <a:gd name="T21" fmla="*/ 160 h 352"/>
                <a:gd name="T22" fmla="*/ 0 w 210"/>
                <a:gd name="T23" fmla="*/ 162 h 352"/>
                <a:gd name="T24" fmla="*/ 0 w 210"/>
                <a:gd name="T25" fmla="*/ 165 h 352"/>
                <a:gd name="T26" fmla="*/ 1 w 210"/>
                <a:gd name="T27" fmla="*/ 186 h 352"/>
                <a:gd name="T28" fmla="*/ 9 w 210"/>
                <a:gd name="T29" fmla="*/ 219 h 352"/>
                <a:gd name="T30" fmla="*/ 24 w 210"/>
                <a:gd name="T31" fmla="*/ 251 h 352"/>
                <a:gd name="T32" fmla="*/ 47 w 210"/>
                <a:gd name="T33" fmla="*/ 280 h 352"/>
                <a:gd name="T34" fmla="*/ 75 w 210"/>
                <a:gd name="T35" fmla="*/ 305 h 352"/>
                <a:gd name="T36" fmla="*/ 109 w 210"/>
                <a:gd name="T37" fmla="*/ 326 h 352"/>
                <a:gd name="T38" fmla="*/ 146 w 210"/>
                <a:gd name="T39" fmla="*/ 341 h 352"/>
                <a:gd name="T40" fmla="*/ 188 w 210"/>
                <a:gd name="T41" fmla="*/ 350 h 352"/>
                <a:gd name="T42" fmla="*/ 210 w 210"/>
                <a:gd name="T43" fmla="*/ 253 h 352"/>
                <a:gd name="T44" fmla="*/ 189 w 210"/>
                <a:gd name="T45" fmla="*/ 251 h 352"/>
                <a:gd name="T46" fmla="*/ 169 w 210"/>
                <a:gd name="T47" fmla="*/ 244 h 352"/>
                <a:gd name="T48" fmla="*/ 152 w 210"/>
                <a:gd name="T49" fmla="*/ 236 h 352"/>
                <a:gd name="T50" fmla="*/ 137 w 210"/>
                <a:gd name="T51" fmla="*/ 224 h 352"/>
                <a:gd name="T52" fmla="*/ 115 w 210"/>
                <a:gd name="T53" fmla="*/ 195 h 352"/>
                <a:gd name="T54" fmla="*/ 108 w 210"/>
                <a:gd name="T55" fmla="*/ 161 h 352"/>
                <a:gd name="T56" fmla="*/ 117 w 210"/>
                <a:gd name="T57" fmla="*/ 129 h 352"/>
                <a:gd name="T58" fmla="*/ 138 w 210"/>
                <a:gd name="T59" fmla="*/ 105 h 352"/>
                <a:gd name="T60" fmla="*/ 152 w 210"/>
                <a:gd name="T61" fmla="*/ 97 h 352"/>
                <a:gd name="T62" fmla="*/ 168 w 210"/>
                <a:gd name="T63" fmla="*/ 90 h 352"/>
                <a:gd name="T64" fmla="*/ 185 w 210"/>
                <a:gd name="T65" fmla="*/ 85 h 352"/>
                <a:gd name="T66" fmla="*/ 204 w 210"/>
                <a:gd name="T67" fmla="*/ 84 h 352"/>
                <a:gd name="T68" fmla="*/ 207 w 210"/>
                <a:gd name="T69" fmla="*/ 84 h 352"/>
                <a:gd name="T70" fmla="*/ 210 w 210"/>
                <a:gd name="T71" fmla="*/ 84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0" h="352">
                  <a:moveTo>
                    <a:pt x="210" y="84"/>
                  </a:moveTo>
                  <a:lnTo>
                    <a:pt x="210" y="0"/>
                  </a:lnTo>
                  <a:lnTo>
                    <a:pt x="207" y="0"/>
                  </a:lnTo>
                  <a:lnTo>
                    <a:pt x="205" y="0"/>
                  </a:lnTo>
                  <a:lnTo>
                    <a:pt x="203" y="0"/>
                  </a:lnTo>
                  <a:lnTo>
                    <a:pt x="200" y="0"/>
                  </a:lnTo>
                  <a:lnTo>
                    <a:pt x="181" y="1"/>
                  </a:lnTo>
                  <a:lnTo>
                    <a:pt x="161" y="3"/>
                  </a:lnTo>
                  <a:lnTo>
                    <a:pt x="143" y="7"/>
                  </a:lnTo>
                  <a:lnTo>
                    <a:pt x="126" y="11"/>
                  </a:lnTo>
                  <a:lnTo>
                    <a:pt x="108" y="17"/>
                  </a:lnTo>
                  <a:lnTo>
                    <a:pt x="92" y="25"/>
                  </a:lnTo>
                  <a:lnTo>
                    <a:pt x="77" y="33"/>
                  </a:lnTo>
                  <a:lnTo>
                    <a:pt x="63" y="44"/>
                  </a:lnTo>
                  <a:lnTo>
                    <a:pt x="51" y="55"/>
                  </a:lnTo>
                  <a:lnTo>
                    <a:pt x="38" y="67"/>
                  </a:lnTo>
                  <a:lnTo>
                    <a:pt x="28" y="80"/>
                  </a:lnTo>
                  <a:lnTo>
                    <a:pt x="18" y="94"/>
                  </a:lnTo>
                  <a:lnTo>
                    <a:pt x="11" y="109"/>
                  </a:lnTo>
                  <a:lnTo>
                    <a:pt x="6" y="125"/>
                  </a:lnTo>
                  <a:lnTo>
                    <a:pt x="2" y="143"/>
                  </a:lnTo>
                  <a:lnTo>
                    <a:pt x="0" y="160"/>
                  </a:lnTo>
                  <a:lnTo>
                    <a:pt x="0" y="161"/>
                  </a:lnTo>
                  <a:lnTo>
                    <a:pt x="0" y="162"/>
                  </a:lnTo>
                  <a:lnTo>
                    <a:pt x="0" y="163"/>
                  </a:lnTo>
                  <a:lnTo>
                    <a:pt x="0" y="165"/>
                  </a:lnTo>
                  <a:lnTo>
                    <a:pt x="0" y="169"/>
                  </a:lnTo>
                  <a:lnTo>
                    <a:pt x="1" y="186"/>
                  </a:lnTo>
                  <a:lnTo>
                    <a:pt x="5" y="203"/>
                  </a:lnTo>
                  <a:lnTo>
                    <a:pt x="9" y="219"/>
                  </a:lnTo>
                  <a:lnTo>
                    <a:pt x="16" y="235"/>
                  </a:lnTo>
                  <a:lnTo>
                    <a:pt x="24" y="251"/>
                  </a:lnTo>
                  <a:lnTo>
                    <a:pt x="35" y="266"/>
                  </a:lnTo>
                  <a:lnTo>
                    <a:pt x="47" y="280"/>
                  </a:lnTo>
                  <a:lnTo>
                    <a:pt x="60" y="292"/>
                  </a:lnTo>
                  <a:lnTo>
                    <a:pt x="75" y="305"/>
                  </a:lnTo>
                  <a:lnTo>
                    <a:pt x="91" y="316"/>
                  </a:lnTo>
                  <a:lnTo>
                    <a:pt x="109" y="326"/>
                  </a:lnTo>
                  <a:lnTo>
                    <a:pt x="128" y="334"/>
                  </a:lnTo>
                  <a:lnTo>
                    <a:pt x="146" y="341"/>
                  </a:lnTo>
                  <a:lnTo>
                    <a:pt x="167" y="347"/>
                  </a:lnTo>
                  <a:lnTo>
                    <a:pt x="188" y="350"/>
                  </a:lnTo>
                  <a:lnTo>
                    <a:pt x="210" y="352"/>
                  </a:lnTo>
                  <a:lnTo>
                    <a:pt x="210" y="253"/>
                  </a:lnTo>
                  <a:lnTo>
                    <a:pt x="199" y="252"/>
                  </a:lnTo>
                  <a:lnTo>
                    <a:pt x="189" y="251"/>
                  </a:lnTo>
                  <a:lnTo>
                    <a:pt x="179" y="248"/>
                  </a:lnTo>
                  <a:lnTo>
                    <a:pt x="169" y="244"/>
                  </a:lnTo>
                  <a:lnTo>
                    <a:pt x="160" y="241"/>
                  </a:lnTo>
                  <a:lnTo>
                    <a:pt x="152" y="236"/>
                  </a:lnTo>
                  <a:lnTo>
                    <a:pt x="144" y="230"/>
                  </a:lnTo>
                  <a:lnTo>
                    <a:pt x="137" y="224"/>
                  </a:lnTo>
                  <a:lnTo>
                    <a:pt x="124" y="211"/>
                  </a:lnTo>
                  <a:lnTo>
                    <a:pt x="115" y="195"/>
                  </a:lnTo>
                  <a:lnTo>
                    <a:pt x="109" y="178"/>
                  </a:lnTo>
                  <a:lnTo>
                    <a:pt x="108" y="161"/>
                  </a:lnTo>
                  <a:lnTo>
                    <a:pt x="112" y="145"/>
                  </a:lnTo>
                  <a:lnTo>
                    <a:pt x="117" y="129"/>
                  </a:lnTo>
                  <a:lnTo>
                    <a:pt x="127" y="116"/>
                  </a:lnTo>
                  <a:lnTo>
                    <a:pt x="138" y="105"/>
                  </a:lnTo>
                  <a:lnTo>
                    <a:pt x="145" y="100"/>
                  </a:lnTo>
                  <a:lnTo>
                    <a:pt x="152" y="97"/>
                  </a:lnTo>
                  <a:lnTo>
                    <a:pt x="160" y="92"/>
                  </a:lnTo>
                  <a:lnTo>
                    <a:pt x="168" y="90"/>
                  </a:lnTo>
                  <a:lnTo>
                    <a:pt x="176" y="87"/>
                  </a:lnTo>
                  <a:lnTo>
                    <a:pt x="185" y="85"/>
                  </a:lnTo>
                  <a:lnTo>
                    <a:pt x="195" y="84"/>
                  </a:lnTo>
                  <a:lnTo>
                    <a:pt x="204" y="84"/>
                  </a:lnTo>
                  <a:lnTo>
                    <a:pt x="205" y="84"/>
                  </a:lnTo>
                  <a:lnTo>
                    <a:pt x="207" y="84"/>
                  </a:lnTo>
                  <a:lnTo>
                    <a:pt x="209" y="84"/>
                  </a:lnTo>
                  <a:lnTo>
                    <a:pt x="210" y="84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73" name="Picture 49" descr="C:\Users\Owner\AppData\Local\Microsoft\Windows\Temporary Internet Files\Content.IE5\DKQEP8C0\MC90043386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2" y="5137746"/>
            <a:ext cx="1187096" cy="118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TextBox 1044"/>
          <p:cNvSpPr txBox="1"/>
          <p:nvPr/>
        </p:nvSpPr>
        <p:spPr>
          <a:xfrm>
            <a:off x="1752600" y="4449518"/>
            <a:ext cx="457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CD of this message will be available (free of charge) immediately following today’s Bible study.</a:t>
            </a:r>
          </a:p>
          <a:p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This message will be available via podcast later this week at calvaryokc.com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1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096000" y="5440805"/>
            <a:ext cx="2147455" cy="609600"/>
          </a:xfrm>
          <a:prstGeom prst="roundRect">
            <a:avLst/>
          </a:prstGeom>
          <a:solidFill>
            <a:srgbClr val="1E1C11">
              <a:alpha val="74902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3:19-31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Freely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dōrean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has the idea of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underservedness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5800" y="1981200"/>
            <a:ext cx="800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21:6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He said to me, "It is done. I am the Alpha and the Omega, the beginning and the end. I will give to the one who thirsts from the spring of the water of life without cost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."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90600" y="5896755"/>
            <a:ext cx="1774756" cy="609600"/>
          </a:xfrm>
          <a:prstGeom prst="roundRect">
            <a:avLst/>
          </a:prstGeom>
          <a:solidFill>
            <a:srgbClr val="1E1C11">
              <a:alpha val="74902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4455855"/>
            <a:ext cx="8001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15:25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they have done this to fulfill the word that is written in their Law, "They hated Me without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cause."</a:t>
            </a:r>
          </a:p>
        </p:txBody>
      </p:sp>
    </p:spTree>
    <p:extLst>
      <p:ext uri="{BB962C8B-B14F-4D97-AF65-F5344CB8AC3E}">
        <p14:creationId xmlns:p14="http://schemas.microsoft.com/office/powerpoint/2010/main" val="117627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36" grpId="0"/>
      <p:bldP spid="7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3:19-31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40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3:19-31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Cor. 5:21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He made Him who knew no sin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sin for us, that we might become the righteousness of God in Him. 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5800" y="24384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Propitiation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(v. 25) ~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hilasmos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mercy seat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(Heb. 9:5)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469958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Font typeface="Arial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"To gain or regain the favor or goodwill of; to appease, conciliate or pacify."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98354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NLT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God sent Jesus to take the punishment for our sins and to satisfy God’s anger against us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937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/>
      <p:bldP spid="36" grpId="1"/>
      <p:bldP spid="5" grpId="0"/>
      <p:bldP spid="5" grpId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3:19-31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27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3:19-31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Philips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we then undermining the Law with this insistence on faith? Not a bit of it! We put the Law in its proper place.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147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3:19-31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909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3:19-31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04" r="9236"/>
          <a:stretch/>
        </p:blipFill>
        <p:spPr>
          <a:xfrm>
            <a:off x="5070788" y="3581400"/>
            <a:ext cx="1873642" cy="27193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287" y="990600"/>
            <a:ext cx="2198448" cy="27193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81000"/>
            <a:ext cx="2074391" cy="27121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18" t="12463" r="6723"/>
          <a:stretch/>
        </p:blipFill>
        <p:spPr>
          <a:xfrm>
            <a:off x="366486" y="3141044"/>
            <a:ext cx="2189748" cy="273565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28848" y="5791200"/>
            <a:ext cx="1199545" cy="600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$8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43855" y="3657600"/>
            <a:ext cx="1199545" cy="600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$10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96655" y="3048000"/>
            <a:ext cx="1199545" cy="600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$6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070788" y="3648298"/>
            <a:ext cx="1873642" cy="2652487"/>
          </a:xfrm>
          <a:prstGeom prst="line">
            <a:avLst/>
          </a:prstGeom>
          <a:ln w="5715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105400" y="3672113"/>
            <a:ext cx="1873642" cy="2652487"/>
          </a:xfrm>
          <a:prstGeom prst="line">
            <a:avLst/>
          </a:prstGeom>
          <a:ln w="5715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42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3:19-31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65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3:19-31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30:10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Aaron shall make atonement upon its horns once a year with the blood of the sin offering of atonement; once a year he shall make atonement upon it throughout your generations. It is most holy to the Lord.	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9243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Atonement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kippur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cover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551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3:19-31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50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3:19-31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Gen. 6:8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Noah found grace in the eyes of the LORD.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970782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Gen. 15:6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(Abraham)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believed in the Lord, and He accounted it to him for righteousness.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469588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Hab. 2:4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…But the just shall live by faith.</a:t>
            </a:r>
          </a:p>
        </p:txBody>
      </p:sp>
    </p:spTree>
    <p:extLst>
      <p:ext uri="{BB962C8B-B14F-4D97-AF65-F5344CB8AC3E}">
        <p14:creationId xmlns:p14="http://schemas.microsoft.com/office/powerpoint/2010/main" val="381697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3:19-31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746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3:19-31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 short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present tense – i.e.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falling short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1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6134100" y="1717693"/>
            <a:ext cx="534200" cy="696644"/>
            <a:chOff x="6781096" y="1766582"/>
            <a:chExt cx="534200" cy="696644"/>
          </a:xfrm>
        </p:grpSpPr>
        <p:sp>
          <p:nvSpPr>
            <p:cNvPr id="33" name="Oval 32"/>
            <p:cNvSpPr/>
            <p:nvPr/>
          </p:nvSpPr>
          <p:spPr>
            <a:xfrm>
              <a:off x="6781096" y="1766582"/>
              <a:ext cx="266700" cy="266700"/>
            </a:xfrm>
            <a:prstGeom prst="ellipse">
              <a:avLst/>
            </a:prstGeom>
            <a:solidFill>
              <a:srgbClr val="1E1C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6939579" y="1973089"/>
              <a:ext cx="186414" cy="312911"/>
            </a:xfrm>
            <a:prstGeom prst="line">
              <a:avLst/>
            </a:prstGeom>
            <a:ln w="28575">
              <a:solidFill>
                <a:srgbClr val="1E1C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7032786" y="1932342"/>
              <a:ext cx="130014" cy="197202"/>
            </a:xfrm>
            <a:prstGeom prst="line">
              <a:avLst/>
            </a:prstGeom>
            <a:ln w="28575">
              <a:solidFill>
                <a:srgbClr val="1E1C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816572" y="2129544"/>
              <a:ext cx="217234" cy="1382"/>
            </a:xfrm>
            <a:prstGeom prst="line">
              <a:avLst/>
            </a:prstGeom>
            <a:ln w="28575">
              <a:solidFill>
                <a:srgbClr val="1E1C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7122218" y="2287986"/>
              <a:ext cx="193078" cy="19150"/>
            </a:xfrm>
            <a:prstGeom prst="line">
              <a:avLst/>
            </a:prstGeom>
            <a:ln w="28575">
              <a:solidFill>
                <a:srgbClr val="1E1C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7024518" y="2289368"/>
              <a:ext cx="98720" cy="173858"/>
            </a:xfrm>
            <a:prstGeom prst="line">
              <a:avLst/>
            </a:prstGeom>
            <a:ln w="28575">
              <a:solidFill>
                <a:srgbClr val="1E1C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/>
          <p:cNvCxnSpPr/>
          <p:nvPr/>
        </p:nvCxnSpPr>
        <p:spPr>
          <a:xfrm flipV="1">
            <a:off x="1295400" y="1553089"/>
            <a:ext cx="7048500" cy="90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3:19-31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79398" y="1555315"/>
            <a:ext cx="7102602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566057" y="1534183"/>
            <a:ext cx="8057355" cy="4387009"/>
            <a:chOff x="566057" y="1534183"/>
            <a:chExt cx="8057355" cy="4387009"/>
          </a:xfrm>
        </p:grpSpPr>
        <p:grpSp>
          <p:nvGrpSpPr>
            <p:cNvPr id="10" name="Group 9"/>
            <p:cNvGrpSpPr/>
            <p:nvPr/>
          </p:nvGrpSpPr>
          <p:grpSpPr>
            <a:xfrm>
              <a:off x="566057" y="1773735"/>
              <a:ext cx="8057355" cy="4147457"/>
              <a:chOff x="566057" y="1773735"/>
              <a:chExt cx="8057355" cy="4147457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566057" y="1773735"/>
                <a:ext cx="8057355" cy="4147457"/>
                <a:chOff x="566057" y="1502231"/>
                <a:chExt cx="8057355" cy="4147457"/>
              </a:xfrm>
            </p:grpSpPr>
            <p:sp>
              <p:nvSpPr>
                <p:cNvPr id="7" name="Freeform 6"/>
                <p:cNvSpPr/>
                <p:nvPr/>
              </p:nvSpPr>
              <p:spPr>
                <a:xfrm>
                  <a:off x="4779645" y="5313045"/>
                  <a:ext cx="464820" cy="93345"/>
                </a:xfrm>
                <a:custGeom>
                  <a:avLst/>
                  <a:gdLst>
                    <a:gd name="connsiteX0" fmla="*/ 0 w 464820"/>
                    <a:gd name="connsiteY0" fmla="*/ 0 h 93345"/>
                    <a:gd name="connsiteX1" fmla="*/ 0 w 464820"/>
                    <a:gd name="connsiteY1" fmla="*/ 0 h 93345"/>
                    <a:gd name="connsiteX2" fmla="*/ 17145 w 464820"/>
                    <a:gd name="connsiteY2" fmla="*/ 11430 h 93345"/>
                    <a:gd name="connsiteX3" fmla="*/ 22860 w 464820"/>
                    <a:gd name="connsiteY3" fmla="*/ 17145 h 93345"/>
                    <a:gd name="connsiteX4" fmla="*/ 28575 w 464820"/>
                    <a:gd name="connsiteY4" fmla="*/ 19050 h 93345"/>
                    <a:gd name="connsiteX5" fmla="*/ 51435 w 464820"/>
                    <a:gd name="connsiteY5" fmla="*/ 30480 h 93345"/>
                    <a:gd name="connsiteX6" fmla="*/ 64770 w 464820"/>
                    <a:gd name="connsiteY6" fmla="*/ 34290 h 93345"/>
                    <a:gd name="connsiteX7" fmla="*/ 70485 w 464820"/>
                    <a:gd name="connsiteY7" fmla="*/ 38100 h 93345"/>
                    <a:gd name="connsiteX8" fmla="*/ 78105 w 464820"/>
                    <a:gd name="connsiteY8" fmla="*/ 40005 h 93345"/>
                    <a:gd name="connsiteX9" fmla="*/ 93345 w 464820"/>
                    <a:gd name="connsiteY9" fmla="*/ 43815 h 93345"/>
                    <a:gd name="connsiteX10" fmla="*/ 100965 w 464820"/>
                    <a:gd name="connsiteY10" fmla="*/ 41910 h 93345"/>
                    <a:gd name="connsiteX11" fmla="*/ 112395 w 464820"/>
                    <a:gd name="connsiteY11" fmla="*/ 40005 h 93345"/>
                    <a:gd name="connsiteX12" fmla="*/ 121920 w 464820"/>
                    <a:gd name="connsiteY12" fmla="*/ 28575 h 93345"/>
                    <a:gd name="connsiteX13" fmla="*/ 127635 w 464820"/>
                    <a:gd name="connsiteY13" fmla="*/ 24765 h 93345"/>
                    <a:gd name="connsiteX14" fmla="*/ 139065 w 464820"/>
                    <a:gd name="connsiteY14" fmla="*/ 20955 h 93345"/>
                    <a:gd name="connsiteX15" fmla="*/ 152400 w 464820"/>
                    <a:gd name="connsiteY15" fmla="*/ 22860 h 93345"/>
                    <a:gd name="connsiteX16" fmla="*/ 192405 w 464820"/>
                    <a:gd name="connsiteY16" fmla="*/ 24765 h 93345"/>
                    <a:gd name="connsiteX17" fmla="*/ 203835 w 464820"/>
                    <a:gd name="connsiteY17" fmla="*/ 32385 h 93345"/>
                    <a:gd name="connsiteX18" fmla="*/ 209550 w 464820"/>
                    <a:gd name="connsiteY18" fmla="*/ 36195 h 93345"/>
                    <a:gd name="connsiteX19" fmla="*/ 226695 w 464820"/>
                    <a:gd name="connsiteY19" fmla="*/ 28575 h 93345"/>
                    <a:gd name="connsiteX20" fmla="*/ 251460 w 464820"/>
                    <a:gd name="connsiteY20" fmla="*/ 34290 h 93345"/>
                    <a:gd name="connsiteX21" fmla="*/ 280035 w 464820"/>
                    <a:gd name="connsiteY21" fmla="*/ 30480 h 93345"/>
                    <a:gd name="connsiteX22" fmla="*/ 285750 w 464820"/>
                    <a:gd name="connsiteY22" fmla="*/ 28575 h 93345"/>
                    <a:gd name="connsiteX23" fmla="*/ 310515 w 464820"/>
                    <a:gd name="connsiteY23" fmla="*/ 26670 h 93345"/>
                    <a:gd name="connsiteX24" fmla="*/ 316230 w 464820"/>
                    <a:gd name="connsiteY24" fmla="*/ 24765 h 93345"/>
                    <a:gd name="connsiteX25" fmla="*/ 356235 w 464820"/>
                    <a:gd name="connsiteY25" fmla="*/ 30480 h 93345"/>
                    <a:gd name="connsiteX26" fmla="*/ 361950 w 464820"/>
                    <a:gd name="connsiteY26" fmla="*/ 32385 h 93345"/>
                    <a:gd name="connsiteX27" fmla="*/ 367665 w 464820"/>
                    <a:gd name="connsiteY27" fmla="*/ 34290 h 93345"/>
                    <a:gd name="connsiteX28" fmla="*/ 373380 w 464820"/>
                    <a:gd name="connsiteY28" fmla="*/ 38100 h 93345"/>
                    <a:gd name="connsiteX29" fmla="*/ 392430 w 464820"/>
                    <a:gd name="connsiteY29" fmla="*/ 32385 h 93345"/>
                    <a:gd name="connsiteX30" fmla="*/ 398145 w 464820"/>
                    <a:gd name="connsiteY30" fmla="*/ 30480 h 93345"/>
                    <a:gd name="connsiteX31" fmla="*/ 409575 w 464820"/>
                    <a:gd name="connsiteY31" fmla="*/ 28575 h 93345"/>
                    <a:gd name="connsiteX32" fmla="*/ 415290 w 464820"/>
                    <a:gd name="connsiteY32" fmla="*/ 32385 h 93345"/>
                    <a:gd name="connsiteX33" fmla="*/ 421005 w 464820"/>
                    <a:gd name="connsiteY33" fmla="*/ 28575 h 93345"/>
                    <a:gd name="connsiteX34" fmla="*/ 432435 w 464820"/>
                    <a:gd name="connsiteY34" fmla="*/ 24765 h 93345"/>
                    <a:gd name="connsiteX35" fmla="*/ 438150 w 464820"/>
                    <a:gd name="connsiteY35" fmla="*/ 22860 h 93345"/>
                    <a:gd name="connsiteX36" fmla="*/ 464820 w 464820"/>
                    <a:gd name="connsiteY36" fmla="*/ 28575 h 93345"/>
                    <a:gd name="connsiteX37" fmla="*/ 459105 w 464820"/>
                    <a:gd name="connsiteY37" fmla="*/ 40005 h 93345"/>
                    <a:gd name="connsiteX38" fmla="*/ 453390 w 464820"/>
                    <a:gd name="connsiteY38" fmla="*/ 43815 h 93345"/>
                    <a:gd name="connsiteX39" fmla="*/ 447675 w 464820"/>
                    <a:gd name="connsiteY39" fmla="*/ 45720 h 93345"/>
                    <a:gd name="connsiteX40" fmla="*/ 436245 w 464820"/>
                    <a:gd name="connsiteY40" fmla="*/ 51435 h 93345"/>
                    <a:gd name="connsiteX41" fmla="*/ 428625 w 464820"/>
                    <a:gd name="connsiteY41" fmla="*/ 62865 h 93345"/>
                    <a:gd name="connsiteX42" fmla="*/ 426720 w 464820"/>
                    <a:gd name="connsiteY42" fmla="*/ 68580 h 93345"/>
                    <a:gd name="connsiteX43" fmla="*/ 419100 w 464820"/>
                    <a:gd name="connsiteY43" fmla="*/ 80010 h 93345"/>
                    <a:gd name="connsiteX44" fmla="*/ 415290 w 464820"/>
                    <a:gd name="connsiteY44" fmla="*/ 85725 h 93345"/>
                    <a:gd name="connsiteX45" fmla="*/ 405765 w 464820"/>
                    <a:gd name="connsiteY45" fmla="*/ 83820 h 93345"/>
                    <a:gd name="connsiteX46" fmla="*/ 394335 w 464820"/>
                    <a:gd name="connsiteY46" fmla="*/ 80010 h 93345"/>
                    <a:gd name="connsiteX47" fmla="*/ 373380 w 464820"/>
                    <a:gd name="connsiteY47" fmla="*/ 83820 h 93345"/>
                    <a:gd name="connsiteX48" fmla="*/ 367665 w 464820"/>
                    <a:gd name="connsiteY48" fmla="*/ 81915 h 93345"/>
                    <a:gd name="connsiteX49" fmla="*/ 358140 w 464820"/>
                    <a:gd name="connsiteY49" fmla="*/ 83820 h 93345"/>
                    <a:gd name="connsiteX50" fmla="*/ 340995 w 464820"/>
                    <a:gd name="connsiteY50" fmla="*/ 83820 h 93345"/>
                    <a:gd name="connsiteX51" fmla="*/ 335280 w 464820"/>
                    <a:gd name="connsiteY51" fmla="*/ 81915 h 93345"/>
                    <a:gd name="connsiteX52" fmla="*/ 333375 w 464820"/>
                    <a:gd name="connsiteY52" fmla="*/ 87630 h 93345"/>
                    <a:gd name="connsiteX53" fmla="*/ 329565 w 464820"/>
                    <a:gd name="connsiteY53" fmla="*/ 93345 h 93345"/>
                    <a:gd name="connsiteX54" fmla="*/ 306705 w 464820"/>
                    <a:gd name="connsiteY54" fmla="*/ 85725 h 93345"/>
                    <a:gd name="connsiteX55" fmla="*/ 300990 w 464820"/>
                    <a:gd name="connsiteY55" fmla="*/ 83820 h 93345"/>
                    <a:gd name="connsiteX56" fmla="*/ 295275 w 464820"/>
                    <a:gd name="connsiteY56" fmla="*/ 81915 h 93345"/>
                    <a:gd name="connsiteX57" fmla="*/ 270510 w 464820"/>
                    <a:gd name="connsiteY57" fmla="*/ 78105 h 93345"/>
                    <a:gd name="connsiteX58" fmla="*/ 251460 w 464820"/>
                    <a:gd name="connsiteY58" fmla="*/ 81915 h 93345"/>
                    <a:gd name="connsiteX59" fmla="*/ 241935 w 464820"/>
                    <a:gd name="connsiteY59" fmla="*/ 83820 h 93345"/>
                    <a:gd name="connsiteX60" fmla="*/ 230505 w 464820"/>
                    <a:gd name="connsiteY60" fmla="*/ 87630 h 93345"/>
                    <a:gd name="connsiteX61" fmla="*/ 224790 w 464820"/>
                    <a:gd name="connsiteY61" fmla="*/ 89535 h 93345"/>
                    <a:gd name="connsiteX62" fmla="*/ 219075 w 464820"/>
                    <a:gd name="connsiteY62" fmla="*/ 87630 h 93345"/>
                    <a:gd name="connsiteX63" fmla="*/ 213360 w 464820"/>
                    <a:gd name="connsiteY63" fmla="*/ 83820 h 93345"/>
                    <a:gd name="connsiteX64" fmla="*/ 194310 w 464820"/>
                    <a:gd name="connsiteY64" fmla="*/ 81915 h 93345"/>
                    <a:gd name="connsiteX65" fmla="*/ 179070 w 464820"/>
                    <a:gd name="connsiteY65" fmla="*/ 80010 h 93345"/>
                    <a:gd name="connsiteX66" fmla="*/ 171450 w 464820"/>
                    <a:gd name="connsiteY66" fmla="*/ 78105 h 93345"/>
                    <a:gd name="connsiteX67" fmla="*/ 152400 w 464820"/>
                    <a:gd name="connsiteY67" fmla="*/ 76200 h 93345"/>
                    <a:gd name="connsiteX68" fmla="*/ 127635 w 464820"/>
                    <a:gd name="connsiteY68" fmla="*/ 78105 h 93345"/>
                    <a:gd name="connsiteX69" fmla="*/ 110490 w 464820"/>
                    <a:gd name="connsiteY69" fmla="*/ 70485 h 93345"/>
                    <a:gd name="connsiteX70" fmla="*/ 104775 w 464820"/>
                    <a:gd name="connsiteY70" fmla="*/ 72390 h 93345"/>
                    <a:gd name="connsiteX71" fmla="*/ 99060 w 464820"/>
                    <a:gd name="connsiteY71" fmla="*/ 76200 h 93345"/>
                    <a:gd name="connsiteX72" fmla="*/ 68580 w 464820"/>
                    <a:gd name="connsiteY72" fmla="*/ 74295 h 93345"/>
                    <a:gd name="connsiteX73" fmla="*/ 51435 w 464820"/>
                    <a:gd name="connsiteY73" fmla="*/ 74295 h 93345"/>
                    <a:gd name="connsiteX74" fmla="*/ 45720 w 464820"/>
                    <a:gd name="connsiteY74" fmla="*/ 72390 h 93345"/>
                    <a:gd name="connsiteX75" fmla="*/ 34290 w 464820"/>
                    <a:gd name="connsiteY75" fmla="*/ 78105 h 93345"/>
                    <a:gd name="connsiteX76" fmla="*/ 28575 w 464820"/>
                    <a:gd name="connsiteY76" fmla="*/ 72390 h 93345"/>
                    <a:gd name="connsiteX77" fmla="*/ 22860 w 464820"/>
                    <a:gd name="connsiteY77" fmla="*/ 60960 h 93345"/>
                    <a:gd name="connsiteX78" fmla="*/ 20955 w 464820"/>
                    <a:gd name="connsiteY78" fmla="*/ 55245 h 93345"/>
                    <a:gd name="connsiteX79" fmla="*/ 15240 w 464820"/>
                    <a:gd name="connsiteY79" fmla="*/ 51435 h 93345"/>
                    <a:gd name="connsiteX80" fmla="*/ 11430 w 464820"/>
                    <a:gd name="connsiteY80" fmla="*/ 45720 h 93345"/>
                    <a:gd name="connsiteX81" fmla="*/ 7620 w 464820"/>
                    <a:gd name="connsiteY81" fmla="*/ 34290 h 93345"/>
                    <a:gd name="connsiteX82" fmla="*/ 7620 w 464820"/>
                    <a:gd name="connsiteY82" fmla="*/ 22860 h 93345"/>
                    <a:gd name="connsiteX83" fmla="*/ 9525 w 464820"/>
                    <a:gd name="connsiteY83" fmla="*/ 17145 h 93345"/>
                    <a:gd name="connsiteX84" fmla="*/ 0 w 464820"/>
                    <a:gd name="connsiteY84" fmla="*/ 0 h 93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</a:cxnLst>
                  <a:rect l="l" t="t" r="r" b="b"/>
                  <a:pathLst>
                    <a:path w="464820" h="93345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715" y="3810"/>
                        <a:pt x="11650" y="7309"/>
                        <a:pt x="17145" y="11430"/>
                      </a:cubicBezTo>
                      <a:cubicBezTo>
                        <a:pt x="19300" y="13046"/>
                        <a:pt x="20618" y="15651"/>
                        <a:pt x="22860" y="17145"/>
                      </a:cubicBezTo>
                      <a:cubicBezTo>
                        <a:pt x="24531" y="18259"/>
                        <a:pt x="26820" y="18075"/>
                        <a:pt x="28575" y="19050"/>
                      </a:cubicBezTo>
                      <a:cubicBezTo>
                        <a:pt x="43813" y="27516"/>
                        <a:pt x="35252" y="26434"/>
                        <a:pt x="51435" y="30480"/>
                      </a:cubicBezTo>
                      <a:cubicBezTo>
                        <a:pt x="53876" y="31090"/>
                        <a:pt x="62037" y="32924"/>
                        <a:pt x="64770" y="34290"/>
                      </a:cubicBezTo>
                      <a:cubicBezTo>
                        <a:pt x="66818" y="35314"/>
                        <a:pt x="68381" y="37198"/>
                        <a:pt x="70485" y="38100"/>
                      </a:cubicBezTo>
                      <a:cubicBezTo>
                        <a:pt x="72891" y="39131"/>
                        <a:pt x="75588" y="39286"/>
                        <a:pt x="78105" y="40005"/>
                      </a:cubicBezTo>
                      <a:cubicBezTo>
                        <a:pt x="91773" y="43910"/>
                        <a:pt x="73980" y="39942"/>
                        <a:pt x="93345" y="43815"/>
                      </a:cubicBezTo>
                      <a:cubicBezTo>
                        <a:pt x="95885" y="43180"/>
                        <a:pt x="98398" y="42423"/>
                        <a:pt x="100965" y="41910"/>
                      </a:cubicBezTo>
                      <a:cubicBezTo>
                        <a:pt x="104753" y="41152"/>
                        <a:pt x="108865" y="41574"/>
                        <a:pt x="112395" y="40005"/>
                      </a:cubicBezTo>
                      <a:cubicBezTo>
                        <a:pt x="118013" y="37508"/>
                        <a:pt x="118074" y="32421"/>
                        <a:pt x="121920" y="28575"/>
                      </a:cubicBezTo>
                      <a:cubicBezTo>
                        <a:pt x="123539" y="26956"/>
                        <a:pt x="125543" y="25695"/>
                        <a:pt x="127635" y="24765"/>
                      </a:cubicBezTo>
                      <a:cubicBezTo>
                        <a:pt x="131305" y="23134"/>
                        <a:pt x="139065" y="20955"/>
                        <a:pt x="139065" y="20955"/>
                      </a:cubicBezTo>
                      <a:cubicBezTo>
                        <a:pt x="143510" y="21590"/>
                        <a:pt x="147921" y="22540"/>
                        <a:pt x="152400" y="22860"/>
                      </a:cubicBezTo>
                      <a:cubicBezTo>
                        <a:pt x="165716" y="23811"/>
                        <a:pt x="179278" y="22334"/>
                        <a:pt x="192405" y="24765"/>
                      </a:cubicBezTo>
                      <a:cubicBezTo>
                        <a:pt x="196907" y="25599"/>
                        <a:pt x="200025" y="29845"/>
                        <a:pt x="203835" y="32385"/>
                      </a:cubicBezTo>
                      <a:lnTo>
                        <a:pt x="209550" y="36195"/>
                      </a:lnTo>
                      <a:cubicBezTo>
                        <a:pt x="223152" y="31661"/>
                        <a:pt x="217638" y="34613"/>
                        <a:pt x="226695" y="28575"/>
                      </a:cubicBezTo>
                      <a:cubicBezTo>
                        <a:pt x="247714" y="32779"/>
                        <a:pt x="239602" y="30337"/>
                        <a:pt x="251460" y="34290"/>
                      </a:cubicBezTo>
                      <a:cubicBezTo>
                        <a:pt x="259714" y="33373"/>
                        <a:pt x="271484" y="32380"/>
                        <a:pt x="280035" y="30480"/>
                      </a:cubicBezTo>
                      <a:cubicBezTo>
                        <a:pt x="281995" y="30044"/>
                        <a:pt x="283757" y="28824"/>
                        <a:pt x="285750" y="28575"/>
                      </a:cubicBezTo>
                      <a:cubicBezTo>
                        <a:pt x="293965" y="27548"/>
                        <a:pt x="302260" y="27305"/>
                        <a:pt x="310515" y="26670"/>
                      </a:cubicBezTo>
                      <a:cubicBezTo>
                        <a:pt x="312420" y="26035"/>
                        <a:pt x="314222" y="24765"/>
                        <a:pt x="316230" y="24765"/>
                      </a:cubicBezTo>
                      <a:cubicBezTo>
                        <a:pt x="342296" y="24765"/>
                        <a:pt x="338490" y="24565"/>
                        <a:pt x="356235" y="30480"/>
                      </a:cubicBezTo>
                      <a:lnTo>
                        <a:pt x="361950" y="32385"/>
                      </a:lnTo>
                      <a:cubicBezTo>
                        <a:pt x="363855" y="33020"/>
                        <a:pt x="365994" y="33176"/>
                        <a:pt x="367665" y="34290"/>
                      </a:cubicBezTo>
                      <a:lnTo>
                        <a:pt x="373380" y="38100"/>
                      </a:lnTo>
                      <a:cubicBezTo>
                        <a:pt x="384896" y="35221"/>
                        <a:pt x="378516" y="37023"/>
                        <a:pt x="392430" y="32385"/>
                      </a:cubicBezTo>
                      <a:cubicBezTo>
                        <a:pt x="394335" y="31750"/>
                        <a:pt x="396164" y="30810"/>
                        <a:pt x="398145" y="30480"/>
                      </a:cubicBezTo>
                      <a:lnTo>
                        <a:pt x="409575" y="28575"/>
                      </a:lnTo>
                      <a:cubicBezTo>
                        <a:pt x="411480" y="29845"/>
                        <a:pt x="413000" y="32385"/>
                        <a:pt x="415290" y="32385"/>
                      </a:cubicBezTo>
                      <a:cubicBezTo>
                        <a:pt x="417580" y="32385"/>
                        <a:pt x="418913" y="29505"/>
                        <a:pt x="421005" y="28575"/>
                      </a:cubicBezTo>
                      <a:cubicBezTo>
                        <a:pt x="424675" y="26944"/>
                        <a:pt x="428625" y="26035"/>
                        <a:pt x="432435" y="24765"/>
                      </a:cubicBezTo>
                      <a:lnTo>
                        <a:pt x="438150" y="22860"/>
                      </a:lnTo>
                      <a:cubicBezTo>
                        <a:pt x="454437" y="28289"/>
                        <a:pt x="445595" y="26172"/>
                        <a:pt x="464820" y="28575"/>
                      </a:cubicBezTo>
                      <a:cubicBezTo>
                        <a:pt x="463271" y="33223"/>
                        <a:pt x="462798" y="36312"/>
                        <a:pt x="459105" y="40005"/>
                      </a:cubicBezTo>
                      <a:cubicBezTo>
                        <a:pt x="457486" y="41624"/>
                        <a:pt x="455438" y="42791"/>
                        <a:pt x="453390" y="43815"/>
                      </a:cubicBezTo>
                      <a:cubicBezTo>
                        <a:pt x="451594" y="44713"/>
                        <a:pt x="449471" y="44822"/>
                        <a:pt x="447675" y="45720"/>
                      </a:cubicBezTo>
                      <a:cubicBezTo>
                        <a:pt x="432903" y="53106"/>
                        <a:pt x="450610" y="46647"/>
                        <a:pt x="436245" y="51435"/>
                      </a:cubicBezTo>
                      <a:cubicBezTo>
                        <a:pt x="433705" y="55245"/>
                        <a:pt x="430073" y="58521"/>
                        <a:pt x="428625" y="62865"/>
                      </a:cubicBezTo>
                      <a:cubicBezTo>
                        <a:pt x="427990" y="64770"/>
                        <a:pt x="427695" y="66825"/>
                        <a:pt x="426720" y="68580"/>
                      </a:cubicBezTo>
                      <a:cubicBezTo>
                        <a:pt x="424496" y="72583"/>
                        <a:pt x="421640" y="76200"/>
                        <a:pt x="419100" y="80010"/>
                      </a:cubicBezTo>
                      <a:lnTo>
                        <a:pt x="415290" y="85725"/>
                      </a:lnTo>
                      <a:cubicBezTo>
                        <a:pt x="412115" y="85090"/>
                        <a:pt x="408889" y="84672"/>
                        <a:pt x="405765" y="83820"/>
                      </a:cubicBezTo>
                      <a:cubicBezTo>
                        <a:pt x="401890" y="82763"/>
                        <a:pt x="394335" y="80010"/>
                        <a:pt x="394335" y="80010"/>
                      </a:cubicBezTo>
                      <a:cubicBezTo>
                        <a:pt x="386298" y="82689"/>
                        <a:pt x="384150" y="83820"/>
                        <a:pt x="373380" y="83820"/>
                      </a:cubicBezTo>
                      <a:cubicBezTo>
                        <a:pt x="371372" y="83820"/>
                        <a:pt x="369570" y="82550"/>
                        <a:pt x="367665" y="81915"/>
                      </a:cubicBezTo>
                      <a:cubicBezTo>
                        <a:pt x="364490" y="82550"/>
                        <a:pt x="361378" y="83820"/>
                        <a:pt x="358140" y="83820"/>
                      </a:cubicBezTo>
                      <a:cubicBezTo>
                        <a:pt x="336374" y="83820"/>
                        <a:pt x="359579" y="79174"/>
                        <a:pt x="340995" y="83820"/>
                      </a:cubicBezTo>
                      <a:cubicBezTo>
                        <a:pt x="339090" y="83185"/>
                        <a:pt x="337076" y="81017"/>
                        <a:pt x="335280" y="81915"/>
                      </a:cubicBezTo>
                      <a:cubicBezTo>
                        <a:pt x="333484" y="82813"/>
                        <a:pt x="334273" y="85834"/>
                        <a:pt x="333375" y="87630"/>
                      </a:cubicBezTo>
                      <a:cubicBezTo>
                        <a:pt x="332351" y="89678"/>
                        <a:pt x="330835" y="91440"/>
                        <a:pt x="329565" y="93345"/>
                      </a:cubicBezTo>
                      <a:lnTo>
                        <a:pt x="306705" y="85725"/>
                      </a:lnTo>
                      <a:lnTo>
                        <a:pt x="300990" y="83820"/>
                      </a:lnTo>
                      <a:cubicBezTo>
                        <a:pt x="299085" y="83185"/>
                        <a:pt x="297256" y="82245"/>
                        <a:pt x="295275" y="81915"/>
                      </a:cubicBezTo>
                      <a:cubicBezTo>
                        <a:pt x="279416" y="79272"/>
                        <a:pt x="287669" y="80556"/>
                        <a:pt x="270510" y="78105"/>
                      </a:cubicBezTo>
                      <a:cubicBezTo>
                        <a:pt x="248112" y="81838"/>
                        <a:pt x="268511" y="78126"/>
                        <a:pt x="251460" y="81915"/>
                      </a:cubicBezTo>
                      <a:cubicBezTo>
                        <a:pt x="248299" y="82617"/>
                        <a:pt x="245059" y="82968"/>
                        <a:pt x="241935" y="83820"/>
                      </a:cubicBezTo>
                      <a:cubicBezTo>
                        <a:pt x="238060" y="84877"/>
                        <a:pt x="234315" y="86360"/>
                        <a:pt x="230505" y="87630"/>
                      </a:cubicBezTo>
                      <a:lnTo>
                        <a:pt x="224790" y="89535"/>
                      </a:lnTo>
                      <a:cubicBezTo>
                        <a:pt x="222885" y="88900"/>
                        <a:pt x="220871" y="88528"/>
                        <a:pt x="219075" y="87630"/>
                      </a:cubicBezTo>
                      <a:cubicBezTo>
                        <a:pt x="217027" y="86606"/>
                        <a:pt x="215591" y="84335"/>
                        <a:pt x="213360" y="83820"/>
                      </a:cubicBezTo>
                      <a:cubicBezTo>
                        <a:pt x="207142" y="82385"/>
                        <a:pt x="200653" y="82620"/>
                        <a:pt x="194310" y="81915"/>
                      </a:cubicBezTo>
                      <a:cubicBezTo>
                        <a:pt x="189222" y="81350"/>
                        <a:pt x="184120" y="80852"/>
                        <a:pt x="179070" y="80010"/>
                      </a:cubicBezTo>
                      <a:cubicBezTo>
                        <a:pt x="176487" y="79580"/>
                        <a:pt x="174042" y="78475"/>
                        <a:pt x="171450" y="78105"/>
                      </a:cubicBezTo>
                      <a:cubicBezTo>
                        <a:pt x="165132" y="77202"/>
                        <a:pt x="158750" y="76835"/>
                        <a:pt x="152400" y="76200"/>
                      </a:cubicBezTo>
                      <a:cubicBezTo>
                        <a:pt x="136710" y="81430"/>
                        <a:pt x="144946" y="80578"/>
                        <a:pt x="127635" y="78105"/>
                      </a:cubicBezTo>
                      <a:cubicBezTo>
                        <a:pt x="114033" y="73571"/>
                        <a:pt x="119547" y="76523"/>
                        <a:pt x="110490" y="70485"/>
                      </a:cubicBezTo>
                      <a:cubicBezTo>
                        <a:pt x="108585" y="71120"/>
                        <a:pt x="106571" y="71492"/>
                        <a:pt x="104775" y="72390"/>
                      </a:cubicBezTo>
                      <a:cubicBezTo>
                        <a:pt x="102727" y="73414"/>
                        <a:pt x="101346" y="76080"/>
                        <a:pt x="99060" y="76200"/>
                      </a:cubicBezTo>
                      <a:lnTo>
                        <a:pt x="68580" y="74295"/>
                      </a:lnTo>
                      <a:cubicBezTo>
                        <a:pt x="59523" y="80333"/>
                        <a:pt x="65037" y="78829"/>
                        <a:pt x="51435" y="74295"/>
                      </a:cubicBezTo>
                      <a:lnTo>
                        <a:pt x="45720" y="72390"/>
                      </a:lnTo>
                      <a:cubicBezTo>
                        <a:pt x="44329" y="73317"/>
                        <a:pt x="36919" y="78981"/>
                        <a:pt x="34290" y="78105"/>
                      </a:cubicBezTo>
                      <a:cubicBezTo>
                        <a:pt x="31734" y="77253"/>
                        <a:pt x="30480" y="74295"/>
                        <a:pt x="28575" y="72390"/>
                      </a:cubicBezTo>
                      <a:cubicBezTo>
                        <a:pt x="23787" y="58025"/>
                        <a:pt x="30246" y="75732"/>
                        <a:pt x="22860" y="60960"/>
                      </a:cubicBezTo>
                      <a:cubicBezTo>
                        <a:pt x="21962" y="59164"/>
                        <a:pt x="22209" y="56813"/>
                        <a:pt x="20955" y="55245"/>
                      </a:cubicBezTo>
                      <a:cubicBezTo>
                        <a:pt x="19525" y="53457"/>
                        <a:pt x="17145" y="52705"/>
                        <a:pt x="15240" y="51435"/>
                      </a:cubicBezTo>
                      <a:cubicBezTo>
                        <a:pt x="13970" y="49530"/>
                        <a:pt x="12360" y="47812"/>
                        <a:pt x="11430" y="45720"/>
                      </a:cubicBezTo>
                      <a:cubicBezTo>
                        <a:pt x="9799" y="42050"/>
                        <a:pt x="7620" y="34290"/>
                        <a:pt x="7620" y="34290"/>
                      </a:cubicBezTo>
                      <a:cubicBezTo>
                        <a:pt x="12700" y="19050"/>
                        <a:pt x="7620" y="38100"/>
                        <a:pt x="7620" y="22860"/>
                      </a:cubicBezTo>
                      <a:cubicBezTo>
                        <a:pt x="7620" y="20852"/>
                        <a:pt x="8627" y="18941"/>
                        <a:pt x="9525" y="17145"/>
                      </a:cubicBezTo>
                      <a:cubicBezTo>
                        <a:pt x="9809" y="16577"/>
                        <a:pt x="1588" y="2858"/>
                        <a:pt x="0" y="0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Freeform 5"/>
                <p:cNvSpPr/>
                <p:nvPr/>
              </p:nvSpPr>
              <p:spPr>
                <a:xfrm>
                  <a:off x="566057" y="1502231"/>
                  <a:ext cx="8057355" cy="4147457"/>
                </a:xfrm>
                <a:custGeom>
                  <a:avLst/>
                  <a:gdLst>
                    <a:gd name="connsiteX0" fmla="*/ 8044543 w 8109857"/>
                    <a:gd name="connsiteY0" fmla="*/ 258081 h 4242253"/>
                    <a:gd name="connsiteX1" fmla="*/ 7881257 w 8109857"/>
                    <a:gd name="connsiteY1" fmla="*/ 4242253 h 4242253"/>
                    <a:gd name="connsiteX2" fmla="*/ 0 w 8109857"/>
                    <a:gd name="connsiteY2" fmla="*/ 4242253 h 4242253"/>
                    <a:gd name="connsiteX3" fmla="*/ 21772 w 8109857"/>
                    <a:gd name="connsiteY3" fmla="*/ 94796 h 4242253"/>
                    <a:gd name="connsiteX4" fmla="*/ 849086 w 8109857"/>
                    <a:gd name="connsiteY4" fmla="*/ 170996 h 4242253"/>
                    <a:gd name="connsiteX5" fmla="*/ 805543 w 8109857"/>
                    <a:gd name="connsiteY5" fmla="*/ 835024 h 4242253"/>
                    <a:gd name="connsiteX6" fmla="*/ 729343 w 8109857"/>
                    <a:gd name="connsiteY6" fmla="*/ 900338 h 4242253"/>
                    <a:gd name="connsiteX7" fmla="*/ 707572 w 8109857"/>
                    <a:gd name="connsiteY7" fmla="*/ 965653 h 4242253"/>
                    <a:gd name="connsiteX8" fmla="*/ 718457 w 8109857"/>
                    <a:gd name="connsiteY8" fmla="*/ 998310 h 4242253"/>
                    <a:gd name="connsiteX9" fmla="*/ 762000 w 8109857"/>
                    <a:gd name="connsiteY9" fmla="*/ 1052738 h 4242253"/>
                    <a:gd name="connsiteX10" fmla="*/ 783772 w 8109857"/>
                    <a:gd name="connsiteY10" fmla="*/ 1118053 h 4242253"/>
                    <a:gd name="connsiteX11" fmla="*/ 783772 w 8109857"/>
                    <a:gd name="connsiteY11" fmla="*/ 1357538 h 4242253"/>
                    <a:gd name="connsiteX12" fmla="*/ 794657 w 8109857"/>
                    <a:gd name="connsiteY12" fmla="*/ 1390196 h 4242253"/>
                    <a:gd name="connsiteX13" fmla="*/ 816429 w 8109857"/>
                    <a:gd name="connsiteY13" fmla="*/ 1411967 h 4242253"/>
                    <a:gd name="connsiteX14" fmla="*/ 827314 w 8109857"/>
                    <a:gd name="connsiteY14" fmla="*/ 1444624 h 4242253"/>
                    <a:gd name="connsiteX15" fmla="*/ 870857 w 8109857"/>
                    <a:gd name="connsiteY15" fmla="*/ 1509938 h 4242253"/>
                    <a:gd name="connsiteX16" fmla="*/ 881743 w 8109857"/>
                    <a:gd name="connsiteY16" fmla="*/ 1575253 h 4242253"/>
                    <a:gd name="connsiteX17" fmla="*/ 859972 w 8109857"/>
                    <a:gd name="connsiteY17" fmla="*/ 1640567 h 4242253"/>
                    <a:gd name="connsiteX18" fmla="*/ 870857 w 8109857"/>
                    <a:gd name="connsiteY18" fmla="*/ 1738538 h 4242253"/>
                    <a:gd name="connsiteX19" fmla="*/ 881743 w 8109857"/>
                    <a:gd name="connsiteY19" fmla="*/ 1792967 h 4242253"/>
                    <a:gd name="connsiteX20" fmla="*/ 903514 w 8109857"/>
                    <a:gd name="connsiteY20" fmla="*/ 1858281 h 4242253"/>
                    <a:gd name="connsiteX21" fmla="*/ 914400 w 8109857"/>
                    <a:gd name="connsiteY21" fmla="*/ 1923596 h 4242253"/>
                    <a:gd name="connsiteX22" fmla="*/ 947057 w 8109857"/>
                    <a:gd name="connsiteY22" fmla="*/ 1988910 h 4242253"/>
                    <a:gd name="connsiteX23" fmla="*/ 968829 w 8109857"/>
                    <a:gd name="connsiteY23" fmla="*/ 2065110 h 4242253"/>
                    <a:gd name="connsiteX24" fmla="*/ 979714 w 8109857"/>
                    <a:gd name="connsiteY24" fmla="*/ 2097767 h 4242253"/>
                    <a:gd name="connsiteX25" fmla="*/ 957943 w 8109857"/>
                    <a:gd name="connsiteY25" fmla="*/ 2173967 h 4242253"/>
                    <a:gd name="connsiteX26" fmla="*/ 936172 w 8109857"/>
                    <a:gd name="connsiteY26" fmla="*/ 2250167 h 4242253"/>
                    <a:gd name="connsiteX27" fmla="*/ 947057 w 8109857"/>
                    <a:gd name="connsiteY27" fmla="*/ 2402567 h 4242253"/>
                    <a:gd name="connsiteX28" fmla="*/ 925286 w 8109857"/>
                    <a:gd name="connsiteY28" fmla="*/ 2511424 h 4242253"/>
                    <a:gd name="connsiteX29" fmla="*/ 936172 w 8109857"/>
                    <a:gd name="connsiteY29" fmla="*/ 2642053 h 4242253"/>
                    <a:gd name="connsiteX30" fmla="*/ 968829 w 8109857"/>
                    <a:gd name="connsiteY30" fmla="*/ 2674710 h 4242253"/>
                    <a:gd name="connsiteX31" fmla="*/ 990600 w 8109857"/>
                    <a:gd name="connsiteY31" fmla="*/ 2740024 h 4242253"/>
                    <a:gd name="connsiteX32" fmla="*/ 947057 w 8109857"/>
                    <a:gd name="connsiteY32" fmla="*/ 2837996 h 4242253"/>
                    <a:gd name="connsiteX33" fmla="*/ 936172 w 8109857"/>
                    <a:gd name="connsiteY33" fmla="*/ 2870653 h 4242253"/>
                    <a:gd name="connsiteX34" fmla="*/ 914400 w 8109857"/>
                    <a:gd name="connsiteY34" fmla="*/ 2903310 h 4242253"/>
                    <a:gd name="connsiteX35" fmla="*/ 957943 w 8109857"/>
                    <a:gd name="connsiteY35" fmla="*/ 2946853 h 4242253"/>
                    <a:gd name="connsiteX36" fmla="*/ 979714 w 8109857"/>
                    <a:gd name="connsiteY36" fmla="*/ 2979510 h 4242253"/>
                    <a:gd name="connsiteX37" fmla="*/ 1001486 w 8109857"/>
                    <a:gd name="connsiteY37" fmla="*/ 3044824 h 4242253"/>
                    <a:gd name="connsiteX38" fmla="*/ 1023257 w 8109857"/>
                    <a:gd name="connsiteY38" fmla="*/ 3110138 h 4242253"/>
                    <a:gd name="connsiteX39" fmla="*/ 1034143 w 8109857"/>
                    <a:gd name="connsiteY39" fmla="*/ 3142796 h 4242253"/>
                    <a:gd name="connsiteX40" fmla="*/ 1055914 w 8109857"/>
                    <a:gd name="connsiteY40" fmla="*/ 3186338 h 4242253"/>
                    <a:gd name="connsiteX41" fmla="*/ 1110343 w 8109857"/>
                    <a:gd name="connsiteY41" fmla="*/ 3273424 h 4242253"/>
                    <a:gd name="connsiteX42" fmla="*/ 1143000 w 8109857"/>
                    <a:gd name="connsiteY42" fmla="*/ 3327853 h 4242253"/>
                    <a:gd name="connsiteX43" fmla="*/ 1153886 w 8109857"/>
                    <a:gd name="connsiteY43" fmla="*/ 3360510 h 4242253"/>
                    <a:gd name="connsiteX44" fmla="*/ 1143000 w 8109857"/>
                    <a:gd name="connsiteY44" fmla="*/ 3414938 h 4242253"/>
                    <a:gd name="connsiteX45" fmla="*/ 1121229 w 8109857"/>
                    <a:gd name="connsiteY45" fmla="*/ 3480253 h 4242253"/>
                    <a:gd name="connsiteX46" fmla="*/ 1153886 w 8109857"/>
                    <a:gd name="connsiteY46" fmla="*/ 3610881 h 4242253"/>
                    <a:gd name="connsiteX47" fmla="*/ 1186543 w 8109857"/>
                    <a:gd name="connsiteY47" fmla="*/ 3632653 h 4242253"/>
                    <a:gd name="connsiteX48" fmla="*/ 1295400 w 8109857"/>
                    <a:gd name="connsiteY48" fmla="*/ 3632653 h 4242253"/>
                    <a:gd name="connsiteX49" fmla="*/ 1338943 w 8109857"/>
                    <a:gd name="connsiteY49" fmla="*/ 3676196 h 4242253"/>
                    <a:gd name="connsiteX50" fmla="*/ 1404257 w 8109857"/>
                    <a:gd name="connsiteY50" fmla="*/ 3719738 h 4242253"/>
                    <a:gd name="connsiteX51" fmla="*/ 1426029 w 8109857"/>
                    <a:gd name="connsiteY51" fmla="*/ 3752396 h 4242253"/>
                    <a:gd name="connsiteX52" fmla="*/ 1458686 w 8109857"/>
                    <a:gd name="connsiteY52" fmla="*/ 3774167 h 4242253"/>
                    <a:gd name="connsiteX53" fmla="*/ 1556657 w 8109857"/>
                    <a:gd name="connsiteY53" fmla="*/ 3795938 h 4242253"/>
                    <a:gd name="connsiteX54" fmla="*/ 1665514 w 8109857"/>
                    <a:gd name="connsiteY54" fmla="*/ 3817710 h 4242253"/>
                    <a:gd name="connsiteX55" fmla="*/ 1730829 w 8109857"/>
                    <a:gd name="connsiteY55" fmla="*/ 3839481 h 4242253"/>
                    <a:gd name="connsiteX56" fmla="*/ 1872343 w 8109857"/>
                    <a:gd name="connsiteY56" fmla="*/ 3817710 h 4242253"/>
                    <a:gd name="connsiteX57" fmla="*/ 1905000 w 8109857"/>
                    <a:gd name="connsiteY57" fmla="*/ 3806824 h 4242253"/>
                    <a:gd name="connsiteX58" fmla="*/ 1959429 w 8109857"/>
                    <a:gd name="connsiteY58" fmla="*/ 3795938 h 4242253"/>
                    <a:gd name="connsiteX59" fmla="*/ 2198914 w 8109857"/>
                    <a:gd name="connsiteY59" fmla="*/ 3806824 h 4242253"/>
                    <a:gd name="connsiteX60" fmla="*/ 2296886 w 8109857"/>
                    <a:gd name="connsiteY60" fmla="*/ 3839481 h 4242253"/>
                    <a:gd name="connsiteX61" fmla="*/ 2340429 w 8109857"/>
                    <a:gd name="connsiteY61" fmla="*/ 3850367 h 4242253"/>
                    <a:gd name="connsiteX62" fmla="*/ 2460172 w 8109857"/>
                    <a:gd name="connsiteY62" fmla="*/ 3839481 h 4242253"/>
                    <a:gd name="connsiteX63" fmla="*/ 2525486 w 8109857"/>
                    <a:gd name="connsiteY63" fmla="*/ 3817710 h 4242253"/>
                    <a:gd name="connsiteX64" fmla="*/ 2558143 w 8109857"/>
                    <a:gd name="connsiteY64" fmla="*/ 3806824 h 4242253"/>
                    <a:gd name="connsiteX65" fmla="*/ 2732314 w 8109857"/>
                    <a:gd name="connsiteY65" fmla="*/ 3817710 h 4242253"/>
                    <a:gd name="connsiteX66" fmla="*/ 2808514 w 8109857"/>
                    <a:gd name="connsiteY66" fmla="*/ 3806824 h 4242253"/>
                    <a:gd name="connsiteX67" fmla="*/ 3004457 w 8109857"/>
                    <a:gd name="connsiteY67" fmla="*/ 3795938 h 4242253"/>
                    <a:gd name="connsiteX68" fmla="*/ 3135086 w 8109857"/>
                    <a:gd name="connsiteY68" fmla="*/ 3785053 h 4242253"/>
                    <a:gd name="connsiteX69" fmla="*/ 3418114 w 8109857"/>
                    <a:gd name="connsiteY69" fmla="*/ 3785053 h 4242253"/>
                    <a:gd name="connsiteX70" fmla="*/ 3483429 w 8109857"/>
                    <a:gd name="connsiteY70" fmla="*/ 3763281 h 4242253"/>
                    <a:gd name="connsiteX71" fmla="*/ 3516086 w 8109857"/>
                    <a:gd name="connsiteY71" fmla="*/ 3752396 h 4242253"/>
                    <a:gd name="connsiteX72" fmla="*/ 3548743 w 8109857"/>
                    <a:gd name="connsiteY72" fmla="*/ 3741510 h 4242253"/>
                    <a:gd name="connsiteX73" fmla="*/ 3657600 w 8109857"/>
                    <a:gd name="connsiteY73" fmla="*/ 3752396 h 4242253"/>
                    <a:gd name="connsiteX74" fmla="*/ 3744686 w 8109857"/>
                    <a:gd name="connsiteY74" fmla="*/ 3774167 h 4242253"/>
                    <a:gd name="connsiteX75" fmla="*/ 3810000 w 8109857"/>
                    <a:gd name="connsiteY75" fmla="*/ 3795938 h 4242253"/>
                    <a:gd name="connsiteX76" fmla="*/ 3875314 w 8109857"/>
                    <a:gd name="connsiteY76" fmla="*/ 3806824 h 4242253"/>
                    <a:gd name="connsiteX77" fmla="*/ 4027714 w 8109857"/>
                    <a:gd name="connsiteY77" fmla="*/ 3795938 h 4242253"/>
                    <a:gd name="connsiteX78" fmla="*/ 4103914 w 8109857"/>
                    <a:gd name="connsiteY78" fmla="*/ 3785053 h 4242253"/>
                    <a:gd name="connsiteX79" fmla="*/ 4169229 w 8109857"/>
                    <a:gd name="connsiteY79" fmla="*/ 3774167 h 4242253"/>
                    <a:gd name="connsiteX80" fmla="*/ 4245429 w 8109857"/>
                    <a:gd name="connsiteY80" fmla="*/ 3752396 h 4242253"/>
                    <a:gd name="connsiteX81" fmla="*/ 4419600 w 8109857"/>
                    <a:gd name="connsiteY81" fmla="*/ 3785053 h 4242253"/>
                    <a:gd name="connsiteX82" fmla="*/ 4452257 w 8109857"/>
                    <a:gd name="connsiteY82" fmla="*/ 3795938 h 4242253"/>
                    <a:gd name="connsiteX83" fmla="*/ 4517572 w 8109857"/>
                    <a:gd name="connsiteY83" fmla="*/ 3839481 h 4242253"/>
                    <a:gd name="connsiteX84" fmla="*/ 4582886 w 8109857"/>
                    <a:gd name="connsiteY84" fmla="*/ 3861253 h 4242253"/>
                    <a:gd name="connsiteX85" fmla="*/ 4637314 w 8109857"/>
                    <a:gd name="connsiteY85" fmla="*/ 3850367 h 4242253"/>
                    <a:gd name="connsiteX86" fmla="*/ 4669972 w 8109857"/>
                    <a:gd name="connsiteY86" fmla="*/ 3861253 h 4242253"/>
                    <a:gd name="connsiteX87" fmla="*/ 4757057 w 8109857"/>
                    <a:gd name="connsiteY87" fmla="*/ 3883024 h 4242253"/>
                    <a:gd name="connsiteX88" fmla="*/ 4822372 w 8109857"/>
                    <a:gd name="connsiteY88" fmla="*/ 3904796 h 4242253"/>
                    <a:gd name="connsiteX89" fmla="*/ 4898572 w 8109857"/>
                    <a:gd name="connsiteY89" fmla="*/ 3926567 h 4242253"/>
                    <a:gd name="connsiteX90" fmla="*/ 4931229 w 8109857"/>
                    <a:gd name="connsiteY90" fmla="*/ 3915681 h 4242253"/>
                    <a:gd name="connsiteX91" fmla="*/ 5105400 w 8109857"/>
                    <a:gd name="connsiteY91" fmla="*/ 3893910 h 4242253"/>
                    <a:gd name="connsiteX92" fmla="*/ 5148943 w 8109857"/>
                    <a:gd name="connsiteY92" fmla="*/ 3872138 h 4242253"/>
                    <a:gd name="connsiteX93" fmla="*/ 5225143 w 8109857"/>
                    <a:gd name="connsiteY93" fmla="*/ 3817710 h 4242253"/>
                    <a:gd name="connsiteX94" fmla="*/ 5290457 w 8109857"/>
                    <a:gd name="connsiteY94" fmla="*/ 3795938 h 4242253"/>
                    <a:gd name="connsiteX95" fmla="*/ 5475514 w 8109857"/>
                    <a:gd name="connsiteY95" fmla="*/ 3806824 h 4242253"/>
                    <a:gd name="connsiteX96" fmla="*/ 5551714 w 8109857"/>
                    <a:gd name="connsiteY96" fmla="*/ 3828596 h 4242253"/>
                    <a:gd name="connsiteX97" fmla="*/ 5584372 w 8109857"/>
                    <a:gd name="connsiteY97" fmla="*/ 3850367 h 4242253"/>
                    <a:gd name="connsiteX98" fmla="*/ 5627914 w 8109857"/>
                    <a:gd name="connsiteY98" fmla="*/ 3861253 h 4242253"/>
                    <a:gd name="connsiteX99" fmla="*/ 5682343 w 8109857"/>
                    <a:gd name="connsiteY99" fmla="*/ 3850367 h 4242253"/>
                    <a:gd name="connsiteX100" fmla="*/ 5704114 w 8109857"/>
                    <a:gd name="connsiteY100" fmla="*/ 3817710 h 4242253"/>
                    <a:gd name="connsiteX101" fmla="*/ 5725886 w 8109857"/>
                    <a:gd name="connsiteY101" fmla="*/ 3795938 h 4242253"/>
                    <a:gd name="connsiteX102" fmla="*/ 5747657 w 8109857"/>
                    <a:gd name="connsiteY102" fmla="*/ 3763281 h 4242253"/>
                    <a:gd name="connsiteX103" fmla="*/ 5791200 w 8109857"/>
                    <a:gd name="connsiteY103" fmla="*/ 3719738 h 4242253"/>
                    <a:gd name="connsiteX104" fmla="*/ 5965372 w 8109857"/>
                    <a:gd name="connsiteY104" fmla="*/ 3752396 h 4242253"/>
                    <a:gd name="connsiteX105" fmla="*/ 6030686 w 8109857"/>
                    <a:gd name="connsiteY105" fmla="*/ 3774167 h 4242253"/>
                    <a:gd name="connsiteX106" fmla="*/ 6063343 w 8109857"/>
                    <a:gd name="connsiteY106" fmla="*/ 3785053 h 4242253"/>
                    <a:gd name="connsiteX107" fmla="*/ 6161314 w 8109857"/>
                    <a:gd name="connsiteY107" fmla="*/ 3774167 h 4242253"/>
                    <a:gd name="connsiteX108" fmla="*/ 6193972 w 8109857"/>
                    <a:gd name="connsiteY108" fmla="*/ 3763281 h 4242253"/>
                    <a:gd name="connsiteX109" fmla="*/ 6281057 w 8109857"/>
                    <a:gd name="connsiteY109" fmla="*/ 3752396 h 4242253"/>
                    <a:gd name="connsiteX110" fmla="*/ 6564086 w 8109857"/>
                    <a:gd name="connsiteY110" fmla="*/ 3774167 h 4242253"/>
                    <a:gd name="connsiteX111" fmla="*/ 6770914 w 8109857"/>
                    <a:gd name="connsiteY111" fmla="*/ 3763281 h 4242253"/>
                    <a:gd name="connsiteX112" fmla="*/ 6847114 w 8109857"/>
                    <a:gd name="connsiteY112" fmla="*/ 3752396 h 4242253"/>
                    <a:gd name="connsiteX113" fmla="*/ 6955972 w 8109857"/>
                    <a:gd name="connsiteY113" fmla="*/ 3741510 h 4242253"/>
                    <a:gd name="connsiteX114" fmla="*/ 7075714 w 8109857"/>
                    <a:gd name="connsiteY114" fmla="*/ 3719738 h 4242253"/>
                    <a:gd name="connsiteX115" fmla="*/ 7108372 w 8109857"/>
                    <a:gd name="connsiteY115" fmla="*/ 3708853 h 4242253"/>
                    <a:gd name="connsiteX116" fmla="*/ 7173686 w 8109857"/>
                    <a:gd name="connsiteY116" fmla="*/ 3752396 h 4242253"/>
                    <a:gd name="connsiteX117" fmla="*/ 7206343 w 8109857"/>
                    <a:gd name="connsiteY117" fmla="*/ 3774167 h 4242253"/>
                    <a:gd name="connsiteX118" fmla="*/ 7239000 w 8109857"/>
                    <a:gd name="connsiteY118" fmla="*/ 3785053 h 4242253"/>
                    <a:gd name="connsiteX119" fmla="*/ 7304314 w 8109857"/>
                    <a:gd name="connsiteY119" fmla="*/ 3774167 h 4242253"/>
                    <a:gd name="connsiteX120" fmla="*/ 7326086 w 8109857"/>
                    <a:gd name="connsiteY120" fmla="*/ 3708853 h 4242253"/>
                    <a:gd name="connsiteX121" fmla="*/ 7336972 w 8109857"/>
                    <a:gd name="connsiteY121" fmla="*/ 3676196 h 4242253"/>
                    <a:gd name="connsiteX122" fmla="*/ 7369629 w 8109857"/>
                    <a:gd name="connsiteY122" fmla="*/ 3621767 h 4242253"/>
                    <a:gd name="connsiteX123" fmla="*/ 7413172 w 8109857"/>
                    <a:gd name="connsiteY123" fmla="*/ 3610881 h 4242253"/>
                    <a:gd name="connsiteX124" fmla="*/ 7434943 w 8109857"/>
                    <a:gd name="connsiteY124" fmla="*/ 3578224 h 4242253"/>
                    <a:gd name="connsiteX125" fmla="*/ 7456714 w 8109857"/>
                    <a:gd name="connsiteY125" fmla="*/ 3512910 h 4242253"/>
                    <a:gd name="connsiteX126" fmla="*/ 7478486 w 8109857"/>
                    <a:gd name="connsiteY126" fmla="*/ 3447596 h 4242253"/>
                    <a:gd name="connsiteX127" fmla="*/ 7489372 w 8109857"/>
                    <a:gd name="connsiteY127" fmla="*/ 3414938 h 4242253"/>
                    <a:gd name="connsiteX128" fmla="*/ 7500257 w 8109857"/>
                    <a:gd name="connsiteY128" fmla="*/ 3382281 h 4242253"/>
                    <a:gd name="connsiteX129" fmla="*/ 7489372 w 8109857"/>
                    <a:gd name="connsiteY129" fmla="*/ 3197224 h 4242253"/>
                    <a:gd name="connsiteX130" fmla="*/ 7478486 w 8109857"/>
                    <a:gd name="connsiteY130" fmla="*/ 3131910 h 4242253"/>
                    <a:gd name="connsiteX131" fmla="*/ 7467600 w 8109857"/>
                    <a:gd name="connsiteY131" fmla="*/ 2859767 h 4242253"/>
                    <a:gd name="connsiteX132" fmla="*/ 7478486 w 8109857"/>
                    <a:gd name="connsiteY132" fmla="*/ 2576738 h 4242253"/>
                    <a:gd name="connsiteX133" fmla="*/ 7511143 w 8109857"/>
                    <a:gd name="connsiteY133" fmla="*/ 2413453 h 4242253"/>
                    <a:gd name="connsiteX134" fmla="*/ 7532914 w 8109857"/>
                    <a:gd name="connsiteY134" fmla="*/ 2293710 h 4242253"/>
                    <a:gd name="connsiteX135" fmla="*/ 7554686 w 8109857"/>
                    <a:gd name="connsiteY135" fmla="*/ 2119538 h 4242253"/>
                    <a:gd name="connsiteX136" fmla="*/ 7565572 w 8109857"/>
                    <a:gd name="connsiteY136" fmla="*/ 2065110 h 4242253"/>
                    <a:gd name="connsiteX137" fmla="*/ 7587343 w 8109857"/>
                    <a:gd name="connsiteY137" fmla="*/ 1945367 h 4242253"/>
                    <a:gd name="connsiteX138" fmla="*/ 7609114 w 8109857"/>
                    <a:gd name="connsiteY138" fmla="*/ 1629681 h 4242253"/>
                    <a:gd name="connsiteX139" fmla="*/ 7630886 w 8109857"/>
                    <a:gd name="connsiteY139" fmla="*/ 1564367 h 4242253"/>
                    <a:gd name="connsiteX140" fmla="*/ 7652657 w 8109857"/>
                    <a:gd name="connsiteY140" fmla="*/ 1531710 h 4242253"/>
                    <a:gd name="connsiteX141" fmla="*/ 7630886 w 8109857"/>
                    <a:gd name="connsiteY141" fmla="*/ 1281338 h 4242253"/>
                    <a:gd name="connsiteX142" fmla="*/ 7609114 w 8109857"/>
                    <a:gd name="connsiteY142" fmla="*/ 1216024 h 4242253"/>
                    <a:gd name="connsiteX143" fmla="*/ 7576457 w 8109857"/>
                    <a:gd name="connsiteY143" fmla="*/ 1118053 h 4242253"/>
                    <a:gd name="connsiteX144" fmla="*/ 7565572 w 8109857"/>
                    <a:gd name="connsiteY144" fmla="*/ 1085396 h 4242253"/>
                    <a:gd name="connsiteX145" fmla="*/ 7576457 w 8109857"/>
                    <a:gd name="connsiteY145" fmla="*/ 976538 h 4242253"/>
                    <a:gd name="connsiteX146" fmla="*/ 7598229 w 8109857"/>
                    <a:gd name="connsiteY146" fmla="*/ 911224 h 4242253"/>
                    <a:gd name="connsiteX147" fmla="*/ 7630886 w 8109857"/>
                    <a:gd name="connsiteY147" fmla="*/ 802367 h 4242253"/>
                    <a:gd name="connsiteX148" fmla="*/ 7652657 w 8109857"/>
                    <a:gd name="connsiteY148" fmla="*/ 769710 h 4242253"/>
                    <a:gd name="connsiteX149" fmla="*/ 7696200 w 8109857"/>
                    <a:gd name="connsiteY149" fmla="*/ 660853 h 4242253"/>
                    <a:gd name="connsiteX150" fmla="*/ 7707086 w 8109857"/>
                    <a:gd name="connsiteY150" fmla="*/ 628196 h 4242253"/>
                    <a:gd name="connsiteX151" fmla="*/ 7696200 w 8109857"/>
                    <a:gd name="connsiteY151" fmla="*/ 530224 h 4242253"/>
                    <a:gd name="connsiteX152" fmla="*/ 7674429 w 8109857"/>
                    <a:gd name="connsiteY152" fmla="*/ 464910 h 4242253"/>
                    <a:gd name="connsiteX153" fmla="*/ 7663543 w 8109857"/>
                    <a:gd name="connsiteY153" fmla="*/ 432253 h 4242253"/>
                    <a:gd name="connsiteX154" fmla="*/ 7652657 w 8109857"/>
                    <a:gd name="connsiteY154" fmla="*/ 399596 h 4242253"/>
                    <a:gd name="connsiteX155" fmla="*/ 7630886 w 8109857"/>
                    <a:gd name="connsiteY155" fmla="*/ 290738 h 4242253"/>
                    <a:gd name="connsiteX156" fmla="*/ 7641772 w 8109857"/>
                    <a:gd name="connsiteY156" fmla="*/ 247196 h 4242253"/>
                    <a:gd name="connsiteX157" fmla="*/ 7652657 w 8109857"/>
                    <a:gd name="connsiteY157" fmla="*/ 192767 h 4242253"/>
                    <a:gd name="connsiteX158" fmla="*/ 7663543 w 8109857"/>
                    <a:gd name="connsiteY158" fmla="*/ 160110 h 4242253"/>
                    <a:gd name="connsiteX159" fmla="*/ 7674429 w 8109857"/>
                    <a:gd name="connsiteY159" fmla="*/ 116567 h 4242253"/>
                    <a:gd name="connsiteX160" fmla="*/ 7696200 w 8109857"/>
                    <a:gd name="connsiteY160" fmla="*/ 73024 h 4242253"/>
                    <a:gd name="connsiteX161" fmla="*/ 7707086 w 8109857"/>
                    <a:gd name="connsiteY161" fmla="*/ 18596 h 4242253"/>
                    <a:gd name="connsiteX162" fmla="*/ 7783286 w 8109857"/>
                    <a:gd name="connsiteY162" fmla="*/ 40367 h 4242253"/>
                    <a:gd name="connsiteX163" fmla="*/ 8109857 w 8109857"/>
                    <a:gd name="connsiteY163" fmla="*/ 40367 h 4242253"/>
                    <a:gd name="connsiteX164" fmla="*/ 8055429 w 8109857"/>
                    <a:gd name="connsiteY164" fmla="*/ 127453 h 4242253"/>
                    <a:gd name="connsiteX0" fmla="*/ 8044543 w 8109857"/>
                    <a:gd name="connsiteY0" fmla="*/ 258081 h 4242253"/>
                    <a:gd name="connsiteX1" fmla="*/ 7881257 w 8109857"/>
                    <a:gd name="connsiteY1" fmla="*/ 4242253 h 4242253"/>
                    <a:gd name="connsiteX2" fmla="*/ 0 w 8109857"/>
                    <a:gd name="connsiteY2" fmla="*/ 4242253 h 4242253"/>
                    <a:gd name="connsiteX3" fmla="*/ 21772 w 8109857"/>
                    <a:gd name="connsiteY3" fmla="*/ 94796 h 4242253"/>
                    <a:gd name="connsiteX4" fmla="*/ 849086 w 8109857"/>
                    <a:gd name="connsiteY4" fmla="*/ 170996 h 4242253"/>
                    <a:gd name="connsiteX5" fmla="*/ 805543 w 8109857"/>
                    <a:gd name="connsiteY5" fmla="*/ 835024 h 4242253"/>
                    <a:gd name="connsiteX6" fmla="*/ 729343 w 8109857"/>
                    <a:gd name="connsiteY6" fmla="*/ 900338 h 4242253"/>
                    <a:gd name="connsiteX7" fmla="*/ 707572 w 8109857"/>
                    <a:gd name="connsiteY7" fmla="*/ 965653 h 4242253"/>
                    <a:gd name="connsiteX8" fmla="*/ 718457 w 8109857"/>
                    <a:gd name="connsiteY8" fmla="*/ 998310 h 4242253"/>
                    <a:gd name="connsiteX9" fmla="*/ 762000 w 8109857"/>
                    <a:gd name="connsiteY9" fmla="*/ 1052738 h 4242253"/>
                    <a:gd name="connsiteX10" fmla="*/ 783772 w 8109857"/>
                    <a:gd name="connsiteY10" fmla="*/ 1118053 h 4242253"/>
                    <a:gd name="connsiteX11" fmla="*/ 783772 w 8109857"/>
                    <a:gd name="connsiteY11" fmla="*/ 1357538 h 4242253"/>
                    <a:gd name="connsiteX12" fmla="*/ 794657 w 8109857"/>
                    <a:gd name="connsiteY12" fmla="*/ 1390196 h 4242253"/>
                    <a:gd name="connsiteX13" fmla="*/ 816429 w 8109857"/>
                    <a:gd name="connsiteY13" fmla="*/ 1411967 h 4242253"/>
                    <a:gd name="connsiteX14" fmla="*/ 827314 w 8109857"/>
                    <a:gd name="connsiteY14" fmla="*/ 1444624 h 4242253"/>
                    <a:gd name="connsiteX15" fmla="*/ 870857 w 8109857"/>
                    <a:gd name="connsiteY15" fmla="*/ 1509938 h 4242253"/>
                    <a:gd name="connsiteX16" fmla="*/ 881743 w 8109857"/>
                    <a:gd name="connsiteY16" fmla="*/ 1575253 h 4242253"/>
                    <a:gd name="connsiteX17" fmla="*/ 859972 w 8109857"/>
                    <a:gd name="connsiteY17" fmla="*/ 1640567 h 4242253"/>
                    <a:gd name="connsiteX18" fmla="*/ 870857 w 8109857"/>
                    <a:gd name="connsiteY18" fmla="*/ 1738538 h 4242253"/>
                    <a:gd name="connsiteX19" fmla="*/ 881743 w 8109857"/>
                    <a:gd name="connsiteY19" fmla="*/ 1792967 h 4242253"/>
                    <a:gd name="connsiteX20" fmla="*/ 903514 w 8109857"/>
                    <a:gd name="connsiteY20" fmla="*/ 1858281 h 4242253"/>
                    <a:gd name="connsiteX21" fmla="*/ 914400 w 8109857"/>
                    <a:gd name="connsiteY21" fmla="*/ 1923596 h 4242253"/>
                    <a:gd name="connsiteX22" fmla="*/ 947057 w 8109857"/>
                    <a:gd name="connsiteY22" fmla="*/ 1988910 h 4242253"/>
                    <a:gd name="connsiteX23" fmla="*/ 968829 w 8109857"/>
                    <a:gd name="connsiteY23" fmla="*/ 2065110 h 4242253"/>
                    <a:gd name="connsiteX24" fmla="*/ 979714 w 8109857"/>
                    <a:gd name="connsiteY24" fmla="*/ 2097767 h 4242253"/>
                    <a:gd name="connsiteX25" fmla="*/ 957943 w 8109857"/>
                    <a:gd name="connsiteY25" fmla="*/ 2173967 h 4242253"/>
                    <a:gd name="connsiteX26" fmla="*/ 936172 w 8109857"/>
                    <a:gd name="connsiteY26" fmla="*/ 2250167 h 4242253"/>
                    <a:gd name="connsiteX27" fmla="*/ 947057 w 8109857"/>
                    <a:gd name="connsiteY27" fmla="*/ 2402567 h 4242253"/>
                    <a:gd name="connsiteX28" fmla="*/ 925286 w 8109857"/>
                    <a:gd name="connsiteY28" fmla="*/ 2511424 h 4242253"/>
                    <a:gd name="connsiteX29" fmla="*/ 936172 w 8109857"/>
                    <a:gd name="connsiteY29" fmla="*/ 2642053 h 4242253"/>
                    <a:gd name="connsiteX30" fmla="*/ 968829 w 8109857"/>
                    <a:gd name="connsiteY30" fmla="*/ 2674710 h 4242253"/>
                    <a:gd name="connsiteX31" fmla="*/ 990600 w 8109857"/>
                    <a:gd name="connsiteY31" fmla="*/ 2740024 h 4242253"/>
                    <a:gd name="connsiteX32" fmla="*/ 947057 w 8109857"/>
                    <a:gd name="connsiteY32" fmla="*/ 2837996 h 4242253"/>
                    <a:gd name="connsiteX33" fmla="*/ 936172 w 8109857"/>
                    <a:gd name="connsiteY33" fmla="*/ 2870653 h 4242253"/>
                    <a:gd name="connsiteX34" fmla="*/ 914400 w 8109857"/>
                    <a:gd name="connsiteY34" fmla="*/ 2903310 h 4242253"/>
                    <a:gd name="connsiteX35" fmla="*/ 957943 w 8109857"/>
                    <a:gd name="connsiteY35" fmla="*/ 2946853 h 4242253"/>
                    <a:gd name="connsiteX36" fmla="*/ 979714 w 8109857"/>
                    <a:gd name="connsiteY36" fmla="*/ 2979510 h 4242253"/>
                    <a:gd name="connsiteX37" fmla="*/ 1001486 w 8109857"/>
                    <a:gd name="connsiteY37" fmla="*/ 3044824 h 4242253"/>
                    <a:gd name="connsiteX38" fmla="*/ 1023257 w 8109857"/>
                    <a:gd name="connsiteY38" fmla="*/ 3110138 h 4242253"/>
                    <a:gd name="connsiteX39" fmla="*/ 1034143 w 8109857"/>
                    <a:gd name="connsiteY39" fmla="*/ 3142796 h 4242253"/>
                    <a:gd name="connsiteX40" fmla="*/ 1055914 w 8109857"/>
                    <a:gd name="connsiteY40" fmla="*/ 3186338 h 4242253"/>
                    <a:gd name="connsiteX41" fmla="*/ 1110343 w 8109857"/>
                    <a:gd name="connsiteY41" fmla="*/ 3273424 h 4242253"/>
                    <a:gd name="connsiteX42" fmla="*/ 1143000 w 8109857"/>
                    <a:gd name="connsiteY42" fmla="*/ 3327853 h 4242253"/>
                    <a:gd name="connsiteX43" fmla="*/ 1153886 w 8109857"/>
                    <a:gd name="connsiteY43" fmla="*/ 3360510 h 4242253"/>
                    <a:gd name="connsiteX44" fmla="*/ 1143000 w 8109857"/>
                    <a:gd name="connsiteY44" fmla="*/ 3414938 h 4242253"/>
                    <a:gd name="connsiteX45" fmla="*/ 1121229 w 8109857"/>
                    <a:gd name="connsiteY45" fmla="*/ 3480253 h 4242253"/>
                    <a:gd name="connsiteX46" fmla="*/ 1153886 w 8109857"/>
                    <a:gd name="connsiteY46" fmla="*/ 3610881 h 4242253"/>
                    <a:gd name="connsiteX47" fmla="*/ 1186543 w 8109857"/>
                    <a:gd name="connsiteY47" fmla="*/ 3632653 h 4242253"/>
                    <a:gd name="connsiteX48" fmla="*/ 1295400 w 8109857"/>
                    <a:gd name="connsiteY48" fmla="*/ 3632653 h 4242253"/>
                    <a:gd name="connsiteX49" fmla="*/ 1338943 w 8109857"/>
                    <a:gd name="connsiteY49" fmla="*/ 3676196 h 4242253"/>
                    <a:gd name="connsiteX50" fmla="*/ 1404257 w 8109857"/>
                    <a:gd name="connsiteY50" fmla="*/ 3719738 h 4242253"/>
                    <a:gd name="connsiteX51" fmla="*/ 1426029 w 8109857"/>
                    <a:gd name="connsiteY51" fmla="*/ 3752396 h 4242253"/>
                    <a:gd name="connsiteX52" fmla="*/ 1458686 w 8109857"/>
                    <a:gd name="connsiteY52" fmla="*/ 3774167 h 4242253"/>
                    <a:gd name="connsiteX53" fmla="*/ 1556657 w 8109857"/>
                    <a:gd name="connsiteY53" fmla="*/ 3795938 h 4242253"/>
                    <a:gd name="connsiteX54" fmla="*/ 1665514 w 8109857"/>
                    <a:gd name="connsiteY54" fmla="*/ 3817710 h 4242253"/>
                    <a:gd name="connsiteX55" fmla="*/ 1730829 w 8109857"/>
                    <a:gd name="connsiteY55" fmla="*/ 3839481 h 4242253"/>
                    <a:gd name="connsiteX56" fmla="*/ 1872343 w 8109857"/>
                    <a:gd name="connsiteY56" fmla="*/ 3817710 h 4242253"/>
                    <a:gd name="connsiteX57" fmla="*/ 1905000 w 8109857"/>
                    <a:gd name="connsiteY57" fmla="*/ 3806824 h 4242253"/>
                    <a:gd name="connsiteX58" fmla="*/ 1959429 w 8109857"/>
                    <a:gd name="connsiteY58" fmla="*/ 3795938 h 4242253"/>
                    <a:gd name="connsiteX59" fmla="*/ 2198914 w 8109857"/>
                    <a:gd name="connsiteY59" fmla="*/ 3806824 h 4242253"/>
                    <a:gd name="connsiteX60" fmla="*/ 2296886 w 8109857"/>
                    <a:gd name="connsiteY60" fmla="*/ 3839481 h 4242253"/>
                    <a:gd name="connsiteX61" fmla="*/ 2340429 w 8109857"/>
                    <a:gd name="connsiteY61" fmla="*/ 3850367 h 4242253"/>
                    <a:gd name="connsiteX62" fmla="*/ 2460172 w 8109857"/>
                    <a:gd name="connsiteY62" fmla="*/ 3839481 h 4242253"/>
                    <a:gd name="connsiteX63" fmla="*/ 2525486 w 8109857"/>
                    <a:gd name="connsiteY63" fmla="*/ 3817710 h 4242253"/>
                    <a:gd name="connsiteX64" fmla="*/ 2558143 w 8109857"/>
                    <a:gd name="connsiteY64" fmla="*/ 3806824 h 4242253"/>
                    <a:gd name="connsiteX65" fmla="*/ 2732314 w 8109857"/>
                    <a:gd name="connsiteY65" fmla="*/ 3817710 h 4242253"/>
                    <a:gd name="connsiteX66" fmla="*/ 2808514 w 8109857"/>
                    <a:gd name="connsiteY66" fmla="*/ 3806824 h 4242253"/>
                    <a:gd name="connsiteX67" fmla="*/ 3004457 w 8109857"/>
                    <a:gd name="connsiteY67" fmla="*/ 3795938 h 4242253"/>
                    <a:gd name="connsiteX68" fmla="*/ 3135086 w 8109857"/>
                    <a:gd name="connsiteY68" fmla="*/ 3785053 h 4242253"/>
                    <a:gd name="connsiteX69" fmla="*/ 3418114 w 8109857"/>
                    <a:gd name="connsiteY69" fmla="*/ 3785053 h 4242253"/>
                    <a:gd name="connsiteX70" fmla="*/ 3483429 w 8109857"/>
                    <a:gd name="connsiteY70" fmla="*/ 3763281 h 4242253"/>
                    <a:gd name="connsiteX71" fmla="*/ 3516086 w 8109857"/>
                    <a:gd name="connsiteY71" fmla="*/ 3752396 h 4242253"/>
                    <a:gd name="connsiteX72" fmla="*/ 3548743 w 8109857"/>
                    <a:gd name="connsiteY72" fmla="*/ 3741510 h 4242253"/>
                    <a:gd name="connsiteX73" fmla="*/ 3657600 w 8109857"/>
                    <a:gd name="connsiteY73" fmla="*/ 3752396 h 4242253"/>
                    <a:gd name="connsiteX74" fmla="*/ 3744686 w 8109857"/>
                    <a:gd name="connsiteY74" fmla="*/ 3774167 h 4242253"/>
                    <a:gd name="connsiteX75" fmla="*/ 3810000 w 8109857"/>
                    <a:gd name="connsiteY75" fmla="*/ 3795938 h 4242253"/>
                    <a:gd name="connsiteX76" fmla="*/ 3875314 w 8109857"/>
                    <a:gd name="connsiteY76" fmla="*/ 3806824 h 4242253"/>
                    <a:gd name="connsiteX77" fmla="*/ 4027714 w 8109857"/>
                    <a:gd name="connsiteY77" fmla="*/ 3795938 h 4242253"/>
                    <a:gd name="connsiteX78" fmla="*/ 4103914 w 8109857"/>
                    <a:gd name="connsiteY78" fmla="*/ 3785053 h 4242253"/>
                    <a:gd name="connsiteX79" fmla="*/ 4169229 w 8109857"/>
                    <a:gd name="connsiteY79" fmla="*/ 3774167 h 4242253"/>
                    <a:gd name="connsiteX80" fmla="*/ 4278380 w 8109857"/>
                    <a:gd name="connsiteY80" fmla="*/ 3970699 h 4242253"/>
                    <a:gd name="connsiteX81" fmla="*/ 4419600 w 8109857"/>
                    <a:gd name="connsiteY81" fmla="*/ 3785053 h 4242253"/>
                    <a:gd name="connsiteX82" fmla="*/ 4452257 w 8109857"/>
                    <a:gd name="connsiteY82" fmla="*/ 3795938 h 4242253"/>
                    <a:gd name="connsiteX83" fmla="*/ 4517572 w 8109857"/>
                    <a:gd name="connsiteY83" fmla="*/ 3839481 h 4242253"/>
                    <a:gd name="connsiteX84" fmla="*/ 4582886 w 8109857"/>
                    <a:gd name="connsiteY84" fmla="*/ 3861253 h 4242253"/>
                    <a:gd name="connsiteX85" fmla="*/ 4637314 w 8109857"/>
                    <a:gd name="connsiteY85" fmla="*/ 3850367 h 4242253"/>
                    <a:gd name="connsiteX86" fmla="*/ 4669972 w 8109857"/>
                    <a:gd name="connsiteY86" fmla="*/ 3861253 h 4242253"/>
                    <a:gd name="connsiteX87" fmla="*/ 4757057 w 8109857"/>
                    <a:gd name="connsiteY87" fmla="*/ 3883024 h 4242253"/>
                    <a:gd name="connsiteX88" fmla="*/ 4822372 w 8109857"/>
                    <a:gd name="connsiteY88" fmla="*/ 3904796 h 4242253"/>
                    <a:gd name="connsiteX89" fmla="*/ 4898572 w 8109857"/>
                    <a:gd name="connsiteY89" fmla="*/ 3926567 h 4242253"/>
                    <a:gd name="connsiteX90" fmla="*/ 4931229 w 8109857"/>
                    <a:gd name="connsiteY90" fmla="*/ 3915681 h 4242253"/>
                    <a:gd name="connsiteX91" fmla="*/ 5105400 w 8109857"/>
                    <a:gd name="connsiteY91" fmla="*/ 3893910 h 4242253"/>
                    <a:gd name="connsiteX92" fmla="*/ 5148943 w 8109857"/>
                    <a:gd name="connsiteY92" fmla="*/ 3872138 h 4242253"/>
                    <a:gd name="connsiteX93" fmla="*/ 5225143 w 8109857"/>
                    <a:gd name="connsiteY93" fmla="*/ 3817710 h 4242253"/>
                    <a:gd name="connsiteX94" fmla="*/ 5290457 w 8109857"/>
                    <a:gd name="connsiteY94" fmla="*/ 3795938 h 4242253"/>
                    <a:gd name="connsiteX95" fmla="*/ 5475514 w 8109857"/>
                    <a:gd name="connsiteY95" fmla="*/ 3806824 h 4242253"/>
                    <a:gd name="connsiteX96" fmla="*/ 5551714 w 8109857"/>
                    <a:gd name="connsiteY96" fmla="*/ 3828596 h 4242253"/>
                    <a:gd name="connsiteX97" fmla="*/ 5584372 w 8109857"/>
                    <a:gd name="connsiteY97" fmla="*/ 3850367 h 4242253"/>
                    <a:gd name="connsiteX98" fmla="*/ 5627914 w 8109857"/>
                    <a:gd name="connsiteY98" fmla="*/ 3861253 h 4242253"/>
                    <a:gd name="connsiteX99" fmla="*/ 5682343 w 8109857"/>
                    <a:gd name="connsiteY99" fmla="*/ 3850367 h 4242253"/>
                    <a:gd name="connsiteX100" fmla="*/ 5704114 w 8109857"/>
                    <a:gd name="connsiteY100" fmla="*/ 3817710 h 4242253"/>
                    <a:gd name="connsiteX101" fmla="*/ 5725886 w 8109857"/>
                    <a:gd name="connsiteY101" fmla="*/ 3795938 h 4242253"/>
                    <a:gd name="connsiteX102" fmla="*/ 5747657 w 8109857"/>
                    <a:gd name="connsiteY102" fmla="*/ 3763281 h 4242253"/>
                    <a:gd name="connsiteX103" fmla="*/ 5791200 w 8109857"/>
                    <a:gd name="connsiteY103" fmla="*/ 3719738 h 4242253"/>
                    <a:gd name="connsiteX104" fmla="*/ 5965372 w 8109857"/>
                    <a:gd name="connsiteY104" fmla="*/ 3752396 h 4242253"/>
                    <a:gd name="connsiteX105" fmla="*/ 6030686 w 8109857"/>
                    <a:gd name="connsiteY105" fmla="*/ 3774167 h 4242253"/>
                    <a:gd name="connsiteX106" fmla="*/ 6063343 w 8109857"/>
                    <a:gd name="connsiteY106" fmla="*/ 3785053 h 4242253"/>
                    <a:gd name="connsiteX107" fmla="*/ 6161314 w 8109857"/>
                    <a:gd name="connsiteY107" fmla="*/ 3774167 h 4242253"/>
                    <a:gd name="connsiteX108" fmla="*/ 6193972 w 8109857"/>
                    <a:gd name="connsiteY108" fmla="*/ 3763281 h 4242253"/>
                    <a:gd name="connsiteX109" fmla="*/ 6281057 w 8109857"/>
                    <a:gd name="connsiteY109" fmla="*/ 3752396 h 4242253"/>
                    <a:gd name="connsiteX110" fmla="*/ 6564086 w 8109857"/>
                    <a:gd name="connsiteY110" fmla="*/ 3774167 h 4242253"/>
                    <a:gd name="connsiteX111" fmla="*/ 6770914 w 8109857"/>
                    <a:gd name="connsiteY111" fmla="*/ 3763281 h 4242253"/>
                    <a:gd name="connsiteX112" fmla="*/ 6847114 w 8109857"/>
                    <a:gd name="connsiteY112" fmla="*/ 3752396 h 4242253"/>
                    <a:gd name="connsiteX113" fmla="*/ 6955972 w 8109857"/>
                    <a:gd name="connsiteY113" fmla="*/ 3741510 h 4242253"/>
                    <a:gd name="connsiteX114" fmla="*/ 7075714 w 8109857"/>
                    <a:gd name="connsiteY114" fmla="*/ 3719738 h 4242253"/>
                    <a:gd name="connsiteX115" fmla="*/ 7108372 w 8109857"/>
                    <a:gd name="connsiteY115" fmla="*/ 3708853 h 4242253"/>
                    <a:gd name="connsiteX116" fmla="*/ 7173686 w 8109857"/>
                    <a:gd name="connsiteY116" fmla="*/ 3752396 h 4242253"/>
                    <a:gd name="connsiteX117" fmla="*/ 7206343 w 8109857"/>
                    <a:gd name="connsiteY117" fmla="*/ 3774167 h 4242253"/>
                    <a:gd name="connsiteX118" fmla="*/ 7239000 w 8109857"/>
                    <a:gd name="connsiteY118" fmla="*/ 3785053 h 4242253"/>
                    <a:gd name="connsiteX119" fmla="*/ 7304314 w 8109857"/>
                    <a:gd name="connsiteY119" fmla="*/ 3774167 h 4242253"/>
                    <a:gd name="connsiteX120" fmla="*/ 7326086 w 8109857"/>
                    <a:gd name="connsiteY120" fmla="*/ 3708853 h 4242253"/>
                    <a:gd name="connsiteX121" fmla="*/ 7336972 w 8109857"/>
                    <a:gd name="connsiteY121" fmla="*/ 3676196 h 4242253"/>
                    <a:gd name="connsiteX122" fmla="*/ 7369629 w 8109857"/>
                    <a:gd name="connsiteY122" fmla="*/ 3621767 h 4242253"/>
                    <a:gd name="connsiteX123" fmla="*/ 7413172 w 8109857"/>
                    <a:gd name="connsiteY123" fmla="*/ 3610881 h 4242253"/>
                    <a:gd name="connsiteX124" fmla="*/ 7434943 w 8109857"/>
                    <a:gd name="connsiteY124" fmla="*/ 3578224 h 4242253"/>
                    <a:gd name="connsiteX125" fmla="*/ 7456714 w 8109857"/>
                    <a:gd name="connsiteY125" fmla="*/ 3512910 h 4242253"/>
                    <a:gd name="connsiteX126" fmla="*/ 7478486 w 8109857"/>
                    <a:gd name="connsiteY126" fmla="*/ 3447596 h 4242253"/>
                    <a:gd name="connsiteX127" fmla="*/ 7489372 w 8109857"/>
                    <a:gd name="connsiteY127" fmla="*/ 3414938 h 4242253"/>
                    <a:gd name="connsiteX128" fmla="*/ 7500257 w 8109857"/>
                    <a:gd name="connsiteY128" fmla="*/ 3382281 h 4242253"/>
                    <a:gd name="connsiteX129" fmla="*/ 7489372 w 8109857"/>
                    <a:gd name="connsiteY129" fmla="*/ 3197224 h 4242253"/>
                    <a:gd name="connsiteX130" fmla="*/ 7478486 w 8109857"/>
                    <a:gd name="connsiteY130" fmla="*/ 3131910 h 4242253"/>
                    <a:gd name="connsiteX131" fmla="*/ 7467600 w 8109857"/>
                    <a:gd name="connsiteY131" fmla="*/ 2859767 h 4242253"/>
                    <a:gd name="connsiteX132" fmla="*/ 7478486 w 8109857"/>
                    <a:gd name="connsiteY132" fmla="*/ 2576738 h 4242253"/>
                    <a:gd name="connsiteX133" fmla="*/ 7511143 w 8109857"/>
                    <a:gd name="connsiteY133" fmla="*/ 2413453 h 4242253"/>
                    <a:gd name="connsiteX134" fmla="*/ 7532914 w 8109857"/>
                    <a:gd name="connsiteY134" fmla="*/ 2293710 h 4242253"/>
                    <a:gd name="connsiteX135" fmla="*/ 7554686 w 8109857"/>
                    <a:gd name="connsiteY135" fmla="*/ 2119538 h 4242253"/>
                    <a:gd name="connsiteX136" fmla="*/ 7565572 w 8109857"/>
                    <a:gd name="connsiteY136" fmla="*/ 2065110 h 4242253"/>
                    <a:gd name="connsiteX137" fmla="*/ 7587343 w 8109857"/>
                    <a:gd name="connsiteY137" fmla="*/ 1945367 h 4242253"/>
                    <a:gd name="connsiteX138" fmla="*/ 7609114 w 8109857"/>
                    <a:gd name="connsiteY138" fmla="*/ 1629681 h 4242253"/>
                    <a:gd name="connsiteX139" fmla="*/ 7630886 w 8109857"/>
                    <a:gd name="connsiteY139" fmla="*/ 1564367 h 4242253"/>
                    <a:gd name="connsiteX140" fmla="*/ 7652657 w 8109857"/>
                    <a:gd name="connsiteY140" fmla="*/ 1531710 h 4242253"/>
                    <a:gd name="connsiteX141" fmla="*/ 7630886 w 8109857"/>
                    <a:gd name="connsiteY141" fmla="*/ 1281338 h 4242253"/>
                    <a:gd name="connsiteX142" fmla="*/ 7609114 w 8109857"/>
                    <a:gd name="connsiteY142" fmla="*/ 1216024 h 4242253"/>
                    <a:gd name="connsiteX143" fmla="*/ 7576457 w 8109857"/>
                    <a:gd name="connsiteY143" fmla="*/ 1118053 h 4242253"/>
                    <a:gd name="connsiteX144" fmla="*/ 7565572 w 8109857"/>
                    <a:gd name="connsiteY144" fmla="*/ 1085396 h 4242253"/>
                    <a:gd name="connsiteX145" fmla="*/ 7576457 w 8109857"/>
                    <a:gd name="connsiteY145" fmla="*/ 976538 h 4242253"/>
                    <a:gd name="connsiteX146" fmla="*/ 7598229 w 8109857"/>
                    <a:gd name="connsiteY146" fmla="*/ 911224 h 4242253"/>
                    <a:gd name="connsiteX147" fmla="*/ 7630886 w 8109857"/>
                    <a:gd name="connsiteY147" fmla="*/ 802367 h 4242253"/>
                    <a:gd name="connsiteX148" fmla="*/ 7652657 w 8109857"/>
                    <a:gd name="connsiteY148" fmla="*/ 769710 h 4242253"/>
                    <a:gd name="connsiteX149" fmla="*/ 7696200 w 8109857"/>
                    <a:gd name="connsiteY149" fmla="*/ 660853 h 4242253"/>
                    <a:gd name="connsiteX150" fmla="*/ 7707086 w 8109857"/>
                    <a:gd name="connsiteY150" fmla="*/ 628196 h 4242253"/>
                    <a:gd name="connsiteX151" fmla="*/ 7696200 w 8109857"/>
                    <a:gd name="connsiteY151" fmla="*/ 530224 h 4242253"/>
                    <a:gd name="connsiteX152" fmla="*/ 7674429 w 8109857"/>
                    <a:gd name="connsiteY152" fmla="*/ 464910 h 4242253"/>
                    <a:gd name="connsiteX153" fmla="*/ 7663543 w 8109857"/>
                    <a:gd name="connsiteY153" fmla="*/ 432253 h 4242253"/>
                    <a:gd name="connsiteX154" fmla="*/ 7652657 w 8109857"/>
                    <a:gd name="connsiteY154" fmla="*/ 399596 h 4242253"/>
                    <a:gd name="connsiteX155" fmla="*/ 7630886 w 8109857"/>
                    <a:gd name="connsiteY155" fmla="*/ 290738 h 4242253"/>
                    <a:gd name="connsiteX156" fmla="*/ 7641772 w 8109857"/>
                    <a:gd name="connsiteY156" fmla="*/ 247196 h 4242253"/>
                    <a:gd name="connsiteX157" fmla="*/ 7652657 w 8109857"/>
                    <a:gd name="connsiteY157" fmla="*/ 192767 h 4242253"/>
                    <a:gd name="connsiteX158" fmla="*/ 7663543 w 8109857"/>
                    <a:gd name="connsiteY158" fmla="*/ 160110 h 4242253"/>
                    <a:gd name="connsiteX159" fmla="*/ 7674429 w 8109857"/>
                    <a:gd name="connsiteY159" fmla="*/ 116567 h 4242253"/>
                    <a:gd name="connsiteX160" fmla="*/ 7696200 w 8109857"/>
                    <a:gd name="connsiteY160" fmla="*/ 73024 h 4242253"/>
                    <a:gd name="connsiteX161" fmla="*/ 7707086 w 8109857"/>
                    <a:gd name="connsiteY161" fmla="*/ 18596 h 4242253"/>
                    <a:gd name="connsiteX162" fmla="*/ 7783286 w 8109857"/>
                    <a:gd name="connsiteY162" fmla="*/ 40367 h 4242253"/>
                    <a:gd name="connsiteX163" fmla="*/ 8109857 w 8109857"/>
                    <a:gd name="connsiteY163" fmla="*/ 40367 h 4242253"/>
                    <a:gd name="connsiteX164" fmla="*/ 8055429 w 8109857"/>
                    <a:gd name="connsiteY164" fmla="*/ 127453 h 4242253"/>
                    <a:gd name="connsiteX0" fmla="*/ 8044543 w 8109857"/>
                    <a:gd name="connsiteY0" fmla="*/ 258081 h 4242253"/>
                    <a:gd name="connsiteX1" fmla="*/ 7881257 w 8109857"/>
                    <a:gd name="connsiteY1" fmla="*/ 4242253 h 4242253"/>
                    <a:gd name="connsiteX2" fmla="*/ 0 w 8109857"/>
                    <a:gd name="connsiteY2" fmla="*/ 4242253 h 4242253"/>
                    <a:gd name="connsiteX3" fmla="*/ 21772 w 8109857"/>
                    <a:gd name="connsiteY3" fmla="*/ 94796 h 4242253"/>
                    <a:gd name="connsiteX4" fmla="*/ 849086 w 8109857"/>
                    <a:gd name="connsiteY4" fmla="*/ 170996 h 4242253"/>
                    <a:gd name="connsiteX5" fmla="*/ 805543 w 8109857"/>
                    <a:gd name="connsiteY5" fmla="*/ 835024 h 4242253"/>
                    <a:gd name="connsiteX6" fmla="*/ 729343 w 8109857"/>
                    <a:gd name="connsiteY6" fmla="*/ 900338 h 4242253"/>
                    <a:gd name="connsiteX7" fmla="*/ 707572 w 8109857"/>
                    <a:gd name="connsiteY7" fmla="*/ 965653 h 4242253"/>
                    <a:gd name="connsiteX8" fmla="*/ 718457 w 8109857"/>
                    <a:gd name="connsiteY8" fmla="*/ 998310 h 4242253"/>
                    <a:gd name="connsiteX9" fmla="*/ 762000 w 8109857"/>
                    <a:gd name="connsiteY9" fmla="*/ 1052738 h 4242253"/>
                    <a:gd name="connsiteX10" fmla="*/ 783772 w 8109857"/>
                    <a:gd name="connsiteY10" fmla="*/ 1118053 h 4242253"/>
                    <a:gd name="connsiteX11" fmla="*/ 783772 w 8109857"/>
                    <a:gd name="connsiteY11" fmla="*/ 1357538 h 4242253"/>
                    <a:gd name="connsiteX12" fmla="*/ 794657 w 8109857"/>
                    <a:gd name="connsiteY12" fmla="*/ 1390196 h 4242253"/>
                    <a:gd name="connsiteX13" fmla="*/ 816429 w 8109857"/>
                    <a:gd name="connsiteY13" fmla="*/ 1411967 h 4242253"/>
                    <a:gd name="connsiteX14" fmla="*/ 827314 w 8109857"/>
                    <a:gd name="connsiteY14" fmla="*/ 1444624 h 4242253"/>
                    <a:gd name="connsiteX15" fmla="*/ 870857 w 8109857"/>
                    <a:gd name="connsiteY15" fmla="*/ 1509938 h 4242253"/>
                    <a:gd name="connsiteX16" fmla="*/ 881743 w 8109857"/>
                    <a:gd name="connsiteY16" fmla="*/ 1575253 h 4242253"/>
                    <a:gd name="connsiteX17" fmla="*/ 859972 w 8109857"/>
                    <a:gd name="connsiteY17" fmla="*/ 1640567 h 4242253"/>
                    <a:gd name="connsiteX18" fmla="*/ 870857 w 8109857"/>
                    <a:gd name="connsiteY18" fmla="*/ 1738538 h 4242253"/>
                    <a:gd name="connsiteX19" fmla="*/ 881743 w 8109857"/>
                    <a:gd name="connsiteY19" fmla="*/ 1792967 h 4242253"/>
                    <a:gd name="connsiteX20" fmla="*/ 903514 w 8109857"/>
                    <a:gd name="connsiteY20" fmla="*/ 1858281 h 4242253"/>
                    <a:gd name="connsiteX21" fmla="*/ 914400 w 8109857"/>
                    <a:gd name="connsiteY21" fmla="*/ 1923596 h 4242253"/>
                    <a:gd name="connsiteX22" fmla="*/ 947057 w 8109857"/>
                    <a:gd name="connsiteY22" fmla="*/ 1988910 h 4242253"/>
                    <a:gd name="connsiteX23" fmla="*/ 968829 w 8109857"/>
                    <a:gd name="connsiteY23" fmla="*/ 2065110 h 4242253"/>
                    <a:gd name="connsiteX24" fmla="*/ 979714 w 8109857"/>
                    <a:gd name="connsiteY24" fmla="*/ 2097767 h 4242253"/>
                    <a:gd name="connsiteX25" fmla="*/ 957943 w 8109857"/>
                    <a:gd name="connsiteY25" fmla="*/ 2173967 h 4242253"/>
                    <a:gd name="connsiteX26" fmla="*/ 936172 w 8109857"/>
                    <a:gd name="connsiteY26" fmla="*/ 2250167 h 4242253"/>
                    <a:gd name="connsiteX27" fmla="*/ 947057 w 8109857"/>
                    <a:gd name="connsiteY27" fmla="*/ 2402567 h 4242253"/>
                    <a:gd name="connsiteX28" fmla="*/ 925286 w 8109857"/>
                    <a:gd name="connsiteY28" fmla="*/ 2511424 h 4242253"/>
                    <a:gd name="connsiteX29" fmla="*/ 936172 w 8109857"/>
                    <a:gd name="connsiteY29" fmla="*/ 2642053 h 4242253"/>
                    <a:gd name="connsiteX30" fmla="*/ 968829 w 8109857"/>
                    <a:gd name="connsiteY30" fmla="*/ 2674710 h 4242253"/>
                    <a:gd name="connsiteX31" fmla="*/ 990600 w 8109857"/>
                    <a:gd name="connsiteY31" fmla="*/ 2740024 h 4242253"/>
                    <a:gd name="connsiteX32" fmla="*/ 947057 w 8109857"/>
                    <a:gd name="connsiteY32" fmla="*/ 2837996 h 4242253"/>
                    <a:gd name="connsiteX33" fmla="*/ 936172 w 8109857"/>
                    <a:gd name="connsiteY33" fmla="*/ 2870653 h 4242253"/>
                    <a:gd name="connsiteX34" fmla="*/ 914400 w 8109857"/>
                    <a:gd name="connsiteY34" fmla="*/ 2903310 h 4242253"/>
                    <a:gd name="connsiteX35" fmla="*/ 957943 w 8109857"/>
                    <a:gd name="connsiteY35" fmla="*/ 2946853 h 4242253"/>
                    <a:gd name="connsiteX36" fmla="*/ 979714 w 8109857"/>
                    <a:gd name="connsiteY36" fmla="*/ 2979510 h 4242253"/>
                    <a:gd name="connsiteX37" fmla="*/ 1001486 w 8109857"/>
                    <a:gd name="connsiteY37" fmla="*/ 3044824 h 4242253"/>
                    <a:gd name="connsiteX38" fmla="*/ 1023257 w 8109857"/>
                    <a:gd name="connsiteY38" fmla="*/ 3110138 h 4242253"/>
                    <a:gd name="connsiteX39" fmla="*/ 1034143 w 8109857"/>
                    <a:gd name="connsiteY39" fmla="*/ 3142796 h 4242253"/>
                    <a:gd name="connsiteX40" fmla="*/ 1055914 w 8109857"/>
                    <a:gd name="connsiteY40" fmla="*/ 3186338 h 4242253"/>
                    <a:gd name="connsiteX41" fmla="*/ 1110343 w 8109857"/>
                    <a:gd name="connsiteY41" fmla="*/ 3273424 h 4242253"/>
                    <a:gd name="connsiteX42" fmla="*/ 1143000 w 8109857"/>
                    <a:gd name="connsiteY42" fmla="*/ 3327853 h 4242253"/>
                    <a:gd name="connsiteX43" fmla="*/ 1153886 w 8109857"/>
                    <a:gd name="connsiteY43" fmla="*/ 3360510 h 4242253"/>
                    <a:gd name="connsiteX44" fmla="*/ 1143000 w 8109857"/>
                    <a:gd name="connsiteY44" fmla="*/ 3414938 h 4242253"/>
                    <a:gd name="connsiteX45" fmla="*/ 1121229 w 8109857"/>
                    <a:gd name="connsiteY45" fmla="*/ 3480253 h 4242253"/>
                    <a:gd name="connsiteX46" fmla="*/ 1153886 w 8109857"/>
                    <a:gd name="connsiteY46" fmla="*/ 3610881 h 4242253"/>
                    <a:gd name="connsiteX47" fmla="*/ 1186543 w 8109857"/>
                    <a:gd name="connsiteY47" fmla="*/ 3632653 h 4242253"/>
                    <a:gd name="connsiteX48" fmla="*/ 1295400 w 8109857"/>
                    <a:gd name="connsiteY48" fmla="*/ 3632653 h 4242253"/>
                    <a:gd name="connsiteX49" fmla="*/ 1338943 w 8109857"/>
                    <a:gd name="connsiteY49" fmla="*/ 3676196 h 4242253"/>
                    <a:gd name="connsiteX50" fmla="*/ 1404257 w 8109857"/>
                    <a:gd name="connsiteY50" fmla="*/ 3719738 h 4242253"/>
                    <a:gd name="connsiteX51" fmla="*/ 1426029 w 8109857"/>
                    <a:gd name="connsiteY51" fmla="*/ 3752396 h 4242253"/>
                    <a:gd name="connsiteX52" fmla="*/ 1458686 w 8109857"/>
                    <a:gd name="connsiteY52" fmla="*/ 3774167 h 4242253"/>
                    <a:gd name="connsiteX53" fmla="*/ 1556657 w 8109857"/>
                    <a:gd name="connsiteY53" fmla="*/ 3795938 h 4242253"/>
                    <a:gd name="connsiteX54" fmla="*/ 1665514 w 8109857"/>
                    <a:gd name="connsiteY54" fmla="*/ 3817710 h 4242253"/>
                    <a:gd name="connsiteX55" fmla="*/ 1730829 w 8109857"/>
                    <a:gd name="connsiteY55" fmla="*/ 3839481 h 4242253"/>
                    <a:gd name="connsiteX56" fmla="*/ 1872343 w 8109857"/>
                    <a:gd name="connsiteY56" fmla="*/ 3817710 h 4242253"/>
                    <a:gd name="connsiteX57" fmla="*/ 1905000 w 8109857"/>
                    <a:gd name="connsiteY57" fmla="*/ 3806824 h 4242253"/>
                    <a:gd name="connsiteX58" fmla="*/ 1959429 w 8109857"/>
                    <a:gd name="connsiteY58" fmla="*/ 3795938 h 4242253"/>
                    <a:gd name="connsiteX59" fmla="*/ 2198914 w 8109857"/>
                    <a:gd name="connsiteY59" fmla="*/ 3806824 h 4242253"/>
                    <a:gd name="connsiteX60" fmla="*/ 2296886 w 8109857"/>
                    <a:gd name="connsiteY60" fmla="*/ 3839481 h 4242253"/>
                    <a:gd name="connsiteX61" fmla="*/ 2340429 w 8109857"/>
                    <a:gd name="connsiteY61" fmla="*/ 3850367 h 4242253"/>
                    <a:gd name="connsiteX62" fmla="*/ 2460172 w 8109857"/>
                    <a:gd name="connsiteY62" fmla="*/ 3839481 h 4242253"/>
                    <a:gd name="connsiteX63" fmla="*/ 2525486 w 8109857"/>
                    <a:gd name="connsiteY63" fmla="*/ 3817710 h 4242253"/>
                    <a:gd name="connsiteX64" fmla="*/ 2558143 w 8109857"/>
                    <a:gd name="connsiteY64" fmla="*/ 3806824 h 4242253"/>
                    <a:gd name="connsiteX65" fmla="*/ 2732314 w 8109857"/>
                    <a:gd name="connsiteY65" fmla="*/ 3817710 h 4242253"/>
                    <a:gd name="connsiteX66" fmla="*/ 2808514 w 8109857"/>
                    <a:gd name="connsiteY66" fmla="*/ 3806824 h 4242253"/>
                    <a:gd name="connsiteX67" fmla="*/ 3004457 w 8109857"/>
                    <a:gd name="connsiteY67" fmla="*/ 3795938 h 4242253"/>
                    <a:gd name="connsiteX68" fmla="*/ 3135086 w 8109857"/>
                    <a:gd name="connsiteY68" fmla="*/ 3785053 h 4242253"/>
                    <a:gd name="connsiteX69" fmla="*/ 3418114 w 8109857"/>
                    <a:gd name="connsiteY69" fmla="*/ 3785053 h 4242253"/>
                    <a:gd name="connsiteX70" fmla="*/ 3483429 w 8109857"/>
                    <a:gd name="connsiteY70" fmla="*/ 3763281 h 4242253"/>
                    <a:gd name="connsiteX71" fmla="*/ 3516086 w 8109857"/>
                    <a:gd name="connsiteY71" fmla="*/ 3752396 h 4242253"/>
                    <a:gd name="connsiteX72" fmla="*/ 3548743 w 8109857"/>
                    <a:gd name="connsiteY72" fmla="*/ 3741510 h 4242253"/>
                    <a:gd name="connsiteX73" fmla="*/ 3657600 w 8109857"/>
                    <a:gd name="connsiteY73" fmla="*/ 3752396 h 4242253"/>
                    <a:gd name="connsiteX74" fmla="*/ 3744686 w 8109857"/>
                    <a:gd name="connsiteY74" fmla="*/ 3774167 h 4242253"/>
                    <a:gd name="connsiteX75" fmla="*/ 3810000 w 8109857"/>
                    <a:gd name="connsiteY75" fmla="*/ 3795938 h 4242253"/>
                    <a:gd name="connsiteX76" fmla="*/ 3875314 w 8109857"/>
                    <a:gd name="connsiteY76" fmla="*/ 3806824 h 4242253"/>
                    <a:gd name="connsiteX77" fmla="*/ 4027714 w 8109857"/>
                    <a:gd name="connsiteY77" fmla="*/ 3795938 h 4242253"/>
                    <a:gd name="connsiteX78" fmla="*/ 4103914 w 8109857"/>
                    <a:gd name="connsiteY78" fmla="*/ 3785053 h 4242253"/>
                    <a:gd name="connsiteX79" fmla="*/ 4169229 w 8109857"/>
                    <a:gd name="connsiteY79" fmla="*/ 3774167 h 4242253"/>
                    <a:gd name="connsiteX80" fmla="*/ 4278380 w 8109857"/>
                    <a:gd name="connsiteY80" fmla="*/ 3970699 h 4242253"/>
                    <a:gd name="connsiteX81" fmla="*/ 4407243 w 8109857"/>
                    <a:gd name="connsiteY81" fmla="*/ 3978642 h 4242253"/>
                    <a:gd name="connsiteX82" fmla="*/ 4452257 w 8109857"/>
                    <a:gd name="connsiteY82" fmla="*/ 3795938 h 4242253"/>
                    <a:gd name="connsiteX83" fmla="*/ 4517572 w 8109857"/>
                    <a:gd name="connsiteY83" fmla="*/ 3839481 h 4242253"/>
                    <a:gd name="connsiteX84" fmla="*/ 4582886 w 8109857"/>
                    <a:gd name="connsiteY84" fmla="*/ 3861253 h 4242253"/>
                    <a:gd name="connsiteX85" fmla="*/ 4637314 w 8109857"/>
                    <a:gd name="connsiteY85" fmla="*/ 3850367 h 4242253"/>
                    <a:gd name="connsiteX86" fmla="*/ 4669972 w 8109857"/>
                    <a:gd name="connsiteY86" fmla="*/ 3861253 h 4242253"/>
                    <a:gd name="connsiteX87" fmla="*/ 4757057 w 8109857"/>
                    <a:gd name="connsiteY87" fmla="*/ 3883024 h 4242253"/>
                    <a:gd name="connsiteX88" fmla="*/ 4822372 w 8109857"/>
                    <a:gd name="connsiteY88" fmla="*/ 3904796 h 4242253"/>
                    <a:gd name="connsiteX89" fmla="*/ 4898572 w 8109857"/>
                    <a:gd name="connsiteY89" fmla="*/ 3926567 h 4242253"/>
                    <a:gd name="connsiteX90" fmla="*/ 4931229 w 8109857"/>
                    <a:gd name="connsiteY90" fmla="*/ 3915681 h 4242253"/>
                    <a:gd name="connsiteX91" fmla="*/ 5105400 w 8109857"/>
                    <a:gd name="connsiteY91" fmla="*/ 3893910 h 4242253"/>
                    <a:gd name="connsiteX92" fmla="*/ 5148943 w 8109857"/>
                    <a:gd name="connsiteY92" fmla="*/ 3872138 h 4242253"/>
                    <a:gd name="connsiteX93" fmla="*/ 5225143 w 8109857"/>
                    <a:gd name="connsiteY93" fmla="*/ 3817710 h 4242253"/>
                    <a:gd name="connsiteX94" fmla="*/ 5290457 w 8109857"/>
                    <a:gd name="connsiteY94" fmla="*/ 3795938 h 4242253"/>
                    <a:gd name="connsiteX95" fmla="*/ 5475514 w 8109857"/>
                    <a:gd name="connsiteY95" fmla="*/ 3806824 h 4242253"/>
                    <a:gd name="connsiteX96" fmla="*/ 5551714 w 8109857"/>
                    <a:gd name="connsiteY96" fmla="*/ 3828596 h 4242253"/>
                    <a:gd name="connsiteX97" fmla="*/ 5584372 w 8109857"/>
                    <a:gd name="connsiteY97" fmla="*/ 3850367 h 4242253"/>
                    <a:gd name="connsiteX98" fmla="*/ 5627914 w 8109857"/>
                    <a:gd name="connsiteY98" fmla="*/ 3861253 h 4242253"/>
                    <a:gd name="connsiteX99" fmla="*/ 5682343 w 8109857"/>
                    <a:gd name="connsiteY99" fmla="*/ 3850367 h 4242253"/>
                    <a:gd name="connsiteX100" fmla="*/ 5704114 w 8109857"/>
                    <a:gd name="connsiteY100" fmla="*/ 3817710 h 4242253"/>
                    <a:gd name="connsiteX101" fmla="*/ 5725886 w 8109857"/>
                    <a:gd name="connsiteY101" fmla="*/ 3795938 h 4242253"/>
                    <a:gd name="connsiteX102" fmla="*/ 5747657 w 8109857"/>
                    <a:gd name="connsiteY102" fmla="*/ 3763281 h 4242253"/>
                    <a:gd name="connsiteX103" fmla="*/ 5791200 w 8109857"/>
                    <a:gd name="connsiteY103" fmla="*/ 3719738 h 4242253"/>
                    <a:gd name="connsiteX104" fmla="*/ 5965372 w 8109857"/>
                    <a:gd name="connsiteY104" fmla="*/ 3752396 h 4242253"/>
                    <a:gd name="connsiteX105" fmla="*/ 6030686 w 8109857"/>
                    <a:gd name="connsiteY105" fmla="*/ 3774167 h 4242253"/>
                    <a:gd name="connsiteX106" fmla="*/ 6063343 w 8109857"/>
                    <a:gd name="connsiteY106" fmla="*/ 3785053 h 4242253"/>
                    <a:gd name="connsiteX107" fmla="*/ 6161314 w 8109857"/>
                    <a:gd name="connsiteY107" fmla="*/ 3774167 h 4242253"/>
                    <a:gd name="connsiteX108" fmla="*/ 6193972 w 8109857"/>
                    <a:gd name="connsiteY108" fmla="*/ 3763281 h 4242253"/>
                    <a:gd name="connsiteX109" fmla="*/ 6281057 w 8109857"/>
                    <a:gd name="connsiteY109" fmla="*/ 3752396 h 4242253"/>
                    <a:gd name="connsiteX110" fmla="*/ 6564086 w 8109857"/>
                    <a:gd name="connsiteY110" fmla="*/ 3774167 h 4242253"/>
                    <a:gd name="connsiteX111" fmla="*/ 6770914 w 8109857"/>
                    <a:gd name="connsiteY111" fmla="*/ 3763281 h 4242253"/>
                    <a:gd name="connsiteX112" fmla="*/ 6847114 w 8109857"/>
                    <a:gd name="connsiteY112" fmla="*/ 3752396 h 4242253"/>
                    <a:gd name="connsiteX113" fmla="*/ 6955972 w 8109857"/>
                    <a:gd name="connsiteY113" fmla="*/ 3741510 h 4242253"/>
                    <a:gd name="connsiteX114" fmla="*/ 7075714 w 8109857"/>
                    <a:gd name="connsiteY114" fmla="*/ 3719738 h 4242253"/>
                    <a:gd name="connsiteX115" fmla="*/ 7108372 w 8109857"/>
                    <a:gd name="connsiteY115" fmla="*/ 3708853 h 4242253"/>
                    <a:gd name="connsiteX116" fmla="*/ 7173686 w 8109857"/>
                    <a:gd name="connsiteY116" fmla="*/ 3752396 h 4242253"/>
                    <a:gd name="connsiteX117" fmla="*/ 7206343 w 8109857"/>
                    <a:gd name="connsiteY117" fmla="*/ 3774167 h 4242253"/>
                    <a:gd name="connsiteX118" fmla="*/ 7239000 w 8109857"/>
                    <a:gd name="connsiteY118" fmla="*/ 3785053 h 4242253"/>
                    <a:gd name="connsiteX119" fmla="*/ 7304314 w 8109857"/>
                    <a:gd name="connsiteY119" fmla="*/ 3774167 h 4242253"/>
                    <a:gd name="connsiteX120" fmla="*/ 7326086 w 8109857"/>
                    <a:gd name="connsiteY120" fmla="*/ 3708853 h 4242253"/>
                    <a:gd name="connsiteX121" fmla="*/ 7336972 w 8109857"/>
                    <a:gd name="connsiteY121" fmla="*/ 3676196 h 4242253"/>
                    <a:gd name="connsiteX122" fmla="*/ 7369629 w 8109857"/>
                    <a:gd name="connsiteY122" fmla="*/ 3621767 h 4242253"/>
                    <a:gd name="connsiteX123" fmla="*/ 7413172 w 8109857"/>
                    <a:gd name="connsiteY123" fmla="*/ 3610881 h 4242253"/>
                    <a:gd name="connsiteX124" fmla="*/ 7434943 w 8109857"/>
                    <a:gd name="connsiteY124" fmla="*/ 3578224 h 4242253"/>
                    <a:gd name="connsiteX125" fmla="*/ 7456714 w 8109857"/>
                    <a:gd name="connsiteY125" fmla="*/ 3512910 h 4242253"/>
                    <a:gd name="connsiteX126" fmla="*/ 7478486 w 8109857"/>
                    <a:gd name="connsiteY126" fmla="*/ 3447596 h 4242253"/>
                    <a:gd name="connsiteX127" fmla="*/ 7489372 w 8109857"/>
                    <a:gd name="connsiteY127" fmla="*/ 3414938 h 4242253"/>
                    <a:gd name="connsiteX128" fmla="*/ 7500257 w 8109857"/>
                    <a:gd name="connsiteY128" fmla="*/ 3382281 h 4242253"/>
                    <a:gd name="connsiteX129" fmla="*/ 7489372 w 8109857"/>
                    <a:gd name="connsiteY129" fmla="*/ 3197224 h 4242253"/>
                    <a:gd name="connsiteX130" fmla="*/ 7478486 w 8109857"/>
                    <a:gd name="connsiteY130" fmla="*/ 3131910 h 4242253"/>
                    <a:gd name="connsiteX131" fmla="*/ 7467600 w 8109857"/>
                    <a:gd name="connsiteY131" fmla="*/ 2859767 h 4242253"/>
                    <a:gd name="connsiteX132" fmla="*/ 7478486 w 8109857"/>
                    <a:gd name="connsiteY132" fmla="*/ 2576738 h 4242253"/>
                    <a:gd name="connsiteX133" fmla="*/ 7511143 w 8109857"/>
                    <a:gd name="connsiteY133" fmla="*/ 2413453 h 4242253"/>
                    <a:gd name="connsiteX134" fmla="*/ 7532914 w 8109857"/>
                    <a:gd name="connsiteY134" fmla="*/ 2293710 h 4242253"/>
                    <a:gd name="connsiteX135" fmla="*/ 7554686 w 8109857"/>
                    <a:gd name="connsiteY135" fmla="*/ 2119538 h 4242253"/>
                    <a:gd name="connsiteX136" fmla="*/ 7565572 w 8109857"/>
                    <a:gd name="connsiteY136" fmla="*/ 2065110 h 4242253"/>
                    <a:gd name="connsiteX137" fmla="*/ 7587343 w 8109857"/>
                    <a:gd name="connsiteY137" fmla="*/ 1945367 h 4242253"/>
                    <a:gd name="connsiteX138" fmla="*/ 7609114 w 8109857"/>
                    <a:gd name="connsiteY138" fmla="*/ 1629681 h 4242253"/>
                    <a:gd name="connsiteX139" fmla="*/ 7630886 w 8109857"/>
                    <a:gd name="connsiteY139" fmla="*/ 1564367 h 4242253"/>
                    <a:gd name="connsiteX140" fmla="*/ 7652657 w 8109857"/>
                    <a:gd name="connsiteY140" fmla="*/ 1531710 h 4242253"/>
                    <a:gd name="connsiteX141" fmla="*/ 7630886 w 8109857"/>
                    <a:gd name="connsiteY141" fmla="*/ 1281338 h 4242253"/>
                    <a:gd name="connsiteX142" fmla="*/ 7609114 w 8109857"/>
                    <a:gd name="connsiteY142" fmla="*/ 1216024 h 4242253"/>
                    <a:gd name="connsiteX143" fmla="*/ 7576457 w 8109857"/>
                    <a:gd name="connsiteY143" fmla="*/ 1118053 h 4242253"/>
                    <a:gd name="connsiteX144" fmla="*/ 7565572 w 8109857"/>
                    <a:gd name="connsiteY144" fmla="*/ 1085396 h 4242253"/>
                    <a:gd name="connsiteX145" fmla="*/ 7576457 w 8109857"/>
                    <a:gd name="connsiteY145" fmla="*/ 976538 h 4242253"/>
                    <a:gd name="connsiteX146" fmla="*/ 7598229 w 8109857"/>
                    <a:gd name="connsiteY146" fmla="*/ 911224 h 4242253"/>
                    <a:gd name="connsiteX147" fmla="*/ 7630886 w 8109857"/>
                    <a:gd name="connsiteY147" fmla="*/ 802367 h 4242253"/>
                    <a:gd name="connsiteX148" fmla="*/ 7652657 w 8109857"/>
                    <a:gd name="connsiteY148" fmla="*/ 769710 h 4242253"/>
                    <a:gd name="connsiteX149" fmla="*/ 7696200 w 8109857"/>
                    <a:gd name="connsiteY149" fmla="*/ 660853 h 4242253"/>
                    <a:gd name="connsiteX150" fmla="*/ 7707086 w 8109857"/>
                    <a:gd name="connsiteY150" fmla="*/ 628196 h 4242253"/>
                    <a:gd name="connsiteX151" fmla="*/ 7696200 w 8109857"/>
                    <a:gd name="connsiteY151" fmla="*/ 530224 h 4242253"/>
                    <a:gd name="connsiteX152" fmla="*/ 7674429 w 8109857"/>
                    <a:gd name="connsiteY152" fmla="*/ 464910 h 4242253"/>
                    <a:gd name="connsiteX153" fmla="*/ 7663543 w 8109857"/>
                    <a:gd name="connsiteY153" fmla="*/ 432253 h 4242253"/>
                    <a:gd name="connsiteX154" fmla="*/ 7652657 w 8109857"/>
                    <a:gd name="connsiteY154" fmla="*/ 399596 h 4242253"/>
                    <a:gd name="connsiteX155" fmla="*/ 7630886 w 8109857"/>
                    <a:gd name="connsiteY155" fmla="*/ 290738 h 4242253"/>
                    <a:gd name="connsiteX156" fmla="*/ 7641772 w 8109857"/>
                    <a:gd name="connsiteY156" fmla="*/ 247196 h 4242253"/>
                    <a:gd name="connsiteX157" fmla="*/ 7652657 w 8109857"/>
                    <a:gd name="connsiteY157" fmla="*/ 192767 h 4242253"/>
                    <a:gd name="connsiteX158" fmla="*/ 7663543 w 8109857"/>
                    <a:gd name="connsiteY158" fmla="*/ 160110 h 4242253"/>
                    <a:gd name="connsiteX159" fmla="*/ 7674429 w 8109857"/>
                    <a:gd name="connsiteY159" fmla="*/ 116567 h 4242253"/>
                    <a:gd name="connsiteX160" fmla="*/ 7696200 w 8109857"/>
                    <a:gd name="connsiteY160" fmla="*/ 73024 h 4242253"/>
                    <a:gd name="connsiteX161" fmla="*/ 7707086 w 8109857"/>
                    <a:gd name="connsiteY161" fmla="*/ 18596 h 4242253"/>
                    <a:gd name="connsiteX162" fmla="*/ 7783286 w 8109857"/>
                    <a:gd name="connsiteY162" fmla="*/ 40367 h 4242253"/>
                    <a:gd name="connsiteX163" fmla="*/ 8109857 w 8109857"/>
                    <a:gd name="connsiteY163" fmla="*/ 40367 h 4242253"/>
                    <a:gd name="connsiteX164" fmla="*/ 8055429 w 8109857"/>
                    <a:gd name="connsiteY164" fmla="*/ 127453 h 4242253"/>
                    <a:gd name="connsiteX0" fmla="*/ 8044543 w 8109857"/>
                    <a:gd name="connsiteY0" fmla="*/ 258081 h 4242253"/>
                    <a:gd name="connsiteX1" fmla="*/ 7881257 w 8109857"/>
                    <a:gd name="connsiteY1" fmla="*/ 4242253 h 4242253"/>
                    <a:gd name="connsiteX2" fmla="*/ 0 w 8109857"/>
                    <a:gd name="connsiteY2" fmla="*/ 4242253 h 4242253"/>
                    <a:gd name="connsiteX3" fmla="*/ 21772 w 8109857"/>
                    <a:gd name="connsiteY3" fmla="*/ 94796 h 4242253"/>
                    <a:gd name="connsiteX4" fmla="*/ 849086 w 8109857"/>
                    <a:gd name="connsiteY4" fmla="*/ 170996 h 4242253"/>
                    <a:gd name="connsiteX5" fmla="*/ 805543 w 8109857"/>
                    <a:gd name="connsiteY5" fmla="*/ 835024 h 4242253"/>
                    <a:gd name="connsiteX6" fmla="*/ 729343 w 8109857"/>
                    <a:gd name="connsiteY6" fmla="*/ 900338 h 4242253"/>
                    <a:gd name="connsiteX7" fmla="*/ 707572 w 8109857"/>
                    <a:gd name="connsiteY7" fmla="*/ 965653 h 4242253"/>
                    <a:gd name="connsiteX8" fmla="*/ 718457 w 8109857"/>
                    <a:gd name="connsiteY8" fmla="*/ 998310 h 4242253"/>
                    <a:gd name="connsiteX9" fmla="*/ 762000 w 8109857"/>
                    <a:gd name="connsiteY9" fmla="*/ 1052738 h 4242253"/>
                    <a:gd name="connsiteX10" fmla="*/ 783772 w 8109857"/>
                    <a:gd name="connsiteY10" fmla="*/ 1118053 h 4242253"/>
                    <a:gd name="connsiteX11" fmla="*/ 783772 w 8109857"/>
                    <a:gd name="connsiteY11" fmla="*/ 1357538 h 4242253"/>
                    <a:gd name="connsiteX12" fmla="*/ 794657 w 8109857"/>
                    <a:gd name="connsiteY12" fmla="*/ 1390196 h 4242253"/>
                    <a:gd name="connsiteX13" fmla="*/ 816429 w 8109857"/>
                    <a:gd name="connsiteY13" fmla="*/ 1411967 h 4242253"/>
                    <a:gd name="connsiteX14" fmla="*/ 827314 w 8109857"/>
                    <a:gd name="connsiteY14" fmla="*/ 1444624 h 4242253"/>
                    <a:gd name="connsiteX15" fmla="*/ 870857 w 8109857"/>
                    <a:gd name="connsiteY15" fmla="*/ 1509938 h 4242253"/>
                    <a:gd name="connsiteX16" fmla="*/ 881743 w 8109857"/>
                    <a:gd name="connsiteY16" fmla="*/ 1575253 h 4242253"/>
                    <a:gd name="connsiteX17" fmla="*/ 859972 w 8109857"/>
                    <a:gd name="connsiteY17" fmla="*/ 1640567 h 4242253"/>
                    <a:gd name="connsiteX18" fmla="*/ 870857 w 8109857"/>
                    <a:gd name="connsiteY18" fmla="*/ 1738538 h 4242253"/>
                    <a:gd name="connsiteX19" fmla="*/ 881743 w 8109857"/>
                    <a:gd name="connsiteY19" fmla="*/ 1792967 h 4242253"/>
                    <a:gd name="connsiteX20" fmla="*/ 903514 w 8109857"/>
                    <a:gd name="connsiteY20" fmla="*/ 1858281 h 4242253"/>
                    <a:gd name="connsiteX21" fmla="*/ 914400 w 8109857"/>
                    <a:gd name="connsiteY21" fmla="*/ 1923596 h 4242253"/>
                    <a:gd name="connsiteX22" fmla="*/ 947057 w 8109857"/>
                    <a:gd name="connsiteY22" fmla="*/ 1988910 h 4242253"/>
                    <a:gd name="connsiteX23" fmla="*/ 968829 w 8109857"/>
                    <a:gd name="connsiteY23" fmla="*/ 2065110 h 4242253"/>
                    <a:gd name="connsiteX24" fmla="*/ 979714 w 8109857"/>
                    <a:gd name="connsiteY24" fmla="*/ 2097767 h 4242253"/>
                    <a:gd name="connsiteX25" fmla="*/ 957943 w 8109857"/>
                    <a:gd name="connsiteY25" fmla="*/ 2173967 h 4242253"/>
                    <a:gd name="connsiteX26" fmla="*/ 936172 w 8109857"/>
                    <a:gd name="connsiteY26" fmla="*/ 2250167 h 4242253"/>
                    <a:gd name="connsiteX27" fmla="*/ 947057 w 8109857"/>
                    <a:gd name="connsiteY27" fmla="*/ 2402567 h 4242253"/>
                    <a:gd name="connsiteX28" fmla="*/ 925286 w 8109857"/>
                    <a:gd name="connsiteY28" fmla="*/ 2511424 h 4242253"/>
                    <a:gd name="connsiteX29" fmla="*/ 936172 w 8109857"/>
                    <a:gd name="connsiteY29" fmla="*/ 2642053 h 4242253"/>
                    <a:gd name="connsiteX30" fmla="*/ 968829 w 8109857"/>
                    <a:gd name="connsiteY30" fmla="*/ 2674710 h 4242253"/>
                    <a:gd name="connsiteX31" fmla="*/ 990600 w 8109857"/>
                    <a:gd name="connsiteY31" fmla="*/ 2740024 h 4242253"/>
                    <a:gd name="connsiteX32" fmla="*/ 947057 w 8109857"/>
                    <a:gd name="connsiteY32" fmla="*/ 2837996 h 4242253"/>
                    <a:gd name="connsiteX33" fmla="*/ 936172 w 8109857"/>
                    <a:gd name="connsiteY33" fmla="*/ 2870653 h 4242253"/>
                    <a:gd name="connsiteX34" fmla="*/ 914400 w 8109857"/>
                    <a:gd name="connsiteY34" fmla="*/ 2903310 h 4242253"/>
                    <a:gd name="connsiteX35" fmla="*/ 957943 w 8109857"/>
                    <a:gd name="connsiteY35" fmla="*/ 2946853 h 4242253"/>
                    <a:gd name="connsiteX36" fmla="*/ 979714 w 8109857"/>
                    <a:gd name="connsiteY36" fmla="*/ 2979510 h 4242253"/>
                    <a:gd name="connsiteX37" fmla="*/ 1001486 w 8109857"/>
                    <a:gd name="connsiteY37" fmla="*/ 3044824 h 4242253"/>
                    <a:gd name="connsiteX38" fmla="*/ 1023257 w 8109857"/>
                    <a:gd name="connsiteY38" fmla="*/ 3110138 h 4242253"/>
                    <a:gd name="connsiteX39" fmla="*/ 1034143 w 8109857"/>
                    <a:gd name="connsiteY39" fmla="*/ 3142796 h 4242253"/>
                    <a:gd name="connsiteX40" fmla="*/ 1055914 w 8109857"/>
                    <a:gd name="connsiteY40" fmla="*/ 3186338 h 4242253"/>
                    <a:gd name="connsiteX41" fmla="*/ 1110343 w 8109857"/>
                    <a:gd name="connsiteY41" fmla="*/ 3273424 h 4242253"/>
                    <a:gd name="connsiteX42" fmla="*/ 1143000 w 8109857"/>
                    <a:gd name="connsiteY42" fmla="*/ 3327853 h 4242253"/>
                    <a:gd name="connsiteX43" fmla="*/ 1153886 w 8109857"/>
                    <a:gd name="connsiteY43" fmla="*/ 3360510 h 4242253"/>
                    <a:gd name="connsiteX44" fmla="*/ 1143000 w 8109857"/>
                    <a:gd name="connsiteY44" fmla="*/ 3414938 h 4242253"/>
                    <a:gd name="connsiteX45" fmla="*/ 1121229 w 8109857"/>
                    <a:gd name="connsiteY45" fmla="*/ 3480253 h 4242253"/>
                    <a:gd name="connsiteX46" fmla="*/ 1153886 w 8109857"/>
                    <a:gd name="connsiteY46" fmla="*/ 3610881 h 4242253"/>
                    <a:gd name="connsiteX47" fmla="*/ 1186543 w 8109857"/>
                    <a:gd name="connsiteY47" fmla="*/ 3632653 h 4242253"/>
                    <a:gd name="connsiteX48" fmla="*/ 1295400 w 8109857"/>
                    <a:gd name="connsiteY48" fmla="*/ 3632653 h 4242253"/>
                    <a:gd name="connsiteX49" fmla="*/ 1338943 w 8109857"/>
                    <a:gd name="connsiteY49" fmla="*/ 3676196 h 4242253"/>
                    <a:gd name="connsiteX50" fmla="*/ 1404257 w 8109857"/>
                    <a:gd name="connsiteY50" fmla="*/ 3719738 h 4242253"/>
                    <a:gd name="connsiteX51" fmla="*/ 1426029 w 8109857"/>
                    <a:gd name="connsiteY51" fmla="*/ 3752396 h 4242253"/>
                    <a:gd name="connsiteX52" fmla="*/ 1458686 w 8109857"/>
                    <a:gd name="connsiteY52" fmla="*/ 3774167 h 4242253"/>
                    <a:gd name="connsiteX53" fmla="*/ 1556657 w 8109857"/>
                    <a:gd name="connsiteY53" fmla="*/ 3795938 h 4242253"/>
                    <a:gd name="connsiteX54" fmla="*/ 1665514 w 8109857"/>
                    <a:gd name="connsiteY54" fmla="*/ 3817710 h 4242253"/>
                    <a:gd name="connsiteX55" fmla="*/ 1730829 w 8109857"/>
                    <a:gd name="connsiteY55" fmla="*/ 3839481 h 4242253"/>
                    <a:gd name="connsiteX56" fmla="*/ 1872343 w 8109857"/>
                    <a:gd name="connsiteY56" fmla="*/ 3817710 h 4242253"/>
                    <a:gd name="connsiteX57" fmla="*/ 1905000 w 8109857"/>
                    <a:gd name="connsiteY57" fmla="*/ 3806824 h 4242253"/>
                    <a:gd name="connsiteX58" fmla="*/ 1959429 w 8109857"/>
                    <a:gd name="connsiteY58" fmla="*/ 3795938 h 4242253"/>
                    <a:gd name="connsiteX59" fmla="*/ 2198914 w 8109857"/>
                    <a:gd name="connsiteY59" fmla="*/ 3806824 h 4242253"/>
                    <a:gd name="connsiteX60" fmla="*/ 2296886 w 8109857"/>
                    <a:gd name="connsiteY60" fmla="*/ 3839481 h 4242253"/>
                    <a:gd name="connsiteX61" fmla="*/ 2340429 w 8109857"/>
                    <a:gd name="connsiteY61" fmla="*/ 3850367 h 4242253"/>
                    <a:gd name="connsiteX62" fmla="*/ 2460172 w 8109857"/>
                    <a:gd name="connsiteY62" fmla="*/ 3839481 h 4242253"/>
                    <a:gd name="connsiteX63" fmla="*/ 2525486 w 8109857"/>
                    <a:gd name="connsiteY63" fmla="*/ 3817710 h 4242253"/>
                    <a:gd name="connsiteX64" fmla="*/ 2558143 w 8109857"/>
                    <a:gd name="connsiteY64" fmla="*/ 3806824 h 4242253"/>
                    <a:gd name="connsiteX65" fmla="*/ 2732314 w 8109857"/>
                    <a:gd name="connsiteY65" fmla="*/ 3817710 h 4242253"/>
                    <a:gd name="connsiteX66" fmla="*/ 2808514 w 8109857"/>
                    <a:gd name="connsiteY66" fmla="*/ 3806824 h 4242253"/>
                    <a:gd name="connsiteX67" fmla="*/ 3004457 w 8109857"/>
                    <a:gd name="connsiteY67" fmla="*/ 3795938 h 4242253"/>
                    <a:gd name="connsiteX68" fmla="*/ 3135086 w 8109857"/>
                    <a:gd name="connsiteY68" fmla="*/ 3785053 h 4242253"/>
                    <a:gd name="connsiteX69" fmla="*/ 3418114 w 8109857"/>
                    <a:gd name="connsiteY69" fmla="*/ 3785053 h 4242253"/>
                    <a:gd name="connsiteX70" fmla="*/ 3483429 w 8109857"/>
                    <a:gd name="connsiteY70" fmla="*/ 3763281 h 4242253"/>
                    <a:gd name="connsiteX71" fmla="*/ 3516086 w 8109857"/>
                    <a:gd name="connsiteY71" fmla="*/ 3752396 h 4242253"/>
                    <a:gd name="connsiteX72" fmla="*/ 3548743 w 8109857"/>
                    <a:gd name="connsiteY72" fmla="*/ 3741510 h 4242253"/>
                    <a:gd name="connsiteX73" fmla="*/ 3657600 w 8109857"/>
                    <a:gd name="connsiteY73" fmla="*/ 3752396 h 4242253"/>
                    <a:gd name="connsiteX74" fmla="*/ 3744686 w 8109857"/>
                    <a:gd name="connsiteY74" fmla="*/ 3774167 h 4242253"/>
                    <a:gd name="connsiteX75" fmla="*/ 3810000 w 8109857"/>
                    <a:gd name="connsiteY75" fmla="*/ 3795938 h 4242253"/>
                    <a:gd name="connsiteX76" fmla="*/ 3875314 w 8109857"/>
                    <a:gd name="connsiteY76" fmla="*/ 3806824 h 4242253"/>
                    <a:gd name="connsiteX77" fmla="*/ 4027714 w 8109857"/>
                    <a:gd name="connsiteY77" fmla="*/ 3795938 h 4242253"/>
                    <a:gd name="connsiteX78" fmla="*/ 4103914 w 8109857"/>
                    <a:gd name="connsiteY78" fmla="*/ 3785053 h 4242253"/>
                    <a:gd name="connsiteX79" fmla="*/ 4169229 w 8109857"/>
                    <a:gd name="connsiteY79" fmla="*/ 3774167 h 4242253"/>
                    <a:gd name="connsiteX80" fmla="*/ 4278380 w 8109857"/>
                    <a:gd name="connsiteY80" fmla="*/ 3970699 h 4242253"/>
                    <a:gd name="connsiteX81" fmla="*/ 4407243 w 8109857"/>
                    <a:gd name="connsiteY81" fmla="*/ 3978642 h 4242253"/>
                    <a:gd name="connsiteX82" fmla="*/ 4485209 w 8109857"/>
                    <a:gd name="connsiteY82" fmla="*/ 3985409 h 4242253"/>
                    <a:gd name="connsiteX83" fmla="*/ 4517572 w 8109857"/>
                    <a:gd name="connsiteY83" fmla="*/ 3839481 h 4242253"/>
                    <a:gd name="connsiteX84" fmla="*/ 4582886 w 8109857"/>
                    <a:gd name="connsiteY84" fmla="*/ 3861253 h 4242253"/>
                    <a:gd name="connsiteX85" fmla="*/ 4637314 w 8109857"/>
                    <a:gd name="connsiteY85" fmla="*/ 3850367 h 4242253"/>
                    <a:gd name="connsiteX86" fmla="*/ 4669972 w 8109857"/>
                    <a:gd name="connsiteY86" fmla="*/ 3861253 h 4242253"/>
                    <a:gd name="connsiteX87" fmla="*/ 4757057 w 8109857"/>
                    <a:gd name="connsiteY87" fmla="*/ 3883024 h 4242253"/>
                    <a:gd name="connsiteX88" fmla="*/ 4822372 w 8109857"/>
                    <a:gd name="connsiteY88" fmla="*/ 3904796 h 4242253"/>
                    <a:gd name="connsiteX89" fmla="*/ 4898572 w 8109857"/>
                    <a:gd name="connsiteY89" fmla="*/ 3926567 h 4242253"/>
                    <a:gd name="connsiteX90" fmla="*/ 4931229 w 8109857"/>
                    <a:gd name="connsiteY90" fmla="*/ 3915681 h 4242253"/>
                    <a:gd name="connsiteX91" fmla="*/ 5105400 w 8109857"/>
                    <a:gd name="connsiteY91" fmla="*/ 3893910 h 4242253"/>
                    <a:gd name="connsiteX92" fmla="*/ 5148943 w 8109857"/>
                    <a:gd name="connsiteY92" fmla="*/ 3872138 h 4242253"/>
                    <a:gd name="connsiteX93" fmla="*/ 5225143 w 8109857"/>
                    <a:gd name="connsiteY93" fmla="*/ 3817710 h 4242253"/>
                    <a:gd name="connsiteX94" fmla="*/ 5290457 w 8109857"/>
                    <a:gd name="connsiteY94" fmla="*/ 3795938 h 4242253"/>
                    <a:gd name="connsiteX95" fmla="*/ 5475514 w 8109857"/>
                    <a:gd name="connsiteY95" fmla="*/ 3806824 h 4242253"/>
                    <a:gd name="connsiteX96" fmla="*/ 5551714 w 8109857"/>
                    <a:gd name="connsiteY96" fmla="*/ 3828596 h 4242253"/>
                    <a:gd name="connsiteX97" fmla="*/ 5584372 w 8109857"/>
                    <a:gd name="connsiteY97" fmla="*/ 3850367 h 4242253"/>
                    <a:gd name="connsiteX98" fmla="*/ 5627914 w 8109857"/>
                    <a:gd name="connsiteY98" fmla="*/ 3861253 h 4242253"/>
                    <a:gd name="connsiteX99" fmla="*/ 5682343 w 8109857"/>
                    <a:gd name="connsiteY99" fmla="*/ 3850367 h 4242253"/>
                    <a:gd name="connsiteX100" fmla="*/ 5704114 w 8109857"/>
                    <a:gd name="connsiteY100" fmla="*/ 3817710 h 4242253"/>
                    <a:gd name="connsiteX101" fmla="*/ 5725886 w 8109857"/>
                    <a:gd name="connsiteY101" fmla="*/ 3795938 h 4242253"/>
                    <a:gd name="connsiteX102" fmla="*/ 5747657 w 8109857"/>
                    <a:gd name="connsiteY102" fmla="*/ 3763281 h 4242253"/>
                    <a:gd name="connsiteX103" fmla="*/ 5791200 w 8109857"/>
                    <a:gd name="connsiteY103" fmla="*/ 3719738 h 4242253"/>
                    <a:gd name="connsiteX104" fmla="*/ 5965372 w 8109857"/>
                    <a:gd name="connsiteY104" fmla="*/ 3752396 h 4242253"/>
                    <a:gd name="connsiteX105" fmla="*/ 6030686 w 8109857"/>
                    <a:gd name="connsiteY105" fmla="*/ 3774167 h 4242253"/>
                    <a:gd name="connsiteX106" fmla="*/ 6063343 w 8109857"/>
                    <a:gd name="connsiteY106" fmla="*/ 3785053 h 4242253"/>
                    <a:gd name="connsiteX107" fmla="*/ 6161314 w 8109857"/>
                    <a:gd name="connsiteY107" fmla="*/ 3774167 h 4242253"/>
                    <a:gd name="connsiteX108" fmla="*/ 6193972 w 8109857"/>
                    <a:gd name="connsiteY108" fmla="*/ 3763281 h 4242253"/>
                    <a:gd name="connsiteX109" fmla="*/ 6281057 w 8109857"/>
                    <a:gd name="connsiteY109" fmla="*/ 3752396 h 4242253"/>
                    <a:gd name="connsiteX110" fmla="*/ 6564086 w 8109857"/>
                    <a:gd name="connsiteY110" fmla="*/ 3774167 h 4242253"/>
                    <a:gd name="connsiteX111" fmla="*/ 6770914 w 8109857"/>
                    <a:gd name="connsiteY111" fmla="*/ 3763281 h 4242253"/>
                    <a:gd name="connsiteX112" fmla="*/ 6847114 w 8109857"/>
                    <a:gd name="connsiteY112" fmla="*/ 3752396 h 4242253"/>
                    <a:gd name="connsiteX113" fmla="*/ 6955972 w 8109857"/>
                    <a:gd name="connsiteY113" fmla="*/ 3741510 h 4242253"/>
                    <a:gd name="connsiteX114" fmla="*/ 7075714 w 8109857"/>
                    <a:gd name="connsiteY114" fmla="*/ 3719738 h 4242253"/>
                    <a:gd name="connsiteX115" fmla="*/ 7108372 w 8109857"/>
                    <a:gd name="connsiteY115" fmla="*/ 3708853 h 4242253"/>
                    <a:gd name="connsiteX116" fmla="*/ 7173686 w 8109857"/>
                    <a:gd name="connsiteY116" fmla="*/ 3752396 h 4242253"/>
                    <a:gd name="connsiteX117" fmla="*/ 7206343 w 8109857"/>
                    <a:gd name="connsiteY117" fmla="*/ 3774167 h 4242253"/>
                    <a:gd name="connsiteX118" fmla="*/ 7239000 w 8109857"/>
                    <a:gd name="connsiteY118" fmla="*/ 3785053 h 4242253"/>
                    <a:gd name="connsiteX119" fmla="*/ 7304314 w 8109857"/>
                    <a:gd name="connsiteY119" fmla="*/ 3774167 h 4242253"/>
                    <a:gd name="connsiteX120" fmla="*/ 7326086 w 8109857"/>
                    <a:gd name="connsiteY120" fmla="*/ 3708853 h 4242253"/>
                    <a:gd name="connsiteX121" fmla="*/ 7336972 w 8109857"/>
                    <a:gd name="connsiteY121" fmla="*/ 3676196 h 4242253"/>
                    <a:gd name="connsiteX122" fmla="*/ 7369629 w 8109857"/>
                    <a:gd name="connsiteY122" fmla="*/ 3621767 h 4242253"/>
                    <a:gd name="connsiteX123" fmla="*/ 7413172 w 8109857"/>
                    <a:gd name="connsiteY123" fmla="*/ 3610881 h 4242253"/>
                    <a:gd name="connsiteX124" fmla="*/ 7434943 w 8109857"/>
                    <a:gd name="connsiteY124" fmla="*/ 3578224 h 4242253"/>
                    <a:gd name="connsiteX125" fmla="*/ 7456714 w 8109857"/>
                    <a:gd name="connsiteY125" fmla="*/ 3512910 h 4242253"/>
                    <a:gd name="connsiteX126" fmla="*/ 7478486 w 8109857"/>
                    <a:gd name="connsiteY126" fmla="*/ 3447596 h 4242253"/>
                    <a:gd name="connsiteX127" fmla="*/ 7489372 w 8109857"/>
                    <a:gd name="connsiteY127" fmla="*/ 3414938 h 4242253"/>
                    <a:gd name="connsiteX128" fmla="*/ 7500257 w 8109857"/>
                    <a:gd name="connsiteY128" fmla="*/ 3382281 h 4242253"/>
                    <a:gd name="connsiteX129" fmla="*/ 7489372 w 8109857"/>
                    <a:gd name="connsiteY129" fmla="*/ 3197224 h 4242253"/>
                    <a:gd name="connsiteX130" fmla="*/ 7478486 w 8109857"/>
                    <a:gd name="connsiteY130" fmla="*/ 3131910 h 4242253"/>
                    <a:gd name="connsiteX131" fmla="*/ 7467600 w 8109857"/>
                    <a:gd name="connsiteY131" fmla="*/ 2859767 h 4242253"/>
                    <a:gd name="connsiteX132" fmla="*/ 7478486 w 8109857"/>
                    <a:gd name="connsiteY132" fmla="*/ 2576738 h 4242253"/>
                    <a:gd name="connsiteX133" fmla="*/ 7511143 w 8109857"/>
                    <a:gd name="connsiteY133" fmla="*/ 2413453 h 4242253"/>
                    <a:gd name="connsiteX134" fmla="*/ 7532914 w 8109857"/>
                    <a:gd name="connsiteY134" fmla="*/ 2293710 h 4242253"/>
                    <a:gd name="connsiteX135" fmla="*/ 7554686 w 8109857"/>
                    <a:gd name="connsiteY135" fmla="*/ 2119538 h 4242253"/>
                    <a:gd name="connsiteX136" fmla="*/ 7565572 w 8109857"/>
                    <a:gd name="connsiteY136" fmla="*/ 2065110 h 4242253"/>
                    <a:gd name="connsiteX137" fmla="*/ 7587343 w 8109857"/>
                    <a:gd name="connsiteY137" fmla="*/ 1945367 h 4242253"/>
                    <a:gd name="connsiteX138" fmla="*/ 7609114 w 8109857"/>
                    <a:gd name="connsiteY138" fmla="*/ 1629681 h 4242253"/>
                    <a:gd name="connsiteX139" fmla="*/ 7630886 w 8109857"/>
                    <a:gd name="connsiteY139" fmla="*/ 1564367 h 4242253"/>
                    <a:gd name="connsiteX140" fmla="*/ 7652657 w 8109857"/>
                    <a:gd name="connsiteY140" fmla="*/ 1531710 h 4242253"/>
                    <a:gd name="connsiteX141" fmla="*/ 7630886 w 8109857"/>
                    <a:gd name="connsiteY141" fmla="*/ 1281338 h 4242253"/>
                    <a:gd name="connsiteX142" fmla="*/ 7609114 w 8109857"/>
                    <a:gd name="connsiteY142" fmla="*/ 1216024 h 4242253"/>
                    <a:gd name="connsiteX143" fmla="*/ 7576457 w 8109857"/>
                    <a:gd name="connsiteY143" fmla="*/ 1118053 h 4242253"/>
                    <a:gd name="connsiteX144" fmla="*/ 7565572 w 8109857"/>
                    <a:gd name="connsiteY144" fmla="*/ 1085396 h 4242253"/>
                    <a:gd name="connsiteX145" fmla="*/ 7576457 w 8109857"/>
                    <a:gd name="connsiteY145" fmla="*/ 976538 h 4242253"/>
                    <a:gd name="connsiteX146" fmla="*/ 7598229 w 8109857"/>
                    <a:gd name="connsiteY146" fmla="*/ 911224 h 4242253"/>
                    <a:gd name="connsiteX147" fmla="*/ 7630886 w 8109857"/>
                    <a:gd name="connsiteY147" fmla="*/ 802367 h 4242253"/>
                    <a:gd name="connsiteX148" fmla="*/ 7652657 w 8109857"/>
                    <a:gd name="connsiteY148" fmla="*/ 769710 h 4242253"/>
                    <a:gd name="connsiteX149" fmla="*/ 7696200 w 8109857"/>
                    <a:gd name="connsiteY149" fmla="*/ 660853 h 4242253"/>
                    <a:gd name="connsiteX150" fmla="*/ 7707086 w 8109857"/>
                    <a:gd name="connsiteY150" fmla="*/ 628196 h 4242253"/>
                    <a:gd name="connsiteX151" fmla="*/ 7696200 w 8109857"/>
                    <a:gd name="connsiteY151" fmla="*/ 530224 h 4242253"/>
                    <a:gd name="connsiteX152" fmla="*/ 7674429 w 8109857"/>
                    <a:gd name="connsiteY152" fmla="*/ 464910 h 4242253"/>
                    <a:gd name="connsiteX153" fmla="*/ 7663543 w 8109857"/>
                    <a:gd name="connsiteY153" fmla="*/ 432253 h 4242253"/>
                    <a:gd name="connsiteX154" fmla="*/ 7652657 w 8109857"/>
                    <a:gd name="connsiteY154" fmla="*/ 399596 h 4242253"/>
                    <a:gd name="connsiteX155" fmla="*/ 7630886 w 8109857"/>
                    <a:gd name="connsiteY155" fmla="*/ 290738 h 4242253"/>
                    <a:gd name="connsiteX156" fmla="*/ 7641772 w 8109857"/>
                    <a:gd name="connsiteY156" fmla="*/ 247196 h 4242253"/>
                    <a:gd name="connsiteX157" fmla="*/ 7652657 w 8109857"/>
                    <a:gd name="connsiteY157" fmla="*/ 192767 h 4242253"/>
                    <a:gd name="connsiteX158" fmla="*/ 7663543 w 8109857"/>
                    <a:gd name="connsiteY158" fmla="*/ 160110 h 4242253"/>
                    <a:gd name="connsiteX159" fmla="*/ 7674429 w 8109857"/>
                    <a:gd name="connsiteY159" fmla="*/ 116567 h 4242253"/>
                    <a:gd name="connsiteX160" fmla="*/ 7696200 w 8109857"/>
                    <a:gd name="connsiteY160" fmla="*/ 73024 h 4242253"/>
                    <a:gd name="connsiteX161" fmla="*/ 7707086 w 8109857"/>
                    <a:gd name="connsiteY161" fmla="*/ 18596 h 4242253"/>
                    <a:gd name="connsiteX162" fmla="*/ 7783286 w 8109857"/>
                    <a:gd name="connsiteY162" fmla="*/ 40367 h 4242253"/>
                    <a:gd name="connsiteX163" fmla="*/ 8109857 w 8109857"/>
                    <a:gd name="connsiteY163" fmla="*/ 40367 h 4242253"/>
                    <a:gd name="connsiteX164" fmla="*/ 8055429 w 8109857"/>
                    <a:gd name="connsiteY164" fmla="*/ 127453 h 4242253"/>
                    <a:gd name="connsiteX0" fmla="*/ 8044543 w 8109857"/>
                    <a:gd name="connsiteY0" fmla="*/ 258081 h 4242253"/>
                    <a:gd name="connsiteX1" fmla="*/ 7881257 w 8109857"/>
                    <a:gd name="connsiteY1" fmla="*/ 4242253 h 4242253"/>
                    <a:gd name="connsiteX2" fmla="*/ 0 w 8109857"/>
                    <a:gd name="connsiteY2" fmla="*/ 4242253 h 4242253"/>
                    <a:gd name="connsiteX3" fmla="*/ 21772 w 8109857"/>
                    <a:gd name="connsiteY3" fmla="*/ 94796 h 4242253"/>
                    <a:gd name="connsiteX4" fmla="*/ 849086 w 8109857"/>
                    <a:gd name="connsiteY4" fmla="*/ 170996 h 4242253"/>
                    <a:gd name="connsiteX5" fmla="*/ 805543 w 8109857"/>
                    <a:gd name="connsiteY5" fmla="*/ 835024 h 4242253"/>
                    <a:gd name="connsiteX6" fmla="*/ 729343 w 8109857"/>
                    <a:gd name="connsiteY6" fmla="*/ 900338 h 4242253"/>
                    <a:gd name="connsiteX7" fmla="*/ 707572 w 8109857"/>
                    <a:gd name="connsiteY7" fmla="*/ 965653 h 4242253"/>
                    <a:gd name="connsiteX8" fmla="*/ 718457 w 8109857"/>
                    <a:gd name="connsiteY8" fmla="*/ 998310 h 4242253"/>
                    <a:gd name="connsiteX9" fmla="*/ 762000 w 8109857"/>
                    <a:gd name="connsiteY9" fmla="*/ 1052738 h 4242253"/>
                    <a:gd name="connsiteX10" fmla="*/ 783772 w 8109857"/>
                    <a:gd name="connsiteY10" fmla="*/ 1118053 h 4242253"/>
                    <a:gd name="connsiteX11" fmla="*/ 783772 w 8109857"/>
                    <a:gd name="connsiteY11" fmla="*/ 1357538 h 4242253"/>
                    <a:gd name="connsiteX12" fmla="*/ 794657 w 8109857"/>
                    <a:gd name="connsiteY12" fmla="*/ 1390196 h 4242253"/>
                    <a:gd name="connsiteX13" fmla="*/ 816429 w 8109857"/>
                    <a:gd name="connsiteY13" fmla="*/ 1411967 h 4242253"/>
                    <a:gd name="connsiteX14" fmla="*/ 827314 w 8109857"/>
                    <a:gd name="connsiteY14" fmla="*/ 1444624 h 4242253"/>
                    <a:gd name="connsiteX15" fmla="*/ 870857 w 8109857"/>
                    <a:gd name="connsiteY15" fmla="*/ 1509938 h 4242253"/>
                    <a:gd name="connsiteX16" fmla="*/ 881743 w 8109857"/>
                    <a:gd name="connsiteY16" fmla="*/ 1575253 h 4242253"/>
                    <a:gd name="connsiteX17" fmla="*/ 859972 w 8109857"/>
                    <a:gd name="connsiteY17" fmla="*/ 1640567 h 4242253"/>
                    <a:gd name="connsiteX18" fmla="*/ 870857 w 8109857"/>
                    <a:gd name="connsiteY18" fmla="*/ 1738538 h 4242253"/>
                    <a:gd name="connsiteX19" fmla="*/ 881743 w 8109857"/>
                    <a:gd name="connsiteY19" fmla="*/ 1792967 h 4242253"/>
                    <a:gd name="connsiteX20" fmla="*/ 903514 w 8109857"/>
                    <a:gd name="connsiteY20" fmla="*/ 1858281 h 4242253"/>
                    <a:gd name="connsiteX21" fmla="*/ 914400 w 8109857"/>
                    <a:gd name="connsiteY21" fmla="*/ 1923596 h 4242253"/>
                    <a:gd name="connsiteX22" fmla="*/ 947057 w 8109857"/>
                    <a:gd name="connsiteY22" fmla="*/ 1988910 h 4242253"/>
                    <a:gd name="connsiteX23" fmla="*/ 968829 w 8109857"/>
                    <a:gd name="connsiteY23" fmla="*/ 2065110 h 4242253"/>
                    <a:gd name="connsiteX24" fmla="*/ 979714 w 8109857"/>
                    <a:gd name="connsiteY24" fmla="*/ 2097767 h 4242253"/>
                    <a:gd name="connsiteX25" fmla="*/ 957943 w 8109857"/>
                    <a:gd name="connsiteY25" fmla="*/ 2173967 h 4242253"/>
                    <a:gd name="connsiteX26" fmla="*/ 936172 w 8109857"/>
                    <a:gd name="connsiteY26" fmla="*/ 2250167 h 4242253"/>
                    <a:gd name="connsiteX27" fmla="*/ 947057 w 8109857"/>
                    <a:gd name="connsiteY27" fmla="*/ 2402567 h 4242253"/>
                    <a:gd name="connsiteX28" fmla="*/ 925286 w 8109857"/>
                    <a:gd name="connsiteY28" fmla="*/ 2511424 h 4242253"/>
                    <a:gd name="connsiteX29" fmla="*/ 936172 w 8109857"/>
                    <a:gd name="connsiteY29" fmla="*/ 2642053 h 4242253"/>
                    <a:gd name="connsiteX30" fmla="*/ 968829 w 8109857"/>
                    <a:gd name="connsiteY30" fmla="*/ 2674710 h 4242253"/>
                    <a:gd name="connsiteX31" fmla="*/ 990600 w 8109857"/>
                    <a:gd name="connsiteY31" fmla="*/ 2740024 h 4242253"/>
                    <a:gd name="connsiteX32" fmla="*/ 947057 w 8109857"/>
                    <a:gd name="connsiteY32" fmla="*/ 2837996 h 4242253"/>
                    <a:gd name="connsiteX33" fmla="*/ 936172 w 8109857"/>
                    <a:gd name="connsiteY33" fmla="*/ 2870653 h 4242253"/>
                    <a:gd name="connsiteX34" fmla="*/ 914400 w 8109857"/>
                    <a:gd name="connsiteY34" fmla="*/ 2903310 h 4242253"/>
                    <a:gd name="connsiteX35" fmla="*/ 957943 w 8109857"/>
                    <a:gd name="connsiteY35" fmla="*/ 2946853 h 4242253"/>
                    <a:gd name="connsiteX36" fmla="*/ 979714 w 8109857"/>
                    <a:gd name="connsiteY36" fmla="*/ 2979510 h 4242253"/>
                    <a:gd name="connsiteX37" fmla="*/ 1001486 w 8109857"/>
                    <a:gd name="connsiteY37" fmla="*/ 3044824 h 4242253"/>
                    <a:gd name="connsiteX38" fmla="*/ 1023257 w 8109857"/>
                    <a:gd name="connsiteY38" fmla="*/ 3110138 h 4242253"/>
                    <a:gd name="connsiteX39" fmla="*/ 1034143 w 8109857"/>
                    <a:gd name="connsiteY39" fmla="*/ 3142796 h 4242253"/>
                    <a:gd name="connsiteX40" fmla="*/ 1055914 w 8109857"/>
                    <a:gd name="connsiteY40" fmla="*/ 3186338 h 4242253"/>
                    <a:gd name="connsiteX41" fmla="*/ 1110343 w 8109857"/>
                    <a:gd name="connsiteY41" fmla="*/ 3273424 h 4242253"/>
                    <a:gd name="connsiteX42" fmla="*/ 1143000 w 8109857"/>
                    <a:gd name="connsiteY42" fmla="*/ 3327853 h 4242253"/>
                    <a:gd name="connsiteX43" fmla="*/ 1153886 w 8109857"/>
                    <a:gd name="connsiteY43" fmla="*/ 3360510 h 4242253"/>
                    <a:gd name="connsiteX44" fmla="*/ 1143000 w 8109857"/>
                    <a:gd name="connsiteY44" fmla="*/ 3414938 h 4242253"/>
                    <a:gd name="connsiteX45" fmla="*/ 1121229 w 8109857"/>
                    <a:gd name="connsiteY45" fmla="*/ 3480253 h 4242253"/>
                    <a:gd name="connsiteX46" fmla="*/ 1153886 w 8109857"/>
                    <a:gd name="connsiteY46" fmla="*/ 3610881 h 4242253"/>
                    <a:gd name="connsiteX47" fmla="*/ 1186543 w 8109857"/>
                    <a:gd name="connsiteY47" fmla="*/ 3632653 h 4242253"/>
                    <a:gd name="connsiteX48" fmla="*/ 1295400 w 8109857"/>
                    <a:gd name="connsiteY48" fmla="*/ 3632653 h 4242253"/>
                    <a:gd name="connsiteX49" fmla="*/ 1338943 w 8109857"/>
                    <a:gd name="connsiteY49" fmla="*/ 3676196 h 4242253"/>
                    <a:gd name="connsiteX50" fmla="*/ 1404257 w 8109857"/>
                    <a:gd name="connsiteY50" fmla="*/ 3719738 h 4242253"/>
                    <a:gd name="connsiteX51" fmla="*/ 1426029 w 8109857"/>
                    <a:gd name="connsiteY51" fmla="*/ 3752396 h 4242253"/>
                    <a:gd name="connsiteX52" fmla="*/ 1458686 w 8109857"/>
                    <a:gd name="connsiteY52" fmla="*/ 3774167 h 4242253"/>
                    <a:gd name="connsiteX53" fmla="*/ 1556657 w 8109857"/>
                    <a:gd name="connsiteY53" fmla="*/ 3795938 h 4242253"/>
                    <a:gd name="connsiteX54" fmla="*/ 1665514 w 8109857"/>
                    <a:gd name="connsiteY54" fmla="*/ 3817710 h 4242253"/>
                    <a:gd name="connsiteX55" fmla="*/ 1730829 w 8109857"/>
                    <a:gd name="connsiteY55" fmla="*/ 3839481 h 4242253"/>
                    <a:gd name="connsiteX56" fmla="*/ 1872343 w 8109857"/>
                    <a:gd name="connsiteY56" fmla="*/ 3817710 h 4242253"/>
                    <a:gd name="connsiteX57" fmla="*/ 1905000 w 8109857"/>
                    <a:gd name="connsiteY57" fmla="*/ 3806824 h 4242253"/>
                    <a:gd name="connsiteX58" fmla="*/ 1959429 w 8109857"/>
                    <a:gd name="connsiteY58" fmla="*/ 3795938 h 4242253"/>
                    <a:gd name="connsiteX59" fmla="*/ 2198914 w 8109857"/>
                    <a:gd name="connsiteY59" fmla="*/ 3806824 h 4242253"/>
                    <a:gd name="connsiteX60" fmla="*/ 2296886 w 8109857"/>
                    <a:gd name="connsiteY60" fmla="*/ 3839481 h 4242253"/>
                    <a:gd name="connsiteX61" fmla="*/ 2340429 w 8109857"/>
                    <a:gd name="connsiteY61" fmla="*/ 3850367 h 4242253"/>
                    <a:gd name="connsiteX62" fmla="*/ 2460172 w 8109857"/>
                    <a:gd name="connsiteY62" fmla="*/ 3839481 h 4242253"/>
                    <a:gd name="connsiteX63" fmla="*/ 2525486 w 8109857"/>
                    <a:gd name="connsiteY63" fmla="*/ 3817710 h 4242253"/>
                    <a:gd name="connsiteX64" fmla="*/ 2558143 w 8109857"/>
                    <a:gd name="connsiteY64" fmla="*/ 3806824 h 4242253"/>
                    <a:gd name="connsiteX65" fmla="*/ 2732314 w 8109857"/>
                    <a:gd name="connsiteY65" fmla="*/ 3817710 h 4242253"/>
                    <a:gd name="connsiteX66" fmla="*/ 2808514 w 8109857"/>
                    <a:gd name="connsiteY66" fmla="*/ 3806824 h 4242253"/>
                    <a:gd name="connsiteX67" fmla="*/ 3004457 w 8109857"/>
                    <a:gd name="connsiteY67" fmla="*/ 3795938 h 4242253"/>
                    <a:gd name="connsiteX68" fmla="*/ 3135086 w 8109857"/>
                    <a:gd name="connsiteY68" fmla="*/ 3785053 h 4242253"/>
                    <a:gd name="connsiteX69" fmla="*/ 3418114 w 8109857"/>
                    <a:gd name="connsiteY69" fmla="*/ 3785053 h 4242253"/>
                    <a:gd name="connsiteX70" fmla="*/ 3483429 w 8109857"/>
                    <a:gd name="connsiteY70" fmla="*/ 3763281 h 4242253"/>
                    <a:gd name="connsiteX71" fmla="*/ 3516086 w 8109857"/>
                    <a:gd name="connsiteY71" fmla="*/ 3752396 h 4242253"/>
                    <a:gd name="connsiteX72" fmla="*/ 3548743 w 8109857"/>
                    <a:gd name="connsiteY72" fmla="*/ 3741510 h 4242253"/>
                    <a:gd name="connsiteX73" fmla="*/ 3657600 w 8109857"/>
                    <a:gd name="connsiteY73" fmla="*/ 3752396 h 4242253"/>
                    <a:gd name="connsiteX74" fmla="*/ 3744686 w 8109857"/>
                    <a:gd name="connsiteY74" fmla="*/ 3774167 h 4242253"/>
                    <a:gd name="connsiteX75" fmla="*/ 3810000 w 8109857"/>
                    <a:gd name="connsiteY75" fmla="*/ 3795938 h 4242253"/>
                    <a:gd name="connsiteX76" fmla="*/ 3875314 w 8109857"/>
                    <a:gd name="connsiteY76" fmla="*/ 3806824 h 4242253"/>
                    <a:gd name="connsiteX77" fmla="*/ 4027714 w 8109857"/>
                    <a:gd name="connsiteY77" fmla="*/ 3795938 h 4242253"/>
                    <a:gd name="connsiteX78" fmla="*/ 4103914 w 8109857"/>
                    <a:gd name="connsiteY78" fmla="*/ 3785053 h 4242253"/>
                    <a:gd name="connsiteX79" fmla="*/ 4169229 w 8109857"/>
                    <a:gd name="connsiteY79" fmla="*/ 3774167 h 4242253"/>
                    <a:gd name="connsiteX80" fmla="*/ 4278380 w 8109857"/>
                    <a:gd name="connsiteY80" fmla="*/ 3970699 h 4242253"/>
                    <a:gd name="connsiteX81" fmla="*/ 4407243 w 8109857"/>
                    <a:gd name="connsiteY81" fmla="*/ 3978642 h 4242253"/>
                    <a:gd name="connsiteX82" fmla="*/ 4485209 w 8109857"/>
                    <a:gd name="connsiteY82" fmla="*/ 3985409 h 4242253"/>
                    <a:gd name="connsiteX83" fmla="*/ 4565197 w 8109857"/>
                    <a:gd name="connsiteY83" fmla="*/ 3976641 h 4242253"/>
                    <a:gd name="connsiteX84" fmla="*/ 4582886 w 8109857"/>
                    <a:gd name="connsiteY84" fmla="*/ 3861253 h 4242253"/>
                    <a:gd name="connsiteX85" fmla="*/ 4637314 w 8109857"/>
                    <a:gd name="connsiteY85" fmla="*/ 3850367 h 4242253"/>
                    <a:gd name="connsiteX86" fmla="*/ 4669972 w 8109857"/>
                    <a:gd name="connsiteY86" fmla="*/ 3861253 h 4242253"/>
                    <a:gd name="connsiteX87" fmla="*/ 4757057 w 8109857"/>
                    <a:gd name="connsiteY87" fmla="*/ 3883024 h 4242253"/>
                    <a:gd name="connsiteX88" fmla="*/ 4822372 w 8109857"/>
                    <a:gd name="connsiteY88" fmla="*/ 3904796 h 4242253"/>
                    <a:gd name="connsiteX89" fmla="*/ 4898572 w 8109857"/>
                    <a:gd name="connsiteY89" fmla="*/ 3926567 h 4242253"/>
                    <a:gd name="connsiteX90" fmla="*/ 4931229 w 8109857"/>
                    <a:gd name="connsiteY90" fmla="*/ 3915681 h 4242253"/>
                    <a:gd name="connsiteX91" fmla="*/ 5105400 w 8109857"/>
                    <a:gd name="connsiteY91" fmla="*/ 3893910 h 4242253"/>
                    <a:gd name="connsiteX92" fmla="*/ 5148943 w 8109857"/>
                    <a:gd name="connsiteY92" fmla="*/ 3872138 h 4242253"/>
                    <a:gd name="connsiteX93" fmla="*/ 5225143 w 8109857"/>
                    <a:gd name="connsiteY93" fmla="*/ 3817710 h 4242253"/>
                    <a:gd name="connsiteX94" fmla="*/ 5290457 w 8109857"/>
                    <a:gd name="connsiteY94" fmla="*/ 3795938 h 4242253"/>
                    <a:gd name="connsiteX95" fmla="*/ 5475514 w 8109857"/>
                    <a:gd name="connsiteY95" fmla="*/ 3806824 h 4242253"/>
                    <a:gd name="connsiteX96" fmla="*/ 5551714 w 8109857"/>
                    <a:gd name="connsiteY96" fmla="*/ 3828596 h 4242253"/>
                    <a:gd name="connsiteX97" fmla="*/ 5584372 w 8109857"/>
                    <a:gd name="connsiteY97" fmla="*/ 3850367 h 4242253"/>
                    <a:gd name="connsiteX98" fmla="*/ 5627914 w 8109857"/>
                    <a:gd name="connsiteY98" fmla="*/ 3861253 h 4242253"/>
                    <a:gd name="connsiteX99" fmla="*/ 5682343 w 8109857"/>
                    <a:gd name="connsiteY99" fmla="*/ 3850367 h 4242253"/>
                    <a:gd name="connsiteX100" fmla="*/ 5704114 w 8109857"/>
                    <a:gd name="connsiteY100" fmla="*/ 3817710 h 4242253"/>
                    <a:gd name="connsiteX101" fmla="*/ 5725886 w 8109857"/>
                    <a:gd name="connsiteY101" fmla="*/ 3795938 h 4242253"/>
                    <a:gd name="connsiteX102" fmla="*/ 5747657 w 8109857"/>
                    <a:gd name="connsiteY102" fmla="*/ 3763281 h 4242253"/>
                    <a:gd name="connsiteX103" fmla="*/ 5791200 w 8109857"/>
                    <a:gd name="connsiteY103" fmla="*/ 3719738 h 4242253"/>
                    <a:gd name="connsiteX104" fmla="*/ 5965372 w 8109857"/>
                    <a:gd name="connsiteY104" fmla="*/ 3752396 h 4242253"/>
                    <a:gd name="connsiteX105" fmla="*/ 6030686 w 8109857"/>
                    <a:gd name="connsiteY105" fmla="*/ 3774167 h 4242253"/>
                    <a:gd name="connsiteX106" fmla="*/ 6063343 w 8109857"/>
                    <a:gd name="connsiteY106" fmla="*/ 3785053 h 4242253"/>
                    <a:gd name="connsiteX107" fmla="*/ 6161314 w 8109857"/>
                    <a:gd name="connsiteY107" fmla="*/ 3774167 h 4242253"/>
                    <a:gd name="connsiteX108" fmla="*/ 6193972 w 8109857"/>
                    <a:gd name="connsiteY108" fmla="*/ 3763281 h 4242253"/>
                    <a:gd name="connsiteX109" fmla="*/ 6281057 w 8109857"/>
                    <a:gd name="connsiteY109" fmla="*/ 3752396 h 4242253"/>
                    <a:gd name="connsiteX110" fmla="*/ 6564086 w 8109857"/>
                    <a:gd name="connsiteY110" fmla="*/ 3774167 h 4242253"/>
                    <a:gd name="connsiteX111" fmla="*/ 6770914 w 8109857"/>
                    <a:gd name="connsiteY111" fmla="*/ 3763281 h 4242253"/>
                    <a:gd name="connsiteX112" fmla="*/ 6847114 w 8109857"/>
                    <a:gd name="connsiteY112" fmla="*/ 3752396 h 4242253"/>
                    <a:gd name="connsiteX113" fmla="*/ 6955972 w 8109857"/>
                    <a:gd name="connsiteY113" fmla="*/ 3741510 h 4242253"/>
                    <a:gd name="connsiteX114" fmla="*/ 7075714 w 8109857"/>
                    <a:gd name="connsiteY114" fmla="*/ 3719738 h 4242253"/>
                    <a:gd name="connsiteX115" fmla="*/ 7108372 w 8109857"/>
                    <a:gd name="connsiteY115" fmla="*/ 3708853 h 4242253"/>
                    <a:gd name="connsiteX116" fmla="*/ 7173686 w 8109857"/>
                    <a:gd name="connsiteY116" fmla="*/ 3752396 h 4242253"/>
                    <a:gd name="connsiteX117" fmla="*/ 7206343 w 8109857"/>
                    <a:gd name="connsiteY117" fmla="*/ 3774167 h 4242253"/>
                    <a:gd name="connsiteX118" fmla="*/ 7239000 w 8109857"/>
                    <a:gd name="connsiteY118" fmla="*/ 3785053 h 4242253"/>
                    <a:gd name="connsiteX119" fmla="*/ 7304314 w 8109857"/>
                    <a:gd name="connsiteY119" fmla="*/ 3774167 h 4242253"/>
                    <a:gd name="connsiteX120" fmla="*/ 7326086 w 8109857"/>
                    <a:gd name="connsiteY120" fmla="*/ 3708853 h 4242253"/>
                    <a:gd name="connsiteX121" fmla="*/ 7336972 w 8109857"/>
                    <a:gd name="connsiteY121" fmla="*/ 3676196 h 4242253"/>
                    <a:gd name="connsiteX122" fmla="*/ 7369629 w 8109857"/>
                    <a:gd name="connsiteY122" fmla="*/ 3621767 h 4242253"/>
                    <a:gd name="connsiteX123" fmla="*/ 7413172 w 8109857"/>
                    <a:gd name="connsiteY123" fmla="*/ 3610881 h 4242253"/>
                    <a:gd name="connsiteX124" fmla="*/ 7434943 w 8109857"/>
                    <a:gd name="connsiteY124" fmla="*/ 3578224 h 4242253"/>
                    <a:gd name="connsiteX125" fmla="*/ 7456714 w 8109857"/>
                    <a:gd name="connsiteY125" fmla="*/ 3512910 h 4242253"/>
                    <a:gd name="connsiteX126" fmla="*/ 7478486 w 8109857"/>
                    <a:gd name="connsiteY126" fmla="*/ 3447596 h 4242253"/>
                    <a:gd name="connsiteX127" fmla="*/ 7489372 w 8109857"/>
                    <a:gd name="connsiteY127" fmla="*/ 3414938 h 4242253"/>
                    <a:gd name="connsiteX128" fmla="*/ 7500257 w 8109857"/>
                    <a:gd name="connsiteY128" fmla="*/ 3382281 h 4242253"/>
                    <a:gd name="connsiteX129" fmla="*/ 7489372 w 8109857"/>
                    <a:gd name="connsiteY129" fmla="*/ 3197224 h 4242253"/>
                    <a:gd name="connsiteX130" fmla="*/ 7478486 w 8109857"/>
                    <a:gd name="connsiteY130" fmla="*/ 3131910 h 4242253"/>
                    <a:gd name="connsiteX131" fmla="*/ 7467600 w 8109857"/>
                    <a:gd name="connsiteY131" fmla="*/ 2859767 h 4242253"/>
                    <a:gd name="connsiteX132" fmla="*/ 7478486 w 8109857"/>
                    <a:gd name="connsiteY132" fmla="*/ 2576738 h 4242253"/>
                    <a:gd name="connsiteX133" fmla="*/ 7511143 w 8109857"/>
                    <a:gd name="connsiteY133" fmla="*/ 2413453 h 4242253"/>
                    <a:gd name="connsiteX134" fmla="*/ 7532914 w 8109857"/>
                    <a:gd name="connsiteY134" fmla="*/ 2293710 h 4242253"/>
                    <a:gd name="connsiteX135" fmla="*/ 7554686 w 8109857"/>
                    <a:gd name="connsiteY135" fmla="*/ 2119538 h 4242253"/>
                    <a:gd name="connsiteX136" fmla="*/ 7565572 w 8109857"/>
                    <a:gd name="connsiteY136" fmla="*/ 2065110 h 4242253"/>
                    <a:gd name="connsiteX137" fmla="*/ 7587343 w 8109857"/>
                    <a:gd name="connsiteY137" fmla="*/ 1945367 h 4242253"/>
                    <a:gd name="connsiteX138" fmla="*/ 7609114 w 8109857"/>
                    <a:gd name="connsiteY138" fmla="*/ 1629681 h 4242253"/>
                    <a:gd name="connsiteX139" fmla="*/ 7630886 w 8109857"/>
                    <a:gd name="connsiteY139" fmla="*/ 1564367 h 4242253"/>
                    <a:gd name="connsiteX140" fmla="*/ 7652657 w 8109857"/>
                    <a:gd name="connsiteY140" fmla="*/ 1531710 h 4242253"/>
                    <a:gd name="connsiteX141" fmla="*/ 7630886 w 8109857"/>
                    <a:gd name="connsiteY141" fmla="*/ 1281338 h 4242253"/>
                    <a:gd name="connsiteX142" fmla="*/ 7609114 w 8109857"/>
                    <a:gd name="connsiteY142" fmla="*/ 1216024 h 4242253"/>
                    <a:gd name="connsiteX143" fmla="*/ 7576457 w 8109857"/>
                    <a:gd name="connsiteY143" fmla="*/ 1118053 h 4242253"/>
                    <a:gd name="connsiteX144" fmla="*/ 7565572 w 8109857"/>
                    <a:gd name="connsiteY144" fmla="*/ 1085396 h 4242253"/>
                    <a:gd name="connsiteX145" fmla="*/ 7576457 w 8109857"/>
                    <a:gd name="connsiteY145" fmla="*/ 976538 h 4242253"/>
                    <a:gd name="connsiteX146" fmla="*/ 7598229 w 8109857"/>
                    <a:gd name="connsiteY146" fmla="*/ 911224 h 4242253"/>
                    <a:gd name="connsiteX147" fmla="*/ 7630886 w 8109857"/>
                    <a:gd name="connsiteY147" fmla="*/ 802367 h 4242253"/>
                    <a:gd name="connsiteX148" fmla="*/ 7652657 w 8109857"/>
                    <a:gd name="connsiteY148" fmla="*/ 769710 h 4242253"/>
                    <a:gd name="connsiteX149" fmla="*/ 7696200 w 8109857"/>
                    <a:gd name="connsiteY149" fmla="*/ 660853 h 4242253"/>
                    <a:gd name="connsiteX150" fmla="*/ 7707086 w 8109857"/>
                    <a:gd name="connsiteY150" fmla="*/ 628196 h 4242253"/>
                    <a:gd name="connsiteX151" fmla="*/ 7696200 w 8109857"/>
                    <a:gd name="connsiteY151" fmla="*/ 530224 h 4242253"/>
                    <a:gd name="connsiteX152" fmla="*/ 7674429 w 8109857"/>
                    <a:gd name="connsiteY152" fmla="*/ 464910 h 4242253"/>
                    <a:gd name="connsiteX153" fmla="*/ 7663543 w 8109857"/>
                    <a:gd name="connsiteY153" fmla="*/ 432253 h 4242253"/>
                    <a:gd name="connsiteX154" fmla="*/ 7652657 w 8109857"/>
                    <a:gd name="connsiteY154" fmla="*/ 399596 h 4242253"/>
                    <a:gd name="connsiteX155" fmla="*/ 7630886 w 8109857"/>
                    <a:gd name="connsiteY155" fmla="*/ 290738 h 4242253"/>
                    <a:gd name="connsiteX156" fmla="*/ 7641772 w 8109857"/>
                    <a:gd name="connsiteY156" fmla="*/ 247196 h 4242253"/>
                    <a:gd name="connsiteX157" fmla="*/ 7652657 w 8109857"/>
                    <a:gd name="connsiteY157" fmla="*/ 192767 h 4242253"/>
                    <a:gd name="connsiteX158" fmla="*/ 7663543 w 8109857"/>
                    <a:gd name="connsiteY158" fmla="*/ 160110 h 4242253"/>
                    <a:gd name="connsiteX159" fmla="*/ 7674429 w 8109857"/>
                    <a:gd name="connsiteY159" fmla="*/ 116567 h 4242253"/>
                    <a:gd name="connsiteX160" fmla="*/ 7696200 w 8109857"/>
                    <a:gd name="connsiteY160" fmla="*/ 73024 h 4242253"/>
                    <a:gd name="connsiteX161" fmla="*/ 7707086 w 8109857"/>
                    <a:gd name="connsiteY161" fmla="*/ 18596 h 4242253"/>
                    <a:gd name="connsiteX162" fmla="*/ 7783286 w 8109857"/>
                    <a:gd name="connsiteY162" fmla="*/ 40367 h 4242253"/>
                    <a:gd name="connsiteX163" fmla="*/ 8109857 w 8109857"/>
                    <a:gd name="connsiteY163" fmla="*/ 40367 h 4242253"/>
                    <a:gd name="connsiteX164" fmla="*/ 8055429 w 8109857"/>
                    <a:gd name="connsiteY164" fmla="*/ 127453 h 4242253"/>
                    <a:gd name="connsiteX0" fmla="*/ 8044543 w 8109857"/>
                    <a:gd name="connsiteY0" fmla="*/ 258081 h 4242253"/>
                    <a:gd name="connsiteX1" fmla="*/ 7881257 w 8109857"/>
                    <a:gd name="connsiteY1" fmla="*/ 4242253 h 4242253"/>
                    <a:gd name="connsiteX2" fmla="*/ 0 w 8109857"/>
                    <a:gd name="connsiteY2" fmla="*/ 4242253 h 4242253"/>
                    <a:gd name="connsiteX3" fmla="*/ 21772 w 8109857"/>
                    <a:gd name="connsiteY3" fmla="*/ 94796 h 4242253"/>
                    <a:gd name="connsiteX4" fmla="*/ 849086 w 8109857"/>
                    <a:gd name="connsiteY4" fmla="*/ 170996 h 4242253"/>
                    <a:gd name="connsiteX5" fmla="*/ 805543 w 8109857"/>
                    <a:gd name="connsiteY5" fmla="*/ 835024 h 4242253"/>
                    <a:gd name="connsiteX6" fmla="*/ 729343 w 8109857"/>
                    <a:gd name="connsiteY6" fmla="*/ 900338 h 4242253"/>
                    <a:gd name="connsiteX7" fmla="*/ 707572 w 8109857"/>
                    <a:gd name="connsiteY7" fmla="*/ 965653 h 4242253"/>
                    <a:gd name="connsiteX8" fmla="*/ 718457 w 8109857"/>
                    <a:gd name="connsiteY8" fmla="*/ 998310 h 4242253"/>
                    <a:gd name="connsiteX9" fmla="*/ 762000 w 8109857"/>
                    <a:gd name="connsiteY9" fmla="*/ 1052738 h 4242253"/>
                    <a:gd name="connsiteX10" fmla="*/ 783772 w 8109857"/>
                    <a:gd name="connsiteY10" fmla="*/ 1118053 h 4242253"/>
                    <a:gd name="connsiteX11" fmla="*/ 783772 w 8109857"/>
                    <a:gd name="connsiteY11" fmla="*/ 1357538 h 4242253"/>
                    <a:gd name="connsiteX12" fmla="*/ 794657 w 8109857"/>
                    <a:gd name="connsiteY12" fmla="*/ 1390196 h 4242253"/>
                    <a:gd name="connsiteX13" fmla="*/ 816429 w 8109857"/>
                    <a:gd name="connsiteY13" fmla="*/ 1411967 h 4242253"/>
                    <a:gd name="connsiteX14" fmla="*/ 827314 w 8109857"/>
                    <a:gd name="connsiteY14" fmla="*/ 1444624 h 4242253"/>
                    <a:gd name="connsiteX15" fmla="*/ 870857 w 8109857"/>
                    <a:gd name="connsiteY15" fmla="*/ 1509938 h 4242253"/>
                    <a:gd name="connsiteX16" fmla="*/ 881743 w 8109857"/>
                    <a:gd name="connsiteY16" fmla="*/ 1575253 h 4242253"/>
                    <a:gd name="connsiteX17" fmla="*/ 859972 w 8109857"/>
                    <a:gd name="connsiteY17" fmla="*/ 1640567 h 4242253"/>
                    <a:gd name="connsiteX18" fmla="*/ 870857 w 8109857"/>
                    <a:gd name="connsiteY18" fmla="*/ 1738538 h 4242253"/>
                    <a:gd name="connsiteX19" fmla="*/ 881743 w 8109857"/>
                    <a:gd name="connsiteY19" fmla="*/ 1792967 h 4242253"/>
                    <a:gd name="connsiteX20" fmla="*/ 903514 w 8109857"/>
                    <a:gd name="connsiteY20" fmla="*/ 1858281 h 4242253"/>
                    <a:gd name="connsiteX21" fmla="*/ 914400 w 8109857"/>
                    <a:gd name="connsiteY21" fmla="*/ 1923596 h 4242253"/>
                    <a:gd name="connsiteX22" fmla="*/ 947057 w 8109857"/>
                    <a:gd name="connsiteY22" fmla="*/ 1988910 h 4242253"/>
                    <a:gd name="connsiteX23" fmla="*/ 968829 w 8109857"/>
                    <a:gd name="connsiteY23" fmla="*/ 2065110 h 4242253"/>
                    <a:gd name="connsiteX24" fmla="*/ 979714 w 8109857"/>
                    <a:gd name="connsiteY24" fmla="*/ 2097767 h 4242253"/>
                    <a:gd name="connsiteX25" fmla="*/ 957943 w 8109857"/>
                    <a:gd name="connsiteY25" fmla="*/ 2173967 h 4242253"/>
                    <a:gd name="connsiteX26" fmla="*/ 936172 w 8109857"/>
                    <a:gd name="connsiteY26" fmla="*/ 2250167 h 4242253"/>
                    <a:gd name="connsiteX27" fmla="*/ 947057 w 8109857"/>
                    <a:gd name="connsiteY27" fmla="*/ 2402567 h 4242253"/>
                    <a:gd name="connsiteX28" fmla="*/ 925286 w 8109857"/>
                    <a:gd name="connsiteY28" fmla="*/ 2511424 h 4242253"/>
                    <a:gd name="connsiteX29" fmla="*/ 936172 w 8109857"/>
                    <a:gd name="connsiteY29" fmla="*/ 2642053 h 4242253"/>
                    <a:gd name="connsiteX30" fmla="*/ 968829 w 8109857"/>
                    <a:gd name="connsiteY30" fmla="*/ 2674710 h 4242253"/>
                    <a:gd name="connsiteX31" fmla="*/ 990600 w 8109857"/>
                    <a:gd name="connsiteY31" fmla="*/ 2740024 h 4242253"/>
                    <a:gd name="connsiteX32" fmla="*/ 947057 w 8109857"/>
                    <a:gd name="connsiteY32" fmla="*/ 2837996 h 4242253"/>
                    <a:gd name="connsiteX33" fmla="*/ 936172 w 8109857"/>
                    <a:gd name="connsiteY33" fmla="*/ 2870653 h 4242253"/>
                    <a:gd name="connsiteX34" fmla="*/ 914400 w 8109857"/>
                    <a:gd name="connsiteY34" fmla="*/ 2903310 h 4242253"/>
                    <a:gd name="connsiteX35" fmla="*/ 957943 w 8109857"/>
                    <a:gd name="connsiteY35" fmla="*/ 2946853 h 4242253"/>
                    <a:gd name="connsiteX36" fmla="*/ 979714 w 8109857"/>
                    <a:gd name="connsiteY36" fmla="*/ 2979510 h 4242253"/>
                    <a:gd name="connsiteX37" fmla="*/ 1001486 w 8109857"/>
                    <a:gd name="connsiteY37" fmla="*/ 3044824 h 4242253"/>
                    <a:gd name="connsiteX38" fmla="*/ 1023257 w 8109857"/>
                    <a:gd name="connsiteY38" fmla="*/ 3110138 h 4242253"/>
                    <a:gd name="connsiteX39" fmla="*/ 1034143 w 8109857"/>
                    <a:gd name="connsiteY39" fmla="*/ 3142796 h 4242253"/>
                    <a:gd name="connsiteX40" fmla="*/ 1055914 w 8109857"/>
                    <a:gd name="connsiteY40" fmla="*/ 3186338 h 4242253"/>
                    <a:gd name="connsiteX41" fmla="*/ 1110343 w 8109857"/>
                    <a:gd name="connsiteY41" fmla="*/ 3273424 h 4242253"/>
                    <a:gd name="connsiteX42" fmla="*/ 1143000 w 8109857"/>
                    <a:gd name="connsiteY42" fmla="*/ 3327853 h 4242253"/>
                    <a:gd name="connsiteX43" fmla="*/ 1153886 w 8109857"/>
                    <a:gd name="connsiteY43" fmla="*/ 3360510 h 4242253"/>
                    <a:gd name="connsiteX44" fmla="*/ 1143000 w 8109857"/>
                    <a:gd name="connsiteY44" fmla="*/ 3414938 h 4242253"/>
                    <a:gd name="connsiteX45" fmla="*/ 1121229 w 8109857"/>
                    <a:gd name="connsiteY45" fmla="*/ 3480253 h 4242253"/>
                    <a:gd name="connsiteX46" fmla="*/ 1153886 w 8109857"/>
                    <a:gd name="connsiteY46" fmla="*/ 3610881 h 4242253"/>
                    <a:gd name="connsiteX47" fmla="*/ 1186543 w 8109857"/>
                    <a:gd name="connsiteY47" fmla="*/ 3632653 h 4242253"/>
                    <a:gd name="connsiteX48" fmla="*/ 1295400 w 8109857"/>
                    <a:gd name="connsiteY48" fmla="*/ 3632653 h 4242253"/>
                    <a:gd name="connsiteX49" fmla="*/ 1338943 w 8109857"/>
                    <a:gd name="connsiteY49" fmla="*/ 3676196 h 4242253"/>
                    <a:gd name="connsiteX50" fmla="*/ 1404257 w 8109857"/>
                    <a:gd name="connsiteY50" fmla="*/ 3719738 h 4242253"/>
                    <a:gd name="connsiteX51" fmla="*/ 1426029 w 8109857"/>
                    <a:gd name="connsiteY51" fmla="*/ 3752396 h 4242253"/>
                    <a:gd name="connsiteX52" fmla="*/ 1458686 w 8109857"/>
                    <a:gd name="connsiteY52" fmla="*/ 3774167 h 4242253"/>
                    <a:gd name="connsiteX53" fmla="*/ 1556657 w 8109857"/>
                    <a:gd name="connsiteY53" fmla="*/ 3795938 h 4242253"/>
                    <a:gd name="connsiteX54" fmla="*/ 1665514 w 8109857"/>
                    <a:gd name="connsiteY54" fmla="*/ 3817710 h 4242253"/>
                    <a:gd name="connsiteX55" fmla="*/ 1730829 w 8109857"/>
                    <a:gd name="connsiteY55" fmla="*/ 3839481 h 4242253"/>
                    <a:gd name="connsiteX56" fmla="*/ 1872343 w 8109857"/>
                    <a:gd name="connsiteY56" fmla="*/ 3817710 h 4242253"/>
                    <a:gd name="connsiteX57" fmla="*/ 1905000 w 8109857"/>
                    <a:gd name="connsiteY57" fmla="*/ 3806824 h 4242253"/>
                    <a:gd name="connsiteX58" fmla="*/ 1959429 w 8109857"/>
                    <a:gd name="connsiteY58" fmla="*/ 3795938 h 4242253"/>
                    <a:gd name="connsiteX59" fmla="*/ 2198914 w 8109857"/>
                    <a:gd name="connsiteY59" fmla="*/ 3806824 h 4242253"/>
                    <a:gd name="connsiteX60" fmla="*/ 2296886 w 8109857"/>
                    <a:gd name="connsiteY60" fmla="*/ 3839481 h 4242253"/>
                    <a:gd name="connsiteX61" fmla="*/ 2340429 w 8109857"/>
                    <a:gd name="connsiteY61" fmla="*/ 3850367 h 4242253"/>
                    <a:gd name="connsiteX62" fmla="*/ 2460172 w 8109857"/>
                    <a:gd name="connsiteY62" fmla="*/ 3839481 h 4242253"/>
                    <a:gd name="connsiteX63" fmla="*/ 2525486 w 8109857"/>
                    <a:gd name="connsiteY63" fmla="*/ 3817710 h 4242253"/>
                    <a:gd name="connsiteX64" fmla="*/ 2558143 w 8109857"/>
                    <a:gd name="connsiteY64" fmla="*/ 3806824 h 4242253"/>
                    <a:gd name="connsiteX65" fmla="*/ 2732314 w 8109857"/>
                    <a:gd name="connsiteY65" fmla="*/ 3817710 h 4242253"/>
                    <a:gd name="connsiteX66" fmla="*/ 2808514 w 8109857"/>
                    <a:gd name="connsiteY66" fmla="*/ 3806824 h 4242253"/>
                    <a:gd name="connsiteX67" fmla="*/ 3004457 w 8109857"/>
                    <a:gd name="connsiteY67" fmla="*/ 3795938 h 4242253"/>
                    <a:gd name="connsiteX68" fmla="*/ 3135086 w 8109857"/>
                    <a:gd name="connsiteY68" fmla="*/ 3785053 h 4242253"/>
                    <a:gd name="connsiteX69" fmla="*/ 3418114 w 8109857"/>
                    <a:gd name="connsiteY69" fmla="*/ 3785053 h 4242253"/>
                    <a:gd name="connsiteX70" fmla="*/ 3483429 w 8109857"/>
                    <a:gd name="connsiteY70" fmla="*/ 3763281 h 4242253"/>
                    <a:gd name="connsiteX71" fmla="*/ 3516086 w 8109857"/>
                    <a:gd name="connsiteY71" fmla="*/ 3752396 h 4242253"/>
                    <a:gd name="connsiteX72" fmla="*/ 3548743 w 8109857"/>
                    <a:gd name="connsiteY72" fmla="*/ 3741510 h 4242253"/>
                    <a:gd name="connsiteX73" fmla="*/ 3657600 w 8109857"/>
                    <a:gd name="connsiteY73" fmla="*/ 3752396 h 4242253"/>
                    <a:gd name="connsiteX74" fmla="*/ 3744686 w 8109857"/>
                    <a:gd name="connsiteY74" fmla="*/ 3774167 h 4242253"/>
                    <a:gd name="connsiteX75" fmla="*/ 3810000 w 8109857"/>
                    <a:gd name="connsiteY75" fmla="*/ 3795938 h 4242253"/>
                    <a:gd name="connsiteX76" fmla="*/ 3875314 w 8109857"/>
                    <a:gd name="connsiteY76" fmla="*/ 3806824 h 4242253"/>
                    <a:gd name="connsiteX77" fmla="*/ 4027714 w 8109857"/>
                    <a:gd name="connsiteY77" fmla="*/ 3795938 h 4242253"/>
                    <a:gd name="connsiteX78" fmla="*/ 4103914 w 8109857"/>
                    <a:gd name="connsiteY78" fmla="*/ 3785053 h 4242253"/>
                    <a:gd name="connsiteX79" fmla="*/ 4169229 w 8109857"/>
                    <a:gd name="connsiteY79" fmla="*/ 3774167 h 4242253"/>
                    <a:gd name="connsiteX80" fmla="*/ 4278380 w 8109857"/>
                    <a:gd name="connsiteY80" fmla="*/ 3970699 h 4242253"/>
                    <a:gd name="connsiteX81" fmla="*/ 4407243 w 8109857"/>
                    <a:gd name="connsiteY81" fmla="*/ 3978642 h 4242253"/>
                    <a:gd name="connsiteX82" fmla="*/ 4485209 w 8109857"/>
                    <a:gd name="connsiteY82" fmla="*/ 3985409 h 4242253"/>
                    <a:gd name="connsiteX83" fmla="*/ 4565197 w 8109857"/>
                    <a:gd name="connsiteY83" fmla="*/ 3976641 h 4242253"/>
                    <a:gd name="connsiteX84" fmla="*/ 4628606 w 8109857"/>
                    <a:gd name="connsiteY84" fmla="*/ 3981268 h 4242253"/>
                    <a:gd name="connsiteX85" fmla="*/ 4637314 w 8109857"/>
                    <a:gd name="connsiteY85" fmla="*/ 3850367 h 4242253"/>
                    <a:gd name="connsiteX86" fmla="*/ 4669972 w 8109857"/>
                    <a:gd name="connsiteY86" fmla="*/ 3861253 h 4242253"/>
                    <a:gd name="connsiteX87" fmla="*/ 4757057 w 8109857"/>
                    <a:gd name="connsiteY87" fmla="*/ 3883024 h 4242253"/>
                    <a:gd name="connsiteX88" fmla="*/ 4822372 w 8109857"/>
                    <a:gd name="connsiteY88" fmla="*/ 3904796 h 4242253"/>
                    <a:gd name="connsiteX89" fmla="*/ 4898572 w 8109857"/>
                    <a:gd name="connsiteY89" fmla="*/ 3926567 h 4242253"/>
                    <a:gd name="connsiteX90" fmla="*/ 4931229 w 8109857"/>
                    <a:gd name="connsiteY90" fmla="*/ 3915681 h 4242253"/>
                    <a:gd name="connsiteX91" fmla="*/ 5105400 w 8109857"/>
                    <a:gd name="connsiteY91" fmla="*/ 3893910 h 4242253"/>
                    <a:gd name="connsiteX92" fmla="*/ 5148943 w 8109857"/>
                    <a:gd name="connsiteY92" fmla="*/ 3872138 h 4242253"/>
                    <a:gd name="connsiteX93" fmla="*/ 5225143 w 8109857"/>
                    <a:gd name="connsiteY93" fmla="*/ 3817710 h 4242253"/>
                    <a:gd name="connsiteX94" fmla="*/ 5290457 w 8109857"/>
                    <a:gd name="connsiteY94" fmla="*/ 3795938 h 4242253"/>
                    <a:gd name="connsiteX95" fmla="*/ 5475514 w 8109857"/>
                    <a:gd name="connsiteY95" fmla="*/ 3806824 h 4242253"/>
                    <a:gd name="connsiteX96" fmla="*/ 5551714 w 8109857"/>
                    <a:gd name="connsiteY96" fmla="*/ 3828596 h 4242253"/>
                    <a:gd name="connsiteX97" fmla="*/ 5584372 w 8109857"/>
                    <a:gd name="connsiteY97" fmla="*/ 3850367 h 4242253"/>
                    <a:gd name="connsiteX98" fmla="*/ 5627914 w 8109857"/>
                    <a:gd name="connsiteY98" fmla="*/ 3861253 h 4242253"/>
                    <a:gd name="connsiteX99" fmla="*/ 5682343 w 8109857"/>
                    <a:gd name="connsiteY99" fmla="*/ 3850367 h 4242253"/>
                    <a:gd name="connsiteX100" fmla="*/ 5704114 w 8109857"/>
                    <a:gd name="connsiteY100" fmla="*/ 3817710 h 4242253"/>
                    <a:gd name="connsiteX101" fmla="*/ 5725886 w 8109857"/>
                    <a:gd name="connsiteY101" fmla="*/ 3795938 h 4242253"/>
                    <a:gd name="connsiteX102" fmla="*/ 5747657 w 8109857"/>
                    <a:gd name="connsiteY102" fmla="*/ 3763281 h 4242253"/>
                    <a:gd name="connsiteX103" fmla="*/ 5791200 w 8109857"/>
                    <a:gd name="connsiteY103" fmla="*/ 3719738 h 4242253"/>
                    <a:gd name="connsiteX104" fmla="*/ 5965372 w 8109857"/>
                    <a:gd name="connsiteY104" fmla="*/ 3752396 h 4242253"/>
                    <a:gd name="connsiteX105" fmla="*/ 6030686 w 8109857"/>
                    <a:gd name="connsiteY105" fmla="*/ 3774167 h 4242253"/>
                    <a:gd name="connsiteX106" fmla="*/ 6063343 w 8109857"/>
                    <a:gd name="connsiteY106" fmla="*/ 3785053 h 4242253"/>
                    <a:gd name="connsiteX107" fmla="*/ 6161314 w 8109857"/>
                    <a:gd name="connsiteY107" fmla="*/ 3774167 h 4242253"/>
                    <a:gd name="connsiteX108" fmla="*/ 6193972 w 8109857"/>
                    <a:gd name="connsiteY108" fmla="*/ 3763281 h 4242253"/>
                    <a:gd name="connsiteX109" fmla="*/ 6281057 w 8109857"/>
                    <a:gd name="connsiteY109" fmla="*/ 3752396 h 4242253"/>
                    <a:gd name="connsiteX110" fmla="*/ 6564086 w 8109857"/>
                    <a:gd name="connsiteY110" fmla="*/ 3774167 h 4242253"/>
                    <a:gd name="connsiteX111" fmla="*/ 6770914 w 8109857"/>
                    <a:gd name="connsiteY111" fmla="*/ 3763281 h 4242253"/>
                    <a:gd name="connsiteX112" fmla="*/ 6847114 w 8109857"/>
                    <a:gd name="connsiteY112" fmla="*/ 3752396 h 4242253"/>
                    <a:gd name="connsiteX113" fmla="*/ 6955972 w 8109857"/>
                    <a:gd name="connsiteY113" fmla="*/ 3741510 h 4242253"/>
                    <a:gd name="connsiteX114" fmla="*/ 7075714 w 8109857"/>
                    <a:gd name="connsiteY114" fmla="*/ 3719738 h 4242253"/>
                    <a:gd name="connsiteX115" fmla="*/ 7108372 w 8109857"/>
                    <a:gd name="connsiteY115" fmla="*/ 3708853 h 4242253"/>
                    <a:gd name="connsiteX116" fmla="*/ 7173686 w 8109857"/>
                    <a:gd name="connsiteY116" fmla="*/ 3752396 h 4242253"/>
                    <a:gd name="connsiteX117" fmla="*/ 7206343 w 8109857"/>
                    <a:gd name="connsiteY117" fmla="*/ 3774167 h 4242253"/>
                    <a:gd name="connsiteX118" fmla="*/ 7239000 w 8109857"/>
                    <a:gd name="connsiteY118" fmla="*/ 3785053 h 4242253"/>
                    <a:gd name="connsiteX119" fmla="*/ 7304314 w 8109857"/>
                    <a:gd name="connsiteY119" fmla="*/ 3774167 h 4242253"/>
                    <a:gd name="connsiteX120" fmla="*/ 7326086 w 8109857"/>
                    <a:gd name="connsiteY120" fmla="*/ 3708853 h 4242253"/>
                    <a:gd name="connsiteX121" fmla="*/ 7336972 w 8109857"/>
                    <a:gd name="connsiteY121" fmla="*/ 3676196 h 4242253"/>
                    <a:gd name="connsiteX122" fmla="*/ 7369629 w 8109857"/>
                    <a:gd name="connsiteY122" fmla="*/ 3621767 h 4242253"/>
                    <a:gd name="connsiteX123" fmla="*/ 7413172 w 8109857"/>
                    <a:gd name="connsiteY123" fmla="*/ 3610881 h 4242253"/>
                    <a:gd name="connsiteX124" fmla="*/ 7434943 w 8109857"/>
                    <a:gd name="connsiteY124" fmla="*/ 3578224 h 4242253"/>
                    <a:gd name="connsiteX125" fmla="*/ 7456714 w 8109857"/>
                    <a:gd name="connsiteY125" fmla="*/ 3512910 h 4242253"/>
                    <a:gd name="connsiteX126" fmla="*/ 7478486 w 8109857"/>
                    <a:gd name="connsiteY126" fmla="*/ 3447596 h 4242253"/>
                    <a:gd name="connsiteX127" fmla="*/ 7489372 w 8109857"/>
                    <a:gd name="connsiteY127" fmla="*/ 3414938 h 4242253"/>
                    <a:gd name="connsiteX128" fmla="*/ 7500257 w 8109857"/>
                    <a:gd name="connsiteY128" fmla="*/ 3382281 h 4242253"/>
                    <a:gd name="connsiteX129" fmla="*/ 7489372 w 8109857"/>
                    <a:gd name="connsiteY129" fmla="*/ 3197224 h 4242253"/>
                    <a:gd name="connsiteX130" fmla="*/ 7478486 w 8109857"/>
                    <a:gd name="connsiteY130" fmla="*/ 3131910 h 4242253"/>
                    <a:gd name="connsiteX131" fmla="*/ 7467600 w 8109857"/>
                    <a:gd name="connsiteY131" fmla="*/ 2859767 h 4242253"/>
                    <a:gd name="connsiteX132" fmla="*/ 7478486 w 8109857"/>
                    <a:gd name="connsiteY132" fmla="*/ 2576738 h 4242253"/>
                    <a:gd name="connsiteX133" fmla="*/ 7511143 w 8109857"/>
                    <a:gd name="connsiteY133" fmla="*/ 2413453 h 4242253"/>
                    <a:gd name="connsiteX134" fmla="*/ 7532914 w 8109857"/>
                    <a:gd name="connsiteY134" fmla="*/ 2293710 h 4242253"/>
                    <a:gd name="connsiteX135" fmla="*/ 7554686 w 8109857"/>
                    <a:gd name="connsiteY135" fmla="*/ 2119538 h 4242253"/>
                    <a:gd name="connsiteX136" fmla="*/ 7565572 w 8109857"/>
                    <a:gd name="connsiteY136" fmla="*/ 2065110 h 4242253"/>
                    <a:gd name="connsiteX137" fmla="*/ 7587343 w 8109857"/>
                    <a:gd name="connsiteY137" fmla="*/ 1945367 h 4242253"/>
                    <a:gd name="connsiteX138" fmla="*/ 7609114 w 8109857"/>
                    <a:gd name="connsiteY138" fmla="*/ 1629681 h 4242253"/>
                    <a:gd name="connsiteX139" fmla="*/ 7630886 w 8109857"/>
                    <a:gd name="connsiteY139" fmla="*/ 1564367 h 4242253"/>
                    <a:gd name="connsiteX140" fmla="*/ 7652657 w 8109857"/>
                    <a:gd name="connsiteY140" fmla="*/ 1531710 h 4242253"/>
                    <a:gd name="connsiteX141" fmla="*/ 7630886 w 8109857"/>
                    <a:gd name="connsiteY141" fmla="*/ 1281338 h 4242253"/>
                    <a:gd name="connsiteX142" fmla="*/ 7609114 w 8109857"/>
                    <a:gd name="connsiteY142" fmla="*/ 1216024 h 4242253"/>
                    <a:gd name="connsiteX143" fmla="*/ 7576457 w 8109857"/>
                    <a:gd name="connsiteY143" fmla="*/ 1118053 h 4242253"/>
                    <a:gd name="connsiteX144" fmla="*/ 7565572 w 8109857"/>
                    <a:gd name="connsiteY144" fmla="*/ 1085396 h 4242253"/>
                    <a:gd name="connsiteX145" fmla="*/ 7576457 w 8109857"/>
                    <a:gd name="connsiteY145" fmla="*/ 976538 h 4242253"/>
                    <a:gd name="connsiteX146" fmla="*/ 7598229 w 8109857"/>
                    <a:gd name="connsiteY146" fmla="*/ 911224 h 4242253"/>
                    <a:gd name="connsiteX147" fmla="*/ 7630886 w 8109857"/>
                    <a:gd name="connsiteY147" fmla="*/ 802367 h 4242253"/>
                    <a:gd name="connsiteX148" fmla="*/ 7652657 w 8109857"/>
                    <a:gd name="connsiteY148" fmla="*/ 769710 h 4242253"/>
                    <a:gd name="connsiteX149" fmla="*/ 7696200 w 8109857"/>
                    <a:gd name="connsiteY149" fmla="*/ 660853 h 4242253"/>
                    <a:gd name="connsiteX150" fmla="*/ 7707086 w 8109857"/>
                    <a:gd name="connsiteY150" fmla="*/ 628196 h 4242253"/>
                    <a:gd name="connsiteX151" fmla="*/ 7696200 w 8109857"/>
                    <a:gd name="connsiteY151" fmla="*/ 530224 h 4242253"/>
                    <a:gd name="connsiteX152" fmla="*/ 7674429 w 8109857"/>
                    <a:gd name="connsiteY152" fmla="*/ 464910 h 4242253"/>
                    <a:gd name="connsiteX153" fmla="*/ 7663543 w 8109857"/>
                    <a:gd name="connsiteY153" fmla="*/ 432253 h 4242253"/>
                    <a:gd name="connsiteX154" fmla="*/ 7652657 w 8109857"/>
                    <a:gd name="connsiteY154" fmla="*/ 399596 h 4242253"/>
                    <a:gd name="connsiteX155" fmla="*/ 7630886 w 8109857"/>
                    <a:gd name="connsiteY155" fmla="*/ 290738 h 4242253"/>
                    <a:gd name="connsiteX156" fmla="*/ 7641772 w 8109857"/>
                    <a:gd name="connsiteY156" fmla="*/ 247196 h 4242253"/>
                    <a:gd name="connsiteX157" fmla="*/ 7652657 w 8109857"/>
                    <a:gd name="connsiteY157" fmla="*/ 192767 h 4242253"/>
                    <a:gd name="connsiteX158" fmla="*/ 7663543 w 8109857"/>
                    <a:gd name="connsiteY158" fmla="*/ 160110 h 4242253"/>
                    <a:gd name="connsiteX159" fmla="*/ 7674429 w 8109857"/>
                    <a:gd name="connsiteY159" fmla="*/ 116567 h 4242253"/>
                    <a:gd name="connsiteX160" fmla="*/ 7696200 w 8109857"/>
                    <a:gd name="connsiteY160" fmla="*/ 73024 h 4242253"/>
                    <a:gd name="connsiteX161" fmla="*/ 7707086 w 8109857"/>
                    <a:gd name="connsiteY161" fmla="*/ 18596 h 4242253"/>
                    <a:gd name="connsiteX162" fmla="*/ 7783286 w 8109857"/>
                    <a:gd name="connsiteY162" fmla="*/ 40367 h 4242253"/>
                    <a:gd name="connsiteX163" fmla="*/ 8109857 w 8109857"/>
                    <a:gd name="connsiteY163" fmla="*/ 40367 h 4242253"/>
                    <a:gd name="connsiteX164" fmla="*/ 8055429 w 8109857"/>
                    <a:gd name="connsiteY164" fmla="*/ 127453 h 4242253"/>
                    <a:gd name="connsiteX0" fmla="*/ 8044543 w 8109857"/>
                    <a:gd name="connsiteY0" fmla="*/ 258081 h 4242253"/>
                    <a:gd name="connsiteX1" fmla="*/ 7881257 w 8109857"/>
                    <a:gd name="connsiteY1" fmla="*/ 4242253 h 4242253"/>
                    <a:gd name="connsiteX2" fmla="*/ 0 w 8109857"/>
                    <a:gd name="connsiteY2" fmla="*/ 4242253 h 4242253"/>
                    <a:gd name="connsiteX3" fmla="*/ 21772 w 8109857"/>
                    <a:gd name="connsiteY3" fmla="*/ 94796 h 4242253"/>
                    <a:gd name="connsiteX4" fmla="*/ 849086 w 8109857"/>
                    <a:gd name="connsiteY4" fmla="*/ 170996 h 4242253"/>
                    <a:gd name="connsiteX5" fmla="*/ 805543 w 8109857"/>
                    <a:gd name="connsiteY5" fmla="*/ 835024 h 4242253"/>
                    <a:gd name="connsiteX6" fmla="*/ 729343 w 8109857"/>
                    <a:gd name="connsiteY6" fmla="*/ 900338 h 4242253"/>
                    <a:gd name="connsiteX7" fmla="*/ 707572 w 8109857"/>
                    <a:gd name="connsiteY7" fmla="*/ 965653 h 4242253"/>
                    <a:gd name="connsiteX8" fmla="*/ 718457 w 8109857"/>
                    <a:gd name="connsiteY8" fmla="*/ 998310 h 4242253"/>
                    <a:gd name="connsiteX9" fmla="*/ 762000 w 8109857"/>
                    <a:gd name="connsiteY9" fmla="*/ 1052738 h 4242253"/>
                    <a:gd name="connsiteX10" fmla="*/ 783772 w 8109857"/>
                    <a:gd name="connsiteY10" fmla="*/ 1118053 h 4242253"/>
                    <a:gd name="connsiteX11" fmla="*/ 783772 w 8109857"/>
                    <a:gd name="connsiteY11" fmla="*/ 1357538 h 4242253"/>
                    <a:gd name="connsiteX12" fmla="*/ 794657 w 8109857"/>
                    <a:gd name="connsiteY12" fmla="*/ 1390196 h 4242253"/>
                    <a:gd name="connsiteX13" fmla="*/ 816429 w 8109857"/>
                    <a:gd name="connsiteY13" fmla="*/ 1411967 h 4242253"/>
                    <a:gd name="connsiteX14" fmla="*/ 827314 w 8109857"/>
                    <a:gd name="connsiteY14" fmla="*/ 1444624 h 4242253"/>
                    <a:gd name="connsiteX15" fmla="*/ 870857 w 8109857"/>
                    <a:gd name="connsiteY15" fmla="*/ 1509938 h 4242253"/>
                    <a:gd name="connsiteX16" fmla="*/ 881743 w 8109857"/>
                    <a:gd name="connsiteY16" fmla="*/ 1575253 h 4242253"/>
                    <a:gd name="connsiteX17" fmla="*/ 859972 w 8109857"/>
                    <a:gd name="connsiteY17" fmla="*/ 1640567 h 4242253"/>
                    <a:gd name="connsiteX18" fmla="*/ 870857 w 8109857"/>
                    <a:gd name="connsiteY18" fmla="*/ 1738538 h 4242253"/>
                    <a:gd name="connsiteX19" fmla="*/ 881743 w 8109857"/>
                    <a:gd name="connsiteY19" fmla="*/ 1792967 h 4242253"/>
                    <a:gd name="connsiteX20" fmla="*/ 903514 w 8109857"/>
                    <a:gd name="connsiteY20" fmla="*/ 1858281 h 4242253"/>
                    <a:gd name="connsiteX21" fmla="*/ 914400 w 8109857"/>
                    <a:gd name="connsiteY21" fmla="*/ 1923596 h 4242253"/>
                    <a:gd name="connsiteX22" fmla="*/ 947057 w 8109857"/>
                    <a:gd name="connsiteY22" fmla="*/ 1988910 h 4242253"/>
                    <a:gd name="connsiteX23" fmla="*/ 968829 w 8109857"/>
                    <a:gd name="connsiteY23" fmla="*/ 2065110 h 4242253"/>
                    <a:gd name="connsiteX24" fmla="*/ 979714 w 8109857"/>
                    <a:gd name="connsiteY24" fmla="*/ 2097767 h 4242253"/>
                    <a:gd name="connsiteX25" fmla="*/ 957943 w 8109857"/>
                    <a:gd name="connsiteY25" fmla="*/ 2173967 h 4242253"/>
                    <a:gd name="connsiteX26" fmla="*/ 936172 w 8109857"/>
                    <a:gd name="connsiteY26" fmla="*/ 2250167 h 4242253"/>
                    <a:gd name="connsiteX27" fmla="*/ 947057 w 8109857"/>
                    <a:gd name="connsiteY27" fmla="*/ 2402567 h 4242253"/>
                    <a:gd name="connsiteX28" fmla="*/ 925286 w 8109857"/>
                    <a:gd name="connsiteY28" fmla="*/ 2511424 h 4242253"/>
                    <a:gd name="connsiteX29" fmla="*/ 936172 w 8109857"/>
                    <a:gd name="connsiteY29" fmla="*/ 2642053 h 4242253"/>
                    <a:gd name="connsiteX30" fmla="*/ 968829 w 8109857"/>
                    <a:gd name="connsiteY30" fmla="*/ 2674710 h 4242253"/>
                    <a:gd name="connsiteX31" fmla="*/ 990600 w 8109857"/>
                    <a:gd name="connsiteY31" fmla="*/ 2740024 h 4242253"/>
                    <a:gd name="connsiteX32" fmla="*/ 947057 w 8109857"/>
                    <a:gd name="connsiteY32" fmla="*/ 2837996 h 4242253"/>
                    <a:gd name="connsiteX33" fmla="*/ 936172 w 8109857"/>
                    <a:gd name="connsiteY33" fmla="*/ 2870653 h 4242253"/>
                    <a:gd name="connsiteX34" fmla="*/ 914400 w 8109857"/>
                    <a:gd name="connsiteY34" fmla="*/ 2903310 h 4242253"/>
                    <a:gd name="connsiteX35" fmla="*/ 957943 w 8109857"/>
                    <a:gd name="connsiteY35" fmla="*/ 2946853 h 4242253"/>
                    <a:gd name="connsiteX36" fmla="*/ 979714 w 8109857"/>
                    <a:gd name="connsiteY36" fmla="*/ 2979510 h 4242253"/>
                    <a:gd name="connsiteX37" fmla="*/ 1001486 w 8109857"/>
                    <a:gd name="connsiteY37" fmla="*/ 3044824 h 4242253"/>
                    <a:gd name="connsiteX38" fmla="*/ 1023257 w 8109857"/>
                    <a:gd name="connsiteY38" fmla="*/ 3110138 h 4242253"/>
                    <a:gd name="connsiteX39" fmla="*/ 1034143 w 8109857"/>
                    <a:gd name="connsiteY39" fmla="*/ 3142796 h 4242253"/>
                    <a:gd name="connsiteX40" fmla="*/ 1055914 w 8109857"/>
                    <a:gd name="connsiteY40" fmla="*/ 3186338 h 4242253"/>
                    <a:gd name="connsiteX41" fmla="*/ 1110343 w 8109857"/>
                    <a:gd name="connsiteY41" fmla="*/ 3273424 h 4242253"/>
                    <a:gd name="connsiteX42" fmla="*/ 1143000 w 8109857"/>
                    <a:gd name="connsiteY42" fmla="*/ 3327853 h 4242253"/>
                    <a:gd name="connsiteX43" fmla="*/ 1153886 w 8109857"/>
                    <a:gd name="connsiteY43" fmla="*/ 3360510 h 4242253"/>
                    <a:gd name="connsiteX44" fmla="*/ 1143000 w 8109857"/>
                    <a:gd name="connsiteY44" fmla="*/ 3414938 h 4242253"/>
                    <a:gd name="connsiteX45" fmla="*/ 1121229 w 8109857"/>
                    <a:gd name="connsiteY45" fmla="*/ 3480253 h 4242253"/>
                    <a:gd name="connsiteX46" fmla="*/ 1153886 w 8109857"/>
                    <a:gd name="connsiteY46" fmla="*/ 3610881 h 4242253"/>
                    <a:gd name="connsiteX47" fmla="*/ 1186543 w 8109857"/>
                    <a:gd name="connsiteY47" fmla="*/ 3632653 h 4242253"/>
                    <a:gd name="connsiteX48" fmla="*/ 1295400 w 8109857"/>
                    <a:gd name="connsiteY48" fmla="*/ 3632653 h 4242253"/>
                    <a:gd name="connsiteX49" fmla="*/ 1338943 w 8109857"/>
                    <a:gd name="connsiteY49" fmla="*/ 3676196 h 4242253"/>
                    <a:gd name="connsiteX50" fmla="*/ 1404257 w 8109857"/>
                    <a:gd name="connsiteY50" fmla="*/ 3719738 h 4242253"/>
                    <a:gd name="connsiteX51" fmla="*/ 1426029 w 8109857"/>
                    <a:gd name="connsiteY51" fmla="*/ 3752396 h 4242253"/>
                    <a:gd name="connsiteX52" fmla="*/ 1458686 w 8109857"/>
                    <a:gd name="connsiteY52" fmla="*/ 3774167 h 4242253"/>
                    <a:gd name="connsiteX53" fmla="*/ 1556657 w 8109857"/>
                    <a:gd name="connsiteY53" fmla="*/ 3795938 h 4242253"/>
                    <a:gd name="connsiteX54" fmla="*/ 1665514 w 8109857"/>
                    <a:gd name="connsiteY54" fmla="*/ 3817710 h 4242253"/>
                    <a:gd name="connsiteX55" fmla="*/ 1730829 w 8109857"/>
                    <a:gd name="connsiteY55" fmla="*/ 3839481 h 4242253"/>
                    <a:gd name="connsiteX56" fmla="*/ 1872343 w 8109857"/>
                    <a:gd name="connsiteY56" fmla="*/ 3817710 h 4242253"/>
                    <a:gd name="connsiteX57" fmla="*/ 1905000 w 8109857"/>
                    <a:gd name="connsiteY57" fmla="*/ 3806824 h 4242253"/>
                    <a:gd name="connsiteX58" fmla="*/ 1959429 w 8109857"/>
                    <a:gd name="connsiteY58" fmla="*/ 3795938 h 4242253"/>
                    <a:gd name="connsiteX59" fmla="*/ 2198914 w 8109857"/>
                    <a:gd name="connsiteY59" fmla="*/ 3806824 h 4242253"/>
                    <a:gd name="connsiteX60" fmla="*/ 2296886 w 8109857"/>
                    <a:gd name="connsiteY60" fmla="*/ 3839481 h 4242253"/>
                    <a:gd name="connsiteX61" fmla="*/ 2340429 w 8109857"/>
                    <a:gd name="connsiteY61" fmla="*/ 3850367 h 4242253"/>
                    <a:gd name="connsiteX62" fmla="*/ 2460172 w 8109857"/>
                    <a:gd name="connsiteY62" fmla="*/ 3839481 h 4242253"/>
                    <a:gd name="connsiteX63" fmla="*/ 2525486 w 8109857"/>
                    <a:gd name="connsiteY63" fmla="*/ 3817710 h 4242253"/>
                    <a:gd name="connsiteX64" fmla="*/ 2558143 w 8109857"/>
                    <a:gd name="connsiteY64" fmla="*/ 3806824 h 4242253"/>
                    <a:gd name="connsiteX65" fmla="*/ 2732314 w 8109857"/>
                    <a:gd name="connsiteY65" fmla="*/ 3817710 h 4242253"/>
                    <a:gd name="connsiteX66" fmla="*/ 2808514 w 8109857"/>
                    <a:gd name="connsiteY66" fmla="*/ 3806824 h 4242253"/>
                    <a:gd name="connsiteX67" fmla="*/ 3004457 w 8109857"/>
                    <a:gd name="connsiteY67" fmla="*/ 3795938 h 4242253"/>
                    <a:gd name="connsiteX68" fmla="*/ 3135086 w 8109857"/>
                    <a:gd name="connsiteY68" fmla="*/ 3785053 h 4242253"/>
                    <a:gd name="connsiteX69" fmla="*/ 3418114 w 8109857"/>
                    <a:gd name="connsiteY69" fmla="*/ 3785053 h 4242253"/>
                    <a:gd name="connsiteX70" fmla="*/ 3483429 w 8109857"/>
                    <a:gd name="connsiteY70" fmla="*/ 3763281 h 4242253"/>
                    <a:gd name="connsiteX71" fmla="*/ 3516086 w 8109857"/>
                    <a:gd name="connsiteY71" fmla="*/ 3752396 h 4242253"/>
                    <a:gd name="connsiteX72" fmla="*/ 3548743 w 8109857"/>
                    <a:gd name="connsiteY72" fmla="*/ 3741510 h 4242253"/>
                    <a:gd name="connsiteX73" fmla="*/ 3657600 w 8109857"/>
                    <a:gd name="connsiteY73" fmla="*/ 3752396 h 4242253"/>
                    <a:gd name="connsiteX74" fmla="*/ 3744686 w 8109857"/>
                    <a:gd name="connsiteY74" fmla="*/ 3774167 h 4242253"/>
                    <a:gd name="connsiteX75" fmla="*/ 3810000 w 8109857"/>
                    <a:gd name="connsiteY75" fmla="*/ 3795938 h 4242253"/>
                    <a:gd name="connsiteX76" fmla="*/ 3875314 w 8109857"/>
                    <a:gd name="connsiteY76" fmla="*/ 3806824 h 4242253"/>
                    <a:gd name="connsiteX77" fmla="*/ 4027714 w 8109857"/>
                    <a:gd name="connsiteY77" fmla="*/ 3795938 h 4242253"/>
                    <a:gd name="connsiteX78" fmla="*/ 4103914 w 8109857"/>
                    <a:gd name="connsiteY78" fmla="*/ 3785053 h 4242253"/>
                    <a:gd name="connsiteX79" fmla="*/ 4169229 w 8109857"/>
                    <a:gd name="connsiteY79" fmla="*/ 3774167 h 4242253"/>
                    <a:gd name="connsiteX80" fmla="*/ 4278380 w 8109857"/>
                    <a:gd name="connsiteY80" fmla="*/ 3970699 h 4242253"/>
                    <a:gd name="connsiteX81" fmla="*/ 4407243 w 8109857"/>
                    <a:gd name="connsiteY81" fmla="*/ 3978642 h 4242253"/>
                    <a:gd name="connsiteX82" fmla="*/ 4485209 w 8109857"/>
                    <a:gd name="connsiteY82" fmla="*/ 3985409 h 4242253"/>
                    <a:gd name="connsiteX83" fmla="*/ 4565197 w 8109857"/>
                    <a:gd name="connsiteY83" fmla="*/ 3976641 h 4242253"/>
                    <a:gd name="connsiteX84" fmla="*/ 4628606 w 8109857"/>
                    <a:gd name="connsiteY84" fmla="*/ 3981268 h 4242253"/>
                    <a:gd name="connsiteX85" fmla="*/ 4675414 w 8109857"/>
                    <a:gd name="connsiteY85" fmla="*/ 3918947 h 4242253"/>
                    <a:gd name="connsiteX86" fmla="*/ 4669972 w 8109857"/>
                    <a:gd name="connsiteY86" fmla="*/ 3861253 h 4242253"/>
                    <a:gd name="connsiteX87" fmla="*/ 4757057 w 8109857"/>
                    <a:gd name="connsiteY87" fmla="*/ 3883024 h 4242253"/>
                    <a:gd name="connsiteX88" fmla="*/ 4822372 w 8109857"/>
                    <a:gd name="connsiteY88" fmla="*/ 3904796 h 4242253"/>
                    <a:gd name="connsiteX89" fmla="*/ 4898572 w 8109857"/>
                    <a:gd name="connsiteY89" fmla="*/ 3926567 h 4242253"/>
                    <a:gd name="connsiteX90" fmla="*/ 4931229 w 8109857"/>
                    <a:gd name="connsiteY90" fmla="*/ 3915681 h 4242253"/>
                    <a:gd name="connsiteX91" fmla="*/ 5105400 w 8109857"/>
                    <a:gd name="connsiteY91" fmla="*/ 3893910 h 4242253"/>
                    <a:gd name="connsiteX92" fmla="*/ 5148943 w 8109857"/>
                    <a:gd name="connsiteY92" fmla="*/ 3872138 h 4242253"/>
                    <a:gd name="connsiteX93" fmla="*/ 5225143 w 8109857"/>
                    <a:gd name="connsiteY93" fmla="*/ 3817710 h 4242253"/>
                    <a:gd name="connsiteX94" fmla="*/ 5290457 w 8109857"/>
                    <a:gd name="connsiteY94" fmla="*/ 3795938 h 4242253"/>
                    <a:gd name="connsiteX95" fmla="*/ 5475514 w 8109857"/>
                    <a:gd name="connsiteY95" fmla="*/ 3806824 h 4242253"/>
                    <a:gd name="connsiteX96" fmla="*/ 5551714 w 8109857"/>
                    <a:gd name="connsiteY96" fmla="*/ 3828596 h 4242253"/>
                    <a:gd name="connsiteX97" fmla="*/ 5584372 w 8109857"/>
                    <a:gd name="connsiteY97" fmla="*/ 3850367 h 4242253"/>
                    <a:gd name="connsiteX98" fmla="*/ 5627914 w 8109857"/>
                    <a:gd name="connsiteY98" fmla="*/ 3861253 h 4242253"/>
                    <a:gd name="connsiteX99" fmla="*/ 5682343 w 8109857"/>
                    <a:gd name="connsiteY99" fmla="*/ 3850367 h 4242253"/>
                    <a:gd name="connsiteX100" fmla="*/ 5704114 w 8109857"/>
                    <a:gd name="connsiteY100" fmla="*/ 3817710 h 4242253"/>
                    <a:gd name="connsiteX101" fmla="*/ 5725886 w 8109857"/>
                    <a:gd name="connsiteY101" fmla="*/ 3795938 h 4242253"/>
                    <a:gd name="connsiteX102" fmla="*/ 5747657 w 8109857"/>
                    <a:gd name="connsiteY102" fmla="*/ 3763281 h 4242253"/>
                    <a:gd name="connsiteX103" fmla="*/ 5791200 w 8109857"/>
                    <a:gd name="connsiteY103" fmla="*/ 3719738 h 4242253"/>
                    <a:gd name="connsiteX104" fmla="*/ 5965372 w 8109857"/>
                    <a:gd name="connsiteY104" fmla="*/ 3752396 h 4242253"/>
                    <a:gd name="connsiteX105" fmla="*/ 6030686 w 8109857"/>
                    <a:gd name="connsiteY105" fmla="*/ 3774167 h 4242253"/>
                    <a:gd name="connsiteX106" fmla="*/ 6063343 w 8109857"/>
                    <a:gd name="connsiteY106" fmla="*/ 3785053 h 4242253"/>
                    <a:gd name="connsiteX107" fmla="*/ 6161314 w 8109857"/>
                    <a:gd name="connsiteY107" fmla="*/ 3774167 h 4242253"/>
                    <a:gd name="connsiteX108" fmla="*/ 6193972 w 8109857"/>
                    <a:gd name="connsiteY108" fmla="*/ 3763281 h 4242253"/>
                    <a:gd name="connsiteX109" fmla="*/ 6281057 w 8109857"/>
                    <a:gd name="connsiteY109" fmla="*/ 3752396 h 4242253"/>
                    <a:gd name="connsiteX110" fmla="*/ 6564086 w 8109857"/>
                    <a:gd name="connsiteY110" fmla="*/ 3774167 h 4242253"/>
                    <a:gd name="connsiteX111" fmla="*/ 6770914 w 8109857"/>
                    <a:gd name="connsiteY111" fmla="*/ 3763281 h 4242253"/>
                    <a:gd name="connsiteX112" fmla="*/ 6847114 w 8109857"/>
                    <a:gd name="connsiteY112" fmla="*/ 3752396 h 4242253"/>
                    <a:gd name="connsiteX113" fmla="*/ 6955972 w 8109857"/>
                    <a:gd name="connsiteY113" fmla="*/ 3741510 h 4242253"/>
                    <a:gd name="connsiteX114" fmla="*/ 7075714 w 8109857"/>
                    <a:gd name="connsiteY114" fmla="*/ 3719738 h 4242253"/>
                    <a:gd name="connsiteX115" fmla="*/ 7108372 w 8109857"/>
                    <a:gd name="connsiteY115" fmla="*/ 3708853 h 4242253"/>
                    <a:gd name="connsiteX116" fmla="*/ 7173686 w 8109857"/>
                    <a:gd name="connsiteY116" fmla="*/ 3752396 h 4242253"/>
                    <a:gd name="connsiteX117" fmla="*/ 7206343 w 8109857"/>
                    <a:gd name="connsiteY117" fmla="*/ 3774167 h 4242253"/>
                    <a:gd name="connsiteX118" fmla="*/ 7239000 w 8109857"/>
                    <a:gd name="connsiteY118" fmla="*/ 3785053 h 4242253"/>
                    <a:gd name="connsiteX119" fmla="*/ 7304314 w 8109857"/>
                    <a:gd name="connsiteY119" fmla="*/ 3774167 h 4242253"/>
                    <a:gd name="connsiteX120" fmla="*/ 7326086 w 8109857"/>
                    <a:gd name="connsiteY120" fmla="*/ 3708853 h 4242253"/>
                    <a:gd name="connsiteX121" fmla="*/ 7336972 w 8109857"/>
                    <a:gd name="connsiteY121" fmla="*/ 3676196 h 4242253"/>
                    <a:gd name="connsiteX122" fmla="*/ 7369629 w 8109857"/>
                    <a:gd name="connsiteY122" fmla="*/ 3621767 h 4242253"/>
                    <a:gd name="connsiteX123" fmla="*/ 7413172 w 8109857"/>
                    <a:gd name="connsiteY123" fmla="*/ 3610881 h 4242253"/>
                    <a:gd name="connsiteX124" fmla="*/ 7434943 w 8109857"/>
                    <a:gd name="connsiteY124" fmla="*/ 3578224 h 4242253"/>
                    <a:gd name="connsiteX125" fmla="*/ 7456714 w 8109857"/>
                    <a:gd name="connsiteY125" fmla="*/ 3512910 h 4242253"/>
                    <a:gd name="connsiteX126" fmla="*/ 7478486 w 8109857"/>
                    <a:gd name="connsiteY126" fmla="*/ 3447596 h 4242253"/>
                    <a:gd name="connsiteX127" fmla="*/ 7489372 w 8109857"/>
                    <a:gd name="connsiteY127" fmla="*/ 3414938 h 4242253"/>
                    <a:gd name="connsiteX128" fmla="*/ 7500257 w 8109857"/>
                    <a:gd name="connsiteY128" fmla="*/ 3382281 h 4242253"/>
                    <a:gd name="connsiteX129" fmla="*/ 7489372 w 8109857"/>
                    <a:gd name="connsiteY129" fmla="*/ 3197224 h 4242253"/>
                    <a:gd name="connsiteX130" fmla="*/ 7478486 w 8109857"/>
                    <a:gd name="connsiteY130" fmla="*/ 3131910 h 4242253"/>
                    <a:gd name="connsiteX131" fmla="*/ 7467600 w 8109857"/>
                    <a:gd name="connsiteY131" fmla="*/ 2859767 h 4242253"/>
                    <a:gd name="connsiteX132" fmla="*/ 7478486 w 8109857"/>
                    <a:gd name="connsiteY132" fmla="*/ 2576738 h 4242253"/>
                    <a:gd name="connsiteX133" fmla="*/ 7511143 w 8109857"/>
                    <a:gd name="connsiteY133" fmla="*/ 2413453 h 4242253"/>
                    <a:gd name="connsiteX134" fmla="*/ 7532914 w 8109857"/>
                    <a:gd name="connsiteY134" fmla="*/ 2293710 h 4242253"/>
                    <a:gd name="connsiteX135" fmla="*/ 7554686 w 8109857"/>
                    <a:gd name="connsiteY135" fmla="*/ 2119538 h 4242253"/>
                    <a:gd name="connsiteX136" fmla="*/ 7565572 w 8109857"/>
                    <a:gd name="connsiteY136" fmla="*/ 2065110 h 4242253"/>
                    <a:gd name="connsiteX137" fmla="*/ 7587343 w 8109857"/>
                    <a:gd name="connsiteY137" fmla="*/ 1945367 h 4242253"/>
                    <a:gd name="connsiteX138" fmla="*/ 7609114 w 8109857"/>
                    <a:gd name="connsiteY138" fmla="*/ 1629681 h 4242253"/>
                    <a:gd name="connsiteX139" fmla="*/ 7630886 w 8109857"/>
                    <a:gd name="connsiteY139" fmla="*/ 1564367 h 4242253"/>
                    <a:gd name="connsiteX140" fmla="*/ 7652657 w 8109857"/>
                    <a:gd name="connsiteY140" fmla="*/ 1531710 h 4242253"/>
                    <a:gd name="connsiteX141" fmla="*/ 7630886 w 8109857"/>
                    <a:gd name="connsiteY141" fmla="*/ 1281338 h 4242253"/>
                    <a:gd name="connsiteX142" fmla="*/ 7609114 w 8109857"/>
                    <a:gd name="connsiteY142" fmla="*/ 1216024 h 4242253"/>
                    <a:gd name="connsiteX143" fmla="*/ 7576457 w 8109857"/>
                    <a:gd name="connsiteY143" fmla="*/ 1118053 h 4242253"/>
                    <a:gd name="connsiteX144" fmla="*/ 7565572 w 8109857"/>
                    <a:gd name="connsiteY144" fmla="*/ 1085396 h 4242253"/>
                    <a:gd name="connsiteX145" fmla="*/ 7576457 w 8109857"/>
                    <a:gd name="connsiteY145" fmla="*/ 976538 h 4242253"/>
                    <a:gd name="connsiteX146" fmla="*/ 7598229 w 8109857"/>
                    <a:gd name="connsiteY146" fmla="*/ 911224 h 4242253"/>
                    <a:gd name="connsiteX147" fmla="*/ 7630886 w 8109857"/>
                    <a:gd name="connsiteY147" fmla="*/ 802367 h 4242253"/>
                    <a:gd name="connsiteX148" fmla="*/ 7652657 w 8109857"/>
                    <a:gd name="connsiteY148" fmla="*/ 769710 h 4242253"/>
                    <a:gd name="connsiteX149" fmla="*/ 7696200 w 8109857"/>
                    <a:gd name="connsiteY149" fmla="*/ 660853 h 4242253"/>
                    <a:gd name="connsiteX150" fmla="*/ 7707086 w 8109857"/>
                    <a:gd name="connsiteY150" fmla="*/ 628196 h 4242253"/>
                    <a:gd name="connsiteX151" fmla="*/ 7696200 w 8109857"/>
                    <a:gd name="connsiteY151" fmla="*/ 530224 h 4242253"/>
                    <a:gd name="connsiteX152" fmla="*/ 7674429 w 8109857"/>
                    <a:gd name="connsiteY152" fmla="*/ 464910 h 4242253"/>
                    <a:gd name="connsiteX153" fmla="*/ 7663543 w 8109857"/>
                    <a:gd name="connsiteY153" fmla="*/ 432253 h 4242253"/>
                    <a:gd name="connsiteX154" fmla="*/ 7652657 w 8109857"/>
                    <a:gd name="connsiteY154" fmla="*/ 399596 h 4242253"/>
                    <a:gd name="connsiteX155" fmla="*/ 7630886 w 8109857"/>
                    <a:gd name="connsiteY155" fmla="*/ 290738 h 4242253"/>
                    <a:gd name="connsiteX156" fmla="*/ 7641772 w 8109857"/>
                    <a:gd name="connsiteY156" fmla="*/ 247196 h 4242253"/>
                    <a:gd name="connsiteX157" fmla="*/ 7652657 w 8109857"/>
                    <a:gd name="connsiteY157" fmla="*/ 192767 h 4242253"/>
                    <a:gd name="connsiteX158" fmla="*/ 7663543 w 8109857"/>
                    <a:gd name="connsiteY158" fmla="*/ 160110 h 4242253"/>
                    <a:gd name="connsiteX159" fmla="*/ 7674429 w 8109857"/>
                    <a:gd name="connsiteY159" fmla="*/ 116567 h 4242253"/>
                    <a:gd name="connsiteX160" fmla="*/ 7696200 w 8109857"/>
                    <a:gd name="connsiteY160" fmla="*/ 73024 h 4242253"/>
                    <a:gd name="connsiteX161" fmla="*/ 7707086 w 8109857"/>
                    <a:gd name="connsiteY161" fmla="*/ 18596 h 4242253"/>
                    <a:gd name="connsiteX162" fmla="*/ 7783286 w 8109857"/>
                    <a:gd name="connsiteY162" fmla="*/ 40367 h 4242253"/>
                    <a:gd name="connsiteX163" fmla="*/ 8109857 w 8109857"/>
                    <a:gd name="connsiteY163" fmla="*/ 40367 h 4242253"/>
                    <a:gd name="connsiteX164" fmla="*/ 8055429 w 8109857"/>
                    <a:gd name="connsiteY164" fmla="*/ 127453 h 4242253"/>
                    <a:gd name="connsiteX0" fmla="*/ 8044543 w 8109857"/>
                    <a:gd name="connsiteY0" fmla="*/ 258081 h 4242253"/>
                    <a:gd name="connsiteX1" fmla="*/ 7881257 w 8109857"/>
                    <a:gd name="connsiteY1" fmla="*/ 4242253 h 4242253"/>
                    <a:gd name="connsiteX2" fmla="*/ 0 w 8109857"/>
                    <a:gd name="connsiteY2" fmla="*/ 4242253 h 4242253"/>
                    <a:gd name="connsiteX3" fmla="*/ 21772 w 8109857"/>
                    <a:gd name="connsiteY3" fmla="*/ 94796 h 4242253"/>
                    <a:gd name="connsiteX4" fmla="*/ 849086 w 8109857"/>
                    <a:gd name="connsiteY4" fmla="*/ 170996 h 4242253"/>
                    <a:gd name="connsiteX5" fmla="*/ 805543 w 8109857"/>
                    <a:gd name="connsiteY5" fmla="*/ 835024 h 4242253"/>
                    <a:gd name="connsiteX6" fmla="*/ 729343 w 8109857"/>
                    <a:gd name="connsiteY6" fmla="*/ 900338 h 4242253"/>
                    <a:gd name="connsiteX7" fmla="*/ 707572 w 8109857"/>
                    <a:gd name="connsiteY7" fmla="*/ 965653 h 4242253"/>
                    <a:gd name="connsiteX8" fmla="*/ 718457 w 8109857"/>
                    <a:gd name="connsiteY8" fmla="*/ 998310 h 4242253"/>
                    <a:gd name="connsiteX9" fmla="*/ 762000 w 8109857"/>
                    <a:gd name="connsiteY9" fmla="*/ 1052738 h 4242253"/>
                    <a:gd name="connsiteX10" fmla="*/ 783772 w 8109857"/>
                    <a:gd name="connsiteY10" fmla="*/ 1118053 h 4242253"/>
                    <a:gd name="connsiteX11" fmla="*/ 783772 w 8109857"/>
                    <a:gd name="connsiteY11" fmla="*/ 1357538 h 4242253"/>
                    <a:gd name="connsiteX12" fmla="*/ 794657 w 8109857"/>
                    <a:gd name="connsiteY12" fmla="*/ 1390196 h 4242253"/>
                    <a:gd name="connsiteX13" fmla="*/ 816429 w 8109857"/>
                    <a:gd name="connsiteY13" fmla="*/ 1411967 h 4242253"/>
                    <a:gd name="connsiteX14" fmla="*/ 827314 w 8109857"/>
                    <a:gd name="connsiteY14" fmla="*/ 1444624 h 4242253"/>
                    <a:gd name="connsiteX15" fmla="*/ 870857 w 8109857"/>
                    <a:gd name="connsiteY15" fmla="*/ 1509938 h 4242253"/>
                    <a:gd name="connsiteX16" fmla="*/ 881743 w 8109857"/>
                    <a:gd name="connsiteY16" fmla="*/ 1575253 h 4242253"/>
                    <a:gd name="connsiteX17" fmla="*/ 859972 w 8109857"/>
                    <a:gd name="connsiteY17" fmla="*/ 1640567 h 4242253"/>
                    <a:gd name="connsiteX18" fmla="*/ 870857 w 8109857"/>
                    <a:gd name="connsiteY18" fmla="*/ 1738538 h 4242253"/>
                    <a:gd name="connsiteX19" fmla="*/ 881743 w 8109857"/>
                    <a:gd name="connsiteY19" fmla="*/ 1792967 h 4242253"/>
                    <a:gd name="connsiteX20" fmla="*/ 903514 w 8109857"/>
                    <a:gd name="connsiteY20" fmla="*/ 1858281 h 4242253"/>
                    <a:gd name="connsiteX21" fmla="*/ 914400 w 8109857"/>
                    <a:gd name="connsiteY21" fmla="*/ 1923596 h 4242253"/>
                    <a:gd name="connsiteX22" fmla="*/ 947057 w 8109857"/>
                    <a:gd name="connsiteY22" fmla="*/ 1988910 h 4242253"/>
                    <a:gd name="connsiteX23" fmla="*/ 968829 w 8109857"/>
                    <a:gd name="connsiteY23" fmla="*/ 2065110 h 4242253"/>
                    <a:gd name="connsiteX24" fmla="*/ 979714 w 8109857"/>
                    <a:gd name="connsiteY24" fmla="*/ 2097767 h 4242253"/>
                    <a:gd name="connsiteX25" fmla="*/ 957943 w 8109857"/>
                    <a:gd name="connsiteY25" fmla="*/ 2173967 h 4242253"/>
                    <a:gd name="connsiteX26" fmla="*/ 936172 w 8109857"/>
                    <a:gd name="connsiteY26" fmla="*/ 2250167 h 4242253"/>
                    <a:gd name="connsiteX27" fmla="*/ 947057 w 8109857"/>
                    <a:gd name="connsiteY27" fmla="*/ 2402567 h 4242253"/>
                    <a:gd name="connsiteX28" fmla="*/ 925286 w 8109857"/>
                    <a:gd name="connsiteY28" fmla="*/ 2511424 h 4242253"/>
                    <a:gd name="connsiteX29" fmla="*/ 936172 w 8109857"/>
                    <a:gd name="connsiteY29" fmla="*/ 2642053 h 4242253"/>
                    <a:gd name="connsiteX30" fmla="*/ 968829 w 8109857"/>
                    <a:gd name="connsiteY30" fmla="*/ 2674710 h 4242253"/>
                    <a:gd name="connsiteX31" fmla="*/ 990600 w 8109857"/>
                    <a:gd name="connsiteY31" fmla="*/ 2740024 h 4242253"/>
                    <a:gd name="connsiteX32" fmla="*/ 947057 w 8109857"/>
                    <a:gd name="connsiteY32" fmla="*/ 2837996 h 4242253"/>
                    <a:gd name="connsiteX33" fmla="*/ 936172 w 8109857"/>
                    <a:gd name="connsiteY33" fmla="*/ 2870653 h 4242253"/>
                    <a:gd name="connsiteX34" fmla="*/ 914400 w 8109857"/>
                    <a:gd name="connsiteY34" fmla="*/ 2903310 h 4242253"/>
                    <a:gd name="connsiteX35" fmla="*/ 957943 w 8109857"/>
                    <a:gd name="connsiteY35" fmla="*/ 2946853 h 4242253"/>
                    <a:gd name="connsiteX36" fmla="*/ 979714 w 8109857"/>
                    <a:gd name="connsiteY36" fmla="*/ 2979510 h 4242253"/>
                    <a:gd name="connsiteX37" fmla="*/ 1001486 w 8109857"/>
                    <a:gd name="connsiteY37" fmla="*/ 3044824 h 4242253"/>
                    <a:gd name="connsiteX38" fmla="*/ 1023257 w 8109857"/>
                    <a:gd name="connsiteY38" fmla="*/ 3110138 h 4242253"/>
                    <a:gd name="connsiteX39" fmla="*/ 1034143 w 8109857"/>
                    <a:gd name="connsiteY39" fmla="*/ 3142796 h 4242253"/>
                    <a:gd name="connsiteX40" fmla="*/ 1055914 w 8109857"/>
                    <a:gd name="connsiteY40" fmla="*/ 3186338 h 4242253"/>
                    <a:gd name="connsiteX41" fmla="*/ 1110343 w 8109857"/>
                    <a:gd name="connsiteY41" fmla="*/ 3273424 h 4242253"/>
                    <a:gd name="connsiteX42" fmla="*/ 1143000 w 8109857"/>
                    <a:gd name="connsiteY42" fmla="*/ 3327853 h 4242253"/>
                    <a:gd name="connsiteX43" fmla="*/ 1153886 w 8109857"/>
                    <a:gd name="connsiteY43" fmla="*/ 3360510 h 4242253"/>
                    <a:gd name="connsiteX44" fmla="*/ 1143000 w 8109857"/>
                    <a:gd name="connsiteY44" fmla="*/ 3414938 h 4242253"/>
                    <a:gd name="connsiteX45" fmla="*/ 1121229 w 8109857"/>
                    <a:gd name="connsiteY45" fmla="*/ 3480253 h 4242253"/>
                    <a:gd name="connsiteX46" fmla="*/ 1153886 w 8109857"/>
                    <a:gd name="connsiteY46" fmla="*/ 3610881 h 4242253"/>
                    <a:gd name="connsiteX47" fmla="*/ 1186543 w 8109857"/>
                    <a:gd name="connsiteY47" fmla="*/ 3632653 h 4242253"/>
                    <a:gd name="connsiteX48" fmla="*/ 1295400 w 8109857"/>
                    <a:gd name="connsiteY48" fmla="*/ 3632653 h 4242253"/>
                    <a:gd name="connsiteX49" fmla="*/ 1338943 w 8109857"/>
                    <a:gd name="connsiteY49" fmla="*/ 3676196 h 4242253"/>
                    <a:gd name="connsiteX50" fmla="*/ 1404257 w 8109857"/>
                    <a:gd name="connsiteY50" fmla="*/ 3719738 h 4242253"/>
                    <a:gd name="connsiteX51" fmla="*/ 1426029 w 8109857"/>
                    <a:gd name="connsiteY51" fmla="*/ 3752396 h 4242253"/>
                    <a:gd name="connsiteX52" fmla="*/ 1458686 w 8109857"/>
                    <a:gd name="connsiteY52" fmla="*/ 3774167 h 4242253"/>
                    <a:gd name="connsiteX53" fmla="*/ 1556657 w 8109857"/>
                    <a:gd name="connsiteY53" fmla="*/ 3795938 h 4242253"/>
                    <a:gd name="connsiteX54" fmla="*/ 1665514 w 8109857"/>
                    <a:gd name="connsiteY54" fmla="*/ 3817710 h 4242253"/>
                    <a:gd name="connsiteX55" fmla="*/ 1730829 w 8109857"/>
                    <a:gd name="connsiteY55" fmla="*/ 3839481 h 4242253"/>
                    <a:gd name="connsiteX56" fmla="*/ 1872343 w 8109857"/>
                    <a:gd name="connsiteY56" fmla="*/ 3817710 h 4242253"/>
                    <a:gd name="connsiteX57" fmla="*/ 1905000 w 8109857"/>
                    <a:gd name="connsiteY57" fmla="*/ 3806824 h 4242253"/>
                    <a:gd name="connsiteX58" fmla="*/ 1959429 w 8109857"/>
                    <a:gd name="connsiteY58" fmla="*/ 3795938 h 4242253"/>
                    <a:gd name="connsiteX59" fmla="*/ 2198914 w 8109857"/>
                    <a:gd name="connsiteY59" fmla="*/ 3806824 h 4242253"/>
                    <a:gd name="connsiteX60" fmla="*/ 2296886 w 8109857"/>
                    <a:gd name="connsiteY60" fmla="*/ 3839481 h 4242253"/>
                    <a:gd name="connsiteX61" fmla="*/ 2340429 w 8109857"/>
                    <a:gd name="connsiteY61" fmla="*/ 3850367 h 4242253"/>
                    <a:gd name="connsiteX62" fmla="*/ 2460172 w 8109857"/>
                    <a:gd name="connsiteY62" fmla="*/ 3839481 h 4242253"/>
                    <a:gd name="connsiteX63" fmla="*/ 2525486 w 8109857"/>
                    <a:gd name="connsiteY63" fmla="*/ 3817710 h 4242253"/>
                    <a:gd name="connsiteX64" fmla="*/ 2558143 w 8109857"/>
                    <a:gd name="connsiteY64" fmla="*/ 3806824 h 4242253"/>
                    <a:gd name="connsiteX65" fmla="*/ 2732314 w 8109857"/>
                    <a:gd name="connsiteY65" fmla="*/ 3817710 h 4242253"/>
                    <a:gd name="connsiteX66" fmla="*/ 2808514 w 8109857"/>
                    <a:gd name="connsiteY66" fmla="*/ 3806824 h 4242253"/>
                    <a:gd name="connsiteX67" fmla="*/ 3004457 w 8109857"/>
                    <a:gd name="connsiteY67" fmla="*/ 3795938 h 4242253"/>
                    <a:gd name="connsiteX68" fmla="*/ 3135086 w 8109857"/>
                    <a:gd name="connsiteY68" fmla="*/ 3785053 h 4242253"/>
                    <a:gd name="connsiteX69" fmla="*/ 3418114 w 8109857"/>
                    <a:gd name="connsiteY69" fmla="*/ 3785053 h 4242253"/>
                    <a:gd name="connsiteX70" fmla="*/ 3483429 w 8109857"/>
                    <a:gd name="connsiteY70" fmla="*/ 3763281 h 4242253"/>
                    <a:gd name="connsiteX71" fmla="*/ 3516086 w 8109857"/>
                    <a:gd name="connsiteY71" fmla="*/ 3752396 h 4242253"/>
                    <a:gd name="connsiteX72" fmla="*/ 3548743 w 8109857"/>
                    <a:gd name="connsiteY72" fmla="*/ 3741510 h 4242253"/>
                    <a:gd name="connsiteX73" fmla="*/ 3657600 w 8109857"/>
                    <a:gd name="connsiteY73" fmla="*/ 3752396 h 4242253"/>
                    <a:gd name="connsiteX74" fmla="*/ 3744686 w 8109857"/>
                    <a:gd name="connsiteY74" fmla="*/ 3774167 h 4242253"/>
                    <a:gd name="connsiteX75" fmla="*/ 3810000 w 8109857"/>
                    <a:gd name="connsiteY75" fmla="*/ 3795938 h 4242253"/>
                    <a:gd name="connsiteX76" fmla="*/ 3875314 w 8109857"/>
                    <a:gd name="connsiteY76" fmla="*/ 3806824 h 4242253"/>
                    <a:gd name="connsiteX77" fmla="*/ 4027714 w 8109857"/>
                    <a:gd name="connsiteY77" fmla="*/ 3795938 h 4242253"/>
                    <a:gd name="connsiteX78" fmla="*/ 4103914 w 8109857"/>
                    <a:gd name="connsiteY78" fmla="*/ 3785053 h 4242253"/>
                    <a:gd name="connsiteX79" fmla="*/ 4169229 w 8109857"/>
                    <a:gd name="connsiteY79" fmla="*/ 3774167 h 4242253"/>
                    <a:gd name="connsiteX80" fmla="*/ 4278380 w 8109857"/>
                    <a:gd name="connsiteY80" fmla="*/ 3970699 h 4242253"/>
                    <a:gd name="connsiteX81" fmla="*/ 4407243 w 8109857"/>
                    <a:gd name="connsiteY81" fmla="*/ 3978642 h 4242253"/>
                    <a:gd name="connsiteX82" fmla="*/ 4485209 w 8109857"/>
                    <a:gd name="connsiteY82" fmla="*/ 3985409 h 4242253"/>
                    <a:gd name="connsiteX83" fmla="*/ 4565197 w 8109857"/>
                    <a:gd name="connsiteY83" fmla="*/ 3976641 h 4242253"/>
                    <a:gd name="connsiteX84" fmla="*/ 4628606 w 8109857"/>
                    <a:gd name="connsiteY84" fmla="*/ 3981268 h 4242253"/>
                    <a:gd name="connsiteX85" fmla="*/ 4675414 w 8109857"/>
                    <a:gd name="connsiteY85" fmla="*/ 3918947 h 4242253"/>
                    <a:gd name="connsiteX86" fmla="*/ 4715692 w 8109857"/>
                    <a:gd name="connsiteY86" fmla="*/ 3903163 h 4242253"/>
                    <a:gd name="connsiteX87" fmla="*/ 4757057 w 8109857"/>
                    <a:gd name="connsiteY87" fmla="*/ 3883024 h 4242253"/>
                    <a:gd name="connsiteX88" fmla="*/ 4822372 w 8109857"/>
                    <a:gd name="connsiteY88" fmla="*/ 3904796 h 4242253"/>
                    <a:gd name="connsiteX89" fmla="*/ 4898572 w 8109857"/>
                    <a:gd name="connsiteY89" fmla="*/ 3926567 h 4242253"/>
                    <a:gd name="connsiteX90" fmla="*/ 4931229 w 8109857"/>
                    <a:gd name="connsiteY90" fmla="*/ 3915681 h 4242253"/>
                    <a:gd name="connsiteX91" fmla="*/ 5105400 w 8109857"/>
                    <a:gd name="connsiteY91" fmla="*/ 3893910 h 4242253"/>
                    <a:gd name="connsiteX92" fmla="*/ 5148943 w 8109857"/>
                    <a:gd name="connsiteY92" fmla="*/ 3872138 h 4242253"/>
                    <a:gd name="connsiteX93" fmla="*/ 5225143 w 8109857"/>
                    <a:gd name="connsiteY93" fmla="*/ 3817710 h 4242253"/>
                    <a:gd name="connsiteX94" fmla="*/ 5290457 w 8109857"/>
                    <a:gd name="connsiteY94" fmla="*/ 3795938 h 4242253"/>
                    <a:gd name="connsiteX95" fmla="*/ 5475514 w 8109857"/>
                    <a:gd name="connsiteY95" fmla="*/ 3806824 h 4242253"/>
                    <a:gd name="connsiteX96" fmla="*/ 5551714 w 8109857"/>
                    <a:gd name="connsiteY96" fmla="*/ 3828596 h 4242253"/>
                    <a:gd name="connsiteX97" fmla="*/ 5584372 w 8109857"/>
                    <a:gd name="connsiteY97" fmla="*/ 3850367 h 4242253"/>
                    <a:gd name="connsiteX98" fmla="*/ 5627914 w 8109857"/>
                    <a:gd name="connsiteY98" fmla="*/ 3861253 h 4242253"/>
                    <a:gd name="connsiteX99" fmla="*/ 5682343 w 8109857"/>
                    <a:gd name="connsiteY99" fmla="*/ 3850367 h 4242253"/>
                    <a:gd name="connsiteX100" fmla="*/ 5704114 w 8109857"/>
                    <a:gd name="connsiteY100" fmla="*/ 3817710 h 4242253"/>
                    <a:gd name="connsiteX101" fmla="*/ 5725886 w 8109857"/>
                    <a:gd name="connsiteY101" fmla="*/ 3795938 h 4242253"/>
                    <a:gd name="connsiteX102" fmla="*/ 5747657 w 8109857"/>
                    <a:gd name="connsiteY102" fmla="*/ 3763281 h 4242253"/>
                    <a:gd name="connsiteX103" fmla="*/ 5791200 w 8109857"/>
                    <a:gd name="connsiteY103" fmla="*/ 3719738 h 4242253"/>
                    <a:gd name="connsiteX104" fmla="*/ 5965372 w 8109857"/>
                    <a:gd name="connsiteY104" fmla="*/ 3752396 h 4242253"/>
                    <a:gd name="connsiteX105" fmla="*/ 6030686 w 8109857"/>
                    <a:gd name="connsiteY105" fmla="*/ 3774167 h 4242253"/>
                    <a:gd name="connsiteX106" fmla="*/ 6063343 w 8109857"/>
                    <a:gd name="connsiteY106" fmla="*/ 3785053 h 4242253"/>
                    <a:gd name="connsiteX107" fmla="*/ 6161314 w 8109857"/>
                    <a:gd name="connsiteY107" fmla="*/ 3774167 h 4242253"/>
                    <a:gd name="connsiteX108" fmla="*/ 6193972 w 8109857"/>
                    <a:gd name="connsiteY108" fmla="*/ 3763281 h 4242253"/>
                    <a:gd name="connsiteX109" fmla="*/ 6281057 w 8109857"/>
                    <a:gd name="connsiteY109" fmla="*/ 3752396 h 4242253"/>
                    <a:gd name="connsiteX110" fmla="*/ 6564086 w 8109857"/>
                    <a:gd name="connsiteY110" fmla="*/ 3774167 h 4242253"/>
                    <a:gd name="connsiteX111" fmla="*/ 6770914 w 8109857"/>
                    <a:gd name="connsiteY111" fmla="*/ 3763281 h 4242253"/>
                    <a:gd name="connsiteX112" fmla="*/ 6847114 w 8109857"/>
                    <a:gd name="connsiteY112" fmla="*/ 3752396 h 4242253"/>
                    <a:gd name="connsiteX113" fmla="*/ 6955972 w 8109857"/>
                    <a:gd name="connsiteY113" fmla="*/ 3741510 h 4242253"/>
                    <a:gd name="connsiteX114" fmla="*/ 7075714 w 8109857"/>
                    <a:gd name="connsiteY114" fmla="*/ 3719738 h 4242253"/>
                    <a:gd name="connsiteX115" fmla="*/ 7108372 w 8109857"/>
                    <a:gd name="connsiteY115" fmla="*/ 3708853 h 4242253"/>
                    <a:gd name="connsiteX116" fmla="*/ 7173686 w 8109857"/>
                    <a:gd name="connsiteY116" fmla="*/ 3752396 h 4242253"/>
                    <a:gd name="connsiteX117" fmla="*/ 7206343 w 8109857"/>
                    <a:gd name="connsiteY117" fmla="*/ 3774167 h 4242253"/>
                    <a:gd name="connsiteX118" fmla="*/ 7239000 w 8109857"/>
                    <a:gd name="connsiteY118" fmla="*/ 3785053 h 4242253"/>
                    <a:gd name="connsiteX119" fmla="*/ 7304314 w 8109857"/>
                    <a:gd name="connsiteY119" fmla="*/ 3774167 h 4242253"/>
                    <a:gd name="connsiteX120" fmla="*/ 7326086 w 8109857"/>
                    <a:gd name="connsiteY120" fmla="*/ 3708853 h 4242253"/>
                    <a:gd name="connsiteX121" fmla="*/ 7336972 w 8109857"/>
                    <a:gd name="connsiteY121" fmla="*/ 3676196 h 4242253"/>
                    <a:gd name="connsiteX122" fmla="*/ 7369629 w 8109857"/>
                    <a:gd name="connsiteY122" fmla="*/ 3621767 h 4242253"/>
                    <a:gd name="connsiteX123" fmla="*/ 7413172 w 8109857"/>
                    <a:gd name="connsiteY123" fmla="*/ 3610881 h 4242253"/>
                    <a:gd name="connsiteX124" fmla="*/ 7434943 w 8109857"/>
                    <a:gd name="connsiteY124" fmla="*/ 3578224 h 4242253"/>
                    <a:gd name="connsiteX125" fmla="*/ 7456714 w 8109857"/>
                    <a:gd name="connsiteY125" fmla="*/ 3512910 h 4242253"/>
                    <a:gd name="connsiteX126" fmla="*/ 7478486 w 8109857"/>
                    <a:gd name="connsiteY126" fmla="*/ 3447596 h 4242253"/>
                    <a:gd name="connsiteX127" fmla="*/ 7489372 w 8109857"/>
                    <a:gd name="connsiteY127" fmla="*/ 3414938 h 4242253"/>
                    <a:gd name="connsiteX128" fmla="*/ 7500257 w 8109857"/>
                    <a:gd name="connsiteY128" fmla="*/ 3382281 h 4242253"/>
                    <a:gd name="connsiteX129" fmla="*/ 7489372 w 8109857"/>
                    <a:gd name="connsiteY129" fmla="*/ 3197224 h 4242253"/>
                    <a:gd name="connsiteX130" fmla="*/ 7478486 w 8109857"/>
                    <a:gd name="connsiteY130" fmla="*/ 3131910 h 4242253"/>
                    <a:gd name="connsiteX131" fmla="*/ 7467600 w 8109857"/>
                    <a:gd name="connsiteY131" fmla="*/ 2859767 h 4242253"/>
                    <a:gd name="connsiteX132" fmla="*/ 7478486 w 8109857"/>
                    <a:gd name="connsiteY132" fmla="*/ 2576738 h 4242253"/>
                    <a:gd name="connsiteX133" fmla="*/ 7511143 w 8109857"/>
                    <a:gd name="connsiteY133" fmla="*/ 2413453 h 4242253"/>
                    <a:gd name="connsiteX134" fmla="*/ 7532914 w 8109857"/>
                    <a:gd name="connsiteY134" fmla="*/ 2293710 h 4242253"/>
                    <a:gd name="connsiteX135" fmla="*/ 7554686 w 8109857"/>
                    <a:gd name="connsiteY135" fmla="*/ 2119538 h 4242253"/>
                    <a:gd name="connsiteX136" fmla="*/ 7565572 w 8109857"/>
                    <a:gd name="connsiteY136" fmla="*/ 2065110 h 4242253"/>
                    <a:gd name="connsiteX137" fmla="*/ 7587343 w 8109857"/>
                    <a:gd name="connsiteY137" fmla="*/ 1945367 h 4242253"/>
                    <a:gd name="connsiteX138" fmla="*/ 7609114 w 8109857"/>
                    <a:gd name="connsiteY138" fmla="*/ 1629681 h 4242253"/>
                    <a:gd name="connsiteX139" fmla="*/ 7630886 w 8109857"/>
                    <a:gd name="connsiteY139" fmla="*/ 1564367 h 4242253"/>
                    <a:gd name="connsiteX140" fmla="*/ 7652657 w 8109857"/>
                    <a:gd name="connsiteY140" fmla="*/ 1531710 h 4242253"/>
                    <a:gd name="connsiteX141" fmla="*/ 7630886 w 8109857"/>
                    <a:gd name="connsiteY141" fmla="*/ 1281338 h 4242253"/>
                    <a:gd name="connsiteX142" fmla="*/ 7609114 w 8109857"/>
                    <a:gd name="connsiteY142" fmla="*/ 1216024 h 4242253"/>
                    <a:gd name="connsiteX143" fmla="*/ 7576457 w 8109857"/>
                    <a:gd name="connsiteY143" fmla="*/ 1118053 h 4242253"/>
                    <a:gd name="connsiteX144" fmla="*/ 7565572 w 8109857"/>
                    <a:gd name="connsiteY144" fmla="*/ 1085396 h 4242253"/>
                    <a:gd name="connsiteX145" fmla="*/ 7576457 w 8109857"/>
                    <a:gd name="connsiteY145" fmla="*/ 976538 h 4242253"/>
                    <a:gd name="connsiteX146" fmla="*/ 7598229 w 8109857"/>
                    <a:gd name="connsiteY146" fmla="*/ 911224 h 4242253"/>
                    <a:gd name="connsiteX147" fmla="*/ 7630886 w 8109857"/>
                    <a:gd name="connsiteY147" fmla="*/ 802367 h 4242253"/>
                    <a:gd name="connsiteX148" fmla="*/ 7652657 w 8109857"/>
                    <a:gd name="connsiteY148" fmla="*/ 769710 h 4242253"/>
                    <a:gd name="connsiteX149" fmla="*/ 7696200 w 8109857"/>
                    <a:gd name="connsiteY149" fmla="*/ 660853 h 4242253"/>
                    <a:gd name="connsiteX150" fmla="*/ 7707086 w 8109857"/>
                    <a:gd name="connsiteY150" fmla="*/ 628196 h 4242253"/>
                    <a:gd name="connsiteX151" fmla="*/ 7696200 w 8109857"/>
                    <a:gd name="connsiteY151" fmla="*/ 530224 h 4242253"/>
                    <a:gd name="connsiteX152" fmla="*/ 7674429 w 8109857"/>
                    <a:gd name="connsiteY152" fmla="*/ 464910 h 4242253"/>
                    <a:gd name="connsiteX153" fmla="*/ 7663543 w 8109857"/>
                    <a:gd name="connsiteY153" fmla="*/ 432253 h 4242253"/>
                    <a:gd name="connsiteX154" fmla="*/ 7652657 w 8109857"/>
                    <a:gd name="connsiteY154" fmla="*/ 399596 h 4242253"/>
                    <a:gd name="connsiteX155" fmla="*/ 7630886 w 8109857"/>
                    <a:gd name="connsiteY155" fmla="*/ 290738 h 4242253"/>
                    <a:gd name="connsiteX156" fmla="*/ 7641772 w 8109857"/>
                    <a:gd name="connsiteY156" fmla="*/ 247196 h 4242253"/>
                    <a:gd name="connsiteX157" fmla="*/ 7652657 w 8109857"/>
                    <a:gd name="connsiteY157" fmla="*/ 192767 h 4242253"/>
                    <a:gd name="connsiteX158" fmla="*/ 7663543 w 8109857"/>
                    <a:gd name="connsiteY158" fmla="*/ 160110 h 4242253"/>
                    <a:gd name="connsiteX159" fmla="*/ 7674429 w 8109857"/>
                    <a:gd name="connsiteY159" fmla="*/ 116567 h 4242253"/>
                    <a:gd name="connsiteX160" fmla="*/ 7696200 w 8109857"/>
                    <a:gd name="connsiteY160" fmla="*/ 73024 h 4242253"/>
                    <a:gd name="connsiteX161" fmla="*/ 7707086 w 8109857"/>
                    <a:gd name="connsiteY161" fmla="*/ 18596 h 4242253"/>
                    <a:gd name="connsiteX162" fmla="*/ 7783286 w 8109857"/>
                    <a:gd name="connsiteY162" fmla="*/ 40367 h 4242253"/>
                    <a:gd name="connsiteX163" fmla="*/ 8109857 w 8109857"/>
                    <a:gd name="connsiteY163" fmla="*/ 40367 h 4242253"/>
                    <a:gd name="connsiteX164" fmla="*/ 8055429 w 8109857"/>
                    <a:gd name="connsiteY164" fmla="*/ 127453 h 4242253"/>
                    <a:gd name="connsiteX0" fmla="*/ 8044543 w 8109857"/>
                    <a:gd name="connsiteY0" fmla="*/ 258081 h 4242253"/>
                    <a:gd name="connsiteX1" fmla="*/ 7881257 w 8109857"/>
                    <a:gd name="connsiteY1" fmla="*/ 4242253 h 4242253"/>
                    <a:gd name="connsiteX2" fmla="*/ 0 w 8109857"/>
                    <a:gd name="connsiteY2" fmla="*/ 4242253 h 4242253"/>
                    <a:gd name="connsiteX3" fmla="*/ 21772 w 8109857"/>
                    <a:gd name="connsiteY3" fmla="*/ 94796 h 4242253"/>
                    <a:gd name="connsiteX4" fmla="*/ 849086 w 8109857"/>
                    <a:gd name="connsiteY4" fmla="*/ 170996 h 4242253"/>
                    <a:gd name="connsiteX5" fmla="*/ 805543 w 8109857"/>
                    <a:gd name="connsiteY5" fmla="*/ 835024 h 4242253"/>
                    <a:gd name="connsiteX6" fmla="*/ 729343 w 8109857"/>
                    <a:gd name="connsiteY6" fmla="*/ 900338 h 4242253"/>
                    <a:gd name="connsiteX7" fmla="*/ 707572 w 8109857"/>
                    <a:gd name="connsiteY7" fmla="*/ 965653 h 4242253"/>
                    <a:gd name="connsiteX8" fmla="*/ 718457 w 8109857"/>
                    <a:gd name="connsiteY8" fmla="*/ 998310 h 4242253"/>
                    <a:gd name="connsiteX9" fmla="*/ 762000 w 8109857"/>
                    <a:gd name="connsiteY9" fmla="*/ 1052738 h 4242253"/>
                    <a:gd name="connsiteX10" fmla="*/ 783772 w 8109857"/>
                    <a:gd name="connsiteY10" fmla="*/ 1118053 h 4242253"/>
                    <a:gd name="connsiteX11" fmla="*/ 783772 w 8109857"/>
                    <a:gd name="connsiteY11" fmla="*/ 1357538 h 4242253"/>
                    <a:gd name="connsiteX12" fmla="*/ 794657 w 8109857"/>
                    <a:gd name="connsiteY12" fmla="*/ 1390196 h 4242253"/>
                    <a:gd name="connsiteX13" fmla="*/ 816429 w 8109857"/>
                    <a:gd name="connsiteY13" fmla="*/ 1411967 h 4242253"/>
                    <a:gd name="connsiteX14" fmla="*/ 827314 w 8109857"/>
                    <a:gd name="connsiteY14" fmla="*/ 1444624 h 4242253"/>
                    <a:gd name="connsiteX15" fmla="*/ 870857 w 8109857"/>
                    <a:gd name="connsiteY15" fmla="*/ 1509938 h 4242253"/>
                    <a:gd name="connsiteX16" fmla="*/ 881743 w 8109857"/>
                    <a:gd name="connsiteY16" fmla="*/ 1575253 h 4242253"/>
                    <a:gd name="connsiteX17" fmla="*/ 859972 w 8109857"/>
                    <a:gd name="connsiteY17" fmla="*/ 1640567 h 4242253"/>
                    <a:gd name="connsiteX18" fmla="*/ 870857 w 8109857"/>
                    <a:gd name="connsiteY18" fmla="*/ 1738538 h 4242253"/>
                    <a:gd name="connsiteX19" fmla="*/ 881743 w 8109857"/>
                    <a:gd name="connsiteY19" fmla="*/ 1792967 h 4242253"/>
                    <a:gd name="connsiteX20" fmla="*/ 903514 w 8109857"/>
                    <a:gd name="connsiteY20" fmla="*/ 1858281 h 4242253"/>
                    <a:gd name="connsiteX21" fmla="*/ 914400 w 8109857"/>
                    <a:gd name="connsiteY21" fmla="*/ 1923596 h 4242253"/>
                    <a:gd name="connsiteX22" fmla="*/ 947057 w 8109857"/>
                    <a:gd name="connsiteY22" fmla="*/ 1988910 h 4242253"/>
                    <a:gd name="connsiteX23" fmla="*/ 968829 w 8109857"/>
                    <a:gd name="connsiteY23" fmla="*/ 2065110 h 4242253"/>
                    <a:gd name="connsiteX24" fmla="*/ 979714 w 8109857"/>
                    <a:gd name="connsiteY24" fmla="*/ 2097767 h 4242253"/>
                    <a:gd name="connsiteX25" fmla="*/ 957943 w 8109857"/>
                    <a:gd name="connsiteY25" fmla="*/ 2173967 h 4242253"/>
                    <a:gd name="connsiteX26" fmla="*/ 936172 w 8109857"/>
                    <a:gd name="connsiteY26" fmla="*/ 2250167 h 4242253"/>
                    <a:gd name="connsiteX27" fmla="*/ 947057 w 8109857"/>
                    <a:gd name="connsiteY27" fmla="*/ 2402567 h 4242253"/>
                    <a:gd name="connsiteX28" fmla="*/ 925286 w 8109857"/>
                    <a:gd name="connsiteY28" fmla="*/ 2511424 h 4242253"/>
                    <a:gd name="connsiteX29" fmla="*/ 936172 w 8109857"/>
                    <a:gd name="connsiteY29" fmla="*/ 2642053 h 4242253"/>
                    <a:gd name="connsiteX30" fmla="*/ 968829 w 8109857"/>
                    <a:gd name="connsiteY30" fmla="*/ 2674710 h 4242253"/>
                    <a:gd name="connsiteX31" fmla="*/ 990600 w 8109857"/>
                    <a:gd name="connsiteY31" fmla="*/ 2740024 h 4242253"/>
                    <a:gd name="connsiteX32" fmla="*/ 947057 w 8109857"/>
                    <a:gd name="connsiteY32" fmla="*/ 2837996 h 4242253"/>
                    <a:gd name="connsiteX33" fmla="*/ 936172 w 8109857"/>
                    <a:gd name="connsiteY33" fmla="*/ 2870653 h 4242253"/>
                    <a:gd name="connsiteX34" fmla="*/ 914400 w 8109857"/>
                    <a:gd name="connsiteY34" fmla="*/ 2903310 h 4242253"/>
                    <a:gd name="connsiteX35" fmla="*/ 957943 w 8109857"/>
                    <a:gd name="connsiteY35" fmla="*/ 2946853 h 4242253"/>
                    <a:gd name="connsiteX36" fmla="*/ 979714 w 8109857"/>
                    <a:gd name="connsiteY36" fmla="*/ 2979510 h 4242253"/>
                    <a:gd name="connsiteX37" fmla="*/ 1001486 w 8109857"/>
                    <a:gd name="connsiteY37" fmla="*/ 3044824 h 4242253"/>
                    <a:gd name="connsiteX38" fmla="*/ 1023257 w 8109857"/>
                    <a:gd name="connsiteY38" fmla="*/ 3110138 h 4242253"/>
                    <a:gd name="connsiteX39" fmla="*/ 1034143 w 8109857"/>
                    <a:gd name="connsiteY39" fmla="*/ 3142796 h 4242253"/>
                    <a:gd name="connsiteX40" fmla="*/ 1055914 w 8109857"/>
                    <a:gd name="connsiteY40" fmla="*/ 3186338 h 4242253"/>
                    <a:gd name="connsiteX41" fmla="*/ 1110343 w 8109857"/>
                    <a:gd name="connsiteY41" fmla="*/ 3273424 h 4242253"/>
                    <a:gd name="connsiteX42" fmla="*/ 1143000 w 8109857"/>
                    <a:gd name="connsiteY42" fmla="*/ 3327853 h 4242253"/>
                    <a:gd name="connsiteX43" fmla="*/ 1153886 w 8109857"/>
                    <a:gd name="connsiteY43" fmla="*/ 3360510 h 4242253"/>
                    <a:gd name="connsiteX44" fmla="*/ 1143000 w 8109857"/>
                    <a:gd name="connsiteY44" fmla="*/ 3414938 h 4242253"/>
                    <a:gd name="connsiteX45" fmla="*/ 1121229 w 8109857"/>
                    <a:gd name="connsiteY45" fmla="*/ 3480253 h 4242253"/>
                    <a:gd name="connsiteX46" fmla="*/ 1153886 w 8109857"/>
                    <a:gd name="connsiteY46" fmla="*/ 3610881 h 4242253"/>
                    <a:gd name="connsiteX47" fmla="*/ 1186543 w 8109857"/>
                    <a:gd name="connsiteY47" fmla="*/ 3632653 h 4242253"/>
                    <a:gd name="connsiteX48" fmla="*/ 1295400 w 8109857"/>
                    <a:gd name="connsiteY48" fmla="*/ 3632653 h 4242253"/>
                    <a:gd name="connsiteX49" fmla="*/ 1338943 w 8109857"/>
                    <a:gd name="connsiteY49" fmla="*/ 3676196 h 4242253"/>
                    <a:gd name="connsiteX50" fmla="*/ 1404257 w 8109857"/>
                    <a:gd name="connsiteY50" fmla="*/ 3719738 h 4242253"/>
                    <a:gd name="connsiteX51" fmla="*/ 1426029 w 8109857"/>
                    <a:gd name="connsiteY51" fmla="*/ 3752396 h 4242253"/>
                    <a:gd name="connsiteX52" fmla="*/ 1458686 w 8109857"/>
                    <a:gd name="connsiteY52" fmla="*/ 3774167 h 4242253"/>
                    <a:gd name="connsiteX53" fmla="*/ 1556657 w 8109857"/>
                    <a:gd name="connsiteY53" fmla="*/ 3795938 h 4242253"/>
                    <a:gd name="connsiteX54" fmla="*/ 1665514 w 8109857"/>
                    <a:gd name="connsiteY54" fmla="*/ 3817710 h 4242253"/>
                    <a:gd name="connsiteX55" fmla="*/ 1730829 w 8109857"/>
                    <a:gd name="connsiteY55" fmla="*/ 3839481 h 4242253"/>
                    <a:gd name="connsiteX56" fmla="*/ 1872343 w 8109857"/>
                    <a:gd name="connsiteY56" fmla="*/ 3817710 h 4242253"/>
                    <a:gd name="connsiteX57" fmla="*/ 1905000 w 8109857"/>
                    <a:gd name="connsiteY57" fmla="*/ 3806824 h 4242253"/>
                    <a:gd name="connsiteX58" fmla="*/ 1959429 w 8109857"/>
                    <a:gd name="connsiteY58" fmla="*/ 3795938 h 4242253"/>
                    <a:gd name="connsiteX59" fmla="*/ 2198914 w 8109857"/>
                    <a:gd name="connsiteY59" fmla="*/ 3806824 h 4242253"/>
                    <a:gd name="connsiteX60" fmla="*/ 2296886 w 8109857"/>
                    <a:gd name="connsiteY60" fmla="*/ 3839481 h 4242253"/>
                    <a:gd name="connsiteX61" fmla="*/ 2340429 w 8109857"/>
                    <a:gd name="connsiteY61" fmla="*/ 3850367 h 4242253"/>
                    <a:gd name="connsiteX62" fmla="*/ 2460172 w 8109857"/>
                    <a:gd name="connsiteY62" fmla="*/ 3839481 h 4242253"/>
                    <a:gd name="connsiteX63" fmla="*/ 2525486 w 8109857"/>
                    <a:gd name="connsiteY63" fmla="*/ 3817710 h 4242253"/>
                    <a:gd name="connsiteX64" fmla="*/ 2558143 w 8109857"/>
                    <a:gd name="connsiteY64" fmla="*/ 3806824 h 4242253"/>
                    <a:gd name="connsiteX65" fmla="*/ 2732314 w 8109857"/>
                    <a:gd name="connsiteY65" fmla="*/ 3817710 h 4242253"/>
                    <a:gd name="connsiteX66" fmla="*/ 2808514 w 8109857"/>
                    <a:gd name="connsiteY66" fmla="*/ 3806824 h 4242253"/>
                    <a:gd name="connsiteX67" fmla="*/ 3004457 w 8109857"/>
                    <a:gd name="connsiteY67" fmla="*/ 3795938 h 4242253"/>
                    <a:gd name="connsiteX68" fmla="*/ 3135086 w 8109857"/>
                    <a:gd name="connsiteY68" fmla="*/ 3785053 h 4242253"/>
                    <a:gd name="connsiteX69" fmla="*/ 3418114 w 8109857"/>
                    <a:gd name="connsiteY69" fmla="*/ 3785053 h 4242253"/>
                    <a:gd name="connsiteX70" fmla="*/ 3483429 w 8109857"/>
                    <a:gd name="connsiteY70" fmla="*/ 3763281 h 4242253"/>
                    <a:gd name="connsiteX71" fmla="*/ 3516086 w 8109857"/>
                    <a:gd name="connsiteY71" fmla="*/ 3752396 h 4242253"/>
                    <a:gd name="connsiteX72" fmla="*/ 3548743 w 8109857"/>
                    <a:gd name="connsiteY72" fmla="*/ 3741510 h 4242253"/>
                    <a:gd name="connsiteX73" fmla="*/ 3657600 w 8109857"/>
                    <a:gd name="connsiteY73" fmla="*/ 3752396 h 4242253"/>
                    <a:gd name="connsiteX74" fmla="*/ 3744686 w 8109857"/>
                    <a:gd name="connsiteY74" fmla="*/ 3774167 h 4242253"/>
                    <a:gd name="connsiteX75" fmla="*/ 3810000 w 8109857"/>
                    <a:gd name="connsiteY75" fmla="*/ 3795938 h 4242253"/>
                    <a:gd name="connsiteX76" fmla="*/ 3875314 w 8109857"/>
                    <a:gd name="connsiteY76" fmla="*/ 3806824 h 4242253"/>
                    <a:gd name="connsiteX77" fmla="*/ 4027714 w 8109857"/>
                    <a:gd name="connsiteY77" fmla="*/ 3795938 h 4242253"/>
                    <a:gd name="connsiteX78" fmla="*/ 4103914 w 8109857"/>
                    <a:gd name="connsiteY78" fmla="*/ 3785053 h 4242253"/>
                    <a:gd name="connsiteX79" fmla="*/ 4153989 w 8109857"/>
                    <a:gd name="connsiteY79" fmla="*/ 3835127 h 4242253"/>
                    <a:gd name="connsiteX80" fmla="*/ 4278380 w 8109857"/>
                    <a:gd name="connsiteY80" fmla="*/ 3970699 h 4242253"/>
                    <a:gd name="connsiteX81" fmla="*/ 4407243 w 8109857"/>
                    <a:gd name="connsiteY81" fmla="*/ 3978642 h 4242253"/>
                    <a:gd name="connsiteX82" fmla="*/ 4485209 w 8109857"/>
                    <a:gd name="connsiteY82" fmla="*/ 3985409 h 4242253"/>
                    <a:gd name="connsiteX83" fmla="*/ 4565197 w 8109857"/>
                    <a:gd name="connsiteY83" fmla="*/ 3976641 h 4242253"/>
                    <a:gd name="connsiteX84" fmla="*/ 4628606 w 8109857"/>
                    <a:gd name="connsiteY84" fmla="*/ 3981268 h 4242253"/>
                    <a:gd name="connsiteX85" fmla="*/ 4675414 w 8109857"/>
                    <a:gd name="connsiteY85" fmla="*/ 3918947 h 4242253"/>
                    <a:gd name="connsiteX86" fmla="*/ 4715692 w 8109857"/>
                    <a:gd name="connsiteY86" fmla="*/ 3903163 h 4242253"/>
                    <a:gd name="connsiteX87" fmla="*/ 4757057 w 8109857"/>
                    <a:gd name="connsiteY87" fmla="*/ 3883024 h 4242253"/>
                    <a:gd name="connsiteX88" fmla="*/ 4822372 w 8109857"/>
                    <a:gd name="connsiteY88" fmla="*/ 3904796 h 4242253"/>
                    <a:gd name="connsiteX89" fmla="*/ 4898572 w 8109857"/>
                    <a:gd name="connsiteY89" fmla="*/ 3926567 h 4242253"/>
                    <a:gd name="connsiteX90" fmla="*/ 4931229 w 8109857"/>
                    <a:gd name="connsiteY90" fmla="*/ 3915681 h 4242253"/>
                    <a:gd name="connsiteX91" fmla="*/ 5105400 w 8109857"/>
                    <a:gd name="connsiteY91" fmla="*/ 3893910 h 4242253"/>
                    <a:gd name="connsiteX92" fmla="*/ 5148943 w 8109857"/>
                    <a:gd name="connsiteY92" fmla="*/ 3872138 h 4242253"/>
                    <a:gd name="connsiteX93" fmla="*/ 5225143 w 8109857"/>
                    <a:gd name="connsiteY93" fmla="*/ 3817710 h 4242253"/>
                    <a:gd name="connsiteX94" fmla="*/ 5290457 w 8109857"/>
                    <a:gd name="connsiteY94" fmla="*/ 3795938 h 4242253"/>
                    <a:gd name="connsiteX95" fmla="*/ 5475514 w 8109857"/>
                    <a:gd name="connsiteY95" fmla="*/ 3806824 h 4242253"/>
                    <a:gd name="connsiteX96" fmla="*/ 5551714 w 8109857"/>
                    <a:gd name="connsiteY96" fmla="*/ 3828596 h 4242253"/>
                    <a:gd name="connsiteX97" fmla="*/ 5584372 w 8109857"/>
                    <a:gd name="connsiteY97" fmla="*/ 3850367 h 4242253"/>
                    <a:gd name="connsiteX98" fmla="*/ 5627914 w 8109857"/>
                    <a:gd name="connsiteY98" fmla="*/ 3861253 h 4242253"/>
                    <a:gd name="connsiteX99" fmla="*/ 5682343 w 8109857"/>
                    <a:gd name="connsiteY99" fmla="*/ 3850367 h 4242253"/>
                    <a:gd name="connsiteX100" fmla="*/ 5704114 w 8109857"/>
                    <a:gd name="connsiteY100" fmla="*/ 3817710 h 4242253"/>
                    <a:gd name="connsiteX101" fmla="*/ 5725886 w 8109857"/>
                    <a:gd name="connsiteY101" fmla="*/ 3795938 h 4242253"/>
                    <a:gd name="connsiteX102" fmla="*/ 5747657 w 8109857"/>
                    <a:gd name="connsiteY102" fmla="*/ 3763281 h 4242253"/>
                    <a:gd name="connsiteX103" fmla="*/ 5791200 w 8109857"/>
                    <a:gd name="connsiteY103" fmla="*/ 3719738 h 4242253"/>
                    <a:gd name="connsiteX104" fmla="*/ 5965372 w 8109857"/>
                    <a:gd name="connsiteY104" fmla="*/ 3752396 h 4242253"/>
                    <a:gd name="connsiteX105" fmla="*/ 6030686 w 8109857"/>
                    <a:gd name="connsiteY105" fmla="*/ 3774167 h 4242253"/>
                    <a:gd name="connsiteX106" fmla="*/ 6063343 w 8109857"/>
                    <a:gd name="connsiteY106" fmla="*/ 3785053 h 4242253"/>
                    <a:gd name="connsiteX107" fmla="*/ 6161314 w 8109857"/>
                    <a:gd name="connsiteY107" fmla="*/ 3774167 h 4242253"/>
                    <a:gd name="connsiteX108" fmla="*/ 6193972 w 8109857"/>
                    <a:gd name="connsiteY108" fmla="*/ 3763281 h 4242253"/>
                    <a:gd name="connsiteX109" fmla="*/ 6281057 w 8109857"/>
                    <a:gd name="connsiteY109" fmla="*/ 3752396 h 4242253"/>
                    <a:gd name="connsiteX110" fmla="*/ 6564086 w 8109857"/>
                    <a:gd name="connsiteY110" fmla="*/ 3774167 h 4242253"/>
                    <a:gd name="connsiteX111" fmla="*/ 6770914 w 8109857"/>
                    <a:gd name="connsiteY111" fmla="*/ 3763281 h 4242253"/>
                    <a:gd name="connsiteX112" fmla="*/ 6847114 w 8109857"/>
                    <a:gd name="connsiteY112" fmla="*/ 3752396 h 4242253"/>
                    <a:gd name="connsiteX113" fmla="*/ 6955972 w 8109857"/>
                    <a:gd name="connsiteY113" fmla="*/ 3741510 h 4242253"/>
                    <a:gd name="connsiteX114" fmla="*/ 7075714 w 8109857"/>
                    <a:gd name="connsiteY114" fmla="*/ 3719738 h 4242253"/>
                    <a:gd name="connsiteX115" fmla="*/ 7108372 w 8109857"/>
                    <a:gd name="connsiteY115" fmla="*/ 3708853 h 4242253"/>
                    <a:gd name="connsiteX116" fmla="*/ 7173686 w 8109857"/>
                    <a:gd name="connsiteY116" fmla="*/ 3752396 h 4242253"/>
                    <a:gd name="connsiteX117" fmla="*/ 7206343 w 8109857"/>
                    <a:gd name="connsiteY117" fmla="*/ 3774167 h 4242253"/>
                    <a:gd name="connsiteX118" fmla="*/ 7239000 w 8109857"/>
                    <a:gd name="connsiteY118" fmla="*/ 3785053 h 4242253"/>
                    <a:gd name="connsiteX119" fmla="*/ 7304314 w 8109857"/>
                    <a:gd name="connsiteY119" fmla="*/ 3774167 h 4242253"/>
                    <a:gd name="connsiteX120" fmla="*/ 7326086 w 8109857"/>
                    <a:gd name="connsiteY120" fmla="*/ 3708853 h 4242253"/>
                    <a:gd name="connsiteX121" fmla="*/ 7336972 w 8109857"/>
                    <a:gd name="connsiteY121" fmla="*/ 3676196 h 4242253"/>
                    <a:gd name="connsiteX122" fmla="*/ 7369629 w 8109857"/>
                    <a:gd name="connsiteY122" fmla="*/ 3621767 h 4242253"/>
                    <a:gd name="connsiteX123" fmla="*/ 7413172 w 8109857"/>
                    <a:gd name="connsiteY123" fmla="*/ 3610881 h 4242253"/>
                    <a:gd name="connsiteX124" fmla="*/ 7434943 w 8109857"/>
                    <a:gd name="connsiteY124" fmla="*/ 3578224 h 4242253"/>
                    <a:gd name="connsiteX125" fmla="*/ 7456714 w 8109857"/>
                    <a:gd name="connsiteY125" fmla="*/ 3512910 h 4242253"/>
                    <a:gd name="connsiteX126" fmla="*/ 7478486 w 8109857"/>
                    <a:gd name="connsiteY126" fmla="*/ 3447596 h 4242253"/>
                    <a:gd name="connsiteX127" fmla="*/ 7489372 w 8109857"/>
                    <a:gd name="connsiteY127" fmla="*/ 3414938 h 4242253"/>
                    <a:gd name="connsiteX128" fmla="*/ 7500257 w 8109857"/>
                    <a:gd name="connsiteY128" fmla="*/ 3382281 h 4242253"/>
                    <a:gd name="connsiteX129" fmla="*/ 7489372 w 8109857"/>
                    <a:gd name="connsiteY129" fmla="*/ 3197224 h 4242253"/>
                    <a:gd name="connsiteX130" fmla="*/ 7478486 w 8109857"/>
                    <a:gd name="connsiteY130" fmla="*/ 3131910 h 4242253"/>
                    <a:gd name="connsiteX131" fmla="*/ 7467600 w 8109857"/>
                    <a:gd name="connsiteY131" fmla="*/ 2859767 h 4242253"/>
                    <a:gd name="connsiteX132" fmla="*/ 7478486 w 8109857"/>
                    <a:gd name="connsiteY132" fmla="*/ 2576738 h 4242253"/>
                    <a:gd name="connsiteX133" fmla="*/ 7511143 w 8109857"/>
                    <a:gd name="connsiteY133" fmla="*/ 2413453 h 4242253"/>
                    <a:gd name="connsiteX134" fmla="*/ 7532914 w 8109857"/>
                    <a:gd name="connsiteY134" fmla="*/ 2293710 h 4242253"/>
                    <a:gd name="connsiteX135" fmla="*/ 7554686 w 8109857"/>
                    <a:gd name="connsiteY135" fmla="*/ 2119538 h 4242253"/>
                    <a:gd name="connsiteX136" fmla="*/ 7565572 w 8109857"/>
                    <a:gd name="connsiteY136" fmla="*/ 2065110 h 4242253"/>
                    <a:gd name="connsiteX137" fmla="*/ 7587343 w 8109857"/>
                    <a:gd name="connsiteY137" fmla="*/ 1945367 h 4242253"/>
                    <a:gd name="connsiteX138" fmla="*/ 7609114 w 8109857"/>
                    <a:gd name="connsiteY138" fmla="*/ 1629681 h 4242253"/>
                    <a:gd name="connsiteX139" fmla="*/ 7630886 w 8109857"/>
                    <a:gd name="connsiteY139" fmla="*/ 1564367 h 4242253"/>
                    <a:gd name="connsiteX140" fmla="*/ 7652657 w 8109857"/>
                    <a:gd name="connsiteY140" fmla="*/ 1531710 h 4242253"/>
                    <a:gd name="connsiteX141" fmla="*/ 7630886 w 8109857"/>
                    <a:gd name="connsiteY141" fmla="*/ 1281338 h 4242253"/>
                    <a:gd name="connsiteX142" fmla="*/ 7609114 w 8109857"/>
                    <a:gd name="connsiteY142" fmla="*/ 1216024 h 4242253"/>
                    <a:gd name="connsiteX143" fmla="*/ 7576457 w 8109857"/>
                    <a:gd name="connsiteY143" fmla="*/ 1118053 h 4242253"/>
                    <a:gd name="connsiteX144" fmla="*/ 7565572 w 8109857"/>
                    <a:gd name="connsiteY144" fmla="*/ 1085396 h 4242253"/>
                    <a:gd name="connsiteX145" fmla="*/ 7576457 w 8109857"/>
                    <a:gd name="connsiteY145" fmla="*/ 976538 h 4242253"/>
                    <a:gd name="connsiteX146" fmla="*/ 7598229 w 8109857"/>
                    <a:gd name="connsiteY146" fmla="*/ 911224 h 4242253"/>
                    <a:gd name="connsiteX147" fmla="*/ 7630886 w 8109857"/>
                    <a:gd name="connsiteY147" fmla="*/ 802367 h 4242253"/>
                    <a:gd name="connsiteX148" fmla="*/ 7652657 w 8109857"/>
                    <a:gd name="connsiteY148" fmla="*/ 769710 h 4242253"/>
                    <a:gd name="connsiteX149" fmla="*/ 7696200 w 8109857"/>
                    <a:gd name="connsiteY149" fmla="*/ 660853 h 4242253"/>
                    <a:gd name="connsiteX150" fmla="*/ 7707086 w 8109857"/>
                    <a:gd name="connsiteY150" fmla="*/ 628196 h 4242253"/>
                    <a:gd name="connsiteX151" fmla="*/ 7696200 w 8109857"/>
                    <a:gd name="connsiteY151" fmla="*/ 530224 h 4242253"/>
                    <a:gd name="connsiteX152" fmla="*/ 7674429 w 8109857"/>
                    <a:gd name="connsiteY152" fmla="*/ 464910 h 4242253"/>
                    <a:gd name="connsiteX153" fmla="*/ 7663543 w 8109857"/>
                    <a:gd name="connsiteY153" fmla="*/ 432253 h 4242253"/>
                    <a:gd name="connsiteX154" fmla="*/ 7652657 w 8109857"/>
                    <a:gd name="connsiteY154" fmla="*/ 399596 h 4242253"/>
                    <a:gd name="connsiteX155" fmla="*/ 7630886 w 8109857"/>
                    <a:gd name="connsiteY155" fmla="*/ 290738 h 4242253"/>
                    <a:gd name="connsiteX156" fmla="*/ 7641772 w 8109857"/>
                    <a:gd name="connsiteY156" fmla="*/ 247196 h 4242253"/>
                    <a:gd name="connsiteX157" fmla="*/ 7652657 w 8109857"/>
                    <a:gd name="connsiteY157" fmla="*/ 192767 h 4242253"/>
                    <a:gd name="connsiteX158" fmla="*/ 7663543 w 8109857"/>
                    <a:gd name="connsiteY158" fmla="*/ 160110 h 4242253"/>
                    <a:gd name="connsiteX159" fmla="*/ 7674429 w 8109857"/>
                    <a:gd name="connsiteY159" fmla="*/ 116567 h 4242253"/>
                    <a:gd name="connsiteX160" fmla="*/ 7696200 w 8109857"/>
                    <a:gd name="connsiteY160" fmla="*/ 73024 h 4242253"/>
                    <a:gd name="connsiteX161" fmla="*/ 7707086 w 8109857"/>
                    <a:gd name="connsiteY161" fmla="*/ 18596 h 4242253"/>
                    <a:gd name="connsiteX162" fmla="*/ 7783286 w 8109857"/>
                    <a:gd name="connsiteY162" fmla="*/ 40367 h 4242253"/>
                    <a:gd name="connsiteX163" fmla="*/ 8109857 w 8109857"/>
                    <a:gd name="connsiteY163" fmla="*/ 40367 h 4242253"/>
                    <a:gd name="connsiteX164" fmla="*/ 8055429 w 8109857"/>
                    <a:gd name="connsiteY164" fmla="*/ 127453 h 4242253"/>
                    <a:gd name="connsiteX0" fmla="*/ 8044543 w 8109857"/>
                    <a:gd name="connsiteY0" fmla="*/ 224208 h 4208380"/>
                    <a:gd name="connsiteX1" fmla="*/ 7881257 w 8109857"/>
                    <a:gd name="connsiteY1" fmla="*/ 4208380 h 4208380"/>
                    <a:gd name="connsiteX2" fmla="*/ 0 w 8109857"/>
                    <a:gd name="connsiteY2" fmla="*/ 4208380 h 4208380"/>
                    <a:gd name="connsiteX3" fmla="*/ 21772 w 8109857"/>
                    <a:gd name="connsiteY3" fmla="*/ 60923 h 4208380"/>
                    <a:gd name="connsiteX4" fmla="*/ 849086 w 8109857"/>
                    <a:gd name="connsiteY4" fmla="*/ 137123 h 4208380"/>
                    <a:gd name="connsiteX5" fmla="*/ 805543 w 8109857"/>
                    <a:gd name="connsiteY5" fmla="*/ 801151 h 4208380"/>
                    <a:gd name="connsiteX6" fmla="*/ 729343 w 8109857"/>
                    <a:gd name="connsiteY6" fmla="*/ 866465 h 4208380"/>
                    <a:gd name="connsiteX7" fmla="*/ 707572 w 8109857"/>
                    <a:gd name="connsiteY7" fmla="*/ 931780 h 4208380"/>
                    <a:gd name="connsiteX8" fmla="*/ 718457 w 8109857"/>
                    <a:gd name="connsiteY8" fmla="*/ 964437 h 4208380"/>
                    <a:gd name="connsiteX9" fmla="*/ 762000 w 8109857"/>
                    <a:gd name="connsiteY9" fmla="*/ 1018865 h 4208380"/>
                    <a:gd name="connsiteX10" fmla="*/ 783772 w 8109857"/>
                    <a:gd name="connsiteY10" fmla="*/ 1084180 h 4208380"/>
                    <a:gd name="connsiteX11" fmla="*/ 783772 w 8109857"/>
                    <a:gd name="connsiteY11" fmla="*/ 1323665 h 4208380"/>
                    <a:gd name="connsiteX12" fmla="*/ 794657 w 8109857"/>
                    <a:gd name="connsiteY12" fmla="*/ 1356323 h 4208380"/>
                    <a:gd name="connsiteX13" fmla="*/ 816429 w 8109857"/>
                    <a:gd name="connsiteY13" fmla="*/ 1378094 h 4208380"/>
                    <a:gd name="connsiteX14" fmla="*/ 827314 w 8109857"/>
                    <a:gd name="connsiteY14" fmla="*/ 1410751 h 4208380"/>
                    <a:gd name="connsiteX15" fmla="*/ 870857 w 8109857"/>
                    <a:gd name="connsiteY15" fmla="*/ 1476065 h 4208380"/>
                    <a:gd name="connsiteX16" fmla="*/ 881743 w 8109857"/>
                    <a:gd name="connsiteY16" fmla="*/ 1541380 h 4208380"/>
                    <a:gd name="connsiteX17" fmla="*/ 859972 w 8109857"/>
                    <a:gd name="connsiteY17" fmla="*/ 1606694 h 4208380"/>
                    <a:gd name="connsiteX18" fmla="*/ 870857 w 8109857"/>
                    <a:gd name="connsiteY18" fmla="*/ 1704665 h 4208380"/>
                    <a:gd name="connsiteX19" fmla="*/ 881743 w 8109857"/>
                    <a:gd name="connsiteY19" fmla="*/ 1759094 h 4208380"/>
                    <a:gd name="connsiteX20" fmla="*/ 903514 w 8109857"/>
                    <a:gd name="connsiteY20" fmla="*/ 1824408 h 4208380"/>
                    <a:gd name="connsiteX21" fmla="*/ 914400 w 8109857"/>
                    <a:gd name="connsiteY21" fmla="*/ 1889723 h 4208380"/>
                    <a:gd name="connsiteX22" fmla="*/ 947057 w 8109857"/>
                    <a:gd name="connsiteY22" fmla="*/ 1955037 h 4208380"/>
                    <a:gd name="connsiteX23" fmla="*/ 968829 w 8109857"/>
                    <a:gd name="connsiteY23" fmla="*/ 2031237 h 4208380"/>
                    <a:gd name="connsiteX24" fmla="*/ 979714 w 8109857"/>
                    <a:gd name="connsiteY24" fmla="*/ 2063894 h 4208380"/>
                    <a:gd name="connsiteX25" fmla="*/ 957943 w 8109857"/>
                    <a:gd name="connsiteY25" fmla="*/ 2140094 h 4208380"/>
                    <a:gd name="connsiteX26" fmla="*/ 936172 w 8109857"/>
                    <a:gd name="connsiteY26" fmla="*/ 2216294 h 4208380"/>
                    <a:gd name="connsiteX27" fmla="*/ 947057 w 8109857"/>
                    <a:gd name="connsiteY27" fmla="*/ 2368694 h 4208380"/>
                    <a:gd name="connsiteX28" fmla="*/ 925286 w 8109857"/>
                    <a:gd name="connsiteY28" fmla="*/ 2477551 h 4208380"/>
                    <a:gd name="connsiteX29" fmla="*/ 936172 w 8109857"/>
                    <a:gd name="connsiteY29" fmla="*/ 2608180 h 4208380"/>
                    <a:gd name="connsiteX30" fmla="*/ 968829 w 8109857"/>
                    <a:gd name="connsiteY30" fmla="*/ 2640837 h 4208380"/>
                    <a:gd name="connsiteX31" fmla="*/ 990600 w 8109857"/>
                    <a:gd name="connsiteY31" fmla="*/ 2706151 h 4208380"/>
                    <a:gd name="connsiteX32" fmla="*/ 947057 w 8109857"/>
                    <a:gd name="connsiteY32" fmla="*/ 2804123 h 4208380"/>
                    <a:gd name="connsiteX33" fmla="*/ 936172 w 8109857"/>
                    <a:gd name="connsiteY33" fmla="*/ 2836780 h 4208380"/>
                    <a:gd name="connsiteX34" fmla="*/ 914400 w 8109857"/>
                    <a:gd name="connsiteY34" fmla="*/ 2869437 h 4208380"/>
                    <a:gd name="connsiteX35" fmla="*/ 957943 w 8109857"/>
                    <a:gd name="connsiteY35" fmla="*/ 2912980 h 4208380"/>
                    <a:gd name="connsiteX36" fmla="*/ 979714 w 8109857"/>
                    <a:gd name="connsiteY36" fmla="*/ 2945637 h 4208380"/>
                    <a:gd name="connsiteX37" fmla="*/ 1001486 w 8109857"/>
                    <a:gd name="connsiteY37" fmla="*/ 3010951 h 4208380"/>
                    <a:gd name="connsiteX38" fmla="*/ 1023257 w 8109857"/>
                    <a:gd name="connsiteY38" fmla="*/ 3076265 h 4208380"/>
                    <a:gd name="connsiteX39" fmla="*/ 1034143 w 8109857"/>
                    <a:gd name="connsiteY39" fmla="*/ 3108923 h 4208380"/>
                    <a:gd name="connsiteX40" fmla="*/ 1055914 w 8109857"/>
                    <a:gd name="connsiteY40" fmla="*/ 3152465 h 4208380"/>
                    <a:gd name="connsiteX41" fmla="*/ 1110343 w 8109857"/>
                    <a:gd name="connsiteY41" fmla="*/ 3239551 h 4208380"/>
                    <a:gd name="connsiteX42" fmla="*/ 1143000 w 8109857"/>
                    <a:gd name="connsiteY42" fmla="*/ 3293980 h 4208380"/>
                    <a:gd name="connsiteX43" fmla="*/ 1153886 w 8109857"/>
                    <a:gd name="connsiteY43" fmla="*/ 3326637 h 4208380"/>
                    <a:gd name="connsiteX44" fmla="*/ 1143000 w 8109857"/>
                    <a:gd name="connsiteY44" fmla="*/ 3381065 h 4208380"/>
                    <a:gd name="connsiteX45" fmla="*/ 1121229 w 8109857"/>
                    <a:gd name="connsiteY45" fmla="*/ 3446380 h 4208380"/>
                    <a:gd name="connsiteX46" fmla="*/ 1153886 w 8109857"/>
                    <a:gd name="connsiteY46" fmla="*/ 3577008 h 4208380"/>
                    <a:gd name="connsiteX47" fmla="*/ 1186543 w 8109857"/>
                    <a:gd name="connsiteY47" fmla="*/ 3598780 h 4208380"/>
                    <a:gd name="connsiteX48" fmla="*/ 1295400 w 8109857"/>
                    <a:gd name="connsiteY48" fmla="*/ 3598780 h 4208380"/>
                    <a:gd name="connsiteX49" fmla="*/ 1338943 w 8109857"/>
                    <a:gd name="connsiteY49" fmla="*/ 3642323 h 4208380"/>
                    <a:gd name="connsiteX50" fmla="*/ 1404257 w 8109857"/>
                    <a:gd name="connsiteY50" fmla="*/ 3685865 h 4208380"/>
                    <a:gd name="connsiteX51" fmla="*/ 1426029 w 8109857"/>
                    <a:gd name="connsiteY51" fmla="*/ 3718523 h 4208380"/>
                    <a:gd name="connsiteX52" fmla="*/ 1458686 w 8109857"/>
                    <a:gd name="connsiteY52" fmla="*/ 3740294 h 4208380"/>
                    <a:gd name="connsiteX53" fmla="*/ 1556657 w 8109857"/>
                    <a:gd name="connsiteY53" fmla="*/ 3762065 h 4208380"/>
                    <a:gd name="connsiteX54" fmla="*/ 1665514 w 8109857"/>
                    <a:gd name="connsiteY54" fmla="*/ 3783837 h 4208380"/>
                    <a:gd name="connsiteX55" fmla="*/ 1730829 w 8109857"/>
                    <a:gd name="connsiteY55" fmla="*/ 3805608 h 4208380"/>
                    <a:gd name="connsiteX56" fmla="*/ 1872343 w 8109857"/>
                    <a:gd name="connsiteY56" fmla="*/ 3783837 h 4208380"/>
                    <a:gd name="connsiteX57" fmla="*/ 1905000 w 8109857"/>
                    <a:gd name="connsiteY57" fmla="*/ 3772951 h 4208380"/>
                    <a:gd name="connsiteX58" fmla="*/ 1959429 w 8109857"/>
                    <a:gd name="connsiteY58" fmla="*/ 3762065 h 4208380"/>
                    <a:gd name="connsiteX59" fmla="*/ 2198914 w 8109857"/>
                    <a:gd name="connsiteY59" fmla="*/ 3772951 h 4208380"/>
                    <a:gd name="connsiteX60" fmla="*/ 2296886 w 8109857"/>
                    <a:gd name="connsiteY60" fmla="*/ 3805608 h 4208380"/>
                    <a:gd name="connsiteX61" fmla="*/ 2340429 w 8109857"/>
                    <a:gd name="connsiteY61" fmla="*/ 3816494 h 4208380"/>
                    <a:gd name="connsiteX62" fmla="*/ 2460172 w 8109857"/>
                    <a:gd name="connsiteY62" fmla="*/ 3805608 h 4208380"/>
                    <a:gd name="connsiteX63" fmla="*/ 2525486 w 8109857"/>
                    <a:gd name="connsiteY63" fmla="*/ 3783837 h 4208380"/>
                    <a:gd name="connsiteX64" fmla="*/ 2558143 w 8109857"/>
                    <a:gd name="connsiteY64" fmla="*/ 3772951 h 4208380"/>
                    <a:gd name="connsiteX65" fmla="*/ 2732314 w 8109857"/>
                    <a:gd name="connsiteY65" fmla="*/ 3783837 h 4208380"/>
                    <a:gd name="connsiteX66" fmla="*/ 2808514 w 8109857"/>
                    <a:gd name="connsiteY66" fmla="*/ 3772951 h 4208380"/>
                    <a:gd name="connsiteX67" fmla="*/ 3004457 w 8109857"/>
                    <a:gd name="connsiteY67" fmla="*/ 3762065 h 4208380"/>
                    <a:gd name="connsiteX68" fmla="*/ 3135086 w 8109857"/>
                    <a:gd name="connsiteY68" fmla="*/ 3751180 h 4208380"/>
                    <a:gd name="connsiteX69" fmla="*/ 3418114 w 8109857"/>
                    <a:gd name="connsiteY69" fmla="*/ 3751180 h 4208380"/>
                    <a:gd name="connsiteX70" fmla="*/ 3483429 w 8109857"/>
                    <a:gd name="connsiteY70" fmla="*/ 3729408 h 4208380"/>
                    <a:gd name="connsiteX71" fmla="*/ 3516086 w 8109857"/>
                    <a:gd name="connsiteY71" fmla="*/ 3718523 h 4208380"/>
                    <a:gd name="connsiteX72" fmla="*/ 3548743 w 8109857"/>
                    <a:gd name="connsiteY72" fmla="*/ 3707637 h 4208380"/>
                    <a:gd name="connsiteX73" fmla="*/ 3657600 w 8109857"/>
                    <a:gd name="connsiteY73" fmla="*/ 3718523 h 4208380"/>
                    <a:gd name="connsiteX74" fmla="*/ 3744686 w 8109857"/>
                    <a:gd name="connsiteY74" fmla="*/ 3740294 h 4208380"/>
                    <a:gd name="connsiteX75" fmla="*/ 3810000 w 8109857"/>
                    <a:gd name="connsiteY75" fmla="*/ 3762065 h 4208380"/>
                    <a:gd name="connsiteX76" fmla="*/ 3875314 w 8109857"/>
                    <a:gd name="connsiteY76" fmla="*/ 3772951 h 4208380"/>
                    <a:gd name="connsiteX77" fmla="*/ 4027714 w 8109857"/>
                    <a:gd name="connsiteY77" fmla="*/ 3762065 h 4208380"/>
                    <a:gd name="connsiteX78" fmla="*/ 4103914 w 8109857"/>
                    <a:gd name="connsiteY78" fmla="*/ 3751180 h 4208380"/>
                    <a:gd name="connsiteX79" fmla="*/ 4153989 w 8109857"/>
                    <a:gd name="connsiteY79" fmla="*/ 3801254 h 4208380"/>
                    <a:gd name="connsiteX80" fmla="*/ 4278380 w 8109857"/>
                    <a:gd name="connsiteY80" fmla="*/ 3936826 h 4208380"/>
                    <a:gd name="connsiteX81" fmla="*/ 4407243 w 8109857"/>
                    <a:gd name="connsiteY81" fmla="*/ 3944769 h 4208380"/>
                    <a:gd name="connsiteX82" fmla="*/ 4485209 w 8109857"/>
                    <a:gd name="connsiteY82" fmla="*/ 3951536 h 4208380"/>
                    <a:gd name="connsiteX83" fmla="*/ 4565197 w 8109857"/>
                    <a:gd name="connsiteY83" fmla="*/ 3942768 h 4208380"/>
                    <a:gd name="connsiteX84" fmla="*/ 4628606 w 8109857"/>
                    <a:gd name="connsiteY84" fmla="*/ 3947395 h 4208380"/>
                    <a:gd name="connsiteX85" fmla="*/ 4675414 w 8109857"/>
                    <a:gd name="connsiteY85" fmla="*/ 3885074 h 4208380"/>
                    <a:gd name="connsiteX86" fmla="*/ 4715692 w 8109857"/>
                    <a:gd name="connsiteY86" fmla="*/ 3869290 h 4208380"/>
                    <a:gd name="connsiteX87" fmla="*/ 4757057 w 8109857"/>
                    <a:gd name="connsiteY87" fmla="*/ 3849151 h 4208380"/>
                    <a:gd name="connsiteX88" fmla="*/ 4822372 w 8109857"/>
                    <a:gd name="connsiteY88" fmla="*/ 3870923 h 4208380"/>
                    <a:gd name="connsiteX89" fmla="*/ 4898572 w 8109857"/>
                    <a:gd name="connsiteY89" fmla="*/ 3892694 h 4208380"/>
                    <a:gd name="connsiteX90" fmla="*/ 4931229 w 8109857"/>
                    <a:gd name="connsiteY90" fmla="*/ 3881808 h 4208380"/>
                    <a:gd name="connsiteX91" fmla="*/ 5105400 w 8109857"/>
                    <a:gd name="connsiteY91" fmla="*/ 3860037 h 4208380"/>
                    <a:gd name="connsiteX92" fmla="*/ 5148943 w 8109857"/>
                    <a:gd name="connsiteY92" fmla="*/ 3838265 h 4208380"/>
                    <a:gd name="connsiteX93" fmla="*/ 5225143 w 8109857"/>
                    <a:gd name="connsiteY93" fmla="*/ 3783837 h 4208380"/>
                    <a:gd name="connsiteX94" fmla="*/ 5290457 w 8109857"/>
                    <a:gd name="connsiteY94" fmla="*/ 3762065 h 4208380"/>
                    <a:gd name="connsiteX95" fmla="*/ 5475514 w 8109857"/>
                    <a:gd name="connsiteY95" fmla="*/ 3772951 h 4208380"/>
                    <a:gd name="connsiteX96" fmla="*/ 5551714 w 8109857"/>
                    <a:gd name="connsiteY96" fmla="*/ 3794723 h 4208380"/>
                    <a:gd name="connsiteX97" fmla="*/ 5584372 w 8109857"/>
                    <a:gd name="connsiteY97" fmla="*/ 3816494 h 4208380"/>
                    <a:gd name="connsiteX98" fmla="*/ 5627914 w 8109857"/>
                    <a:gd name="connsiteY98" fmla="*/ 3827380 h 4208380"/>
                    <a:gd name="connsiteX99" fmla="*/ 5682343 w 8109857"/>
                    <a:gd name="connsiteY99" fmla="*/ 3816494 h 4208380"/>
                    <a:gd name="connsiteX100" fmla="*/ 5704114 w 8109857"/>
                    <a:gd name="connsiteY100" fmla="*/ 3783837 h 4208380"/>
                    <a:gd name="connsiteX101" fmla="*/ 5725886 w 8109857"/>
                    <a:gd name="connsiteY101" fmla="*/ 3762065 h 4208380"/>
                    <a:gd name="connsiteX102" fmla="*/ 5747657 w 8109857"/>
                    <a:gd name="connsiteY102" fmla="*/ 3729408 h 4208380"/>
                    <a:gd name="connsiteX103" fmla="*/ 5791200 w 8109857"/>
                    <a:gd name="connsiteY103" fmla="*/ 3685865 h 4208380"/>
                    <a:gd name="connsiteX104" fmla="*/ 5965372 w 8109857"/>
                    <a:gd name="connsiteY104" fmla="*/ 3718523 h 4208380"/>
                    <a:gd name="connsiteX105" fmla="*/ 6030686 w 8109857"/>
                    <a:gd name="connsiteY105" fmla="*/ 3740294 h 4208380"/>
                    <a:gd name="connsiteX106" fmla="*/ 6063343 w 8109857"/>
                    <a:gd name="connsiteY106" fmla="*/ 3751180 h 4208380"/>
                    <a:gd name="connsiteX107" fmla="*/ 6161314 w 8109857"/>
                    <a:gd name="connsiteY107" fmla="*/ 3740294 h 4208380"/>
                    <a:gd name="connsiteX108" fmla="*/ 6193972 w 8109857"/>
                    <a:gd name="connsiteY108" fmla="*/ 3729408 h 4208380"/>
                    <a:gd name="connsiteX109" fmla="*/ 6281057 w 8109857"/>
                    <a:gd name="connsiteY109" fmla="*/ 3718523 h 4208380"/>
                    <a:gd name="connsiteX110" fmla="*/ 6564086 w 8109857"/>
                    <a:gd name="connsiteY110" fmla="*/ 3740294 h 4208380"/>
                    <a:gd name="connsiteX111" fmla="*/ 6770914 w 8109857"/>
                    <a:gd name="connsiteY111" fmla="*/ 3729408 h 4208380"/>
                    <a:gd name="connsiteX112" fmla="*/ 6847114 w 8109857"/>
                    <a:gd name="connsiteY112" fmla="*/ 3718523 h 4208380"/>
                    <a:gd name="connsiteX113" fmla="*/ 6955972 w 8109857"/>
                    <a:gd name="connsiteY113" fmla="*/ 3707637 h 4208380"/>
                    <a:gd name="connsiteX114" fmla="*/ 7075714 w 8109857"/>
                    <a:gd name="connsiteY114" fmla="*/ 3685865 h 4208380"/>
                    <a:gd name="connsiteX115" fmla="*/ 7108372 w 8109857"/>
                    <a:gd name="connsiteY115" fmla="*/ 3674980 h 4208380"/>
                    <a:gd name="connsiteX116" fmla="*/ 7173686 w 8109857"/>
                    <a:gd name="connsiteY116" fmla="*/ 3718523 h 4208380"/>
                    <a:gd name="connsiteX117" fmla="*/ 7206343 w 8109857"/>
                    <a:gd name="connsiteY117" fmla="*/ 3740294 h 4208380"/>
                    <a:gd name="connsiteX118" fmla="*/ 7239000 w 8109857"/>
                    <a:gd name="connsiteY118" fmla="*/ 3751180 h 4208380"/>
                    <a:gd name="connsiteX119" fmla="*/ 7304314 w 8109857"/>
                    <a:gd name="connsiteY119" fmla="*/ 3740294 h 4208380"/>
                    <a:gd name="connsiteX120" fmla="*/ 7326086 w 8109857"/>
                    <a:gd name="connsiteY120" fmla="*/ 3674980 h 4208380"/>
                    <a:gd name="connsiteX121" fmla="*/ 7336972 w 8109857"/>
                    <a:gd name="connsiteY121" fmla="*/ 3642323 h 4208380"/>
                    <a:gd name="connsiteX122" fmla="*/ 7369629 w 8109857"/>
                    <a:gd name="connsiteY122" fmla="*/ 3587894 h 4208380"/>
                    <a:gd name="connsiteX123" fmla="*/ 7413172 w 8109857"/>
                    <a:gd name="connsiteY123" fmla="*/ 3577008 h 4208380"/>
                    <a:gd name="connsiteX124" fmla="*/ 7434943 w 8109857"/>
                    <a:gd name="connsiteY124" fmla="*/ 3544351 h 4208380"/>
                    <a:gd name="connsiteX125" fmla="*/ 7456714 w 8109857"/>
                    <a:gd name="connsiteY125" fmla="*/ 3479037 h 4208380"/>
                    <a:gd name="connsiteX126" fmla="*/ 7478486 w 8109857"/>
                    <a:gd name="connsiteY126" fmla="*/ 3413723 h 4208380"/>
                    <a:gd name="connsiteX127" fmla="*/ 7489372 w 8109857"/>
                    <a:gd name="connsiteY127" fmla="*/ 3381065 h 4208380"/>
                    <a:gd name="connsiteX128" fmla="*/ 7500257 w 8109857"/>
                    <a:gd name="connsiteY128" fmla="*/ 3348408 h 4208380"/>
                    <a:gd name="connsiteX129" fmla="*/ 7489372 w 8109857"/>
                    <a:gd name="connsiteY129" fmla="*/ 3163351 h 4208380"/>
                    <a:gd name="connsiteX130" fmla="*/ 7478486 w 8109857"/>
                    <a:gd name="connsiteY130" fmla="*/ 3098037 h 4208380"/>
                    <a:gd name="connsiteX131" fmla="*/ 7467600 w 8109857"/>
                    <a:gd name="connsiteY131" fmla="*/ 2825894 h 4208380"/>
                    <a:gd name="connsiteX132" fmla="*/ 7478486 w 8109857"/>
                    <a:gd name="connsiteY132" fmla="*/ 2542865 h 4208380"/>
                    <a:gd name="connsiteX133" fmla="*/ 7511143 w 8109857"/>
                    <a:gd name="connsiteY133" fmla="*/ 2379580 h 4208380"/>
                    <a:gd name="connsiteX134" fmla="*/ 7532914 w 8109857"/>
                    <a:gd name="connsiteY134" fmla="*/ 2259837 h 4208380"/>
                    <a:gd name="connsiteX135" fmla="*/ 7554686 w 8109857"/>
                    <a:gd name="connsiteY135" fmla="*/ 2085665 h 4208380"/>
                    <a:gd name="connsiteX136" fmla="*/ 7565572 w 8109857"/>
                    <a:gd name="connsiteY136" fmla="*/ 2031237 h 4208380"/>
                    <a:gd name="connsiteX137" fmla="*/ 7587343 w 8109857"/>
                    <a:gd name="connsiteY137" fmla="*/ 1911494 h 4208380"/>
                    <a:gd name="connsiteX138" fmla="*/ 7609114 w 8109857"/>
                    <a:gd name="connsiteY138" fmla="*/ 1595808 h 4208380"/>
                    <a:gd name="connsiteX139" fmla="*/ 7630886 w 8109857"/>
                    <a:gd name="connsiteY139" fmla="*/ 1530494 h 4208380"/>
                    <a:gd name="connsiteX140" fmla="*/ 7652657 w 8109857"/>
                    <a:gd name="connsiteY140" fmla="*/ 1497837 h 4208380"/>
                    <a:gd name="connsiteX141" fmla="*/ 7630886 w 8109857"/>
                    <a:gd name="connsiteY141" fmla="*/ 1247465 h 4208380"/>
                    <a:gd name="connsiteX142" fmla="*/ 7609114 w 8109857"/>
                    <a:gd name="connsiteY142" fmla="*/ 1182151 h 4208380"/>
                    <a:gd name="connsiteX143" fmla="*/ 7576457 w 8109857"/>
                    <a:gd name="connsiteY143" fmla="*/ 1084180 h 4208380"/>
                    <a:gd name="connsiteX144" fmla="*/ 7565572 w 8109857"/>
                    <a:gd name="connsiteY144" fmla="*/ 1051523 h 4208380"/>
                    <a:gd name="connsiteX145" fmla="*/ 7576457 w 8109857"/>
                    <a:gd name="connsiteY145" fmla="*/ 942665 h 4208380"/>
                    <a:gd name="connsiteX146" fmla="*/ 7598229 w 8109857"/>
                    <a:gd name="connsiteY146" fmla="*/ 877351 h 4208380"/>
                    <a:gd name="connsiteX147" fmla="*/ 7630886 w 8109857"/>
                    <a:gd name="connsiteY147" fmla="*/ 768494 h 4208380"/>
                    <a:gd name="connsiteX148" fmla="*/ 7652657 w 8109857"/>
                    <a:gd name="connsiteY148" fmla="*/ 735837 h 4208380"/>
                    <a:gd name="connsiteX149" fmla="*/ 7696200 w 8109857"/>
                    <a:gd name="connsiteY149" fmla="*/ 626980 h 4208380"/>
                    <a:gd name="connsiteX150" fmla="*/ 7707086 w 8109857"/>
                    <a:gd name="connsiteY150" fmla="*/ 594323 h 4208380"/>
                    <a:gd name="connsiteX151" fmla="*/ 7696200 w 8109857"/>
                    <a:gd name="connsiteY151" fmla="*/ 496351 h 4208380"/>
                    <a:gd name="connsiteX152" fmla="*/ 7674429 w 8109857"/>
                    <a:gd name="connsiteY152" fmla="*/ 431037 h 4208380"/>
                    <a:gd name="connsiteX153" fmla="*/ 7663543 w 8109857"/>
                    <a:gd name="connsiteY153" fmla="*/ 398380 h 4208380"/>
                    <a:gd name="connsiteX154" fmla="*/ 7652657 w 8109857"/>
                    <a:gd name="connsiteY154" fmla="*/ 365723 h 4208380"/>
                    <a:gd name="connsiteX155" fmla="*/ 7630886 w 8109857"/>
                    <a:gd name="connsiteY155" fmla="*/ 256865 h 4208380"/>
                    <a:gd name="connsiteX156" fmla="*/ 7641772 w 8109857"/>
                    <a:gd name="connsiteY156" fmla="*/ 213323 h 4208380"/>
                    <a:gd name="connsiteX157" fmla="*/ 7652657 w 8109857"/>
                    <a:gd name="connsiteY157" fmla="*/ 158894 h 4208380"/>
                    <a:gd name="connsiteX158" fmla="*/ 7663543 w 8109857"/>
                    <a:gd name="connsiteY158" fmla="*/ 126237 h 4208380"/>
                    <a:gd name="connsiteX159" fmla="*/ 7674429 w 8109857"/>
                    <a:gd name="connsiteY159" fmla="*/ 82694 h 4208380"/>
                    <a:gd name="connsiteX160" fmla="*/ 7696200 w 8109857"/>
                    <a:gd name="connsiteY160" fmla="*/ 39151 h 4208380"/>
                    <a:gd name="connsiteX161" fmla="*/ 7683022 w 8109857"/>
                    <a:gd name="connsiteY161" fmla="*/ 94101 h 4208380"/>
                    <a:gd name="connsiteX162" fmla="*/ 7783286 w 8109857"/>
                    <a:gd name="connsiteY162" fmla="*/ 6494 h 4208380"/>
                    <a:gd name="connsiteX163" fmla="*/ 8109857 w 8109857"/>
                    <a:gd name="connsiteY163" fmla="*/ 6494 h 4208380"/>
                    <a:gd name="connsiteX164" fmla="*/ 8055429 w 8109857"/>
                    <a:gd name="connsiteY164" fmla="*/ 93580 h 4208380"/>
                    <a:gd name="connsiteX0" fmla="*/ 8044543 w 8109857"/>
                    <a:gd name="connsiteY0" fmla="*/ 217714 h 4201886"/>
                    <a:gd name="connsiteX1" fmla="*/ 7881257 w 8109857"/>
                    <a:gd name="connsiteY1" fmla="*/ 4201886 h 4201886"/>
                    <a:gd name="connsiteX2" fmla="*/ 0 w 8109857"/>
                    <a:gd name="connsiteY2" fmla="*/ 4201886 h 4201886"/>
                    <a:gd name="connsiteX3" fmla="*/ 21772 w 8109857"/>
                    <a:gd name="connsiteY3" fmla="*/ 54429 h 4201886"/>
                    <a:gd name="connsiteX4" fmla="*/ 849086 w 8109857"/>
                    <a:gd name="connsiteY4" fmla="*/ 130629 h 4201886"/>
                    <a:gd name="connsiteX5" fmla="*/ 805543 w 8109857"/>
                    <a:gd name="connsiteY5" fmla="*/ 794657 h 4201886"/>
                    <a:gd name="connsiteX6" fmla="*/ 729343 w 8109857"/>
                    <a:gd name="connsiteY6" fmla="*/ 859971 h 4201886"/>
                    <a:gd name="connsiteX7" fmla="*/ 707572 w 8109857"/>
                    <a:gd name="connsiteY7" fmla="*/ 925286 h 4201886"/>
                    <a:gd name="connsiteX8" fmla="*/ 718457 w 8109857"/>
                    <a:gd name="connsiteY8" fmla="*/ 957943 h 4201886"/>
                    <a:gd name="connsiteX9" fmla="*/ 762000 w 8109857"/>
                    <a:gd name="connsiteY9" fmla="*/ 1012371 h 4201886"/>
                    <a:gd name="connsiteX10" fmla="*/ 783772 w 8109857"/>
                    <a:gd name="connsiteY10" fmla="*/ 1077686 h 4201886"/>
                    <a:gd name="connsiteX11" fmla="*/ 783772 w 8109857"/>
                    <a:gd name="connsiteY11" fmla="*/ 1317171 h 4201886"/>
                    <a:gd name="connsiteX12" fmla="*/ 794657 w 8109857"/>
                    <a:gd name="connsiteY12" fmla="*/ 1349829 h 4201886"/>
                    <a:gd name="connsiteX13" fmla="*/ 816429 w 8109857"/>
                    <a:gd name="connsiteY13" fmla="*/ 1371600 h 4201886"/>
                    <a:gd name="connsiteX14" fmla="*/ 827314 w 8109857"/>
                    <a:gd name="connsiteY14" fmla="*/ 1404257 h 4201886"/>
                    <a:gd name="connsiteX15" fmla="*/ 870857 w 8109857"/>
                    <a:gd name="connsiteY15" fmla="*/ 1469571 h 4201886"/>
                    <a:gd name="connsiteX16" fmla="*/ 881743 w 8109857"/>
                    <a:gd name="connsiteY16" fmla="*/ 1534886 h 4201886"/>
                    <a:gd name="connsiteX17" fmla="*/ 859972 w 8109857"/>
                    <a:gd name="connsiteY17" fmla="*/ 1600200 h 4201886"/>
                    <a:gd name="connsiteX18" fmla="*/ 870857 w 8109857"/>
                    <a:gd name="connsiteY18" fmla="*/ 1698171 h 4201886"/>
                    <a:gd name="connsiteX19" fmla="*/ 881743 w 8109857"/>
                    <a:gd name="connsiteY19" fmla="*/ 1752600 h 4201886"/>
                    <a:gd name="connsiteX20" fmla="*/ 903514 w 8109857"/>
                    <a:gd name="connsiteY20" fmla="*/ 1817914 h 4201886"/>
                    <a:gd name="connsiteX21" fmla="*/ 914400 w 8109857"/>
                    <a:gd name="connsiteY21" fmla="*/ 1883229 h 4201886"/>
                    <a:gd name="connsiteX22" fmla="*/ 947057 w 8109857"/>
                    <a:gd name="connsiteY22" fmla="*/ 1948543 h 4201886"/>
                    <a:gd name="connsiteX23" fmla="*/ 968829 w 8109857"/>
                    <a:gd name="connsiteY23" fmla="*/ 2024743 h 4201886"/>
                    <a:gd name="connsiteX24" fmla="*/ 979714 w 8109857"/>
                    <a:gd name="connsiteY24" fmla="*/ 2057400 h 4201886"/>
                    <a:gd name="connsiteX25" fmla="*/ 957943 w 8109857"/>
                    <a:gd name="connsiteY25" fmla="*/ 2133600 h 4201886"/>
                    <a:gd name="connsiteX26" fmla="*/ 936172 w 8109857"/>
                    <a:gd name="connsiteY26" fmla="*/ 2209800 h 4201886"/>
                    <a:gd name="connsiteX27" fmla="*/ 947057 w 8109857"/>
                    <a:gd name="connsiteY27" fmla="*/ 2362200 h 4201886"/>
                    <a:gd name="connsiteX28" fmla="*/ 925286 w 8109857"/>
                    <a:gd name="connsiteY28" fmla="*/ 2471057 h 4201886"/>
                    <a:gd name="connsiteX29" fmla="*/ 936172 w 8109857"/>
                    <a:gd name="connsiteY29" fmla="*/ 2601686 h 4201886"/>
                    <a:gd name="connsiteX30" fmla="*/ 968829 w 8109857"/>
                    <a:gd name="connsiteY30" fmla="*/ 2634343 h 4201886"/>
                    <a:gd name="connsiteX31" fmla="*/ 990600 w 8109857"/>
                    <a:gd name="connsiteY31" fmla="*/ 2699657 h 4201886"/>
                    <a:gd name="connsiteX32" fmla="*/ 947057 w 8109857"/>
                    <a:gd name="connsiteY32" fmla="*/ 2797629 h 4201886"/>
                    <a:gd name="connsiteX33" fmla="*/ 936172 w 8109857"/>
                    <a:gd name="connsiteY33" fmla="*/ 2830286 h 4201886"/>
                    <a:gd name="connsiteX34" fmla="*/ 914400 w 8109857"/>
                    <a:gd name="connsiteY34" fmla="*/ 2862943 h 4201886"/>
                    <a:gd name="connsiteX35" fmla="*/ 957943 w 8109857"/>
                    <a:gd name="connsiteY35" fmla="*/ 2906486 h 4201886"/>
                    <a:gd name="connsiteX36" fmla="*/ 979714 w 8109857"/>
                    <a:gd name="connsiteY36" fmla="*/ 2939143 h 4201886"/>
                    <a:gd name="connsiteX37" fmla="*/ 1001486 w 8109857"/>
                    <a:gd name="connsiteY37" fmla="*/ 3004457 h 4201886"/>
                    <a:gd name="connsiteX38" fmla="*/ 1023257 w 8109857"/>
                    <a:gd name="connsiteY38" fmla="*/ 3069771 h 4201886"/>
                    <a:gd name="connsiteX39" fmla="*/ 1034143 w 8109857"/>
                    <a:gd name="connsiteY39" fmla="*/ 3102429 h 4201886"/>
                    <a:gd name="connsiteX40" fmla="*/ 1055914 w 8109857"/>
                    <a:gd name="connsiteY40" fmla="*/ 3145971 h 4201886"/>
                    <a:gd name="connsiteX41" fmla="*/ 1110343 w 8109857"/>
                    <a:gd name="connsiteY41" fmla="*/ 3233057 h 4201886"/>
                    <a:gd name="connsiteX42" fmla="*/ 1143000 w 8109857"/>
                    <a:gd name="connsiteY42" fmla="*/ 3287486 h 4201886"/>
                    <a:gd name="connsiteX43" fmla="*/ 1153886 w 8109857"/>
                    <a:gd name="connsiteY43" fmla="*/ 3320143 h 4201886"/>
                    <a:gd name="connsiteX44" fmla="*/ 1143000 w 8109857"/>
                    <a:gd name="connsiteY44" fmla="*/ 3374571 h 4201886"/>
                    <a:gd name="connsiteX45" fmla="*/ 1121229 w 8109857"/>
                    <a:gd name="connsiteY45" fmla="*/ 3439886 h 4201886"/>
                    <a:gd name="connsiteX46" fmla="*/ 1153886 w 8109857"/>
                    <a:gd name="connsiteY46" fmla="*/ 3570514 h 4201886"/>
                    <a:gd name="connsiteX47" fmla="*/ 1186543 w 8109857"/>
                    <a:gd name="connsiteY47" fmla="*/ 3592286 h 4201886"/>
                    <a:gd name="connsiteX48" fmla="*/ 1295400 w 8109857"/>
                    <a:gd name="connsiteY48" fmla="*/ 3592286 h 4201886"/>
                    <a:gd name="connsiteX49" fmla="*/ 1338943 w 8109857"/>
                    <a:gd name="connsiteY49" fmla="*/ 3635829 h 4201886"/>
                    <a:gd name="connsiteX50" fmla="*/ 1404257 w 8109857"/>
                    <a:gd name="connsiteY50" fmla="*/ 3679371 h 4201886"/>
                    <a:gd name="connsiteX51" fmla="*/ 1426029 w 8109857"/>
                    <a:gd name="connsiteY51" fmla="*/ 3712029 h 4201886"/>
                    <a:gd name="connsiteX52" fmla="*/ 1458686 w 8109857"/>
                    <a:gd name="connsiteY52" fmla="*/ 3733800 h 4201886"/>
                    <a:gd name="connsiteX53" fmla="*/ 1556657 w 8109857"/>
                    <a:gd name="connsiteY53" fmla="*/ 3755571 h 4201886"/>
                    <a:gd name="connsiteX54" fmla="*/ 1665514 w 8109857"/>
                    <a:gd name="connsiteY54" fmla="*/ 3777343 h 4201886"/>
                    <a:gd name="connsiteX55" fmla="*/ 1730829 w 8109857"/>
                    <a:gd name="connsiteY55" fmla="*/ 3799114 h 4201886"/>
                    <a:gd name="connsiteX56" fmla="*/ 1872343 w 8109857"/>
                    <a:gd name="connsiteY56" fmla="*/ 3777343 h 4201886"/>
                    <a:gd name="connsiteX57" fmla="*/ 1905000 w 8109857"/>
                    <a:gd name="connsiteY57" fmla="*/ 3766457 h 4201886"/>
                    <a:gd name="connsiteX58" fmla="*/ 1959429 w 8109857"/>
                    <a:gd name="connsiteY58" fmla="*/ 3755571 h 4201886"/>
                    <a:gd name="connsiteX59" fmla="*/ 2198914 w 8109857"/>
                    <a:gd name="connsiteY59" fmla="*/ 3766457 h 4201886"/>
                    <a:gd name="connsiteX60" fmla="*/ 2296886 w 8109857"/>
                    <a:gd name="connsiteY60" fmla="*/ 3799114 h 4201886"/>
                    <a:gd name="connsiteX61" fmla="*/ 2340429 w 8109857"/>
                    <a:gd name="connsiteY61" fmla="*/ 3810000 h 4201886"/>
                    <a:gd name="connsiteX62" fmla="*/ 2460172 w 8109857"/>
                    <a:gd name="connsiteY62" fmla="*/ 3799114 h 4201886"/>
                    <a:gd name="connsiteX63" fmla="*/ 2525486 w 8109857"/>
                    <a:gd name="connsiteY63" fmla="*/ 3777343 h 4201886"/>
                    <a:gd name="connsiteX64" fmla="*/ 2558143 w 8109857"/>
                    <a:gd name="connsiteY64" fmla="*/ 3766457 h 4201886"/>
                    <a:gd name="connsiteX65" fmla="*/ 2732314 w 8109857"/>
                    <a:gd name="connsiteY65" fmla="*/ 3777343 h 4201886"/>
                    <a:gd name="connsiteX66" fmla="*/ 2808514 w 8109857"/>
                    <a:gd name="connsiteY66" fmla="*/ 3766457 h 4201886"/>
                    <a:gd name="connsiteX67" fmla="*/ 3004457 w 8109857"/>
                    <a:gd name="connsiteY67" fmla="*/ 3755571 h 4201886"/>
                    <a:gd name="connsiteX68" fmla="*/ 3135086 w 8109857"/>
                    <a:gd name="connsiteY68" fmla="*/ 3744686 h 4201886"/>
                    <a:gd name="connsiteX69" fmla="*/ 3418114 w 8109857"/>
                    <a:gd name="connsiteY69" fmla="*/ 3744686 h 4201886"/>
                    <a:gd name="connsiteX70" fmla="*/ 3483429 w 8109857"/>
                    <a:gd name="connsiteY70" fmla="*/ 3722914 h 4201886"/>
                    <a:gd name="connsiteX71" fmla="*/ 3516086 w 8109857"/>
                    <a:gd name="connsiteY71" fmla="*/ 3712029 h 4201886"/>
                    <a:gd name="connsiteX72" fmla="*/ 3548743 w 8109857"/>
                    <a:gd name="connsiteY72" fmla="*/ 3701143 h 4201886"/>
                    <a:gd name="connsiteX73" fmla="*/ 3657600 w 8109857"/>
                    <a:gd name="connsiteY73" fmla="*/ 3712029 h 4201886"/>
                    <a:gd name="connsiteX74" fmla="*/ 3744686 w 8109857"/>
                    <a:gd name="connsiteY74" fmla="*/ 3733800 h 4201886"/>
                    <a:gd name="connsiteX75" fmla="*/ 3810000 w 8109857"/>
                    <a:gd name="connsiteY75" fmla="*/ 3755571 h 4201886"/>
                    <a:gd name="connsiteX76" fmla="*/ 3875314 w 8109857"/>
                    <a:gd name="connsiteY76" fmla="*/ 3766457 h 4201886"/>
                    <a:gd name="connsiteX77" fmla="*/ 4027714 w 8109857"/>
                    <a:gd name="connsiteY77" fmla="*/ 3755571 h 4201886"/>
                    <a:gd name="connsiteX78" fmla="*/ 4103914 w 8109857"/>
                    <a:gd name="connsiteY78" fmla="*/ 3744686 h 4201886"/>
                    <a:gd name="connsiteX79" fmla="*/ 4153989 w 8109857"/>
                    <a:gd name="connsiteY79" fmla="*/ 3794760 h 4201886"/>
                    <a:gd name="connsiteX80" fmla="*/ 4278380 w 8109857"/>
                    <a:gd name="connsiteY80" fmla="*/ 3930332 h 4201886"/>
                    <a:gd name="connsiteX81" fmla="*/ 4407243 w 8109857"/>
                    <a:gd name="connsiteY81" fmla="*/ 3938275 h 4201886"/>
                    <a:gd name="connsiteX82" fmla="*/ 4485209 w 8109857"/>
                    <a:gd name="connsiteY82" fmla="*/ 3945042 h 4201886"/>
                    <a:gd name="connsiteX83" fmla="*/ 4565197 w 8109857"/>
                    <a:gd name="connsiteY83" fmla="*/ 3936274 h 4201886"/>
                    <a:gd name="connsiteX84" fmla="*/ 4628606 w 8109857"/>
                    <a:gd name="connsiteY84" fmla="*/ 3940901 h 4201886"/>
                    <a:gd name="connsiteX85" fmla="*/ 4675414 w 8109857"/>
                    <a:gd name="connsiteY85" fmla="*/ 3878580 h 4201886"/>
                    <a:gd name="connsiteX86" fmla="*/ 4715692 w 8109857"/>
                    <a:gd name="connsiteY86" fmla="*/ 3862796 h 4201886"/>
                    <a:gd name="connsiteX87" fmla="*/ 4757057 w 8109857"/>
                    <a:gd name="connsiteY87" fmla="*/ 3842657 h 4201886"/>
                    <a:gd name="connsiteX88" fmla="*/ 4822372 w 8109857"/>
                    <a:gd name="connsiteY88" fmla="*/ 3864429 h 4201886"/>
                    <a:gd name="connsiteX89" fmla="*/ 4898572 w 8109857"/>
                    <a:gd name="connsiteY89" fmla="*/ 3886200 h 4201886"/>
                    <a:gd name="connsiteX90" fmla="*/ 4931229 w 8109857"/>
                    <a:gd name="connsiteY90" fmla="*/ 3875314 h 4201886"/>
                    <a:gd name="connsiteX91" fmla="*/ 5105400 w 8109857"/>
                    <a:gd name="connsiteY91" fmla="*/ 3853543 h 4201886"/>
                    <a:gd name="connsiteX92" fmla="*/ 5148943 w 8109857"/>
                    <a:gd name="connsiteY92" fmla="*/ 3831771 h 4201886"/>
                    <a:gd name="connsiteX93" fmla="*/ 5225143 w 8109857"/>
                    <a:gd name="connsiteY93" fmla="*/ 3777343 h 4201886"/>
                    <a:gd name="connsiteX94" fmla="*/ 5290457 w 8109857"/>
                    <a:gd name="connsiteY94" fmla="*/ 3755571 h 4201886"/>
                    <a:gd name="connsiteX95" fmla="*/ 5475514 w 8109857"/>
                    <a:gd name="connsiteY95" fmla="*/ 3766457 h 4201886"/>
                    <a:gd name="connsiteX96" fmla="*/ 5551714 w 8109857"/>
                    <a:gd name="connsiteY96" fmla="*/ 3788229 h 4201886"/>
                    <a:gd name="connsiteX97" fmla="*/ 5584372 w 8109857"/>
                    <a:gd name="connsiteY97" fmla="*/ 3810000 h 4201886"/>
                    <a:gd name="connsiteX98" fmla="*/ 5627914 w 8109857"/>
                    <a:gd name="connsiteY98" fmla="*/ 3820886 h 4201886"/>
                    <a:gd name="connsiteX99" fmla="*/ 5682343 w 8109857"/>
                    <a:gd name="connsiteY99" fmla="*/ 3810000 h 4201886"/>
                    <a:gd name="connsiteX100" fmla="*/ 5704114 w 8109857"/>
                    <a:gd name="connsiteY100" fmla="*/ 3777343 h 4201886"/>
                    <a:gd name="connsiteX101" fmla="*/ 5725886 w 8109857"/>
                    <a:gd name="connsiteY101" fmla="*/ 3755571 h 4201886"/>
                    <a:gd name="connsiteX102" fmla="*/ 5747657 w 8109857"/>
                    <a:gd name="connsiteY102" fmla="*/ 3722914 h 4201886"/>
                    <a:gd name="connsiteX103" fmla="*/ 5791200 w 8109857"/>
                    <a:gd name="connsiteY103" fmla="*/ 3679371 h 4201886"/>
                    <a:gd name="connsiteX104" fmla="*/ 5965372 w 8109857"/>
                    <a:gd name="connsiteY104" fmla="*/ 3712029 h 4201886"/>
                    <a:gd name="connsiteX105" fmla="*/ 6030686 w 8109857"/>
                    <a:gd name="connsiteY105" fmla="*/ 3733800 h 4201886"/>
                    <a:gd name="connsiteX106" fmla="*/ 6063343 w 8109857"/>
                    <a:gd name="connsiteY106" fmla="*/ 3744686 h 4201886"/>
                    <a:gd name="connsiteX107" fmla="*/ 6161314 w 8109857"/>
                    <a:gd name="connsiteY107" fmla="*/ 3733800 h 4201886"/>
                    <a:gd name="connsiteX108" fmla="*/ 6193972 w 8109857"/>
                    <a:gd name="connsiteY108" fmla="*/ 3722914 h 4201886"/>
                    <a:gd name="connsiteX109" fmla="*/ 6281057 w 8109857"/>
                    <a:gd name="connsiteY109" fmla="*/ 3712029 h 4201886"/>
                    <a:gd name="connsiteX110" fmla="*/ 6564086 w 8109857"/>
                    <a:gd name="connsiteY110" fmla="*/ 3733800 h 4201886"/>
                    <a:gd name="connsiteX111" fmla="*/ 6770914 w 8109857"/>
                    <a:gd name="connsiteY111" fmla="*/ 3722914 h 4201886"/>
                    <a:gd name="connsiteX112" fmla="*/ 6847114 w 8109857"/>
                    <a:gd name="connsiteY112" fmla="*/ 3712029 h 4201886"/>
                    <a:gd name="connsiteX113" fmla="*/ 6955972 w 8109857"/>
                    <a:gd name="connsiteY113" fmla="*/ 3701143 h 4201886"/>
                    <a:gd name="connsiteX114" fmla="*/ 7075714 w 8109857"/>
                    <a:gd name="connsiteY114" fmla="*/ 3679371 h 4201886"/>
                    <a:gd name="connsiteX115" fmla="*/ 7108372 w 8109857"/>
                    <a:gd name="connsiteY115" fmla="*/ 3668486 h 4201886"/>
                    <a:gd name="connsiteX116" fmla="*/ 7173686 w 8109857"/>
                    <a:gd name="connsiteY116" fmla="*/ 3712029 h 4201886"/>
                    <a:gd name="connsiteX117" fmla="*/ 7206343 w 8109857"/>
                    <a:gd name="connsiteY117" fmla="*/ 3733800 h 4201886"/>
                    <a:gd name="connsiteX118" fmla="*/ 7239000 w 8109857"/>
                    <a:gd name="connsiteY118" fmla="*/ 3744686 h 4201886"/>
                    <a:gd name="connsiteX119" fmla="*/ 7304314 w 8109857"/>
                    <a:gd name="connsiteY119" fmla="*/ 3733800 h 4201886"/>
                    <a:gd name="connsiteX120" fmla="*/ 7326086 w 8109857"/>
                    <a:gd name="connsiteY120" fmla="*/ 3668486 h 4201886"/>
                    <a:gd name="connsiteX121" fmla="*/ 7336972 w 8109857"/>
                    <a:gd name="connsiteY121" fmla="*/ 3635829 h 4201886"/>
                    <a:gd name="connsiteX122" fmla="*/ 7369629 w 8109857"/>
                    <a:gd name="connsiteY122" fmla="*/ 3581400 h 4201886"/>
                    <a:gd name="connsiteX123" fmla="*/ 7413172 w 8109857"/>
                    <a:gd name="connsiteY123" fmla="*/ 3570514 h 4201886"/>
                    <a:gd name="connsiteX124" fmla="*/ 7434943 w 8109857"/>
                    <a:gd name="connsiteY124" fmla="*/ 3537857 h 4201886"/>
                    <a:gd name="connsiteX125" fmla="*/ 7456714 w 8109857"/>
                    <a:gd name="connsiteY125" fmla="*/ 3472543 h 4201886"/>
                    <a:gd name="connsiteX126" fmla="*/ 7478486 w 8109857"/>
                    <a:gd name="connsiteY126" fmla="*/ 3407229 h 4201886"/>
                    <a:gd name="connsiteX127" fmla="*/ 7489372 w 8109857"/>
                    <a:gd name="connsiteY127" fmla="*/ 3374571 h 4201886"/>
                    <a:gd name="connsiteX128" fmla="*/ 7500257 w 8109857"/>
                    <a:gd name="connsiteY128" fmla="*/ 3341914 h 4201886"/>
                    <a:gd name="connsiteX129" fmla="*/ 7489372 w 8109857"/>
                    <a:gd name="connsiteY129" fmla="*/ 3156857 h 4201886"/>
                    <a:gd name="connsiteX130" fmla="*/ 7478486 w 8109857"/>
                    <a:gd name="connsiteY130" fmla="*/ 3091543 h 4201886"/>
                    <a:gd name="connsiteX131" fmla="*/ 7467600 w 8109857"/>
                    <a:gd name="connsiteY131" fmla="*/ 2819400 h 4201886"/>
                    <a:gd name="connsiteX132" fmla="*/ 7478486 w 8109857"/>
                    <a:gd name="connsiteY132" fmla="*/ 2536371 h 4201886"/>
                    <a:gd name="connsiteX133" fmla="*/ 7511143 w 8109857"/>
                    <a:gd name="connsiteY133" fmla="*/ 2373086 h 4201886"/>
                    <a:gd name="connsiteX134" fmla="*/ 7532914 w 8109857"/>
                    <a:gd name="connsiteY134" fmla="*/ 2253343 h 4201886"/>
                    <a:gd name="connsiteX135" fmla="*/ 7554686 w 8109857"/>
                    <a:gd name="connsiteY135" fmla="*/ 2079171 h 4201886"/>
                    <a:gd name="connsiteX136" fmla="*/ 7565572 w 8109857"/>
                    <a:gd name="connsiteY136" fmla="*/ 2024743 h 4201886"/>
                    <a:gd name="connsiteX137" fmla="*/ 7587343 w 8109857"/>
                    <a:gd name="connsiteY137" fmla="*/ 1905000 h 4201886"/>
                    <a:gd name="connsiteX138" fmla="*/ 7609114 w 8109857"/>
                    <a:gd name="connsiteY138" fmla="*/ 1589314 h 4201886"/>
                    <a:gd name="connsiteX139" fmla="*/ 7630886 w 8109857"/>
                    <a:gd name="connsiteY139" fmla="*/ 1524000 h 4201886"/>
                    <a:gd name="connsiteX140" fmla="*/ 7652657 w 8109857"/>
                    <a:gd name="connsiteY140" fmla="*/ 1491343 h 4201886"/>
                    <a:gd name="connsiteX141" fmla="*/ 7630886 w 8109857"/>
                    <a:gd name="connsiteY141" fmla="*/ 1240971 h 4201886"/>
                    <a:gd name="connsiteX142" fmla="*/ 7609114 w 8109857"/>
                    <a:gd name="connsiteY142" fmla="*/ 1175657 h 4201886"/>
                    <a:gd name="connsiteX143" fmla="*/ 7576457 w 8109857"/>
                    <a:gd name="connsiteY143" fmla="*/ 1077686 h 4201886"/>
                    <a:gd name="connsiteX144" fmla="*/ 7565572 w 8109857"/>
                    <a:gd name="connsiteY144" fmla="*/ 1045029 h 4201886"/>
                    <a:gd name="connsiteX145" fmla="*/ 7576457 w 8109857"/>
                    <a:gd name="connsiteY145" fmla="*/ 936171 h 4201886"/>
                    <a:gd name="connsiteX146" fmla="*/ 7598229 w 8109857"/>
                    <a:gd name="connsiteY146" fmla="*/ 870857 h 4201886"/>
                    <a:gd name="connsiteX147" fmla="*/ 7630886 w 8109857"/>
                    <a:gd name="connsiteY147" fmla="*/ 762000 h 4201886"/>
                    <a:gd name="connsiteX148" fmla="*/ 7652657 w 8109857"/>
                    <a:gd name="connsiteY148" fmla="*/ 729343 h 4201886"/>
                    <a:gd name="connsiteX149" fmla="*/ 7696200 w 8109857"/>
                    <a:gd name="connsiteY149" fmla="*/ 620486 h 4201886"/>
                    <a:gd name="connsiteX150" fmla="*/ 7707086 w 8109857"/>
                    <a:gd name="connsiteY150" fmla="*/ 587829 h 4201886"/>
                    <a:gd name="connsiteX151" fmla="*/ 7696200 w 8109857"/>
                    <a:gd name="connsiteY151" fmla="*/ 489857 h 4201886"/>
                    <a:gd name="connsiteX152" fmla="*/ 7674429 w 8109857"/>
                    <a:gd name="connsiteY152" fmla="*/ 424543 h 4201886"/>
                    <a:gd name="connsiteX153" fmla="*/ 7663543 w 8109857"/>
                    <a:gd name="connsiteY153" fmla="*/ 391886 h 4201886"/>
                    <a:gd name="connsiteX154" fmla="*/ 7652657 w 8109857"/>
                    <a:gd name="connsiteY154" fmla="*/ 359229 h 4201886"/>
                    <a:gd name="connsiteX155" fmla="*/ 7630886 w 8109857"/>
                    <a:gd name="connsiteY155" fmla="*/ 250371 h 4201886"/>
                    <a:gd name="connsiteX156" fmla="*/ 7641772 w 8109857"/>
                    <a:gd name="connsiteY156" fmla="*/ 206829 h 4201886"/>
                    <a:gd name="connsiteX157" fmla="*/ 7652657 w 8109857"/>
                    <a:gd name="connsiteY157" fmla="*/ 152400 h 4201886"/>
                    <a:gd name="connsiteX158" fmla="*/ 7663543 w 8109857"/>
                    <a:gd name="connsiteY158" fmla="*/ 119743 h 4201886"/>
                    <a:gd name="connsiteX159" fmla="*/ 7674429 w 8109857"/>
                    <a:gd name="connsiteY159" fmla="*/ 76200 h 4201886"/>
                    <a:gd name="connsiteX160" fmla="*/ 7696200 w 8109857"/>
                    <a:gd name="connsiteY160" fmla="*/ 32657 h 4201886"/>
                    <a:gd name="connsiteX161" fmla="*/ 7683022 w 8109857"/>
                    <a:gd name="connsiteY161" fmla="*/ 87607 h 4201886"/>
                    <a:gd name="connsiteX162" fmla="*/ 7800786 w 8109857"/>
                    <a:gd name="connsiteY162" fmla="*/ 94065 h 4201886"/>
                    <a:gd name="connsiteX163" fmla="*/ 8109857 w 8109857"/>
                    <a:gd name="connsiteY163" fmla="*/ 0 h 4201886"/>
                    <a:gd name="connsiteX164" fmla="*/ 8055429 w 8109857"/>
                    <a:gd name="connsiteY164" fmla="*/ 87086 h 4201886"/>
                    <a:gd name="connsiteX0" fmla="*/ 8044543 w 8109857"/>
                    <a:gd name="connsiteY0" fmla="*/ 217714 h 4201886"/>
                    <a:gd name="connsiteX1" fmla="*/ 7881257 w 8109857"/>
                    <a:gd name="connsiteY1" fmla="*/ 4201886 h 4201886"/>
                    <a:gd name="connsiteX2" fmla="*/ 0 w 8109857"/>
                    <a:gd name="connsiteY2" fmla="*/ 4201886 h 4201886"/>
                    <a:gd name="connsiteX3" fmla="*/ 21772 w 8109857"/>
                    <a:gd name="connsiteY3" fmla="*/ 54429 h 4201886"/>
                    <a:gd name="connsiteX4" fmla="*/ 849086 w 8109857"/>
                    <a:gd name="connsiteY4" fmla="*/ 130629 h 4201886"/>
                    <a:gd name="connsiteX5" fmla="*/ 805543 w 8109857"/>
                    <a:gd name="connsiteY5" fmla="*/ 794657 h 4201886"/>
                    <a:gd name="connsiteX6" fmla="*/ 729343 w 8109857"/>
                    <a:gd name="connsiteY6" fmla="*/ 859971 h 4201886"/>
                    <a:gd name="connsiteX7" fmla="*/ 707572 w 8109857"/>
                    <a:gd name="connsiteY7" fmla="*/ 925286 h 4201886"/>
                    <a:gd name="connsiteX8" fmla="*/ 718457 w 8109857"/>
                    <a:gd name="connsiteY8" fmla="*/ 957943 h 4201886"/>
                    <a:gd name="connsiteX9" fmla="*/ 762000 w 8109857"/>
                    <a:gd name="connsiteY9" fmla="*/ 1012371 h 4201886"/>
                    <a:gd name="connsiteX10" fmla="*/ 783772 w 8109857"/>
                    <a:gd name="connsiteY10" fmla="*/ 1077686 h 4201886"/>
                    <a:gd name="connsiteX11" fmla="*/ 783772 w 8109857"/>
                    <a:gd name="connsiteY11" fmla="*/ 1317171 h 4201886"/>
                    <a:gd name="connsiteX12" fmla="*/ 794657 w 8109857"/>
                    <a:gd name="connsiteY12" fmla="*/ 1349829 h 4201886"/>
                    <a:gd name="connsiteX13" fmla="*/ 816429 w 8109857"/>
                    <a:gd name="connsiteY13" fmla="*/ 1371600 h 4201886"/>
                    <a:gd name="connsiteX14" fmla="*/ 827314 w 8109857"/>
                    <a:gd name="connsiteY14" fmla="*/ 1404257 h 4201886"/>
                    <a:gd name="connsiteX15" fmla="*/ 870857 w 8109857"/>
                    <a:gd name="connsiteY15" fmla="*/ 1469571 h 4201886"/>
                    <a:gd name="connsiteX16" fmla="*/ 881743 w 8109857"/>
                    <a:gd name="connsiteY16" fmla="*/ 1534886 h 4201886"/>
                    <a:gd name="connsiteX17" fmla="*/ 859972 w 8109857"/>
                    <a:gd name="connsiteY17" fmla="*/ 1600200 h 4201886"/>
                    <a:gd name="connsiteX18" fmla="*/ 870857 w 8109857"/>
                    <a:gd name="connsiteY18" fmla="*/ 1698171 h 4201886"/>
                    <a:gd name="connsiteX19" fmla="*/ 881743 w 8109857"/>
                    <a:gd name="connsiteY19" fmla="*/ 1752600 h 4201886"/>
                    <a:gd name="connsiteX20" fmla="*/ 903514 w 8109857"/>
                    <a:gd name="connsiteY20" fmla="*/ 1817914 h 4201886"/>
                    <a:gd name="connsiteX21" fmla="*/ 914400 w 8109857"/>
                    <a:gd name="connsiteY21" fmla="*/ 1883229 h 4201886"/>
                    <a:gd name="connsiteX22" fmla="*/ 947057 w 8109857"/>
                    <a:gd name="connsiteY22" fmla="*/ 1948543 h 4201886"/>
                    <a:gd name="connsiteX23" fmla="*/ 968829 w 8109857"/>
                    <a:gd name="connsiteY23" fmla="*/ 2024743 h 4201886"/>
                    <a:gd name="connsiteX24" fmla="*/ 979714 w 8109857"/>
                    <a:gd name="connsiteY24" fmla="*/ 2057400 h 4201886"/>
                    <a:gd name="connsiteX25" fmla="*/ 957943 w 8109857"/>
                    <a:gd name="connsiteY25" fmla="*/ 2133600 h 4201886"/>
                    <a:gd name="connsiteX26" fmla="*/ 936172 w 8109857"/>
                    <a:gd name="connsiteY26" fmla="*/ 2209800 h 4201886"/>
                    <a:gd name="connsiteX27" fmla="*/ 947057 w 8109857"/>
                    <a:gd name="connsiteY27" fmla="*/ 2362200 h 4201886"/>
                    <a:gd name="connsiteX28" fmla="*/ 925286 w 8109857"/>
                    <a:gd name="connsiteY28" fmla="*/ 2471057 h 4201886"/>
                    <a:gd name="connsiteX29" fmla="*/ 936172 w 8109857"/>
                    <a:gd name="connsiteY29" fmla="*/ 2601686 h 4201886"/>
                    <a:gd name="connsiteX30" fmla="*/ 968829 w 8109857"/>
                    <a:gd name="connsiteY30" fmla="*/ 2634343 h 4201886"/>
                    <a:gd name="connsiteX31" fmla="*/ 990600 w 8109857"/>
                    <a:gd name="connsiteY31" fmla="*/ 2699657 h 4201886"/>
                    <a:gd name="connsiteX32" fmla="*/ 947057 w 8109857"/>
                    <a:gd name="connsiteY32" fmla="*/ 2797629 h 4201886"/>
                    <a:gd name="connsiteX33" fmla="*/ 936172 w 8109857"/>
                    <a:gd name="connsiteY33" fmla="*/ 2830286 h 4201886"/>
                    <a:gd name="connsiteX34" fmla="*/ 914400 w 8109857"/>
                    <a:gd name="connsiteY34" fmla="*/ 2862943 h 4201886"/>
                    <a:gd name="connsiteX35" fmla="*/ 957943 w 8109857"/>
                    <a:gd name="connsiteY35" fmla="*/ 2906486 h 4201886"/>
                    <a:gd name="connsiteX36" fmla="*/ 979714 w 8109857"/>
                    <a:gd name="connsiteY36" fmla="*/ 2939143 h 4201886"/>
                    <a:gd name="connsiteX37" fmla="*/ 1001486 w 8109857"/>
                    <a:gd name="connsiteY37" fmla="*/ 3004457 h 4201886"/>
                    <a:gd name="connsiteX38" fmla="*/ 1023257 w 8109857"/>
                    <a:gd name="connsiteY38" fmla="*/ 3069771 h 4201886"/>
                    <a:gd name="connsiteX39" fmla="*/ 1034143 w 8109857"/>
                    <a:gd name="connsiteY39" fmla="*/ 3102429 h 4201886"/>
                    <a:gd name="connsiteX40" fmla="*/ 1055914 w 8109857"/>
                    <a:gd name="connsiteY40" fmla="*/ 3145971 h 4201886"/>
                    <a:gd name="connsiteX41" fmla="*/ 1110343 w 8109857"/>
                    <a:gd name="connsiteY41" fmla="*/ 3233057 h 4201886"/>
                    <a:gd name="connsiteX42" fmla="*/ 1143000 w 8109857"/>
                    <a:gd name="connsiteY42" fmla="*/ 3287486 h 4201886"/>
                    <a:gd name="connsiteX43" fmla="*/ 1153886 w 8109857"/>
                    <a:gd name="connsiteY43" fmla="*/ 3320143 h 4201886"/>
                    <a:gd name="connsiteX44" fmla="*/ 1143000 w 8109857"/>
                    <a:gd name="connsiteY44" fmla="*/ 3374571 h 4201886"/>
                    <a:gd name="connsiteX45" fmla="*/ 1121229 w 8109857"/>
                    <a:gd name="connsiteY45" fmla="*/ 3439886 h 4201886"/>
                    <a:gd name="connsiteX46" fmla="*/ 1153886 w 8109857"/>
                    <a:gd name="connsiteY46" fmla="*/ 3570514 h 4201886"/>
                    <a:gd name="connsiteX47" fmla="*/ 1186543 w 8109857"/>
                    <a:gd name="connsiteY47" fmla="*/ 3592286 h 4201886"/>
                    <a:gd name="connsiteX48" fmla="*/ 1295400 w 8109857"/>
                    <a:gd name="connsiteY48" fmla="*/ 3592286 h 4201886"/>
                    <a:gd name="connsiteX49" fmla="*/ 1338943 w 8109857"/>
                    <a:gd name="connsiteY49" fmla="*/ 3635829 h 4201886"/>
                    <a:gd name="connsiteX50" fmla="*/ 1404257 w 8109857"/>
                    <a:gd name="connsiteY50" fmla="*/ 3679371 h 4201886"/>
                    <a:gd name="connsiteX51" fmla="*/ 1426029 w 8109857"/>
                    <a:gd name="connsiteY51" fmla="*/ 3712029 h 4201886"/>
                    <a:gd name="connsiteX52" fmla="*/ 1458686 w 8109857"/>
                    <a:gd name="connsiteY52" fmla="*/ 3733800 h 4201886"/>
                    <a:gd name="connsiteX53" fmla="*/ 1556657 w 8109857"/>
                    <a:gd name="connsiteY53" fmla="*/ 3755571 h 4201886"/>
                    <a:gd name="connsiteX54" fmla="*/ 1665514 w 8109857"/>
                    <a:gd name="connsiteY54" fmla="*/ 3777343 h 4201886"/>
                    <a:gd name="connsiteX55" fmla="*/ 1730829 w 8109857"/>
                    <a:gd name="connsiteY55" fmla="*/ 3799114 h 4201886"/>
                    <a:gd name="connsiteX56" fmla="*/ 1872343 w 8109857"/>
                    <a:gd name="connsiteY56" fmla="*/ 3777343 h 4201886"/>
                    <a:gd name="connsiteX57" fmla="*/ 1905000 w 8109857"/>
                    <a:gd name="connsiteY57" fmla="*/ 3766457 h 4201886"/>
                    <a:gd name="connsiteX58" fmla="*/ 1959429 w 8109857"/>
                    <a:gd name="connsiteY58" fmla="*/ 3755571 h 4201886"/>
                    <a:gd name="connsiteX59" fmla="*/ 2198914 w 8109857"/>
                    <a:gd name="connsiteY59" fmla="*/ 3766457 h 4201886"/>
                    <a:gd name="connsiteX60" fmla="*/ 2296886 w 8109857"/>
                    <a:gd name="connsiteY60" fmla="*/ 3799114 h 4201886"/>
                    <a:gd name="connsiteX61" fmla="*/ 2340429 w 8109857"/>
                    <a:gd name="connsiteY61" fmla="*/ 3810000 h 4201886"/>
                    <a:gd name="connsiteX62" fmla="*/ 2460172 w 8109857"/>
                    <a:gd name="connsiteY62" fmla="*/ 3799114 h 4201886"/>
                    <a:gd name="connsiteX63" fmla="*/ 2525486 w 8109857"/>
                    <a:gd name="connsiteY63" fmla="*/ 3777343 h 4201886"/>
                    <a:gd name="connsiteX64" fmla="*/ 2558143 w 8109857"/>
                    <a:gd name="connsiteY64" fmla="*/ 3766457 h 4201886"/>
                    <a:gd name="connsiteX65" fmla="*/ 2732314 w 8109857"/>
                    <a:gd name="connsiteY65" fmla="*/ 3777343 h 4201886"/>
                    <a:gd name="connsiteX66" fmla="*/ 2808514 w 8109857"/>
                    <a:gd name="connsiteY66" fmla="*/ 3766457 h 4201886"/>
                    <a:gd name="connsiteX67" fmla="*/ 3004457 w 8109857"/>
                    <a:gd name="connsiteY67" fmla="*/ 3755571 h 4201886"/>
                    <a:gd name="connsiteX68" fmla="*/ 3135086 w 8109857"/>
                    <a:gd name="connsiteY68" fmla="*/ 3744686 h 4201886"/>
                    <a:gd name="connsiteX69" fmla="*/ 3418114 w 8109857"/>
                    <a:gd name="connsiteY69" fmla="*/ 3744686 h 4201886"/>
                    <a:gd name="connsiteX70" fmla="*/ 3483429 w 8109857"/>
                    <a:gd name="connsiteY70" fmla="*/ 3722914 h 4201886"/>
                    <a:gd name="connsiteX71" fmla="*/ 3516086 w 8109857"/>
                    <a:gd name="connsiteY71" fmla="*/ 3712029 h 4201886"/>
                    <a:gd name="connsiteX72" fmla="*/ 3548743 w 8109857"/>
                    <a:gd name="connsiteY72" fmla="*/ 3701143 h 4201886"/>
                    <a:gd name="connsiteX73" fmla="*/ 3657600 w 8109857"/>
                    <a:gd name="connsiteY73" fmla="*/ 3712029 h 4201886"/>
                    <a:gd name="connsiteX74" fmla="*/ 3744686 w 8109857"/>
                    <a:gd name="connsiteY74" fmla="*/ 3733800 h 4201886"/>
                    <a:gd name="connsiteX75" fmla="*/ 3810000 w 8109857"/>
                    <a:gd name="connsiteY75" fmla="*/ 3755571 h 4201886"/>
                    <a:gd name="connsiteX76" fmla="*/ 3875314 w 8109857"/>
                    <a:gd name="connsiteY76" fmla="*/ 3766457 h 4201886"/>
                    <a:gd name="connsiteX77" fmla="*/ 4027714 w 8109857"/>
                    <a:gd name="connsiteY77" fmla="*/ 3755571 h 4201886"/>
                    <a:gd name="connsiteX78" fmla="*/ 4103914 w 8109857"/>
                    <a:gd name="connsiteY78" fmla="*/ 3744686 h 4201886"/>
                    <a:gd name="connsiteX79" fmla="*/ 4153989 w 8109857"/>
                    <a:gd name="connsiteY79" fmla="*/ 3794760 h 4201886"/>
                    <a:gd name="connsiteX80" fmla="*/ 4278380 w 8109857"/>
                    <a:gd name="connsiteY80" fmla="*/ 3930332 h 4201886"/>
                    <a:gd name="connsiteX81" fmla="*/ 4407243 w 8109857"/>
                    <a:gd name="connsiteY81" fmla="*/ 3938275 h 4201886"/>
                    <a:gd name="connsiteX82" fmla="*/ 4485209 w 8109857"/>
                    <a:gd name="connsiteY82" fmla="*/ 3945042 h 4201886"/>
                    <a:gd name="connsiteX83" fmla="*/ 4565197 w 8109857"/>
                    <a:gd name="connsiteY83" fmla="*/ 3936274 h 4201886"/>
                    <a:gd name="connsiteX84" fmla="*/ 4628606 w 8109857"/>
                    <a:gd name="connsiteY84" fmla="*/ 3940901 h 4201886"/>
                    <a:gd name="connsiteX85" fmla="*/ 4675414 w 8109857"/>
                    <a:gd name="connsiteY85" fmla="*/ 3878580 h 4201886"/>
                    <a:gd name="connsiteX86" fmla="*/ 4715692 w 8109857"/>
                    <a:gd name="connsiteY86" fmla="*/ 3862796 h 4201886"/>
                    <a:gd name="connsiteX87" fmla="*/ 4757057 w 8109857"/>
                    <a:gd name="connsiteY87" fmla="*/ 3842657 h 4201886"/>
                    <a:gd name="connsiteX88" fmla="*/ 4822372 w 8109857"/>
                    <a:gd name="connsiteY88" fmla="*/ 3864429 h 4201886"/>
                    <a:gd name="connsiteX89" fmla="*/ 4898572 w 8109857"/>
                    <a:gd name="connsiteY89" fmla="*/ 3886200 h 4201886"/>
                    <a:gd name="connsiteX90" fmla="*/ 4931229 w 8109857"/>
                    <a:gd name="connsiteY90" fmla="*/ 3875314 h 4201886"/>
                    <a:gd name="connsiteX91" fmla="*/ 5105400 w 8109857"/>
                    <a:gd name="connsiteY91" fmla="*/ 3853543 h 4201886"/>
                    <a:gd name="connsiteX92" fmla="*/ 5148943 w 8109857"/>
                    <a:gd name="connsiteY92" fmla="*/ 3831771 h 4201886"/>
                    <a:gd name="connsiteX93" fmla="*/ 5225143 w 8109857"/>
                    <a:gd name="connsiteY93" fmla="*/ 3777343 h 4201886"/>
                    <a:gd name="connsiteX94" fmla="*/ 5290457 w 8109857"/>
                    <a:gd name="connsiteY94" fmla="*/ 3755571 h 4201886"/>
                    <a:gd name="connsiteX95" fmla="*/ 5475514 w 8109857"/>
                    <a:gd name="connsiteY95" fmla="*/ 3766457 h 4201886"/>
                    <a:gd name="connsiteX96" fmla="*/ 5551714 w 8109857"/>
                    <a:gd name="connsiteY96" fmla="*/ 3788229 h 4201886"/>
                    <a:gd name="connsiteX97" fmla="*/ 5584372 w 8109857"/>
                    <a:gd name="connsiteY97" fmla="*/ 3810000 h 4201886"/>
                    <a:gd name="connsiteX98" fmla="*/ 5627914 w 8109857"/>
                    <a:gd name="connsiteY98" fmla="*/ 3820886 h 4201886"/>
                    <a:gd name="connsiteX99" fmla="*/ 5682343 w 8109857"/>
                    <a:gd name="connsiteY99" fmla="*/ 3810000 h 4201886"/>
                    <a:gd name="connsiteX100" fmla="*/ 5704114 w 8109857"/>
                    <a:gd name="connsiteY100" fmla="*/ 3777343 h 4201886"/>
                    <a:gd name="connsiteX101" fmla="*/ 5725886 w 8109857"/>
                    <a:gd name="connsiteY101" fmla="*/ 3755571 h 4201886"/>
                    <a:gd name="connsiteX102" fmla="*/ 5747657 w 8109857"/>
                    <a:gd name="connsiteY102" fmla="*/ 3722914 h 4201886"/>
                    <a:gd name="connsiteX103" fmla="*/ 5791200 w 8109857"/>
                    <a:gd name="connsiteY103" fmla="*/ 3679371 h 4201886"/>
                    <a:gd name="connsiteX104" fmla="*/ 5965372 w 8109857"/>
                    <a:gd name="connsiteY104" fmla="*/ 3712029 h 4201886"/>
                    <a:gd name="connsiteX105" fmla="*/ 6030686 w 8109857"/>
                    <a:gd name="connsiteY105" fmla="*/ 3733800 h 4201886"/>
                    <a:gd name="connsiteX106" fmla="*/ 6063343 w 8109857"/>
                    <a:gd name="connsiteY106" fmla="*/ 3744686 h 4201886"/>
                    <a:gd name="connsiteX107" fmla="*/ 6161314 w 8109857"/>
                    <a:gd name="connsiteY107" fmla="*/ 3733800 h 4201886"/>
                    <a:gd name="connsiteX108" fmla="*/ 6193972 w 8109857"/>
                    <a:gd name="connsiteY108" fmla="*/ 3722914 h 4201886"/>
                    <a:gd name="connsiteX109" fmla="*/ 6281057 w 8109857"/>
                    <a:gd name="connsiteY109" fmla="*/ 3712029 h 4201886"/>
                    <a:gd name="connsiteX110" fmla="*/ 6564086 w 8109857"/>
                    <a:gd name="connsiteY110" fmla="*/ 3733800 h 4201886"/>
                    <a:gd name="connsiteX111" fmla="*/ 6770914 w 8109857"/>
                    <a:gd name="connsiteY111" fmla="*/ 3722914 h 4201886"/>
                    <a:gd name="connsiteX112" fmla="*/ 6847114 w 8109857"/>
                    <a:gd name="connsiteY112" fmla="*/ 3712029 h 4201886"/>
                    <a:gd name="connsiteX113" fmla="*/ 6955972 w 8109857"/>
                    <a:gd name="connsiteY113" fmla="*/ 3701143 h 4201886"/>
                    <a:gd name="connsiteX114" fmla="*/ 7075714 w 8109857"/>
                    <a:gd name="connsiteY114" fmla="*/ 3679371 h 4201886"/>
                    <a:gd name="connsiteX115" fmla="*/ 7108372 w 8109857"/>
                    <a:gd name="connsiteY115" fmla="*/ 3668486 h 4201886"/>
                    <a:gd name="connsiteX116" fmla="*/ 7173686 w 8109857"/>
                    <a:gd name="connsiteY116" fmla="*/ 3712029 h 4201886"/>
                    <a:gd name="connsiteX117" fmla="*/ 7206343 w 8109857"/>
                    <a:gd name="connsiteY117" fmla="*/ 3733800 h 4201886"/>
                    <a:gd name="connsiteX118" fmla="*/ 7239000 w 8109857"/>
                    <a:gd name="connsiteY118" fmla="*/ 3744686 h 4201886"/>
                    <a:gd name="connsiteX119" fmla="*/ 7304314 w 8109857"/>
                    <a:gd name="connsiteY119" fmla="*/ 3733800 h 4201886"/>
                    <a:gd name="connsiteX120" fmla="*/ 7326086 w 8109857"/>
                    <a:gd name="connsiteY120" fmla="*/ 3668486 h 4201886"/>
                    <a:gd name="connsiteX121" fmla="*/ 7336972 w 8109857"/>
                    <a:gd name="connsiteY121" fmla="*/ 3635829 h 4201886"/>
                    <a:gd name="connsiteX122" fmla="*/ 7369629 w 8109857"/>
                    <a:gd name="connsiteY122" fmla="*/ 3581400 h 4201886"/>
                    <a:gd name="connsiteX123" fmla="*/ 7413172 w 8109857"/>
                    <a:gd name="connsiteY123" fmla="*/ 3570514 h 4201886"/>
                    <a:gd name="connsiteX124" fmla="*/ 7434943 w 8109857"/>
                    <a:gd name="connsiteY124" fmla="*/ 3537857 h 4201886"/>
                    <a:gd name="connsiteX125" fmla="*/ 7456714 w 8109857"/>
                    <a:gd name="connsiteY125" fmla="*/ 3472543 h 4201886"/>
                    <a:gd name="connsiteX126" fmla="*/ 7478486 w 8109857"/>
                    <a:gd name="connsiteY126" fmla="*/ 3407229 h 4201886"/>
                    <a:gd name="connsiteX127" fmla="*/ 7489372 w 8109857"/>
                    <a:gd name="connsiteY127" fmla="*/ 3374571 h 4201886"/>
                    <a:gd name="connsiteX128" fmla="*/ 7500257 w 8109857"/>
                    <a:gd name="connsiteY128" fmla="*/ 3341914 h 4201886"/>
                    <a:gd name="connsiteX129" fmla="*/ 7489372 w 8109857"/>
                    <a:gd name="connsiteY129" fmla="*/ 3156857 h 4201886"/>
                    <a:gd name="connsiteX130" fmla="*/ 7478486 w 8109857"/>
                    <a:gd name="connsiteY130" fmla="*/ 3091543 h 4201886"/>
                    <a:gd name="connsiteX131" fmla="*/ 7467600 w 8109857"/>
                    <a:gd name="connsiteY131" fmla="*/ 2819400 h 4201886"/>
                    <a:gd name="connsiteX132" fmla="*/ 7478486 w 8109857"/>
                    <a:gd name="connsiteY132" fmla="*/ 2536371 h 4201886"/>
                    <a:gd name="connsiteX133" fmla="*/ 7511143 w 8109857"/>
                    <a:gd name="connsiteY133" fmla="*/ 2373086 h 4201886"/>
                    <a:gd name="connsiteX134" fmla="*/ 7532914 w 8109857"/>
                    <a:gd name="connsiteY134" fmla="*/ 2253343 h 4201886"/>
                    <a:gd name="connsiteX135" fmla="*/ 7554686 w 8109857"/>
                    <a:gd name="connsiteY135" fmla="*/ 2079171 h 4201886"/>
                    <a:gd name="connsiteX136" fmla="*/ 7565572 w 8109857"/>
                    <a:gd name="connsiteY136" fmla="*/ 2024743 h 4201886"/>
                    <a:gd name="connsiteX137" fmla="*/ 7587343 w 8109857"/>
                    <a:gd name="connsiteY137" fmla="*/ 1905000 h 4201886"/>
                    <a:gd name="connsiteX138" fmla="*/ 7609114 w 8109857"/>
                    <a:gd name="connsiteY138" fmla="*/ 1589314 h 4201886"/>
                    <a:gd name="connsiteX139" fmla="*/ 7630886 w 8109857"/>
                    <a:gd name="connsiteY139" fmla="*/ 1524000 h 4201886"/>
                    <a:gd name="connsiteX140" fmla="*/ 7652657 w 8109857"/>
                    <a:gd name="connsiteY140" fmla="*/ 1491343 h 4201886"/>
                    <a:gd name="connsiteX141" fmla="*/ 7630886 w 8109857"/>
                    <a:gd name="connsiteY141" fmla="*/ 1240971 h 4201886"/>
                    <a:gd name="connsiteX142" fmla="*/ 7609114 w 8109857"/>
                    <a:gd name="connsiteY142" fmla="*/ 1175657 h 4201886"/>
                    <a:gd name="connsiteX143" fmla="*/ 7576457 w 8109857"/>
                    <a:gd name="connsiteY143" fmla="*/ 1077686 h 4201886"/>
                    <a:gd name="connsiteX144" fmla="*/ 7565572 w 8109857"/>
                    <a:gd name="connsiteY144" fmla="*/ 1045029 h 4201886"/>
                    <a:gd name="connsiteX145" fmla="*/ 7576457 w 8109857"/>
                    <a:gd name="connsiteY145" fmla="*/ 936171 h 4201886"/>
                    <a:gd name="connsiteX146" fmla="*/ 7598229 w 8109857"/>
                    <a:gd name="connsiteY146" fmla="*/ 870857 h 4201886"/>
                    <a:gd name="connsiteX147" fmla="*/ 7630886 w 8109857"/>
                    <a:gd name="connsiteY147" fmla="*/ 762000 h 4201886"/>
                    <a:gd name="connsiteX148" fmla="*/ 7652657 w 8109857"/>
                    <a:gd name="connsiteY148" fmla="*/ 729343 h 4201886"/>
                    <a:gd name="connsiteX149" fmla="*/ 7696200 w 8109857"/>
                    <a:gd name="connsiteY149" fmla="*/ 620486 h 4201886"/>
                    <a:gd name="connsiteX150" fmla="*/ 7707086 w 8109857"/>
                    <a:gd name="connsiteY150" fmla="*/ 587829 h 4201886"/>
                    <a:gd name="connsiteX151" fmla="*/ 7696200 w 8109857"/>
                    <a:gd name="connsiteY151" fmla="*/ 489857 h 4201886"/>
                    <a:gd name="connsiteX152" fmla="*/ 7674429 w 8109857"/>
                    <a:gd name="connsiteY152" fmla="*/ 424543 h 4201886"/>
                    <a:gd name="connsiteX153" fmla="*/ 7663543 w 8109857"/>
                    <a:gd name="connsiteY153" fmla="*/ 391886 h 4201886"/>
                    <a:gd name="connsiteX154" fmla="*/ 7652657 w 8109857"/>
                    <a:gd name="connsiteY154" fmla="*/ 359229 h 4201886"/>
                    <a:gd name="connsiteX155" fmla="*/ 7630886 w 8109857"/>
                    <a:gd name="connsiteY155" fmla="*/ 250371 h 4201886"/>
                    <a:gd name="connsiteX156" fmla="*/ 7641772 w 8109857"/>
                    <a:gd name="connsiteY156" fmla="*/ 206829 h 4201886"/>
                    <a:gd name="connsiteX157" fmla="*/ 7652657 w 8109857"/>
                    <a:gd name="connsiteY157" fmla="*/ 152400 h 4201886"/>
                    <a:gd name="connsiteX158" fmla="*/ 7663543 w 8109857"/>
                    <a:gd name="connsiteY158" fmla="*/ 119743 h 4201886"/>
                    <a:gd name="connsiteX159" fmla="*/ 7674429 w 8109857"/>
                    <a:gd name="connsiteY159" fmla="*/ 76200 h 4201886"/>
                    <a:gd name="connsiteX160" fmla="*/ 7696200 w 8109857"/>
                    <a:gd name="connsiteY160" fmla="*/ 32657 h 4201886"/>
                    <a:gd name="connsiteX161" fmla="*/ 7683022 w 8109857"/>
                    <a:gd name="connsiteY161" fmla="*/ 87607 h 4201886"/>
                    <a:gd name="connsiteX162" fmla="*/ 7800786 w 8109857"/>
                    <a:gd name="connsiteY162" fmla="*/ 94065 h 4201886"/>
                    <a:gd name="connsiteX163" fmla="*/ 8041991 w 8109857"/>
                    <a:gd name="connsiteY163" fmla="*/ 94182 h 4201886"/>
                    <a:gd name="connsiteX164" fmla="*/ 8109857 w 8109857"/>
                    <a:gd name="connsiteY164" fmla="*/ 0 h 4201886"/>
                    <a:gd name="connsiteX165" fmla="*/ 8055429 w 8109857"/>
                    <a:gd name="connsiteY165" fmla="*/ 87086 h 4201886"/>
                    <a:gd name="connsiteX0" fmla="*/ 8044543 w 8109857"/>
                    <a:gd name="connsiteY0" fmla="*/ 217714 h 4201886"/>
                    <a:gd name="connsiteX1" fmla="*/ 7881257 w 8109857"/>
                    <a:gd name="connsiteY1" fmla="*/ 4201886 h 4201886"/>
                    <a:gd name="connsiteX2" fmla="*/ 0 w 8109857"/>
                    <a:gd name="connsiteY2" fmla="*/ 4201886 h 4201886"/>
                    <a:gd name="connsiteX3" fmla="*/ 21772 w 8109857"/>
                    <a:gd name="connsiteY3" fmla="*/ 54429 h 4201886"/>
                    <a:gd name="connsiteX4" fmla="*/ 849086 w 8109857"/>
                    <a:gd name="connsiteY4" fmla="*/ 130629 h 4201886"/>
                    <a:gd name="connsiteX5" fmla="*/ 805543 w 8109857"/>
                    <a:gd name="connsiteY5" fmla="*/ 794657 h 4201886"/>
                    <a:gd name="connsiteX6" fmla="*/ 729343 w 8109857"/>
                    <a:gd name="connsiteY6" fmla="*/ 859971 h 4201886"/>
                    <a:gd name="connsiteX7" fmla="*/ 707572 w 8109857"/>
                    <a:gd name="connsiteY7" fmla="*/ 925286 h 4201886"/>
                    <a:gd name="connsiteX8" fmla="*/ 718457 w 8109857"/>
                    <a:gd name="connsiteY8" fmla="*/ 957943 h 4201886"/>
                    <a:gd name="connsiteX9" fmla="*/ 762000 w 8109857"/>
                    <a:gd name="connsiteY9" fmla="*/ 1012371 h 4201886"/>
                    <a:gd name="connsiteX10" fmla="*/ 783772 w 8109857"/>
                    <a:gd name="connsiteY10" fmla="*/ 1077686 h 4201886"/>
                    <a:gd name="connsiteX11" fmla="*/ 783772 w 8109857"/>
                    <a:gd name="connsiteY11" fmla="*/ 1317171 h 4201886"/>
                    <a:gd name="connsiteX12" fmla="*/ 794657 w 8109857"/>
                    <a:gd name="connsiteY12" fmla="*/ 1349829 h 4201886"/>
                    <a:gd name="connsiteX13" fmla="*/ 816429 w 8109857"/>
                    <a:gd name="connsiteY13" fmla="*/ 1371600 h 4201886"/>
                    <a:gd name="connsiteX14" fmla="*/ 827314 w 8109857"/>
                    <a:gd name="connsiteY14" fmla="*/ 1404257 h 4201886"/>
                    <a:gd name="connsiteX15" fmla="*/ 870857 w 8109857"/>
                    <a:gd name="connsiteY15" fmla="*/ 1469571 h 4201886"/>
                    <a:gd name="connsiteX16" fmla="*/ 881743 w 8109857"/>
                    <a:gd name="connsiteY16" fmla="*/ 1534886 h 4201886"/>
                    <a:gd name="connsiteX17" fmla="*/ 859972 w 8109857"/>
                    <a:gd name="connsiteY17" fmla="*/ 1600200 h 4201886"/>
                    <a:gd name="connsiteX18" fmla="*/ 870857 w 8109857"/>
                    <a:gd name="connsiteY18" fmla="*/ 1698171 h 4201886"/>
                    <a:gd name="connsiteX19" fmla="*/ 881743 w 8109857"/>
                    <a:gd name="connsiteY19" fmla="*/ 1752600 h 4201886"/>
                    <a:gd name="connsiteX20" fmla="*/ 903514 w 8109857"/>
                    <a:gd name="connsiteY20" fmla="*/ 1817914 h 4201886"/>
                    <a:gd name="connsiteX21" fmla="*/ 914400 w 8109857"/>
                    <a:gd name="connsiteY21" fmla="*/ 1883229 h 4201886"/>
                    <a:gd name="connsiteX22" fmla="*/ 947057 w 8109857"/>
                    <a:gd name="connsiteY22" fmla="*/ 1948543 h 4201886"/>
                    <a:gd name="connsiteX23" fmla="*/ 968829 w 8109857"/>
                    <a:gd name="connsiteY23" fmla="*/ 2024743 h 4201886"/>
                    <a:gd name="connsiteX24" fmla="*/ 979714 w 8109857"/>
                    <a:gd name="connsiteY24" fmla="*/ 2057400 h 4201886"/>
                    <a:gd name="connsiteX25" fmla="*/ 957943 w 8109857"/>
                    <a:gd name="connsiteY25" fmla="*/ 2133600 h 4201886"/>
                    <a:gd name="connsiteX26" fmla="*/ 936172 w 8109857"/>
                    <a:gd name="connsiteY26" fmla="*/ 2209800 h 4201886"/>
                    <a:gd name="connsiteX27" fmla="*/ 947057 w 8109857"/>
                    <a:gd name="connsiteY27" fmla="*/ 2362200 h 4201886"/>
                    <a:gd name="connsiteX28" fmla="*/ 925286 w 8109857"/>
                    <a:gd name="connsiteY28" fmla="*/ 2471057 h 4201886"/>
                    <a:gd name="connsiteX29" fmla="*/ 936172 w 8109857"/>
                    <a:gd name="connsiteY29" fmla="*/ 2601686 h 4201886"/>
                    <a:gd name="connsiteX30" fmla="*/ 968829 w 8109857"/>
                    <a:gd name="connsiteY30" fmla="*/ 2634343 h 4201886"/>
                    <a:gd name="connsiteX31" fmla="*/ 990600 w 8109857"/>
                    <a:gd name="connsiteY31" fmla="*/ 2699657 h 4201886"/>
                    <a:gd name="connsiteX32" fmla="*/ 947057 w 8109857"/>
                    <a:gd name="connsiteY32" fmla="*/ 2797629 h 4201886"/>
                    <a:gd name="connsiteX33" fmla="*/ 936172 w 8109857"/>
                    <a:gd name="connsiteY33" fmla="*/ 2830286 h 4201886"/>
                    <a:gd name="connsiteX34" fmla="*/ 914400 w 8109857"/>
                    <a:gd name="connsiteY34" fmla="*/ 2862943 h 4201886"/>
                    <a:gd name="connsiteX35" fmla="*/ 957943 w 8109857"/>
                    <a:gd name="connsiteY35" fmla="*/ 2906486 h 4201886"/>
                    <a:gd name="connsiteX36" fmla="*/ 979714 w 8109857"/>
                    <a:gd name="connsiteY36" fmla="*/ 2939143 h 4201886"/>
                    <a:gd name="connsiteX37" fmla="*/ 1001486 w 8109857"/>
                    <a:gd name="connsiteY37" fmla="*/ 3004457 h 4201886"/>
                    <a:gd name="connsiteX38" fmla="*/ 1023257 w 8109857"/>
                    <a:gd name="connsiteY38" fmla="*/ 3069771 h 4201886"/>
                    <a:gd name="connsiteX39" fmla="*/ 1034143 w 8109857"/>
                    <a:gd name="connsiteY39" fmla="*/ 3102429 h 4201886"/>
                    <a:gd name="connsiteX40" fmla="*/ 1055914 w 8109857"/>
                    <a:gd name="connsiteY40" fmla="*/ 3145971 h 4201886"/>
                    <a:gd name="connsiteX41" fmla="*/ 1110343 w 8109857"/>
                    <a:gd name="connsiteY41" fmla="*/ 3233057 h 4201886"/>
                    <a:gd name="connsiteX42" fmla="*/ 1143000 w 8109857"/>
                    <a:gd name="connsiteY42" fmla="*/ 3287486 h 4201886"/>
                    <a:gd name="connsiteX43" fmla="*/ 1153886 w 8109857"/>
                    <a:gd name="connsiteY43" fmla="*/ 3320143 h 4201886"/>
                    <a:gd name="connsiteX44" fmla="*/ 1143000 w 8109857"/>
                    <a:gd name="connsiteY44" fmla="*/ 3374571 h 4201886"/>
                    <a:gd name="connsiteX45" fmla="*/ 1121229 w 8109857"/>
                    <a:gd name="connsiteY45" fmla="*/ 3439886 h 4201886"/>
                    <a:gd name="connsiteX46" fmla="*/ 1153886 w 8109857"/>
                    <a:gd name="connsiteY46" fmla="*/ 3570514 h 4201886"/>
                    <a:gd name="connsiteX47" fmla="*/ 1186543 w 8109857"/>
                    <a:gd name="connsiteY47" fmla="*/ 3592286 h 4201886"/>
                    <a:gd name="connsiteX48" fmla="*/ 1295400 w 8109857"/>
                    <a:gd name="connsiteY48" fmla="*/ 3592286 h 4201886"/>
                    <a:gd name="connsiteX49" fmla="*/ 1338943 w 8109857"/>
                    <a:gd name="connsiteY49" fmla="*/ 3635829 h 4201886"/>
                    <a:gd name="connsiteX50" fmla="*/ 1404257 w 8109857"/>
                    <a:gd name="connsiteY50" fmla="*/ 3679371 h 4201886"/>
                    <a:gd name="connsiteX51" fmla="*/ 1426029 w 8109857"/>
                    <a:gd name="connsiteY51" fmla="*/ 3712029 h 4201886"/>
                    <a:gd name="connsiteX52" fmla="*/ 1458686 w 8109857"/>
                    <a:gd name="connsiteY52" fmla="*/ 3733800 h 4201886"/>
                    <a:gd name="connsiteX53" fmla="*/ 1556657 w 8109857"/>
                    <a:gd name="connsiteY53" fmla="*/ 3755571 h 4201886"/>
                    <a:gd name="connsiteX54" fmla="*/ 1665514 w 8109857"/>
                    <a:gd name="connsiteY54" fmla="*/ 3777343 h 4201886"/>
                    <a:gd name="connsiteX55" fmla="*/ 1730829 w 8109857"/>
                    <a:gd name="connsiteY55" fmla="*/ 3799114 h 4201886"/>
                    <a:gd name="connsiteX56" fmla="*/ 1872343 w 8109857"/>
                    <a:gd name="connsiteY56" fmla="*/ 3777343 h 4201886"/>
                    <a:gd name="connsiteX57" fmla="*/ 1905000 w 8109857"/>
                    <a:gd name="connsiteY57" fmla="*/ 3766457 h 4201886"/>
                    <a:gd name="connsiteX58" fmla="*/ 1959429 w 8109857"/>
                    <a:gd name="connsiteY58" fmla="*/ 3755571 h 4201886"/>
                    <a:gd name="connsiteX59" fmla="*/ 2198914 w 8109857"/>
                    <a:gd name="connsiteY59" fmla="*/ 3766457 h 4201886"/>
                    <a:gd name="connsiteX60" fmla="*/ 2296886 w 8109857"/>
                    <a:gd name="connsiteY60" fmla="*/ 3799114 h 4201886"/>
                    <a:gd name="connsiteX61" fmla="*/ 2340429 w 8109857"/>
                    <a:gd name="connsiteY61" fmla="*/ 3810000 h 4201886"/>
                    <a:gd name="connsiteX62" fmla="*/ 2460172 w 8109857"/>
                    <a:gd name="connsiteY62" fmla="*/ 3799114 h 4201886"/>
                    <a:gd name="connsiteX63" fmla="*/ 2525486 w 8109857"/>
                    <a:gd name="connsiteY63" fmla="*/ 3777343 h 4201886"/>
                    <a:gd name="connsiteX64" fmla="*/ 2558143 w 8109857"/>
                    <a:gd name="connsiteY64" fmla="*/ 3766457 h 4201886"/>
                    <a:gd name="connsiteX65" fmla="*/ 2732314 w 8109857"/>
                    <a:gd name="connsiteY65" fmla="*/ 3777343 h 4201886"/>
                    <a:gd name="connsiteX66" fmla="*/ 2808514 w 8109857"/>
                    <a:gd name="connsiteY66" fmla="*/ 3766457 h 4201886"/>
                    <a:gd name="connsiteX67" fmla="*/ 3004457 w 8109857"/>
                    <a:gd name="connsiteY67" fmla="*/ 3755571 h 4201886"/>
                    <a:gd name="connsiteX68" fmla="*/ 3135086 w 8109857"/>
                    <a:gd name="connsiteY68" fmla="*/ 3744686 h 4201886"/>
                    <a:gd name="connsiteX69" fmla="*/ 3418114 w 8109857"/>
                    <a:gd name="connsiteY69" fmla="*/ 3744686 h 4201886"/>
                    <a:gd name="connsiteX70" fmla="*/ 3483429 w 8109857"/>
                    <a:gd name="connsiteY70" fmla="*/ 3722914 h 4201886"/>
                    <a:gd name="connsiteX71" fmla="*/ 3516086 w 8109857"/>
                    <a:gd name="connsiteY71" fmla="*/ 3712029 h 4201886"/>
                    <a:gd name="connsiteX72" fmla="*/ 3548743 w 8109857"/>
                    <a:gd name="connsiteY72" fmla="*/ 3701143 h 4201886"/>
                    <a:gd name="connsiteX73" fmla="*/ 3657600 w 8109857"/>
                    <a:gd name="connsiteY73" fmla="*/ 3712029 h 4201886"/>
                    <a:gd name="connsiteX74" fmla="*/ 3744686 w 8109857"/>
                    <a:gd name="connsiteY74" fmla="*/ 3733800 h 4201886"/>
                    <a:gd name="connsiteX75" fmla="*/ 3810000 w 8109857"/>
                    <a:gd name="connsiteY75" fmla="*/ 3755571 h 4201886"/>
                    <a:gd name="connsiteX76" fmla="*/ 3875314 w 8109857"/>
                    <a:gd name="connsiteY76" fmla="*/ 3766457 h 4201886"/>
                    <a:gd name="connsiteX77" fmla="*/ 4027714 w 8109857"/>
                    <a:gd name="connsiteY77" fmla="*/ 3755571 h 4201886"/>
                    <a:gd name="connsiteX78" fmla="*/ 4103914 w 8109857"/>
                    <a:gd name="connsiteY78" fmla="*/ 3744686 h 4201886"/>
                    <a:gd name="connsiteX79" fmla="*/ 4153989 w 8109857"/>
                    <a:gd name="connsiteY79" fmla="*/ 3794760 h 4201886"/>
                    <a:gd name="connsiteX80" fmla="*/ 4278380 w 8109857"/>
                    <a:gd name="connsiteY80" fmla="*/ 3930332 h 4201886"/>
                    <a:gd name="connsiteX81" fmla="*/ 4407243 w 8109857"/>
                    <a:gd name="connsiteY81" fmla="*/ 3938275 h 4201886"/>
                    <a:gd name="connsiteX82" fmla="*/ 4485209 w 8109857"/>
                    <a:gd name="connsiteY82" fmla="*/ 3945042 h 4201886"/>
                    <a:gd name="connsiteX83" fmla="*/ 4565197 w 8109857"/>
                    <a:gd name="connsiteY83" fmla="*/ 3936274 h 4201886"/>
                    <a:gd name="connsiteX84" fmla="*/ 4628606 w 8109857"/>
                    <a:gd name="connsiteY84" fmla="*/ 3940901 h 4201886"/>
                    <a:gd name="connsiteX85" fmla="*/ 4675414 w 8109857"/>
                    <a:gd name="connsiteY85" fmla="*/ 3878580 h 4201886"/>
                    <a:gd name="connsiteX86" fmla="*/ 4715692 w 8109857"/>
                    <a:gd name="connsiteY86" fmla="*/ 3862796 h 4201886"/>
                    <a:gd name="connsiteX87" fmla="*/ 4757057 w 8109857"/>
                    <a:gd name="connsiteY87" fmla="*/ 3842657 h 4201886"/>
                    <a:gd name="connsiteX88" fmla="*/ 4822372 w 8109857"/>
                    <a:gd name="connsiteY88" fmla="*/ 3864429 h 4201886"/>
                    <a:gd name="connsiteX89" fmla="*/ 4898572 w 8109857"/>
                    <a:gd name="connsiteY89" fmla="*/ 3886200 h 4201886"/>
                    <a:gd name="connsiteX90" fmla="*/ 4931229 w 8109857"/>
                    <a:gd name="connsiteY90" fmla="*/ 3875314 h 4201886"/>
                    <a:gd name="connsiteX91" fmla="*/ 5105400 w 8109857"/>
                    <a:gd name="connsiteY91" fmla="*/ 3853543 h 4201886"/>
                    <a:gd name="connsiteX92" fmla="*/ 5148943 w 8109857"/>
                    <a:gd name="connsiteY92" fmla="*/ 3831771 h 4201886"/>
                    <a:gd name="connsiteX93" fmla="*/ 5225143 w 8109857"/>
                    <a:gd name="connsiteY93" fmla="*/ 3777343 h 4201886"/>
                    <a:gd name="connsiteX94" fmla="*/ 5290457 w 8109857"/>
                    <a:gd name="connsiteY94" fmla="*/ 3755571 h 4201886"/>
                    <a:gd name="connsiteX95" fmla="*/ 5475514 w 8109857"/>
                    <a:gd name="connsiteY95" fmla="*/ 3766457 h 4201886"/>
                    <a:gd name="connsiteX96" fmla="*/ 5551714 w 8109857"/>
                    <a:gd name="connsiteY96" fmla="*/ 3788229 h 4201886"/>
                    <a:gd name="connsiteX97" fmla="*/ 5584372 w 8109857"/>
                    <a:gd name="connsiteY97" fmla="*/ 3810000 h 4201886"/>
                    <a:gd name="connsiteX98" fmla="*/ 5627914 w 8109857"/>
                    <a:gd name="connsiteY98" fmla="*/ 3820886 h 4201886"/>
                    <a:gd name="connsiteX99" fmla="*/ 5682343 w 8109857"/>
                    <a:gd name="connsiteY99" fmla="*/ 3810000 h 4201886"/>
                    <a:gd name="connsiteX100" fmla="*/ 5704114 w 8109857"/>
                    <a:gd name="connsiteY100" fmla="*/ 3777343 h 4201886"/>
                    <a:gd name="connsiteX101" fmla="*/ 5725886 w 8109857"/>
                    <a:gd name="connsiteY101" fmla="*/ 3755571 h 4201886"/>
                    <a:gd name="connsiteX102" fmla="*/ 5747657 w 8109857"/>
                    <a:gd name="connsiteY102" fmla="*/ 3722914 h 4201886"/>
                    <a:gd name="connsiteX103" fmla="*/ 5791200 w 8109857"/>
                    <a:gd name="connsiteY103" fmla="*/ 3679371 h 4201886"/>
                    <a:gd name="connsiteX104" fmla="*/ 5965372 w 8109857"/>
                    <a:gd name="connsiteY104" fmla="*/ 3712029 h 4201886"/>
                    <a:gd name="connsiteX105" fmla="*/ 6030686 w 8109857"/>
                    <a:gd name="connsiteY105" fmla="*/ 3733800 h 4201886"/>
                    <a:gd name="connsiteX106" fmla="*/ 6063343 w 8109857"/>
                    <a:gd name="connsiteY106" fmla="*/ 3744686 h 4201886"/>
                    <a:gd name="connsiteX107" fmla="*/ 6161314 w 8109857"/>
                    <a:gd name="connsiteY107" fmla="*/ 3733800 h 4201886"/>
                    <a:gd name="connsiteX108" fmla="*/ 6193972 w 8109857"/>
                    <a:gd name="connsiteY108" fmla="*/ 3722914 h 4201886"/>
                    <a:gd name="connsiteX109" fmla="*/ 6281057 w 8109857"/>
                    <a:gd name="connsiteY109" fmla="*/ 3712029 h 4201886"/>
                    <a:gd name="connsiteX110" fmla="*/ 6564086 w 8109857"/>
                    <a:gd name="connsiteY110" fmla="*/ 3733800 h 4201886"/>
                    <a:gd name="connsiteX111" fmla="*/ 6770914 w 8109857"/>
                    <a:gd name="connsiteY111" fmla="*/ 3722914 h 4201886"/>
                    <a:gd name="connsiteX112" fmla="*/ 6847114 w 8109857"/>
                    <a:gd name="connsiteY112" fmla="*/ 3712029 h 4201886"/>
                    <a:gd name="connsiteX113" fmla="*/ 6955972 w 8109857"/>
                    <a:gd name="connsiteY113" fmla="*/ 3701143 h 4201886"/>
                    <a:gd name="connsiteX114" fmla="*/ 7075714 w 8109857"/>
                    <a:gd name="connsiteY114" fmla="*/ 3679371 h 4201886"/>
                    <a:gd name="connsiteX115" fmla="*/ 7108372 w 8109857"/>
                    <a:gd name="connsiteY115" fmla="*/ 3668486 h 4201886"/>
                    <a:gd name="connsiteX116" fmla="*/ 7173686 w 8109857"/>
                    <a:gd name="connsiteY116" fmla="*/ 3712029 h 4201886"/>
                    <a:gd name="connsiteX117" fmla="*/ 7206343 w 8109857"/>
                    <a:gd name="connsiteY117" fmla="*/ 3733800 h 4201886"/>
                    <a:gd name="connsiteX118" fmla="*/ 7239000 w 8109857"/>
                    <a:gd name="connsiteY118" fmla="*/ 3744686 h 4201886"/>
                    <a:gd name="connsiteX119" fmla="*/ 7304314 w 8109857"/>
                    <a:gd name="connsiteY119" fmla="*/ 3733800 h 4201886"/>
                    <a:gd name="connsiteX120" fmla="*/ 7326086 w 8109857"/>
                    <a:gd name="connsiteY120" fmla="*/ 3668486 h 4201886"/>
                    <a:gd name="connsiteX121" fmla="*/ 7336972 w 8109857"/>
                    <a:gd name="connsiteY121" fmla="*/ 3635829 h 4201886"/>
                    <a:gd name="connsiteX122" fmla="*/ 7369629 w 8109857"/>
                    <a:gd name="connsiteY122" fmla="*/ 3581400 h 4201886"/>
                    <a:gd name="connsiteX123" fmla="*/ 7413172 w 8109857"/>
                    <a:gd name="connsiteY123" fmla="*/ 3570514 h 4201886"/>
                    <a:gd name="connsiteX124" fmla="*/ 7434943 w 8109857"/>
                    <a:gd name="connsiteY124" fmla="*/ 3537857 h 4201886"/>
                    <a:gd name="connsiteX125" fmla="*/ 7456714 w 8109857"/>
                    <a:gd name="connsiteY125" fmla="*/ 3472543 h 4201886"/>
                    <a:gd name="connsiteX126" fmla="*/ 7478486 w 8109857"/>
                    <a:gd name="connsiteY126" fmla="*/ 3407229 h 4201886"/>
                    <a:gd name="connsiteX127" fmla="*/ 7489372 w 8109857"/>
                    <a:gd name="connsiteY127" fmla="*/ 3374571 h 4201886"/>
                    <a:gd name="connsiteX128" fmla="*/ 7500257 w 8109857"/>
                    <a:gd name="connsiteY128" fmla="*/ 3341914 h 4201886"/>
                    <a:gd name="connsiteX129" fmla="*/ 7489372 w 8109857"/>
                    <a:gd name="connsiteY129" fmla="*/ 3156857 h 4201886"/>
                    <a:gd name="connsiteX130" fmla="*/ 7478486 w 8109857"/>
                    <a:gd name="connsiteY130" fmla="*/ 3091543 h 4201886"/>
                    <a:gd name="connsiteX131" fmla="*/ 7467600 w 8109857"/>
                    <a:gd name="connsiteY131" fmla="*/ 2819400 h 4201886"/>
                    <a:gd name="connsiteX132" fmla="*/ 7478486 w 8109857"/>
                    <a:gd name="connsiteY132" fmla="*/ 2536371 h 4201886"/>
                    <a:gd name="connsiteX133" fmla="*/ 7511143 w 8109857"/>
                    <a:gd name="connsiteY133" fmla="*/ 2373086 h 4201886"/>
                    <a:gd name="connsiteX134" fmla="*/ 7532914 w 8109857"/>
                    <a:gd name="connsiteY134" fmla="*/ 2253343 h 4201886"/>
                    <a:gd name="connsiteX135" fmla="*/ 7554686 w 8109857"/>
                    <a:gd name="connsiteY135" fmla="*/ 2079171 h 4201886"/>
                    <a:gd name="connsiteX136" fmla="*/ 7565572 w 8109857"/>
                    <a:gd name="connsiteY136" fmla="*/ 2024743 h 4201886"/>
                    <a:gd name="connsiteX137" fmla="*/ 7587343 w 8109857"/>
                    <a:gd name="connsiteY137" fmla="*/ 1905000 h 4201886"/>
                    <a:gd name="connsiteX138" fmla="*/ 7609114 w 8109857"/>
                    <a:gd name="connsiteY138" fmla="*/ 1589314 h 4201886"/>
                    <a:gd name="connsiteX139" fmla="*/ 7630886 w 8109857"/>
                    <a:gd name="connsiteY139" fmla="*/ 1524000 h 4201886"/>
                    <a:gd name="connsiteX140" fmla="*/ 7652657 w 8109857"/>
                    <a:gd name="connsiteY140" fmla="*/ 1491343 h 4201886"/>
                    <a:gd name="connsiteX141" fmla="*/ 7630886 w 8109857"/>
                    <a:gd name="connsiteY141" fmla="*/ 1240971 h 4201886"/>
                    <a:gd name="connsiteX142" fmla="*/ 7609114 w 8109857"/>
                    <a:gd name="connsiteY142" fmla="*/ 1175657 h 4201886"/>
                    <a:gd name="connsiteX143" fmla="*/ 7576457 w 8109857"/>
                    <a:gd name="connsiteY143" fmla="*/ 1077686 h 4201886"/>
                    <a:gd name="connsiteX144" fmla="*/ 7565572 w 8109857"/>
                    <a:gd name="connsiteY144" fmla="*/ 1045029 h 4201886"/>
                    <a:gd name="connsiteX145" fmla="*/ 7576457 w 8109857"/>
                    <a:gd name="connsiteY145" fmla="*/ 936171 h 4201886"/>
                    <a:gd name="connsiteX146" fmla="*/ 7598229 w 8109857"/>
                    <a:gd name="connsiteY146" fmla="*/ 870857 h 4201886"/>
                    <a:gd name="connsiteX147" fmla="*/ 7630886 w 8109857"/>
                    <a:gd name="connsiteY147" fmla="*/ 762000 h 4201886"/>
                    <a:gd name="connsiteX148" fmla="*/ 7652657 w 8109857"/>
                    <a:gd name="connsiteY148" fmla="*/ 729343 h 4201886"/>
                    <a:gd name="connsiteX149" fmla="*/ 7696200 w 8109857"/>
                    <a:gd name="connsiteY149" fmla="*/ 620486 h 4201886"/>
                    <a:gd name="connsiteX150" fmla="*/ 7707086 w 8109857"/>
                    <a:gd name="connsiteY150" fmla="*/ 587829 h 4201886"/>
                    <a:gd name="connsiteX151" fmla="*/ 7696200 w 8109857"/>
                    <a:gd name="connsiteY151" fmla="*/ 489857 h 4201886"/>
                    <a:gd name="connsiteX152" fmla="*/ 7674429 w 8109857"/>
                    <a:gd name="connsiteY152" fmla="*/ 424543 h 4201886"/>
                    <a:gd name="connsiteX153" fmla="*/ 7663543 w 8109857"/>
                    <a:gd name="connsiteY153" fmla="*/ 391886 h 4201886"/>
                    <a:gd name="connsiteX154" fmla="*/ 7652657 w 8109857"/>
                    <a:gd name="connsiteY154" fmla="*/ 359229 h 4201886"/>
                    <a:gd name="connsiteX155" fmla="*/ 7630886 w 8109857"/>
                    <a:gd name="connsiteY155" fmla="*/ 250371 h 4201886"/>
                    <a:gd name="connsiteX156" fmla="*/ 7641772 w 8109857"/>
                    <a:gd name="connsiteY156" fmla="*/ 206829 h 4201886"/>
                    <a:gd name="connsiteX157" fmla="*/ 7652657 w 8109857"/>
                    <a:gd name="connsiteY157" fmla="*/ 152400 h 4201886"/>
                    <a:gd name="connsiteX158" fmla="*/ 7663543 w 8109857"/>
                    <a:gd name="connsiteY158" fmla="*/ 119743 h 4201886"/>
                    <a:gd name="connsiteX159" fmla="*/ 7674429 w 8109857"/>
                    <a:gd name="connsiteY159" fmla="*/ 76200 h 4201886"/>
                    <a:gd name="connsiteX160" fmla="*/ 7696200 w 8109857"/>
                    <a:gd name="connsiteY160" fmla="*/ 32657 h 4201886"/>
                    <a:gd name="connsiteX161" fmla="*/ 7683022 w 8109857"/>
                    <a:gd name="connsiteY161" fmla="*/ 87607 h 4201886"/>
                    <a:gd name="connsiteX162" fmla="*/ 7800786 w 8109857"/>
                    <a:gd name="connsiteY162" fmla="*/ 94065 h 4201886"/>
                    <a:gd name="connsiteX163" fmla="*/ 8041991 w 8109857"/>
                    <a:gd name="connsiteY163" fmla="*/ 94182 h 4201886"/>
                    <a:gd name="connsiteX164" fmla="*/ 8109857 w 8109857"/>
                    <a:gd name="connsiteY164" fmla="*/ 0 h 4201886"/>
                    <a:gd name="connsiteX165" fmla="*/ 8050741 w 8109857"/>
                    <a:gd name="connsiteY165" fmla="*/ 98557 h 4201886"/>
                    <a:gd name="connsiteX166" fmla="*/ 8055429 w 8109857"/>
                    <a:gd name="connsiteY166" fmla="*/ 87086 h 4201886"/>
                    <a:gd name="connsiteX0" fmla="*/ 8044543 w 8057355"/>
                    <a:gd name="connsiteY0" fmla="*/ 188325 h 4172497"/>
                    <a:gd name="connsiteX1" fmla="*/ 7881257 w 8057355"/>
                    <a:gd name="connsiteY1" fmla="*/ 4172497 h 4172497"/>
                    <a:gd name="connsiteX2" fmla="*/ 0 w 8057355"/>
                    <a:gd name="connsiteY2" fmla="*/ 4172497 h 4172497"/>
                    <a:gd name="connsiteX3" fmla="*/ 21772 w 8057355"/>
                    <a:gd name="connsiteY3" fmla="*/ 25040 h 4172497"/>
                    <a:gd name="connsiteX4" fmla="*/ 849086 w 8057355"/>
                    <a:gd name="connsiteY4" fmla="*/ 101240 h 4172497"/>
                    <a:gd name="connsiteX5" fmla="*/ 805543 w 8057355"/>
                    <a:gd name="connsiteY5" fmla="*/ 765268 h 4172497"/>
                    <a:gd name="connsiteX6" fmla="*/ 729343 w 8057355"/>
                    <a:gd name="connsiteY6" fmla="*/ 830582 h 4172497"/>
                    <a:gd name="connsiteX7" fmla="*/ 707572 w 8057355"/>
                    <a:gd name="connsiteY7" fmla="*/ 895897 h 4172497"/>
                    <a:gd name="connsiteX8" fmla="*/ 718457 w 8057355"/>
                    <a:gd name="connsiteY8" fmla="*/ 928554 h 4172497"/>
                    <a:gd name="connsiteX9" fmla="*/ 762000 w 8057355"/>
                    <a:gd name="connsiteY9" fmla="*/ 982982 h 4172497"/>
                    <a:gd name="connsiteX10" fmla="*/ 783772 w 8057355"/>
                    <a:gd name="connsiteY10" fmla="*/ 1048297 h 4172497"/>
                    <a:gd name="connsiteX11" fmla="*/ 783772 w 8057355"/>
                    <a:gd name="connsiteY11" fmla="*/ 1287782 h 4172497"/>
                    <a:gd name="connsiteX12" fmla="*/ 794657 w 8057355"/>
                    <a:gd name="connsiteY12" fmla="*/ 1320440 h 4172497"/>
                    <a:gd name="connsiteX13" fmla="*/ 816429 w 8057355"/>
                    <a:gd name="connsiteY13" fmla="*/ 1342211 h 4172497"/>
                    <a:gd name="connsiteX14" fmla="*/ 827314 w 8057355"/>
                    <a:gd name="connsiteY14" fmla="*/ 1374868 h 4172497"/>
                    <a:gd name="connsiteX15" fmla="*/ 870857 w 8057355"/>
                    <a:gd name="connsiteY15" fmla="*/ 1440182 h 4172497"/>
                    <a:gd name="connsiteX16" fmla="*/ 881743 w 8057355"/>
                    <a:gd name="connsiteY16" fmla="*/ 1505497 h 4172497"/>
                    <a:gd name="connsiteX17" fmla="*/ 859972 w 8057355"/>
                    <a:gd name="connsiteY17" fmla="*/ 1570811 h 4172497"/>
                    <a:gd name="connsiteX18" fmla="*/ 870857 w 8057355"/>
                    <a:gd name="connsiteY18" fmla="*/ 1668782 h 4172497"/>
                    <a:gd name="connsiteX19" fmla="*/ 881743 w 8057355"/>
                    <a:gd name="connsiteY19" fmla="*/ 1723211 h 4172497"/>
                    <a:gd name="connsiteX20" fmla="*/ 903514 w 8057355"/>
                    <a:gd name="connsiteY20" fmla="*/ 1788525 h 4172497"/>
                    <a:gd name="connsiteX21" fmla="*/ 914400 w 8057355"/>
                    <a:gd name="connsiteY21" fmla="*/ 1853840 h 4172497"/>
                    <a:gd name="connsiteX22" fmla="*/ 947057 w 8057355"/>
                    <a:gd name="connsiteY22" fmla="*/ 1919154 h 4172497"/>
                    <a:gd name="connsiteX23" fmla="*/ 968829 w 8057355"/>
                    <a:gd name="connsiteY23" fmla="*/ 1995354 h 4172497"/>
                    <a:gd name="connsiteX24" fmla="*/ 979714 w 8057355"/>
                    <a:gd name="connsiteY24" fmla="*/ 2028011 h 4172497"/>
                    <a:gd name="connsiteX25" fmla="*/ 957943 w 8057355"/>
                    <a:gd name="connsiteY25" fmla="*/ 2104211 h 4172497"/>
                    <a:gd name="connsiteX26" fmla="*/ 936172 w 8057355"/>
                    <a:gd name="connsiteY26" fmla="*/ 2180411 h 4172497"/>
                    <a:gd name="connsiteX27" fmla="*/ 947057 w 8057355"/>
                    <a:gd name="connsiteY27" fmla="*/ 2332811 h 4172497"/>
                    <a:gd name="connsiteX28" fmla="*/ 925286 w 8057355"/>
                    <a:gd name="connsiteY28" fmla="*/ 2441668 h 4172497"/>
                    <a:gd name="connsiteX29" fmla="*/ 936172 w 8057355"/>
                    <a:gd name="connsiteY29" fmla="*/ 2572297 h 4172497"/>
                    <a:gd name="connsiteX30" fmla="*/ 968829 w 8057355"/>
                    <a:gd name="connsiteY30" fmla="*/ 2604954 h 4172497"/>
                    <a:gd name="connsiteX31" fmla="*/ 990600 w 8057355"/>
                    <a:gd name="connsiteY31" fmla="*/ 2670268 h 4172497"/>
                    <a:gd name="connsiteX32" fmla="*/ 947057 w 8057355"/>
                    <a:gd name="connsiteY32" fmla="*/ 2768240 h 4172497"/>
                    <a:gd name="connsiteX33" fmla="*/ 936172 w 8057355"/>
                    <a:gd name="connsiteY33" fmla="*/ 2800897 h 4172497"/>
                    <a:gd name="connsiteX34" fmla="*/ 914400 w 8057355"/>
                    <a:gd name="connsiteY34" fmla="*/ 2833554 h 4172497"/>
                    <a:gd name="connsiteX35" fmla="*/ 957943 w 8057355"/>
                    <a:gd name="connsiteY35" fmla="*/ 2877097 h 4172497"/>
                    <a:gd name="connsiteX36" fmla="*/ 979714 w 8057355"/>
                    <a:gd name="connsiteY36" fmla="*/ 2909754 h 4172497"/>
                    <a:gd name="connsiteX37" fmla="*/ 1001486 w 8057355"/>
                    <a:gd name="connsiteY37" fmla="*/ 2975068 h 4172497"/>
                    <a:gd name="connsiteX38" fmla="*/ 1023257 w 8057355"/>
                    <a:gd name="connsiteY38" fmla="*/ 3040382 h 4172497"/>
                    <a:gd name="connsiteX39" fmla="*/ 1034143 w 8057355"/>
                    <a:gd name="connsiteY39" fmla="*/ 3073040 h 4172497"/>
                    <a:gd name="connsiteX40" fmla="*/ 1055914 w 8057355"/>
                    <a:gd name="connsiteY40" fmla="*/ 3116582 h 4172497"/>
                    <a:gd name="connsiteX41" fmla="*/ 1110343 w 8057355"/>
                    <a:gd name="connsiteY41" fmla="*/ 3203668 h 4172497"/>
                    <a:gd name="connsiteX42" fmla="*/ 1143000 w 8057355"/>
                    <a:gd name="connsiteY42" fmla="*/ 3258097 h 4172497"/>
                    <a:gd name="connsiteX43" fmla="*/ 1153886 w 8057355"/>
                    <a:gd name="connsiteY43" fmla="*/ 3290754 h 4172497"/>
                    <a:gd name="connsiteX44" fmla="*/ 1143000 w 8057355"/>
                    <a:gd name="connsiteY44" fmla="*/ 3345182 h 4172497"/>
                    <a:gd name="connsiteX45" fmla="*/ 1121229 w 8057355"/>
                    <a:gd name="connsiteY45" fmla="*/ 3410497 h 4172497"/>
                    <a:gd name="connsiteX46" fmla="*/ 1153886 w 8057355"/>
                    <a:gd name="connsiteY46" fmla="*/ 3541125 h 4172497"/>
                    <a:gd name="connsiteX47" fmla="*/ 1186543 w 8057355"/>
                    <a:gd name="connsiteY47" fmla="*/ 3562897 h 4172497"/>
                    <a:gd name="connsiteX48" fmla="*/ 1295400 w 8057355"/>
                    <a:gd name="connsiteY48" fmla="*/ 3562897 h 4172497"/>
                    <a:gd name="connsiteX49" fmla="*/ 1338943 w 8057355"/>
                    <a:gd name="connsiteY49" fmla="*/ 3606440 h 4172497"/>
                    <a:gd name="connsiteX50" fmla="*/ 1404257 w 8057355"/>
                    <a:gd name="connsiteY50" fmla="*/ 3649982 h 4172497"/>
                    <a:gd name="connsiteX51" fmla="*/ 1426029 w 8057355"/>
                    <a:gd name="connsiteY51" fmla="*/ 3682640 h 4172497"/>
                    <a:gd name="connsiteX52" fmla="*/ 1458686 w 8057355"/>
                    <a:gd name="connsiteY52" fmla="*/ 3704411 h 4172497"/>
                    <a:gd name="connsiteX53" fmla="*/ 1556657 w 8057355"/>
                    <a:gd name="connsiteY53" fmla="*/ 3726182 h 4172497"/>
                    <a:gd name="connsiteX54" fmla="*/ 1665514 w 8057355"/>
                    <a:gd name="connsiteY54" fmla="*/ 3747954 h 4172497"/>
                    <a:gd name="connsiteX55" fmla="*/ 1730829 w 8057355"/>
                    <a:gd name="connsiteY55" fmla="*/ 3769725 h 4172497"/>
                    <a:gd name="connsiteX56" fmla="*/ 1872343 w 8057355"/>
                    <a:gd name="connsiteY56" fmla="*/ 3747954 h 4172497"/>
                    <a:gd name="connsiteX57" fmla="*/ 1905000 w 8057355"/>
                    <a:gd name="connsiteY57" fmla="*/ 3737068 h 4172497"/>
                    <a:gd name="connsiteX58" fmla="*/ 1959429 w 8057355"/>
                    <a:gd name="connsiteY58" fmla="*/ 3726182 h 4172497"/>
                    <a:gd name="connsiteX59" fmla="*/ 2198914 w 8057355"/>
                    <a:gd name="connsiteY59" fmla="*/ 3737068 h 4172497"/>
                    <a:gd name="connsiteX60" fmla="*/ 2296886 w 8057355"/>
                    <a:gd name="connsiteY60" fmla="*/ 3769725 h 4172497"/>
                    <a:gd name="connsiteX61" fmla="*/ 2340429 w 8057355"/>
                    <a:gd name="connsiteY61" fmla="*/ 3780611 h 4172497"/>
                    <a:gd name="connsiteX62" fmla="*/ 2460172 w 8057355"/>
                    <a:gd name="connsiteY62" fmla="*/ 3769725 h 4172497"/>
                    <a:gd name="connsiteX63" fmla="*/ 2525486 w 8057355"/>
                    <a:gd name="connsiteY63" fmla="*/ 3747954 h 4172497"/>
                    <a:gd name="connsiteX64" fmla="*/ 2558143 w 8057355"/>
                    <a:gd name="connsiteY64" fmla="*/ 3737068 h 4172497"/>
                    <a:gd name="connsiteX65" fmla="*/ 2732314 w 8057355"/>
                    <a:gd name="connsiteY65" fmla="*/ 3747954 h 4172497"/>
                    <a:gd name="connsiteX66" fmla="*/ 2808514 w 8057355"/>
                    <a:gd name="connsiteY66" fmla="*/ 3737068 h 4172497"/>
                    <a:gd name="connsiteX67" fmla="*/ 3004457 w 8057355"/>
                    <a:gd name="connsiteY67" fmla="*/ 3726182 h 4172497"/>
                    <a:gd name="connsiteX68" fmla="*/ 3135086 w 8057355"/>
                    <a:gd name="connsiteY68" fmla="*/ 3715297 h 4172497"/>
                    <a:gd name="connsiteX69" fmla="*/ 3418114 w 8057355"/>
                    <a:gd name="connsiteY69" fmla="*/ 3715297 h 4172497"/>
                    <a:gd name="connsiteX70" fmla="*/ 3483429 w 8057355"/>
                    <a:gd name="connsiteY70" fmla="*/ 3693525 h 4172497"/>
                    <a:gd name="connsiteX71" fmla="*/ 3516086 w 8057355"/>
                    <a:gd name="connsiteY71" fmla="*/ 3682640 h 4172497"/>
                    <a:gd name="connsiteX72" fmla="*/ 3548743 w 8057355"/>
                    <a:gd name="connsiteY72" fmla="*/ 3671754 h 4172497"/>
                    <a:gd name="connsiteX73" fmla="*/ 3657600 w 8057355"/>
                    <a:gd name="connsiteY73" fmla="*/ 3682640 h 4172497"/>
                    <a:gd name="connsiteX74" fmla="*/ 3744686 w 8057355"/>
                    <a:gd name="connsiteY74" fmla="*/ 3704411 h 4172497"/>
                    <a:gd name="connsiteX75" fmla="*/ 3810000 w 8057355"/>
                    <a:gd name="connsiteY75" fmla="*/ 3726182 h 4172497"/>
                    <a:gd name="connsiteX76" fmla="*/ 3875314 w 8057355"/>
                    <a:gd name="connsiteY76" fmla="*/ 3737068 h 4172497"/>
                    <a:gd name="connsiteX77" fmla="*/ 4027714 w 8057355"/>
                    <a:gd name="connsiteY77" fmla="*/ 3726182 h 4172497"/>
                    <a:gd name="connsiteX78" fmla="*/ 4103914 w 8057355"/>
                    <a:gd name="connsiteY78" fmla="*/ 3715297 h 4172497"/>
                    <a:gd name="connsiteX79" fmla="*/ 4153989 w 8057355"/>
                    <a:gd name="connsiteY79" fmla="*/ 3765371 h 4172497"/>
                    <a:gd name="connsiteX80" fmla="*/ 4278380 w 8057355"/>
                    <a:gd name="connsiteY80" fmla="*/ 3900943 h 4172497"/>
                    <a:gd name="connsiteX81" fmla="*/ 4407243 w 8057355"/>
                    <a:gd name="connsiteY81" fmla="*/ 3908886 h 4172497"/>
                    <a:gd name="connsiteX82" fmla="*/ 4485209 w 8057355"/>
                    <a:gd name="connsiteY82" fmla="*/ 3915653 h 4172497"/>
                    <a:gd name="connsiteX83" fmla="*/ 4565197 w 8057355"/>
                    <a:gd name="connsiteY83" fmla="*/ 3906885 h 4172497"/>
                    <a:gd name="connsiteX84" fmla="*/ 4628606 w 8057355"/>
                    <a:gd name="connsiteY84" fmla="*/ 3911512 h 4172497"/>
                    <a:gd name="connsiteX85" fmla="*/ 4675414 w 8057355"/>
                    <a:gd name="connsiteY85" fmla="*/ 3849191 h 4172497"/>
                    <a:gd name="connsiteX86" fmla="*/ 4715692 w 8057355"/>
                    <a:gd name="connsiteY86" fmla="*/ 3833407 h 4172497"/>
                    <a:gd name="connsiteX87" fmla="*/ 4757057 w 8057355"/>
                    <a:gd name="connsiteY87" fmla="*/ 3813268 h 4172497"/>
                    <a:gd name="connsiteX88" fmla="*/ 4822372 w 8057355"/>
                    <a:gd name="connsiteY88" fmla="*/ 3835040 h 4172497"/>
                    <a:gd name="connsiteX89" fmla="*/ 4898572 w 8057355"/>
                    <a:gd name="connsiteY89" fmla="*/ 3856811 h 4172497"/>
                    <a:gd name="connsiteX90" fmla="*/ 4931229 w 8057355"/>
                    <a:gd name="connsiteY90" fmla="*/ 3845925 h 4172497"/>
                    <a:gd name="connsiteX91" fmla="*/ 5105400 w 8057355"/>
                    <a:gd name="connsiteY91" fmla="*/ 3824154 h 4172497"/>
                    <a:gd name="connsiteX92" fmla="*/ 5148943 w 8057355"/>
                    <a:gd name="connsiteY92" fmla="*/ 3802382 h 4172497"/>
                    <a:gd name="connsiteX93" fmla="*/ 5225143 w 8057355"/>
                    <a:gd name="connsiteY93" fmla="*/ 3747954 h 4172497"/>
                    <a:gd name="connsiteX94" fmla="*/ 5290457 w 8057355"/>
                    <a:gd name="connsiteY94" fmla="*/ 3726182 h 4172497"/>
                    <a:gd name="connsiteX95" fmla="*/ 5475514 w 8057355"/>
                    <a:gd name="connsiteY95" fmla="*/ 3737068 h 4172497"/>
                    <a:gd name="connsiteX96" fmla="*/ 5551714 w 8057355"/>
                    <a:gd name="connsiteY96" fmla="*/ 3758840 h 4172497"/>
                    <a:gd name="connsiteX97" fmla="*/ 5584372 w 8057355"/>
                    <a:gd name="connsiteY97" fmla="*/ 3780611 h 4172497"/>
                    <a:gd name="connsiteX98" fmla="*/ 5627914 w 8057355"/>
                    <a:gd name="connsiteY98" fmla="*/ 3791497 h 4172497"/>
                    <a:gd name="connsiteX99" fmla="*/ 5682343 w 8057355"/>
                    <a:gd name="connsiteY99" fmla="*/ 3780611 h 4172497"/>
                    <a:gd name="connsiteX100" fmla="*/ 5704114 w 8057355"/>
                    <a:gd name="connsiteY100" fmla="*/ 3747954 h 4172497"/>
                    <a:gd name="connsiteX101" fmla="*/ 5725886 w 8057355"/>
                    <a:gd name="connsiteY101" fmla="*/ 3726182 h 4172497"/>
                    <a:gd name="connsiteX102" fmla="*/ 5747657 w 8057355"/>
                    <a:gd name="connsiteY102" fmla="*/ 3693525 h 4172497"/>
                    <a:gd name="connsiteX103" fmla="*/ 5791200 w 8057355"/>
                    <a:gd name="connsiteY103" fmla="*/ 3649982 h 4172497"/>
                    <a:gd name="connsiteX104" fmla="*/ 5965372 w 8057355"/>
                    <a:gd name="connsiteY104" fmla="*/ 3682640 h 4172497"/>
                    <a:gd name="connsiteX105" fmla="*/ 6030686 w 8057355"/>
                    <a:gd name="connsiteY105" fmla="*/ 3704411 h 4172497"/>
                    <a:gd name="connsiteX106" fmla="*/ 6063343 w 8057355"/>
                    <a:gd name="connsiteY106" fmla="*/ 3715297 h 4172497"/>
                    <a:gd name="connsiteX107" fmla="*/ 6161314 w 8057355"/>
                    <a:gd name="connsiteY107" fmla="*/ 3704411 h 4172497"/>
                    <a:gd name="connsiteX108" fmla="*/ 6193972 w 8057355"/>
                    <a:gd name="connsiteY108" fmla="*/ 3693525 h 4172497"/>
                    <a:gd name="connsiteX109" fmla="*/ 6281057 w 8057355"/>
                    <a:gd name="connsiteY109" fmla="*/ 3682640 h 4172497"/>
                    <a:gd name="connsiteX110" fmla="*/ 6564086 w 8057355"/>
                    <a:gd name="connsiteY110" fmla="*/ 3704411 h 4172497"/>
                    <a:gd name="connsiteX111" fmla="*/ 6770914 w 8057355"/>
                    <a:gd name="connsiteY111" fmla="*/ 3693525 h 4172497"/>
                    <a:gd name="connsiteX112" fmla="*/ 6847114 w 8057355"/>
                    <a:gd name="connsiteY112" fmla="*/ 3682640 h 4172497"/>
                    <a:gd name="connsiteX113" fmla="*/ 6955972 w 8057355"/>
                    <a:gd name="connsiteY113" fmla="*/ 3671754 h 4172497"/>
                    <a:gd name="connsiteX114" fmla="*/ 7075714 w 8057355"/>
                    <a:gd name="connsiteY114" fmla="*/ 3649982 h 4172497"/>
                    <a:gd name="connsiteX115" fmla="*/ 7108372 w 8057355"/>
                    <a:gd name="connsiteY115" fmla="*/ 3639097 h 4172497"/>
                    <a:gd name="connsiteX116" fmla="*/ 7173686 w 8057355"/>
                    <a:gd name="connsiteY116" fmla="*/ 3682640 h 4172497"/>
                    <a:gd name="connsiteX117" fmla="*/ 7206343 w 8057355"/>
                    <a:gd name="connsiteY117" fmla="*/ 3704411 h 4172497"/>
                    <a:gd name="connsiteX118" fmla="*/ 7239000 w 8057355"/>
                    <a:gd name="connsiteY118" fmla="*/ 3715297 h 4172497"/>
                    <a:gd name="connsiteX119" fmla="*/ 7304314 w 8057355"/>
                    <a:gd name="connsiteY119" fmla="*/ 3704411 h 4172497"/>
                    <a:gd name="connsiteX120" fmla="*/ 7326086 w 8057355"/>
                    <a:gd name="connsiteY120" fmla="*/ 3639097 h 4172497"/>
                    <a:gd name="connsiteX121" fmla="*/ 7336972 w 8057355"/>
                    <a:gd name="connsiteY121" fmla="*/ 3606440 h 4172497"/>
                    <a:gd name="connsiteX122" fmla="*/ 7369629 w 8057355"/>
                    <a:gd name="connsiteY122" fmla="*/ 3552011 h 4172497"/>
                    <a:gd name="connsiteX123" fmla="*/ 7413172 w 8057355"/>
                    <a:gd name="connsiteY123" fmla="*/ 3541125 h 4172497"/>
                    <a:gd name="connsiteX124" fmla="*/ 7434943 w 8057355"/>
                    <a:gd name="connsiteY124" fmla="*/ 3508468 h 4172497"/>
                    <a:gd name="connsiteX125" fmla="*/ 7456714 w 8057355"/>
                    <a:gd name="connsiteY125" fmla="*/ 3443154 h 4172497"/>
                    <a:gd name="connsiteX126" fmla="*/ 7478486 w 8057355"/>
                    <a:gd name="connsiteY126" fmla="*/ 3377840 h 4172497"/>
                    <a:gd name="connsiteX127" fmla="*/ 7489372 w 8057355"/>
                    <a:gd name="connsiteY127" fmla="*/ 3345182 h 4172497"/>
                    <a:gd name="connsiteX128" fmla="*/ 7500257 w 8057355"/>
                    <a:gd name="connsiteY128" fmla="*/ 3312525 h 4172497"/>
                    <a:gd name="connsiteX129" fmla="*/ 7489372 w 8057355"/>
                    <a:gd name="connsiteY129" fmla="*/ 3127468 h 4172497"/>
                    <a:gd name="connsiteX130" fmla="*/ 7478486 w 8057355"/>
                    <a:gd name="connsiteY130" fmla="*/ 3062154 h 4172497"/>
                    <a:gd name="connsiteX131" fmla="*/ 7467600 w 8057355"/>
                    <a:gd name="connsiteY131" fmla="*/ 2790011 h 4172497"/>
                    <a:gd name="connsiteX132" fmla="*/ 7478486 w 8057355"/>
                    <a:gd name="connsiteY132" fmla="*/ 2506982 h 4172497"/>
                    <a:gd name="connsiteX133" fmla="*/ 7511143 w 8057355"/>
                    <a:gd name="connsiteY133" fmla="*/ 2343697 h 4172497"/>
                    <a:gd name="connsiteX134" fmla="*/ 7532914 w 8057355"/>
                    <a:gd name="connsiteY134" fmla="*/ 2223954 h 4172497"/>
                    <a:gd name="connsiteX135" fmla="*/ 7554686 w 8057355"/>
                    <a:gd name="connsiteY135" fmla="*/ 2049782 h 4172497"/>
                    <a:gd name="connsiteX136" fmla="*/ 7565572 w 8057355"/>
                    <a:gd name="connsiteY136" fmla="*/ 1995354 h 4172497"/>
                    <a:gd name="connsiteX137" fmla="*/ 7587343 w 8057355"/>
                    <a:gd name="connsiteY137" fmla="*/ 1875611 h 4172497"/>
                    <a:gd name="connsiteX138" fmla="*/ 7609114 w 8057355"/>
                    <a:gd name="connsiteY138" fmla="*/ 1559925 h 4172497"/>
                    <a:gd name="connsiteX139" fmla="*/ 7630886 w 8057355"/>
                    <a:gd name="connsiteY139" fmla="*/ 1494611 h 4172497"/>
                    <a:gd name="connsiteX140" fmla="*/ 7652657 w 8057355"/>
                    <a:gd name="connsiteY140" fmla="*/ 1461954 h 4172497"/>
                    <a:gd name="connsiteX141" fmla="*/ 7630886 w 8057355"/>
                    <a:gd name="connsiteY141" fmla="*/ 1211582 h 4172497"/>
                    <a:gd name="connsiteX142" fmla="*/ 7609114 w 8057355"/>
                    <a:gd name="connsiteY142" fmla="*/ 1146268 h 4172497"/>
                    <a:gd name="connsiteX143" fmla="*/ 7576457 w 8057355"/>
                    <a:gd name="connsiteY143" fmla="*/ 1048297 h 4172497"/>
                    <a:gd name="connsiteX144" fmla="*/ 7565572 w 8057355"/>
                    <a:gd name="connsiteY144" fmla="*/ 1015640 h 4172497"/>
                    <a:gd name="connsiteX145" fmla="*/ 7576457 w 8057355"/>
                    <a:gd name="connsiteY145" fmla="*/ 906782 h 4172497"/>
                    <a:gd name="connsiteX146" fmla="*/ 7598229 w 8057355"/>
                    <a:gd name="connsiteY146" fmla="*/ 841468 h 4172497"/>
                    <a:gd name="connsiteX147" fmla="*/ 7630886 w 8057355"/>
                    <a:gd name="connsiteY147" fmla="*/ 732611 h 4172497"/>
                    <a:gd name="connsiteX148" fmla="*/ 7652657 w 8057355"/>
                    <a:gd name="connsiteY148" fmla="*/ 699954 h 4172497"/>
                    <a:gd name="connsiteX149" fmla="*/ 7696200 w 8057355"/>
                    <a:gd name="connsiteY149" fmla="*/ 591097 h 4172497"/>
                    <a:gd name="connsiteX150" fmla="*/ 7707086 w 8057355"/>
                    <a:gd name="connsiteY150" fmla="*/ 558440 h 4172497"/>
                    <a:gd name="connsiteX151" fmla="*/ 7696200 w 8057355"/>
                    <a:gd name="connsiteY151" fmla="*/ 460468 h 4172497"/>
                    <a:gd name="connsiteX152" fmla="*/ 7674429 w 8057355"/>
                    <a:gd name="connsiteY152" fmla="*/ 395154 h 4172497"/>
                    <a:gd name="connsiteX153" fmla="*/ 7663543 w 8057355"/>
                    <a:gd name="connsiteY153" fmla="*/ 362497 h 4172497"/>
                    <a:gd name="connsiteX154" fmla="*/ 7652657 w 8057355"/>
                    <a:gd name="connsiteY154" fmla="*/ 329840 h 4172497"/>
                    <a:gd name="connsiteX155" fmla="*/ 7630886 w 8057355"/>
                    <a:gd name="connsiteY155" fmla="*/ 220982 h 4172497"/>
                    <a:gd name="connsiteX156" fmla="*/ 7641772 w 8057355"/>
                    <a:gd name="connsiteY156" fmla="*/ 177440 h 4172497"/>
                    <a:gd name="connsiteX157" fmla="*/ 7652657 w 8057355"/>
                    <a:gd name="connsiteY157" fmla="*/ 123011 h 4172497"/>
                    <a:gd name="connsiteX158" fmla="*/ 7663543 w 8057355"/>
                    <a:gd name="connsiteY158" fmla="*/ 90354 h 4172497"/>
                    <a:gd name="connsiteX159" fmla="*/ 7674429 w 8057355"/>
                    <a:gd name="connsiteY159" fmla="*/ 46811 h 4172497"/>
                    <a:gd name="connsiteX160" fmla="*/ 7696200 w 8057355"/>
                    <a:gd name="connsiteY160" fmla="*/ 3268 h 4172497"/>
                    <a:gd name="connsiteX161" fmla="*/ 7683022 w 8057355"/>
                    <a:gd name="connsiteY161" fmla="*/ 58218 h 4172497"/>
                    <a:gd name="connsiteX162" fmla="*/ 7800786 w 8057355"/>
                    <a:gd name="connsiteY162" fmla="*/ 64676 h 4172497"/>
                    <a:gd name="connsiteX163" fmla="*/ 8041991 w 8057355"/>
                    <a:gd name="connsiteY163" fmla="*/ 64793 h 4172497"/>
                    <a:gd name="connsiteX164" fmla="*/ 8057355 w 8057355"/>
                    <a:gd name="connsiteY164" fmla="*/ 60301 h 4172497"/>
                    <a:gd name="connsiteX165" fmla="*/ 8050741 w 8057355"/>
                    <a:gd name="connsiteY165" fmla="*/ 69168 h 4172497"/>
                    <a:gd name="connsiteX166" fmla="*/ 8055429 w 8057355"/>
                    <a:gd name="connsiteY166" fmla="*/ 57697 h 4172497"/>
                    <a:gd name="connsiteX0" fmla="*/ 8044543 w 8057355"/>
                    <a:gd name="connsiteY0" fmla="*/ 185274 h 4169446"/>
                    <a:gd name="connsiteX1" fmla="*/ 7881257 w 8057355"/>
                    <a:gd name="connsiteY1" fmla="*/ 4169446 h 4169446"/>
                    <a:gd name="connsiteX2" fmla="*/ 0 w 8057355"/>
                    <a:gd name="connsiteY2" fmla="*/ 4169446 h 4169446"/>
                    <a:gd name="connsiteX3" fmla="*/ 21772 w 8057355"/>
                    <a:gd name="connsiteY3" fmla="*/ 21989 h 4169446"/>
                    <a:gd name="connsiteX4" fmla="*/ 849086 w 8057355"/>
                    <a:gd name="connsiteY4" fmla="*/ 98189 h 4169446"/>
                    <a:gd name="connsiteX5" fmla="*/ 805543 w 8057355"/>
                    <a:gd name="connsiteY5" fmla="*/ 762217 h 4169446"/>
                    <a:gd name="connsiteX6" fmla="*/ 729343 w 8057355"/>
                    <a:gd name="connsiteY6" fmla="*/ 827531 h 4169446"/>
                    <a:gd name="connsiteX7" fmla="*/ 707572 w 8057355"/>
                    <a:gd name="connsiteY7" fmla="*/ 892846 h 4169446"/>
                    <a:gd name="connsiteX8" fmla="*/ 718457 w 8057355"/>
                    <a:gd name="connsiteY8" fmla="*/ 925503 h 4169446"/>
                    <a:gd name="connsiteX9" fmla="*/ 762000 w 8057355"/>
                    <a:gd name="connsiteY9" fmla="*/ 979931 h 4169446"/>
                    <a:gd name="connsiteX10" fmla="*/ 783772 w 8057355"/>
                    <a:gd name="connsiteY10" fmla="*/ 1045246 h 4169446"/>
                    <a:gd name="connsiteX11" fmla="*/ 783772 w 8057355"/>
                    <a:gd name="connsiteY11" fmla="*/ 1284731 h 4169446"/>
                    <a:gd name="connsiteX12" fmla="*/ 794657 w 8057355"/>
                    <a:gd name="connsiteY12" fmla="*/ 1317389 h 4169446"/>
                    <a:gd name="connsiteX13" fmla="*/ 816429 w 8057355"/>
                    <a:gd name="connsiteY13" fmla="*/ 1339160 h 4169446"/>
                    <a:gd name="connsiteX14" fmla="*/ 827314 w 8057355"/>
                    <a:gd name="connsiteY14" fmla="*/ 1371817 h 4169446"/>
                    <a:gd name="connsiteX15" fmla="*/ 870857 w 8057355"/>
                    <a:gd name="connsiteY15" fmla="*/ 1437131 h 4169446"/>
                    <a:gd name="connsiteX16" fmla="*/ 881743 w 8057355"/>
                    <a:gd name="connsiteY16" fmla="*/ 1502446 h 4169446"/>
                    <a:gd name="connsiteX17" fmla="*/ 859972 w 8057355"/>
                    <a:gd name="connsiteY17" fmla="*/ 1567760 h 4169446"/>
                    <a:gd name="connsiteX18" fmla="*/ 870857 w 8057355"/>
                    <a:gd name="connsiteY18" fmla="*/ 1665731 h 4169446"/>
                    <a:gd name="connsiteX19" fmla="*/ 881743 w 8057355"/>
                    <a:gd name="connsiteY19" fmla="*/ 1720160 h 4169446"/>
                    <a:gd name="connsiteX20" fmla="*/ 903514 w 8057355"/>
                    <a:gd name="connsiteY20" fmla="*/ 1785474 h 4169446"/>
                    <a:gd name="connsiteX21" fmla="*/ 914400 w 8057355"/>
                    <a:gd name="connsiteY21" fmla="*/ 1850789 h 4169446"/>
                    <a:gd name="connsiteX22" fmla="*/ 947057 w 8057355"/>
                    <a:gd name="connsiteY22" fmla="*/ 1916103 h 4169446"/>
                    <a:gd name="connsiteX23" fmla="*/ 968829 w 8057355"/>
                    <a:gd name="connsiteY23" fmla="*/ 1992303 h 4169446"/>
                    <a:gd name="connsiteX24" fmla="*/ 979714 w 8057355"/>
                    <a:gd name="connsiteY24" fmla="*/ 2024960 h 4169446"/>
                    <a:gd name="connsiteX25" fmla="*/ 957943 w 8057355"/>
                    <a:gd name="connsiteY25" fmla="*/ 2101160 h 4169446"/>
                    <a:gd name="connsiteX26" fmla="*/ 936172 w 8057355"/>
                    <a:gd name="connsiteY26" fmla="*/ 2177360 h 4169446"/>
                    <a:gd name="connsiteX27" fmla="*/ 947057 w 8057355"/>
                    <a:gd name="connsiteY27" fmla="*/ 2329760 h 4169446"/>
                    <a:gd name="connsiteX28" fmla="*/ 925286 w 8057355"/>
                    <a:gd name="connsiteY28" fmla="*/ 2438617 h 4169446"/>
                    <a:gd name="connsiteX29" fmla="*/ 936172 w 8057355"/>
                    <a:gd name="connsiteY29" fmla="*/ 2569246 h 4169446"/>
                    <a:gd name="connsiteX30" fmla="*/ 968829 w 8057355"/>
                    <a:gd name="connsiteY30" fmla="*/ 2601903 h 4169446"/>
                    <a:gd name="connsiteX31" fmla="*/ 990600 w 8057355"/>
                    <a:gd name="connsiteY31" fmla="*/ 2667217 h 4169446"/>
                    <a:gd name="connsiteX32" fmla="*/ 947057 w 8057355"/>
                    <a:gd name="connsiteY32" fmla="*/ 2765189 h 4169446"/>
                    <a:gd name="connsiteX33" fmla="*/ 936172 w 8057355"/>
                    <a:gd name="connsiteY33" fmla="*/ 2797846 h 4169446"/>
                    <a:gd name="connsiteX34" fmla="*/ 914400 w 8057355"/>
                    <a:gd name="connsiteY34" fmla="*/ 2830503 h 4169446"/>
                    <a:gd name="connsiteX35" fmla="*/ 957943 w 8057355"/>
                    <a:gd name="connsiteY35" fmla="*/ 2874046 h 4169446"/>
                    <a:gd name="connsiteX36" fmla="*/ 979714 w 8057355"/>
                    <a:gd name="connsiteY36" fmla="*/ 2906703 h 4169446"/>
                    <a:gd name="connsiteX37" fmla="*/ 1001486 w 8057355"/>
                    <a:gd name="connsiteY37" fmla="*/ 2972017 h 4169446"/>
                    <a:gd name="connsiteX38" fmla="*/ 1023257 w 8057355"/>
                    <a:gd name="connsiteY38" fmla="*/ 3037331 h 4169446"/>
                    <a:gd name="connsiteX39" fmla="*/ 1034143 w 8057355"/>
                    <a:gd name="connsiteY39" fmla="*/ 3069989 h 4169446"/>
                    <a:gd name="connsiteX40" fmla="*/ 1055914 w 8057355"/>
                    <a:gd name="connsiteY40" fmla="*/ 3113531 h 4169446"/>
                    <a:gd name="connsiteX41" fmla="*/ 1110343 w 8057355"/>
                    <a:gd name="connsiteY41" fmla="*/ 3200617 h 4169446"/>
                    <a:gd name="connsiteX42" fmla="*/ 1143000 w 8057355"/>
                    <a:gd name="connsiteY42" fmla="*/ 3255046 h 4169446"/>
                    <a:gd name="connsiteX43" fmla="*/ 1153886 w 8057355"/>
                    <a:gd name="connsiteY43" fmla="*/ 3287703 h 4169446"/>
                    <a:gd name="connsiteX44" fmla="*/ 1143000 w 8057355"/>
                    <a:gd name="connsiteY44" fmla="*/ 3342131 h 4169446"/>
                    <a:gd name="connsiteX45" fmla="*/ 1121229 w 8057355"/>
                    <a:gd name="connsiteY45" fmla="*/ 3407446 h 4169446"/>
                    <a:gd name="connsiteX46" fmla="*/ 1153886 w 8057355"/>
                    <a:gd name="connsiteY46" fmla="*/ 3538074 h 4169446"/>
                    <a:gd name="connsiteX47" fmla="*/ 1186543 w 8057355"/>
                    <a:gd name="connsiteY47" fmla="*/ 3559846 h 4169446"/>
                    <a:gd name="connsiteX48" fmla="*/ 1295400 w 8057355"/>
                    <a:gd name="connsiteY48" fmla="*/ 3559846 h 4169446"/>
                    <a:gd name="connsiteX49" fmla="*/ 1338943 w 8057355"/>
                    <a:gd name="connsiteY49" fmla="*/ 3603389 h 4169446"/>
                    <a:gd name="connsiteX50" fmla="*/ 1404257 w 8057355"/>
                    <a:gd name="connsiteY50" fmla="*/ 3646931 h 4169446"/>
                    <a:gd name="connsiteX51" fmla="*/ 1426029 w 8057355"/>
                    <a:gd name="connsiteY51" fmla="*/ 3679589 h 4169446"/>
                    <a:gd name="connsiteX52" fmla="*/ 1458686 w 8057355"/>
                    <a:gd name="connsiteY52" fmla="*/ 3701360 h 4169446"/>
                    <a:gd name="connsiteX53" fmla="*/ 1556657 w 8057355"/>
                    <a:gd name="connsiteY53" fmla="*/ 3723131 h 4169446"/>
                    <a:gd name="connsiteX54" fmla="*/ 1665514 w 8057355"/>
                    <a:gd name="connsiteY54" fmla="*/ 3744903 h 4169446"/>
                    <a:gd name="connsiteX55" fmla="*/ 1730829 w 8057355"/>
                    <a:gd name="connsiteY55" fmla="*/ 3766674 h 4169446"/>
                    <a:gd name="connsiteX56" fmla="*/ 1872343 w 8057355"/>
                    <a:gd name="connsiteY56" fmla="*/ 3744903 h 4169446"/>
                    <a:gd name="connsiteX57" fmla="*/ 1905000 w 8057355"/>
                    <a:gd name="connsiteY57" fmla="*/ 3734017 h 4169446"/>
                    <a:gd name="connsiteX58" fmla="*/ 1959429 w 8057355"/>
                    <a:gd name="connsiteY58" fmla="*/ 3723131 h 4169446"/>
                    <a:gd name="connsiteX59" fmla="*/ 2198914 w 8057355"/>
                    <a:gd name="connsiteY59" fmla="*/ 3734017 h 4169446"/>
                    <a:gd name="connsiteX60" fmla="*/ 2296886 w 8057355"/>
                    <a:gd name="connsiteY60" fmla="*/ 3766674 h 4169446"/>
                    <a:gd name="connsiteX61" fmla="*/ 2340429 w 8057355"/>
                    <a:gd name="connsiteY61" fmla="*/ 3777560 h 4169446"/>
                    <a:gd name="connsiteX62" fmla="*/ 2460172 w 8057355"/>
                    <a:gd name="connsiteY62" fmla="*/ 3766674 h 4169446"/>
                    <a:gd name="connsiteX63" fmla="*/ 2525486 w 8057355"/>
                    <a:gd name="connsiteY63" fmla="*/ 3744903 h 4169446"/>
                    <a:gd name="connsiteX64" fmla="*/ 2558143 w 8057355"/>
                    <a:gd name="connsiteY64" fmla="*/ 3734017 h 4169446"/>
                    <a:gd name="connsiteX65" fmla="*/ 2732314 w 8057355"/>
                    <a:gd name="connsiteY65" fmla="*/ 3744903 h 4169446"/>
                    <a:gd name="connsiteX66" fmla="*/ 2808514 w 8057355"/>
                    <a:gd name="connsiteY66" fmla="*/ 3734017 h 4169446"/>
                    <a:gd name="connsiteX67" fmla="*/ 3004457 w 8057355"/>
                    <a:gd name="connsiteY67" fmla="*/ 3723131 h 4169446"/>
                    <a:gd name="connsiteX68" fmla="*/ 3135086 w 8057355"/>
                    <a:gd name="connsiteY68" fmla="*/ 3712246 h 4169446"/>
                    <a:gd name="connsiteX69" fmla="*/ 3418114 w 8057355"/>
                    <a:gd name="connsiteY69" fmla="*/ 3712246 h 4169446"/>
                    <a:gd name="connsiteX70" fmla="*/ 3483429 w 8057355"/>
                    <a:gd name="connsiteY70" fmla="*/ 3690474 h 4169446"/>
                    <a:gd name="connsiteX71" fmla="*/ 3516086 w 8057355"/>
                    <a:gd name="connsiteY71" fmla="*/ 3679589 h 4169446"/>
                    <a:gd name="connsiteX72" fmla="*/ 3548743 w 8057355"/>
                    <a:gd name="connsiteY72" fmla="*/ 3668703 h 4169446"/>
                    <a:gd name="connsiteX73" fmla="*/ 3657600 w 8057355"/>
                    <a:gd name="connsiteY73" fmla="*/ 3679589 h 4169446"/>
                    <a:gd name="connsiteX74" fmla="*/ 3744686 w 8057355"/>
                    <a:gd name="connsiteY74" fmla="*/ 3701360 h 4169446"/>
                    <a:gd name="connsiteX75" fmla="*/ 3810000 w 8057355"/>
                    <a:gd name="connsiteY75" fmla="*/ 3723131 h 4169446"/>
                    <a:gd name="connsiteX76" fmla="*/ 3875314 w 8057355"/>
                    <a:gd name="connsiteY76" fmla="*/ 3734017 h 4169446"/>
                    <a:gd name="connsiteX77" fmla="*/ 4027714 w 8057355"/>
                    <a:gd name="connsiteY77" fmla="*/ 3723131 h 4169446"/>
                    <a:gd name="connsiteX78" fmla="*/ 4103914 w 8057355"/>
                    <a:gd name="connsiteY78" fmla="*/ 3712246 h 4169446"/>
                    <a:gd name="connsiteX79" fmla="*/ 4153989 w 8057355"/>
                    <a:gd name="connsiteY79" fmla="*/ 3762320 h 4169446"/>
                    <a:gd name="connsiteX80" fmla="*/ 4278380 w 8057355"/>
                    <a:gd name="connsiteY80" fmla="*/ 3897892 h 4169446"/>
                    <a:gd name="connsiteX81" fmla="*/ 4407243 w 8057355"/>
                    <a:gd name="connsiteY81" fmla="*/ 3905835 h 4169446"/>
                    <a:gd name="connsiteX82" fmla="*/ 4485209 w 8057355"/>
                    <a:gd name="connsiteY82" fmla="*/ 3912602 h 4169446"/>
                    <a:gd name="connsiteX83" fmla="*/ 4565197 w 8057355"/>
                    <a:gd name="connsiteY83" fmla="*/ 3903834 h 4169446"/>
                    <a:gd name="connsiteX84" fmla="*/ 4628606 w 8057355"/>
                    <a:gd name="connsiteY84" fmla="*/ 3908461 h 4169446"/>
                    <a:gd name="connsiteX85" fmla="*/ 4675414 w 8057355"/>
                    <a:gd name="connsiteY85" fmla="*/ 3846140 h 4169446"/>
                    <a:gd name="connsiteX86" fmla="*/ 4715692 w 8057355"/>
                    <a:gd name="connsiteY86" fmla="*/ 3830356 h 4169446"/>
                    <a:gd name="connsiteX87" fmla="*/ 4757057 w 8057355"/>
                    <a:gd name="connsiteY87" fmla="*/ 3810217 h 4169446"/>
                    <a:gd name="connsiteX88" fmla="*/ 4822372 w 8057355"/>
                    <a:gd name="connsiteY88" fmla="*/ 3831989 h 4169446"/>
                    <a:gd name="connsiteX89" fmla="*/ 4898572 w 8057355"/>
                    <a:gd name="connsiteY89" fmla="*/ 3853760 h 4169446"/>
                    <a:gd name="connsiteX90" fmla="*/ 4931229 w 8057355"/>
                    <a:gd name="connsiteY90" fmla="*/ 3842874 h 4169446"/>
                    <a:gd name="connsiteX91" fmla="*/ 5105400 w 8057355"/>
                    <a:gd name="connsiteY91" fmla="*/ 3821103 h 4169446"/>
                    <a:gd name="connsiteX92" fmla="*/ 5148943 w 8057355"/>
                    <a:gd name="connsiteY92" fmla="*/ 3799331 h 4169446"/>
                    <a:gd name="connsiteX93" fmla="*/ 5225143 w 8057355"/>
                    <a:gd name="connsiteY93" fmla="*/ 3744903 h 4169446"/>
                    <a:gd name="connsiteX94" fmla="*/ 5290457 w 8057355"/>
                    <a:gd name="connsiteY94" fmla="*/ 3723131 h 4169446"/>
                    <a:gd name="connsiteX95" fmla="*/ 5475514 w 8057355"/>
                    <a:gd name="connsiteY95" fmla="*/ 3734017 h 4169446"/>
                    <a:gd name="connsiteX96" fmla="*/ 5551714 w 8057355"/>
                    <a:gd name="connsiteY96" fmla="*/ 3755789 h 4169446"/>
                    <a:gd name="connsiteX97" fmla="*/ 5584372 w 8057355"/>
                    <a:gd name="connsiteY97" fmla="*/ 3777560 h 4169446"/>
                    <a:gd name="connsiteX98" fmla="*/ 5627914 w 8057355"/>
                    <a:gd name="connsiteY98" fmla="*/ 3788446 h 4169446"/>
                    <a:gd name="connsiteX99" fmla="*/ 5682343 w 8057355"/>
                    <a:gd name="connsiteY99" fmla="*/ 3777560 h 4169446"/>
                    <a:gd name="connsiteX100" fmla="*/ 5704114 w 8057355"/>
                    <a:gd name="connsiteY100" fmla="*/ 3744903 h 4169446"/>
                    <a:gd name="connsiteX101" fmla="*/ 5725886 w 8057355"/>
                    <a:gd name="connsiteY101" fmla="*/ 3723131 h 4169446"/>
                    <a:gd name="connsiteX102" fmla="*/ 5747657 w 8057355"/>
                    <a:gd name="connsiteY102" fmla="*/ 3690474 h 4169446"/>
                    <a:gd name="connsiteX103" fmla="*/ 5791200 w 8057355"/>
                    <a:gd name="connsiteY103" fmla="*/ 3646931 h 4169446"/>
                    <a:gd name="connsiteX104" fmla="*/ 5965372 w 8057355"/>
                    <a:gd name="connsiteY104" fmla="*/ 3679589 h 4169446"/>
                    <a:gd name="connsiteX105" fmla="*/ 6030686 w 8057355"/>
                    <a:gd name="connsiteY105" fmla="*/ 3701360 h 4169446"/>
                    <a:gd name="connsiteX106" fmla="*/ 6063343 w 8057355"/>
                    <a:gd name="connsiteY106" fmla="*/ 3712246 h 4169446"/>
                    <a:gd name="connsiteX107" fmla="*/ 6161314 w 8057355"/>
                    <a:gd name="connsiteY107" fmla="*/ 3701360 h 4169446"/>
                    <a:gd name="connsiteX108" fmla="*/ 6193972 w 8057355"/>
                    <a:gd name="connsiteY108" fmla="*/ 3690474 h 4169446"/>
                    <a:gd name="connsiteX109" fmla="*/ 6281057 w 8057355"/>
                    <a:gd name="connsiteY109" fmla="*/ 3679589 h 4169446"/>
                    <a:gd name="connsiteX110" fmla="*/ 6564086 w 8057355"/>
                    <a:gd name="connsiteY110" fmla="*/ 3701360 h 4169446"/>
                    <a:gd name="connsiteX111" fmla="*/ 6770914 w 8057355"/>
                    <a:gd name="connsiteY111" fmla="*/ 3690474 h 4169446"/>
                    <a:gd name="connsiteX112" fmla="*/ 6847114 w 8057355"/>
                    <a:gd name="connsiteY112" fmla="*/ 3679589 h 4169446"/>
                    <a:gd name="connsiteX113" fmla="*/ 6955972 w 8057355"/>
                    <a:gd name="connsiteY113" fmla="*/ 3668703 h 4169446"/>
                    <a:gd name="connsiteX114" fmla="*/ 7075714 w 8057355"/>
                    <a:gd name="connsiteY114" fmla="*/ 3646931 h 4169446"/>
                    <a:gd name="connsiteX115" fmla="*/ 7108372 w 8057355"/>
                    <a:gd name="connsiteY115" fmla="*/ 3636046 h 4169446"/>
                    <a:gd name="connsiteX116" fmla="*/ 7173686 w 8057355"/>
                    <a:gd name="connsiteY116" fmla="*/ 3679589 h 4169446"/>
                    <a:gd name="connsiteX117" fmla="*/ 7206343 w 8057355"/>
                    <a:gd name="connsiteY117" fmla="*/ 3701360 h 4169446"/>
                    <a:gd name="connsiteX118" fmla="*/ 7239000 w 8057355"/>
                    <a:gd name="connsiteY118" fmla="*/ 3712246 h 4169446"/>
                    <a:gd name="connsiteX119" fmla="*/ 7304314 w 8057355"/>
                    <a:gd name="connsiteY119" fmla="*/ 3701360 h 4169446"/>
                    <a:gd name="connsiteX120" fmla="*/ 7326086 w 8057355"/>
                    <a:gd name="connsiteY120" fmla="*/ 3636046 h 4169446"/>
                    <a:gd name="connsiteX121" fmla="*/ 7336972 w 8057355"/>
                    <a:gd name="connsiteY121" fmla="*/ 3603389 h 4169446"/>
                    <a:gd name="connsiteX122" fmla="*/ 7369629 w 8057355"/>
                    <a:gd name="connsiteY122" fmla="*/ 3548960 h 4169446"/>
                    <a:gd name="connsiteX123" fmla="*/ 7413172 w 8057355"/>
                    <a:gd name="connsiteY123" fmla="*/ 3538074 h 4169446"/>
                    <a:gd name="connsiteX124" fmla="*/ 7434943 w 8057355"/>
                    <a:gd name="connsiteY124" fmla="*/ 3505417 h 4169446"/>
                    <a:gd name="connsiteX125" fmla="*/ 7456714 w 8057355"/>
                    <a:gd name="connsiteY125" fmla="*/ 3440103 h 4169446"/>
                    <a:gd name="connsiteX126" fmla="*/ 7478486 w 8057355"/>
                    <a:gd name="connsiteY126" fmla="*/ 3374789 h 4169446"/>
                    <a:gd name="connsiteX127" fmla="*/ 7489372 w 8057355"/>
                    <a:gd name="connsiteY127" fmla="*/ 3342131 h 4169446"/>
                    <a:gd name="connsiteX128" fmla="*/ 7500257 w 8057355"/>
                    <a:gd name="connsiteY128" fmla="*/ 3309474 h 4169446"/>
                    <a:gd name="connsiteX129" fmla="*/ 7489372 w 8057355"/>
                    <a:gd name="connsiteY129" fmla="*/ 3124417 h 4169446"/>
                    <a:gd name="connsiteX130" fmla="*/ 7478486 w 8057355"/>
                    <a:gd name="connsiteY130" fmla="*/ 3059103 h 4169446"/>
                    <a:gd name="connsiteX131" fmla="*/ 7467600 w 8057355"/>
                    <a:gd name="connsiteY131" fmla="*/ 2786960 h 4169446"/>
                    <a:gd name="connsiteX132" fmla="*/ 7478486 w 8057355"/>
                    <a:gd name="connsiteY132" fmla="*/ 2503931 h 4169446"/>
                    <a:gd name="connsiteX133" fmla="*/ 7511143 w 8057355"/>
                    <a:gd name="connsiteY133" fmla="*/ 2340646 h 4169446"/>
                    <a:gd name="connsiteX134" fmla="*/ 7532914 w 8057355"/>
                    <a:gd name="connsiteY134" fmla="*/ 2220903 h 4169446"/>
                    <a:gd name="connsiteX135" fmla="*/ 7554686 w 8057355"/>
                    <a:gd name="connsiteY135" fmla="*/ 2046731 h 4169446"/>
                    <a:gd name="connsiteX136" fmla="*/ 7565572 w 8057355"/>
                    <a:gd name="connsiteY136" fmla="*/ 1992303 h 4169446"/>
                    <a:gd name="connsiteX137" fmla="*/ 7587343 w 8057355"/>
                    <a:gd name="connsiteY137" fmla="*/ 1872560 h 4169446"/>
                    <a:gd name="connsiteX138" fmla="*/ 7609114 w 8057355"/>
                    <a:gd name="connsiteY138" fmla="*/ 1556874 h 4169446"/>
                    <a:gd name="connsiteX139" fmla="*/ 7630886 w 8057355"/>
                    <a:gd name="connsiteY139" fmla="*/ 1491560 h 4169446"/>
                    <a:gd name="connsiteX140" fmla="*/ 7652657 w 8057355"/>
                    <a:gd name="connsiteY140" fmla="*/ 1458903 h 4169446"/>
                    <a:gd name="connsiteX141" fmla="*/ 7630886 w 8057355"/>
                    <a:gd name="connsiteY141" fmla="*/ 1208531 h 4169446"/>
                    <a:gd name="connsiteX142" fmla="*/ 7609114 w 8057355"/>
                    <a:gd name="connsiteY142" fmla="*/ 1143217 h 4169446"/>
                    <a:gd name="connsiteX143" fmla="*/ 7576457 w 8057355"/>
                    <a:gd name="connsiteY143" fmla="*/ 1045246 h 4169446"/>
                    <a:gd name="connsiteX144" fmla="*/ 7565572 w 8057355"/>
                    <a:gd name="connsiteY144" fmla="*/ 1012589 h 4169446"/>
                    <a:gd name="connsiteX145" fmla="*/ 7576457 w 8057355"/>
                    <a:gd name="connsiteY145" fmla="*/ 903731 h 4169446"/>
                    <a:gd name="connsiteX146" fmla="*/ 7598229 w 8057355"/>
                    <a:gd name="connsiteY146" fmla="*/ 838417 h 4169446"/>
                    <a:gd name="connsiteX147" fmla="*/ 7630886 w 8057355"/>
                    <a:gd name="connsiteY147" fmla="*/ 729560 h 4169446"/>
                    <a:gd name="connsiteX148" fmla="*/ 7652657 w 8057355"/>
                    <a:gd name="connsiteY148" fmla="*/ 696903 h 4169446"/>
                    <a:gd name="connsiteX149" fmla="*/ 7696200 w 8057355"/>
                    <a:gd name="connsiteY149" fmla="*/ 588046 h 4169446"/>
                    <a:gd name="connsiteX150" fmla="*/ 7707086 w 8057355"/>
                    <a:gd name="connsiteY150" fmla="*/ 555389 h 4169446"/>
                    <a:gd name="connsiteX151" fmla="*/ 7696200 w 8057355"/>
                    <a:gd name="connsiteY151" fmla="*/ 457417 h 4169446"/>
                    <a:gd name="connsiteX152" fmla="*/ 7674429 w 8057355"/>
                    <a:gd name="connsiteY152" fmla="*/ 392103 h 4169446"/>
                    <a:gd name="connsiteX153" fmla="*/ 7663543 w 8057355"/>
                    <a:gd name="connsiteY153" fmla="*/ 359446 h 4169446"/>
                    <a:gd name="connsiteX154" fmla="*/ 7652657 w 8057355"/>
                    <a:gd name="connsiteY154" fmla="*/ 326789 h 4169446"/>
                    <a:gd name="connsiteX155" fmla="*/ 7630886 w 8057355"/>
                    <a:gd name="connsiteY155" fmla="*/ 217931 h 4169446"/>
                    <a:gd name="connsiteX156" fmla="*/ 7641772 w 8057355"/>
                    <a:gd name="connsiteY156" fmla="*/ 174389 h 4169446"/>
                    <a:gd name="connsiteX157" fmla="*/ 7652657 w 8057355"/>
                    <a:gd name="connsiteY157" fmla="*/ 119960 h 4169446"/>
                    <a:gd name="connsiteX158" fmla="*/ 7663543 w 8057355"/>
                    <a:gd name="connsiteY158" fmla="*/ 87303 h 4169446"/>
                    <a:gd name="connsiteX159" fmla="*/ 7674429 w 8057355"/>
                    <a:gd name="connsiteY159" fmla="*/ 43760 h 4169446"/>
                    <a:gd name="connsiteX160" fmla="*/ 7696200 w 8057355"/>
                    <a:gd name="connsiteY160" fmla="*/ 217 h 4169446"/>
                    <a:gd name="connsiteX161" fmla="*/ 7689794 w 8057355"/>
                    <a:gd name="connsiteY161" fmla="*/ 66117 h 4169446"/>
                    <a:gd name="connsiteX162" fmla="*/ 7683022 w 8057355"/>
                    <a:gd name="connsiteY162" fmla="*/ 55167 h 4169446"/>
                    <a:gd name="connsiteX163" fmla="*/ 7800786 w 8057355"/>
                    <a:gd name="connsiteY163" fmla="*/ 61625 h 4169446"/>
                    <a:gd name="connsiteX164" fmla="*/ 8041991 w 8057355"/>
                    <a:gd name="connsiteY164" fmla="*/ 61742 h 4169446"/>
                    <a:gd name="connsiteX165" fmla="*/ 8057355 w 8057355"/>
                    <a:gd name="connsiteY165" fmla="*/ 57250 h 4169446"/>
                    <a:gd name="connsiteX166" fmla="*/ 8050741 w 8057355"/>
                    <a:gd name="connsiteY166" fmla="*/ 66117 h 4169446"/>
                    <a:gd name="connsiteX167" fmla="*/ 8055429 w 8057355"/>
                    <a:gd name="connsiteY167" fmla="*/ 54646 h 4169446"/>
                    <a:gd name="connsiteX0" fmla="*/ 8044543 w 8057355"/>
                    <a:gd name="connsiteY0" fmla="*/ 163285 h 4147457"/>
                    <a:gd name="connsiteX1" fmla="*/ 7881257 w 8057355"/>
                    <a:gd name="connsiteY1" fmla="*/ 4147457 h 4147457"/>
                    <a:gd name="connsiteX2" fmla="*/ 0 w 8057355"/>
                    <a:gd name="connsiteY2" fmla="*/ 4147457 h 4147457"/>
                    <a:gd name="connsiteX3" fmla="*/ 21772 w 8057355"/>
                    <a:gd name="connsiteY3" fmla="*/ 0 h 4147457"/>
                    <a:gd name="connsiteX4" fmla="*/ 849086 w 8057355"/>
                    <a:gd name="connsiteY4" fmla="*/ 76200 h 4147457"/>
                    <a:gd name="connsiteX5" fmla="*/ 805543 w 8057355"/>
                    <a:gd name="connsiteY5" fmla="*/ 740228 h 4147457"/>
                    <a:gd name="connsiteX6" fmla="*/ 729343 w 8057355"/>
                    <a:gd name="connsiteY6" fmla="*/ 805542 h 4147457"/>
                    <a:gd name="connsiteX7" fmla="*/ 707572 w 8057355"/>
                    <a:gd name="connsiteY7" fmla="*/ 870857 h 4147457"/>
                    <a:gd name="connsiteX8" fmla="*/ 718457 w 8057355"/>
                    <a:gd name="connsiteY8" fmla="*/ 903514 h 4147457"/>
                    <a:gd name="connsiteX9" fmla="*/ 762000 w 8057355"/>
                    <a:gd name="connsiteY9" fmla="*/ 957942 h 4147457"/>
                    <a:gd name="connsiteX10" fmla="*/ 783772 w 8057355"/>
                    <a:gd name="connsiteY10" fmla="*/ 1023257 h 4147457"/>
                    <a:gd name="connsiteX11" fmla="*/ 783772 w 8057355"/>
                    <a:gd name="connsiteY11" fmla="*/ 1262742 h 4147457"/>
                    <a:gd name="connsiteX12" fmla="*/ 794657 w 8057355"/>
                    <a:gd name="connsiteY12" fmla="*/ 1295400 h 4147457"/>
                    <a:gd name="connsiteX13" fmla="*/ 816429 w 8057355"/>
                    <a:gd name="connsiteY13" fmla="*/ 1317171 h 4147457"/>
                    <a:gd name="connsiteX14" fmla="*/ 827314 w 8057355"/>
                    <a:gd name="connsiteY14" fmla="*/ 1349828 h 4147457"/>
                    <a:gd name="connsiteX15" fmla="*/ 870857 w 8057355"/>
                    <a:gd name="connsiteY15" fmla="*/ 1415142 h 4147457"/>
                    <a:gd name="connsiteX16" fmla="*/ 881743 w 8057355"/>
                    <a:gd name="connsiteY16" fmla="*/ 1480457 h 4147457"/>
                    <a:gd name="connsiteX17" fmla="*/ 859972 w 8057355"/>
                    <a:gd name="connsiteY17" fmla="*/ 1545771 h 4147457"/>
                    <a:gd name="connsiteX18" fmla="*/ 870857 w 8057355"/>
                    <a:gd name="connsiteY18" fmla="*/ 1643742 h 4147457"/>
                    <a:gd name="connsiteX19" fmla="*/ 881743 w 8057355"/>
                    <a:gd name="connsiteY19" fmla="*/ 1698171 h 4147457"/>
                    <a:gd name="connsiteX20" fmla="*/ 903514 w 8057355"/>
                    <a:gd name="connsiteY20" fmla="*/ 1763485 h 4147457"/>
                    <a:gd name="connsiteX21" fmla="*/ 914400 w 8057355"/>
                    <a:gd name="connsiteY21" fmla="*/ 1828800 h 4147457"/>
                    <a:gd name="connsiteX22" fmla="*/ 947057 w 8057355"/>
                    <a:gd name="connsiteY22" fmla="*/ 1894114 h 4147457"/>
                    <a:gd name="connsiteX23" fmla="*/ 968829 w 8057355"/>
                    <a:gd name="connsiteY23" fmla="*/ 1970314 h 4147457"/>
                    <a:gd name="connsiteX24" fmla="*/ 979714 w 8057355"/>
                    <a:gd name="connsiteY24" fmla="*/ 2002971 h 4147457"/>
                    <a:gd name="connsiteX25" fmla="*/ 957943 w 8057355"/>
                    <a:gd name="connsiteY25" fmla="*/ 2079171 h 4147457"/>
                    <a:gd name="connsiteX26" fmla="*/ 936172 w 8057355"/>
                    <a:gd name="connsiteY26" fmla="*/ 2155371 h 4147457"/>
                    <a:gd name="connsiteX27" fmla="*/ 947057 w 8057355"/>
                    <a:gd name="connsiteY27" fmla="*/ 2307771 h 4147457"/>
                    <a:gd name="connsiteX28" fmla="*/ 925286 w 8057355"/>
                    <a:gd name="connsiteY28" fmla="*/ 2416628 h 4147457"/>
                    <a:gd name="connsiteX29" fmla="*/ 936172 w 8057355"/>
                    <a:gd name="connsiteY29" fmla="*/ 2547257 h 4147457"/>
                    <a:gd name="connsiteX30" fmla="*/ 968829 w 8057355"/>
                    <a:gd name="connsiteY30" fmla="*/ 2579914 h 4147457"/>
                    <a:gd name="connsiteX31" fmla="*/ 990600 w 8057355"/>
                    <a:gd name="connsiteY31" fmla="*/ 2645228 h 4147457"/>
                    <a:gd name="connsiteX32" fmla="*/ 947057 w 8057355"/>
                    <a:gd name="connsiteY32" fmla="*/ 2743200 h 4147457"/>
                    <a:gd name="connsiteX33" fmla="*/ 936172 w 8057355"/>
                    <a:gd name="connsiteY33" fmla="*/ 2775857 h 4147457"/>
                    <a:gd name="connsiteX34" fmla="*/ 914400 w 8057355"/>
                    <a:gd name="connsiteY34" fmla="*/ 2808514 h 4147457"/>
                    <a:gd name="connsiteX35" fmla="*/ 957943 w 8057355"/>
                    <a:gd name="connsiteY35" fmla="*/ 2852057 h 4147457"/>
                    <a:gd name="connsiteX36" fmla="*/ 979714 w 8057355"/>
                    <a:gd name="connsiteY36" fmla="*/ 2884714 h 4147457"/>
                    <a:gd name="connsiteX37" fmla="*/ 1001486 w 8057355"/>
                    <a:gd name="connsiteY37" fmla="*/ 2950028 h 4147457"/>
                    <a:gd name="connsiteX38" fmla="*/ 1023257 w 8057355"/>
                    <a:gd name="connsiteY38" fmla="*/ 3015342 h 4147457"/>
                    <a:gd name="connsiteX39" fmla="*/ 1034143 w 8057355"/>
                    <a:gd name="connsiteY39" fmla="*/ 3048000 h 4147457"/>
                    <a:gd name="connsiteX40" fmla="*/ 1055914 w 8057355"/>
                    <a:gd name="connsiteY40" fmla="*/ 3091542 h 4147457"/>
                    <a:gd name="connsiteX41" fmla="*/ 1110343 w 8057355"/>
                    <a:gd name="connsiteY41" fmla="*/ 3178628 h 4147457"/>
                    <a:gd name="connsiteX42" fmla="*/ 1143000 w 8057355"/>
                    <a:gd name="connsiteY42" fmla="*/ 3233057 h 4147457"/>
                    <a:gd name="connsiteX43" fmla="*/ 1153886 w 8057355"/>
                    <a:gd name="connsiteY43" fmla="*/ 3265714 h 4147457"/>
                    <a:gd name="connsiteX44" fmla="*/ 1143000 w 8057355"/>
                    <a:gd name="connsiteY44" fmla="*/ 3320142 h 4147457"/>
                    <a:gd name="connsiteX45" fmla="*/ 1121229 w 8057355"/>
                    <a:gd name="connsiteY45" fmla="*/ 3385457 h 4147457"/>
                    <a:gd name="connsiteX46" fmla="*/ 1153886 w 8057355"/>
                    <a:gd name="connsiteY46" fmla="*/ 3516085 h 4147457"/>
                    <a:gd name="connsiteX47" fmla="*/ 1186543 w 8057355"/>
                    <a:gd name="connsiteY47" fmla="*/ 3537857 h 4147457"/>
                    <a:gd name="connsiteX48" fmla="*/ 1295400 w 8057355"/>
                    <a:gd name="connsiteY48" fmla="*/ 3537857 h 4147457"/>
                    <a:gd name="connsiteX49" fmla="*/ 1338943 w 8057355"/>
                    <a:gd name="connsiteY49" fmla="*/ 3581400 h 4147457"/>
                    <a:gd name="connsiteX50" fmla="*/ 1404257 w 8057355"/>
                    <a:gd name="connsiteY50" fmla="*/ 3624942 h 4147457"/>
                    <a:gd name="connsiteX51" fmla="*/ 1426029 w 8057355"/>
                    <a:gd name="connsiteY51" fmla="*/ 3657600 h 4147457"/>
                    <a:gd name="connsiteX52" fmla="*/ 1458686 w 8057355"/>
                    <a:gd name="connsiteY52" fmla="*/ 3679371 h 4147457"/>
                    <a:gd name="connsiteX53" fmla="*/ 1556657 w 8057355"/>
                    <a:gd name="connsiteY53" fmla="*/ 3701142 h 4147457"/>
                    <a:gd name="connsiteX54" fmla="*/ 1665514 w 8057355"/>
                    <a:gd name="connsiteY54" fmla="*/ 3722914 h 4147457"/>
                    <a:gd name="connsiteX55" fmla="*/ 1730829 w 8057355"/>
                    <a:gd name="connsiteY55" fmla="*/ 3744685 h 4147457"/>
                    <a:gd name="connsiteX56" fmla="*/ 1872343 w 8057355"/>
                    <a:gd name="connsiteY56" fmla="*/ 3722914 h 4147457"/>
                    <a:gd name="connsiteX57" fmla="*/ 1905000 w 8057355"/>
                    <a:gd name="connsiteY57" fmla="*/ 3712028 h 4147457"/>
                    <a:gd name="connsiteX58" fmla="*/ 1959429 w 8057355"/>
                    <a:gd name="connsiteY58" fmla="*/ 3701142 h 4147457"/>
                    <a:gd name="connsiteX59" fmla="*/ 2198914 w 8057355"/>
                    <a:gd name="connsiteY59" fmla="*/ 3712028 h 4147457"/>
                    <a:gd name="connsiteX60" fmla="*/ 2296886 w 8057355"/>
                    <a:gd name="connsiteY60" fmla="*/ 3744685 h 4147457"/>
                    <a:gd name="connsiteX61" fmla="*/ 2340429 w 8057355"/>
                    <a:gd name="connsiteY61" fmla="*/ 3755571 h 4147457"/>
                    <a:gd name="connsiteX62" fmla="*/ 2460172 w 8057355"/>
                    <a:gd name="connsiteY62" fmla="*/ 3744685 h 4147457"/>
                    <a:gd name="connsiteX63" fmla="*/ 2525486 w 8057355"/>
                    <a:gd name="connsiteY63" fmla="*/ 3722914 h 4147457"/>
                    <a:gd name="connsiteX64" fmla="*/ 2558143 w 8057355"/>
                    <a:gd name="connsiteY64" fmla="*/ 3712028 h 4147457"/>
                    <a:gd name="connsiteX65" fmla="*/ 2732314 w 8057355"/>
                    <a:gd name="connsiteY65" fmla="*/ 3722914 h 4147457"/>
                    <a:gd name="connsiteX66" fmla="*/ 2808514 w 8057355"/>
                    <a:gd name="connsiteY66" fmla="*/ 3712028 h 4147457"/>
                    <a:gd name="connsiteX67" fmla="*/ 3004457 w 8057355"/>
                    <a:gd name="connsiteY67" fmla="*/ 3701142 h 4147457"/>
                    <a:gd name="connsiteX68" fmla="*/ 3135086 w 8057355"/>
                    <a:gd name="connsiteY68" fmla="*/ 3690257 h 4147457"/>
                    <a:gd name="connsiteX69" fmla="*/ 3418114 w 8057355"/>
                    <a:gd name="connsiteY69" fmla="*/ 3690257 h 4147457"/>
                    <a:gd name="connsiteX70" fmla="*/ 3483429 w 8057355"/>
                    <a:gd name="connsiteY70" fmla="*/ 3668485 h 4147457"/>
                    <a:gd name="connsiteX71" fmla="*/ 3516086 w 8057355"/>
                    <a:gd name="connsiteY71" fmla="*/ 3657600 h 4147457"/>
                    <a:gd name="connsiteX72" fmla="*/ 3548743 w 8057355"/>
                    <a:gd name="connsiteY72" fmla="*/ 3646714 h 4147457"/>
                    <a:gd name="connsiteX73" fmla="*/ 3657600 w 8057355"/>
                    <a:gd name="connsiteY73" fmla="*/ 3657600 h 4147457"/>
                    <a:gd name="connsiteX74" fmla="*/ 3744686 w 8057355"/>
                    <a:gd name="connsiteY74" fmla="*/ 3679371 h 4147457"/>
                    <a:gd name="connsiteX75" fmla="*/ 3810000 w 8057355"/>
                    <a:gd name="connsiteY75" fmla="*/ 3701142 h 4147457"/>
                    <a:gd name="connsiteX76" fmla="*/ 3875314 w 8057355"/>
                    <a:gd name="connsiteY76" fmla="*/ 3712028 h 4147457"/>
                    <a:gd name="connsiteX77" fmla="*/ 4027714 w 8057355"/>
                    <a:gd name="connsiteY77" fmla="*/ 3701142 h 4147457"/>
                    <a:gd name="connsiteX78" fmla="*/ 4103914 w 8057355"/>
                    <a:gd name="connsiteY78" fmla="*/ 3690257 h 4147457"/>
                    <a:gd name="connsiteX79" fmla="*/ 4153989 w 8057355"/>
                    <a:gd name="connsiteY79" fmla="*/ 3740331 h 4147457"/>
                    <a:gd name="connsiteX80" fmla="*/ 4278380 w 8057355"/>
                    <a:gd name="connsiteY80" fmla="*/ 3875903 h 4147457"/>
                    <a:gd name="connsiteX81" fmla="*/ 4407243 w 8057355"/>
                    <a:gd name="connsiteY81" fmla="*/ 3883846 h 4147457"/>
                    <a:gd name="connsiteX82" fmla="*/ 4485209 w 8057355"/>
                    <a:gd name="connsiteY82" fmla="*/ 3890613 h 4147457"/>
                    <a:gd name="connsiteX83" fmla="*/ 4565197 w 8057355"/>
                    <a:gd name="connsiteY83" fmla="*/ 3881845 h 4147457"/>
                    <a:gd name="connsiteX84" fmla="*/ 4628606 w 8057355"/>
                    <a:gd name="connsiteY84" fmla="*/ 3886472 h 4147457"/>
                    <a:gd name="connsiteX85" fmla="*/ 4675414 w 8057355"/>
                    <a:gd name="connsiteY85" fmla="*/ 3824151 h 4147457"/>
                    <a:gd name="connsiteX86" fmla="*/ 4715692 w 8057355"/>
                    <a:gd name="connsiteY86" fmla="*/ 3808367 h 4147457"/>
                    <a:gd name="connsiteX87" fmla="*/ 4757057 w 8057355"/>
                    <a:gd name="connsiteY87" fmla="*/ 3788228 h 4147457"/>
                    <a:gd name="connsiteX88" fmla="*/ 4822372 w 8057355"/>
                    <a:gd name="connsiteY88" fmla="*/ 3810000 h 4147457"/>
                    <a:gd name="connsiteX89" fmla="*/ 4898572 w 8057355"/>
                    <a:gd name="connsiteY89" fmla="*/ 3831771 h 4147457"/>
                    <a:gd name="connsiteX90" fmla="*/ 4931229 w 8057355"/>
                    <a:gd name="connsiteY90" fmla="*/ 3820885 h 4147457"/>
                    <a:gd name="connsiteX91" fmla="*/ 5105400 w 8057355"/>
                    <a:gd name="connsiteY91" fmla="*/ 3799114 h 4147457"/>
                    <a:gd name="connsiteX92" fmla="*/ 5148943 w 8057355"/>
                    <a:gd name="connsiteY92" fmla="*/ 3777342 h 4147457"/>
                    <a:gd name="connsiteX93" fmla="*/ 5225143 w 8057355"/>
                    <a:gd name="connsiteY93" fmla="*/ 3722914 h 4147457"/>
                    <a:gd name="connsiteX94" fmla="*/ 5290457 w 8057355"/>
                    <a:gd name="connsiteY94" fmla="*/ 3701142 h 4147457"/>
                    <a:gd name="connsiteX95" fmla="*/ 5475514 w 8057355"/>
                    <a:gd name="connsiteY95" fmla="*/ 3712028 h 4147457"/>
                    <a:gd name="connsiteX96" fmla="*/ 5551714 w 8057355"/>
                    <a:gd name="connsiteY96" fmla="*/ 3733800 h 4147457"/>
                    <a:gd name="connsiteX97" fmla="*/ 5584372 w 8057355"/>
                    <a:gd name="connsiteY97" fmla="*/ 3755571 h 4147457"/>
                    <a:gd name="connsiteX98" fmla="*/ 5627914 w 8057355"/>
                    <a:gd name="connsiteY98" fmla="*/ 3766457 h 4147457"/>
                    <a:gd name="connsiteX99" fmla="*/ 5682343 w 8057355"/>
                    <a:gd name="connsiteY99" fmla="*/ 3755571 h 4147457"/>
                    <a:gd name="connsiteX100" fmla="*/ 5704114 w 8057355"/>
                    <a:gd name="connsiteY100" fmla="*/ 3722914 h 4147457"/>
                    <a:gd name="connsiteX101" fmla="*/ 5725886 w 8057355"/>
                    <a:gd name="connsiteY101" fmla="*/ 3701142 h 4147457"/>
                    <a:gd name="connsiteX102" fmla="*/ 5747657 w 8057355"/>
                    <a:gd name="connsiteY102" fmla="*/ 3668485 h 4147457"/>
                    <a:gd name="connsiteX103" fmla="*/ 5791200 w 8057355"/>
                    <a:gd name="connsiteY103" fmla="*/ 3624942 h 4147457"/>
                    <a:gd name="connsiteX104" fmla="*/ 5965372 w 8057355"/>
                    <a:gd name="connsiteY104" fmla="*/ 3657600 h 4147457"/>
                    <a:gd name="connsiteX105" fmla="*/ 6030686 w 8057355"/>
                    <a:gd name="connsiteY105" fmla="*/ 3679371 h 4147457"/>
                    <a:gd name="connsiteX106" fmla="*/ 6063343 w 8057355"/>
                    <a:gd name="connsiteY106" fmla="*/ 3690257 h 4147457"/>
                    <a:gd name="connsiteX107" fmla="*/ 6161314 w 8057355"/>
                    <a:gd name="connsiteY107" fmla="*/ 3679371 h 4147457"/>
                    <a:gd name="connsiteX108" fmla="*/ 6193972 w 8057355"/>
                    <a:gd name="connsiteY108" fmla="*/ 3668485 h 4147457"/>
                    <a:gd name="connsiteX109" fmla="*/ 6281057 w 8057355"/>
                    <a:gd name="connsiteY109" fmla="*/ 3657600 h 4147457"/>
                    <a:gd name="connsiteX110" fmla="*/ 6564086 w 8057355"/>
                    <a:gd name="connsiteY110" fmla="*/ 3679371 h 4147457"/>
                    <a:gd name="connsiteX111" fmla="*/ 6770914 w 8057355"/>
                    <a:gd name="connsiteY111" fmla="*/ 3668485 h 4147457"/>
                    <a:gd name="connsiteX112" fmla="*/ 6847114 w 8057355"/>
                    <a:gd name="connsiteY112" fmla="*/ 3657600 h 4147457"/>
                    <a:gd name="connsiteX113" fmla="*/ 6955972 w 8057355"/>
                    <a:gd name="connsiteY113" fmla="*/ 3646714 h 4147457"/>
                    <a:gd name="connsiteX114" fmla="*/ 7075714 w 8057355"/>
                    <a:gd name="connsiteY114" fmla="*/ 3624942 h 4147457"/>
                    <a:gd name="connsiteX115" fmla="*/ 7108372 w 8057355"/>
                    <a:gd name="connsiteY115" fmla="*/ 3614057 h 4147457"/>
                    <a:gd name="connsiteX116" fmla="*/ 7173686 w 8057355"/>
                    <a:gd name="connsiteY116" fmla="*/ 3657600 h 4147457"/>
                    <a:gd name="connsiteX117" fmla="*/ 7206343 w 8057355"/>
                    <a:gd name="connsiteY117" fmla="*/ 3679371 h 4147457"/>
                    <a:gd name="connsiteX118" fmla="*/ 7239000 w 8057355"/>
                    <a:gd name="connsiteY118" fmla="*/ 3690257 h 4147457"/>
                    <a:gd name="connsiteX119" fmla="*/ 7304314 w 8057355"/>
                    <a:gd name="connsiteY119" fmla="*/ 3679371 h 4147457"/>
                    <a:gd name="connsiteX120" fmla="*/ 7326086 w 8057355"/>
                    <a:gd name="connsiteY120" fmla="*/ 3614057 h 4147457"/>
                    <a:gd name="connsiteX121" fmla="*/ 7336972 w 8057355"/>
                    <a:gd name="connsiteY121" fmla="*/ 3581400 h 4147457"/>
                    <a:gd name="connsiteX122" fmla="*/ 7369629 w 8057355"/>
                    <a:gd name="connsiteY122" fmla="*/ 3526971 h 4147457"/>
                    <a:gd name="connsiteX123" fmla="*/ 7413172 w 8057355"/>
                    <a:gd name="connsiteY123" fmla="*/ 3516085 h 4147457"/>
                    <a:gd name="connsiteX124" fmla="*/ 7434943 w 8057355"/>
                    <a:gd name="connsiteY124" fmla="*/ 3483428 h 4147457"/>
                    <a:gd name="connsiteX125" fmla="*/ 7456714 w 8057355"/>
                    <a:gd name="connsiteY125" fmla="*/ 3418114 h 4147457"/>
                    <a:gd name="connsiteX126" fmla="*/ 7478486 w 8057355"/>
                    <a:gd name="connsiteY126" fmla="*/ 3352800 h 4147457"/>
                    <a:gd name="connsiteX127" fmla="*/ 7489372 w 8057355"/>
                    <a:gd name="connsiteY127" fmla="*/ 3320142 h 4147457"/>
                    <a:gd name="connsiteX128" fmla="*/ 7500257 w 8057355"/>
                    <a:gd name="connsiteY128" fmla="*/ 3287485 h 4147457"/>
                    <a:gd name="connsiteX129" fmla="*/ 7489372 w 8057355"/>
                    <a:gd name="connsiteY129" fmla="*/ 3102428 h 4147457"/>
                    <a:gd name="connsiteX130" fmla="*/ 7478486 w 8057355"/>
                    <a:gd name="connsiteY130" fmla="*/ 3037114 h 4147457"/>
                    <a:gd name="connsiteX131" fmla="*/ 7467600 w 8057355"/>
                    <a:gd name="connsiteY131" fmla="*/ 2764971 h 4147457"/>
                    <a:gd name="connsiteX132" fmla="*/ 7478486 w 8057355"/>
                    <a:gd name="connsiteY132" fmla="*/ 2481942 h 4147457"/>
                    <a:gd name="connsiteX133" fmla="*/ 7511143 w 8057355"/>
                    <a:gd name="connsiteY133" fmla="*/ 2318657 h 4147457"/>
                    <a:gd name="connsiteX134" fmla="*/ 7532914 w 8057355"/>
                    <a:gd name="connsiteY134" fmla="*/ 2198914 h 4147457"/>
                    <a:gd name="connsiteX135" fmla="*/ 7554686 w 8057355"/>
                    <a:gd name="connsiteY135" fmla="*/ 2024742 h 4147457"/>
                    <a:gd name="connsiteX136" fmla="*/ 7565572 w 8057355"/>
                    <a:gd name="connsiteY136" fmla="*/ 1970314 h 4147457"/>
                    <a:gd name="connsiteX137" fmla="*/ 7587343 w 8057355"/>
                    <a:gd name="connsiteY137" fmla="*/ 1850571 h 4147457"/>
                    <a:gd name="connsiteX138" fmla="*/ 7609114 w 8057355"/>
                    <a:gd name="connsiteY138" fmla="*/ 1534885 h 4147457"/>
                    <a:gd name="connsiteX139" fmla="*/ 7630886 w 8057355"/>
                    <a:gd name="connsiteY139" fmla="*/ 1469571 h 4147457"/>
                    <a:gd name="connsiteX140" fmla="*/ 7652657 w 8057355"/>
                    <a:gd name="connsiteY140" fmla="*/ 1436914 h 4147457"/>
                    <a:gd name="connsiteX141" fmla="*/ 7630886 w 8057355"/>
                    <a:gd name="connsiteY141" fmla="*/ 1186542 h 4147457"/>
                    <a:gd name="connsiteX142" fmla="*/ 7609114 w 8057355"/>
                    <a:gd name="connsiteY142" fmla="*/ 1121228 h 4147457"/>
                    <a:gd name="connsiteX143" fmla="*/ 7576457 w 8057355"/>
                    <a:gd name="connsiteY143" fmla="*/ 1023257 h 4147457"/>
                    <a:gd name="connsiteX144" fmla="*/ 7565572 w 8057355"/>
                    <a:gd name="connsiteY144" fmla="*/ 990600 h 4147457"/>
                    <a:gd name="connsiteX145" fmla="*/ 7576457 w 8057355"/>
                    <a:gd name="connsiteY145" fmla="*/ 881742 h 4147457"/>
                    <a:gd name="connsiteX146" fmla="*/ 7598229 w 8057355"/>
                    <a:gd name="connsiteY146" fmla="*/ 816428 h 4147457"/>
                    <a:gd name="connsiteX147" fmla="*/ 7630886 w 8057355"/>
                    <a:gd name="connsiteY147" fmla="*/ 707571 h 4147457"/>
                    <a:gd name="connsiteX148" fmla="*/ 7652657 w 8057355"/>
                    <a:gd name="connsiteY148" fmla="*/ 674914 h 4147457"/>
                    <a:gd name="connsiteX149" fmla="*/ 7696200 w 8057355"/>
                    <a:gd name="connsiteY149" fmla="*/ 566057 h 4147457"/>
                    <a:gd name="connsiteX150" fmla="*/ 7707086 w 8057355"/>
                    <a:gd name="connsiteY150" fmla="*/ 533400 h 4147457"/>
                    <a:gd name="connsiteX151" fmla="*/ 7696200 w 8057355"/>
                    <a:gd name="connsiteY151" fmla="*/ 435428 h 4147457"/>
                    <a:gd name="connsiteX152" fmla="*/ 7674429 w 8057355"/>
                    <a:gd name="connsiteY152" fmla="*/ 370114 h 4147457"/>
                    <a:gd name="connsiteX153" fmla="*/ 7663543 w 8057355"/>
                    <a:gd name="connsiteY153" fmla="*/ 337457 h 4147457"/>
                    <a:gd name="connsiteX154" fmla="*/ 7652657 w 8057355"/>
                    <a:gd name="connsiteY154" fmla="*/ 304800 h 4147457"/>
                    <a:gd name="connsiteX155" fmla="*/ 7630886 w 8057355"/>
                    <a:gd name="connsiteY155" fmla="*/ 195942 h 4147457"/>
                    <a:gd name="connsiteX156" fmla="*/ 7641772 w 8057355"/>
                    <a:gd name="connsiteY156" fmla="*/ 152400 h 4147457"/>
                    <a:gd name="connsiteX157" fmla="*/ 7652657 w 8057355"/>
                    <a:gd name="connsiteY157" fmla="*/ 97971 h 4147457"/>
                    <a:gd name="connsiteX158" fmla="*/ 7663543 w 8057355"/>
                    <a:gd name="connsiteY158" fmla="*/ 65314 h 4147457"/>
                    <a:gd name="connsiteX159" fmla="*/ 7674429 w 8057355"/>
                    <a:gd name="connsiteY159" fmla="*/ 21771 h 4147457"/>
                    <a:gd name="connsiteX160" fmla="*/ 7700575 w 8057355"/>
                    <a:gd name="connsiteY160" fmla="*/ 35105 h 4147457"/>
                    <a:gd name="connsiteX161" fmla="*/ 7689794 w 8057355"/>
                    <a:gd name="connsiteY161" fmla="*/ 44128 h 4147457"/>
                    <a:gd name="connsiteX162" fmla="*/ 7683022 w 8057355"/>
                    <a:gd name="connsiteY162" fmla="*/ 33178 h 4147457"/>
                    <a:gd name="connsiteX163" fmla="*/ 7800786 w 8057355"/>
                    <a:gd name="connsiteY163" fmla="*/ 39636 h 4147457"/>
                    <a:gd name="connsiteX164" fmla="*/ 8041991 w 8057355"/>
                    <a:gd name="connsiteY164" fmla="*/ 39753 h 4147457"/>
                    <a:gd name="connsiteX165" fmla="*/ 8057355 w 8057355"/>
                    <a:gd name="connsiteY165" fmla="*/ 35261 h 4147457"/>
                    <a:gd name="connsiteX166" fmla="*/ 8050741 w 8057355"/>
                    <a:gd name="connsiteY166" fmla="*/ 44128 h 4147457"/>
                    <a:gd name="connsiteX167" fmla="*/ 8055429 w 8057355"/>
                    <a:gd name="connsiteY167" fmla="*/ 32657 h 41474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</a:cxnLst>
                  <a:rect l="l" t="t" r="r" b="b"/>
                  <a:pathLst>
                    <a:path w="8057355" h="4147457">
                      <a:moveTo>
                        <a:pt x="8044543" y="163285"/>
                      </a:moveTo>
                      <a:lnTo>
                        <a:pt x="7881257" y="4147457"/>
                      </a:lnTo>
                      <a:lnTo>
                        <a:pt x="0" y="4147457"/>
                      </a:lnTo>
                      <a:lnTo>
                        <a:pt x="21772" y="0"/>
                      </a:lnTo>
                      <a:lnTo>
                        <a:pt x="849086" y="76200"/>
                      </a:lnTo>
                      <a:lnTo>
                        <a:pt x="805543" y="740228"/>
                      </a:lnTo>
                      <a:cubicBezTo>
                        <a:pt x="780143" y="761999"/>
                        <a:pt x="749415" y="778779"/>
                        <a:pt x="729343" y="805542"/>
                      </a:cubicBezTo>
                      <a:cubicBezTo>
                        <a:pt x="715573" y="823901"/>
                        <a:pt x="707572" y="870857"/>
                        <a:pt x="707572" y="870857"/>
                      </a:cubicBezTo>
                      <a:cubicBezTo>
                        <a:pt x="711200" y="881743"/>
                        <a:pt x="712553" y="893675"/>
                        <a:pt x="718457" y="903514"/>
                      </a:cubicBezTo>
                      <a:cubicBezTo>
                        <a:pt x="757237" y="968147"/>
                        <a:pt x="724648" y="873900"/>
                        <a:pt x="762000" y="957942"/>
                      </a:cubicBezTo>
                      <a:cubicBezTo>
                        <a:pt x="771321" y="978913"/>
                        <a:pt x="783772" y="1023257"/>
                        <a:pt x="783772" y="1023257"/>
                      </a:cubicBezTo>
                      <a:cubicBezTo>
                        <a:pt x="774028" y="1149924"/>
                        <a:pt x="765118" y="1150814"/>
                        <a:pt x="783772" y="1262742"/>
                      </a:cubicBezTo>
                      <a:cubicBezTo>
                        <a:pt x="785658" y="1274061"/>
                        <a:pt x="788753" y="1285560"/>
                        <a:pt x="794657" y="1295400"/>
                      </a:cubicBezTo>
                      <a:cubicBezTo>
                        <a:pt x="799937" y="1304201"/>
                        <a:pt x="809172" y="1309914"/>
                        <a:pt x="816429" y="1317171"/>
                      </a:cubicBezTo>
                      <a:cubicBezTo>
                        <a:pt x="820057" y="1328057"/>
                        <a:pt x="821742" y="1339798"/>
                        <a:pt x="827314" y="1349828"/>
                      </a:cubicBezTo>
                      <a:cubicBezTo>
                        <a:pt x="840021" y="1372701"/>
                        <a:pt x="870857" y="1415142"/>
                        <a:pt x="870857" y="1415142"/>
                      </a:cubicBezTo>
                      <a:cubicBezTo>
                        <a:pt x="874486" y="1436914"/>
                        <a:pt x="883576" y="1458461"/>
                        <a:pt x="881743" y="1480457"/>
                      </a:cubicBezTo>
                      <a:cubicBezTo>
                        <a:pt x="879837" y="1503327"/>
                        <a:pt x="859972" y="1545771"/>
                        <a:pt x="859972" y="1545771"/>
                      </a:cubicBezTo>
                      <a:cubicBezTo>
                        <a:pt x="863600" y="1578428"/>
                        <a:pt x="866210" y="1611214"/>
                        <a:pt x="870857" y="1643742"/>
                      </a:cubicBezTo>
                      <a:cubicBezTo>
                        <a:pt x="873474" y="1662058"/>
                        <a:pt x="876875" y="1680321"/>
                        <a:pt x="881743" y="1698171"/>
                      </a:cubicBezTo>
                      <a:cubicBezTo>
                        <a:pt x="887781" y="1720311"/>
                        <a:pt x="899741" y="1740848"/>
                        <a:pt x="903514" y="1763485"/>
                      </a:cubicBezTo>
                      <a:cubicBezTo>
                        <a:pt x="907143" y="1785257"/>
                        <a:pt x="909612" y="1807254"/>
                        <a:pt x="914400" y="1828800"/>
                      </a:cubicBezTo>
                      <a:cubicBezTo>
                        <a:pt x="925344" y="1878048"/>
                        <a:pt x="923572" y="1847144"/>
                        <a:pt x="947057" y="1894114"/>
                      </a:cubicBezTo>
                      <a:cubicBezTo>
                        <a:pt x="955757" y="1911515"/>
                        <a:pt x="964178" y="1954037"/>
                        <a:pt x="968829" y="1970314"/>
                      </a:cubicBezTo>
                      <a:cubicBezTo>
                        <a:pt x="971981" y="1981347"/>
                        <a:pt x="976086" y="1992085"/>
                        <a:pt x="979714" y="2002971"/>
                      </a:cubicBezTo>
                      <a:cubicBezTo>
                        <a:pt x="953609" y="2081291"/>
                        <a:pt x="985289" y="1983464"/>
                        <a:pt x="957943" y="2079171"/>
                      </a:cubicBezTo>
                      <a:cubicBezTo>
                        <a:pt x="926720" y="2188448"/>
                        <a:pt x="970187" y="2019301"/>
                        <a:pt x="936172" y="2155371"/>
                      </a:cubicBezTo>
                      <a:cubicBezTo>
                        <a:pt x="939800" y="2206171"/>
                        <a:pt x="947057" y="2256842"/>
                        <a:pt x="947057" y="2307771"/>
                      </a:cubicBezTo>
                      <a:cubicBezTo>
                        <a:pt x="947057" y="2334466"/>
                        <a:pt x="932480" y="2387853"/>
                        <a:pt x="925286" y="2416628"/>
                      </a:cubicBezTo>
                      <a:cubicBezTo>
                        <a:pt x="928915" y="2460171"/>
                        <a:pt x="924914" y="2505038"/>
                        <a:pt x="936172" y="2547257"/>
                      </a:cubicBezTo>
                      <a:cubicBezTo>
                        <a:pt x="940139" y="2562132"/>
                        <a:pt x="961353" y="2566457"/>
                        <a:pt x="968829" y="2579914"/>
                      </a:cubicBezTo>
                      <a:cubicBezTo>
                        <a:pt x="979974" y="2599975"/>
                        <a:pt x="990600" y="2645228"/>
                        <a:pt x="990600" y="2645228"/>
                      </a:cubicBezTo>
                      <a:cubicBezTo>
                        <a:pt x="964692" y="2722954"/>
                        <a:pt x="981559" y="2691447"/>
                        <a:pt x="947057" y="2743200"/>
                      </a:cubicBezTo>
                      <a:cubicBezTo>
                        <a:pt x="943429" y="2754086"/>
                        <a:pt x="941304" y="2765594"/>
                        <a:pt x="936172" y="2775857"/>
                      </a:cubicBezTo>
                      <a:cubicBezTo>
                        <a:pt x="930321" y="2787559"/>
                        <a:pt x="910806" y="2795934"/>
                        <a:pt x="914400" y="2808514"/>
                      </a:cubicBezTo>
                      <a:cubicBezTo>
                        <a:pt x="920039" y="2828251"/>
                        <a:pt x="946557" y="2834978"/>
                        <a:pt x="957943" y="2852057"/>
                      </a:cubicBezTo>
                      <a:cubicBezTo>
                        <a:pt x="965200" y="2862943"/>
                        <a:pt x="974401" y="2872759"/>
                        <a:pt x="979714" y="2884714"/>
                      </a:cubicBezTo>
                      <a:cubicBezTo>
                        <a:pt x="989035" y="2905685"/>
                        <a:pt x="994229" y="2928257"/>
                        <a:pt x="1001486" y="2950028"/>
                      </a:cubicBezTo>
                      <a:lnTo>
                        <a:pt x="1023257" y="3015342"/>
                      </a:lnTo>
                      <a:cubicBezTo>
                        <a:pt x="1026886" y="3026228"/>
                        <a:pt x="1029011" y="3037737"/>
                        <a:pt x="1034143" y="3048000"/>
                      </a:cubicBezTo>
                      <a:cubicBezTo>
                        <a:pt x="1041400" y="3062514"/>
                        <a:pt x="1049887" y="3076475"/>
                        <a:pt x="1055914" y="3091542"/>
                      </a:cubicBezTo>
                      <a:cubicBezTo>
                        <a:pt x="1088889" y="3173979"/>
                        <a:pt x="1054563" y="3141442"/>
                        <a:pt x="1110343" y="3178628"/>
                      </a:cubicBezTo>
                      <a:cubicBezTo>
                        <a:pt x="1141181" y="3271140"/>
                        <a:pt x="1098173" y="3158344"/>
                        <a:pt x="1143000" y="3233057"/>
                      </a:cubicBezTo>
                      <a:cubicBezTo>
                        <a:pt x="1148904" y="3242896"/>
                        <a:pt x="1150257" y="3254828"/>
                        <a:pt x="1153886" y="3265714"/>
                      </a:cubicBezTo>
                      <a:cubicBezTo>
                        <a:pt x="1150257" y="3283857"/>
                        <a:pt x="1147868" y="3302292"/>
                        <a:pt x="1143000" y="3320142"/>
                      </a:cubicBezTo>
                      <a:cubicBezTo>
                        <a:pt x="1136962" y="3342283"/>
                        <a:pt x="1121229" y="3385457"/>
                        <a:pt x="1121229" y="3385457"/>
                      </a:cubicBezTo>
                      <a:cubicBezTo>
                        <a:pt x="1123790" y="3400824"/>
                        <a:pt x="1137712" y="3505302"/>
                        <a:pt x="1153886" y="3516085"/>
                      </a:cubicBezTo>
                      <a:lnTo>
                        <a:pt x="1186543" y="3537857"/>
                      </a:lnTo>
                      <a:cubicBezTo>
                        <a:pt x="1217458" y="3533440"/>
                        <a:pt x="1263734" y="3515238"/>
                        <a:pt x="1295400" y="3537857"/>
                      </a:cubicBezTo>
                      <a:cubicBezTo>
                        <a:pt x="1312103" y="3549788"/>
                        <a:pt x="1321864" y="3570014"/>
                        <a:pt x="1338943" y="3581400"/>
                      </a:cubicBezTo>
                      <a:lnTo>
                        <a:pt x="1404257" y="3624942"/>
                      </a:lnTo>
                      <a:cubicBezTo>
                        <a:pt x="1411514" y="3635828"/>
                        <a:pt x="1416778" y="3648349"/>
                        <a:pt x="1426029" y="3657600"/>
                      </a:cubicBezTo>
                      <a:cubicBezTo>
                        <a:pt x="1435280" y="3666851"/>
                        <a:pt x="1446984" y="3673520"/>
                        <a:pt x="1458686" y="3679371"/>
                      </a:cubicBezTo>
                      <a:cubicBezTo>
                        <a:pt x="1486356" y="3693206"/>
                        <a:pt x="1529893" y="3696124"/>
                        <a:pt x="1556657" y="3701142"/>
                      </a:cubicBezTo>
                      <a:cubicBezTo>
                        <a:pt x="1593028" y="3707961"/>
                        <a:pt x="1630409" y="3711213"/>
                        <a:pt x="1665514" y="3722914"/>
                      </a:cubicBezTo>
                      <a:lnTo>
                        <a:pt x="1730829" y="3744685"/>
                      </a:lnTo>
                      <a:cubicBezTo>
                        <a:pt x="1840512" y="3717266"/>
                        <a:pt x="1684253" y="3754263"/>
                        <a:pt x="1872343" y="3722914"/>
                      </a:cubicBezTo>
                      <a:cubicBezTo>
                        <a:pt x="1883661" y="3721028"/>
                        <a:pt x="1893868" y="3714811"/>
                        <a:pt x="1905000" y="3712028"/>
                      </a:cubicBezTo>
                      <a:cubicBezTo>
                        <a:pt x="1922950" y="3707540"/>
                        <a:pt x="1941286" y="3704771"/>
                        <a:pt x="1959429" y="3701142"/>
                      </a:cubicBezTo>
                      <a:cubicBezTo>
                        <a:pt x="2039257" y="3704771"/>
                        <a:pt x="2119239" y="3705899"/>
                        <a:pt x="2198914" y="3712028"/>
                      </a:cubicBezTo>
                      <a:cubicBezTo>
                        <a:pt x="2232824" y="3714637"/>
                        <a:pt x="2265908" y="3734359"/>
                        <a:pt x="2296886" y="3744685"/>
                      </a:cubicBezTo>
                      <a:cubicBezTo>
                        <a:pt x="2311079" y="3749416"/>
                        <a:pt x="2325915" y="3751942"/>
                        <a:pt x="2340429" y="3755571"/>
                      </a:cubicBezTo>
                      <a:cubicBezTo>
                        <a:pt x="2380343" y="3751942"/>
                        <a:pt x="2420703" y="3751650"/>
                        <a:pt x="2460172" y="3744685"/>
                      </a:cubicBezTo>
                      <a:cubicBezTo>
                        <a:pt x="2482772" y="3740697"/>
                        <a:pt x="2503715" y="3730171"/>
                        <a:pt x="2525486" y="3722914"/>
                      </a:cubicBezTo>
                      <a:lnTo>
                        <a:pt x="2558143" y="3712028"/>
                      </a:lnTo>
                      <a:cubicBezTo>
                        <a:pt x="2616200" y="3715657"/>
                        <a:pt x="2674144" y="3722914"/>
                        <a:pt x="2732314" y="3722914"/>
                      </a:cubicBezTo>
                      <a:cubicBezTo>
                        <a:pt x="2757972" y="3722914"/>
                        <a:pt x="2782938" y="3714074"/>
                        <a:pt x="2808514" y="3712028"/>
                      </a:cubicBezTo>
                      <a:cubicBezTo>
                        <a:pt x="2873721" y="3706811"/>
                        <a:pt x="2939187" y="3705493"/>
                        <a:pt x="3004457" y="3701142"/>
                      </a:cubicBezTo>
                      <a:cubicBezTo>
                        <a:pt x="3048054" y="3698236"/>
                        <a:pt x="3091543" y="3693885"/>
                        <a:pt x="3135086" y="3690257"/>
                      </a:cubicBezTo>
                      <a:cubicBezTo>
                        <a:pt x="3249995" y="3697016"/>
                        <a:pt x="3313472" y="3711185"/>
                        <a:pt x="3418114" y="3690257"/>
                      </a:cubicBezTo>
                      <a:cubicBezTo>
                        <a:pt x="3440618" y="3685756"/>
                        <a:pt x="3461657" y="3675742"/>
                        <a:pt x="3483429" y="3668485"/>
                      </a:cubicBezTo>
                      <a:lnTo>
                        <a:pt x="3516086" y="3657600"/>
                      </a:lnTo>
                      <a:lnTo>
                        <a:pt x="3548743" y="3646714"/>
                      </a:lnTo>
                      <a:cubicBezTo>
                        <a:pt x="3585029" y="3650343"/>
                        <a:pt x="3621630" y="3651605"/>
                        <a:pt x="3657600" y="3657600"/>
                      </a:cubicBezTo>
                      <a:cubicBezTo>
                        <a:pt x="3687115" y="3662519"/>
                        <a:pt x="3716299" y="3669909"/>
                        <a:pt x="3744686" y="3679371"/>
                      </a:cubicBezTo>
                      <a:cubicBezTo>
                        <a:pt x="3766457" y="3686628"/>
                        <a:pt x="3787363" y="3697369"/>
                        <a:pt x="3810000" y="3701142"/>
                      </a:cubicBezTo>
                      <a:lnTo>
                        <a:pt x="3875314" y="3712028"/>
                      </a:lnTo>
                      <a:cubicBezTo>
                        <a:pt x="3926114" y="3708399"/>
                        <a:pt x="3977014" y="3705970"/>
                        <a:pt x="4027714" y="3701142"/>
                      </a:cubicBezTo>
                      <a:cubicBezTo>
                        <a:pt x="4053256" y="3698709"/>
                        <a:pt x="4082868" y="3683726"/>
                        <a:pt x="4103914" y="3690257"/>
                      </a:cubicBezTo>
                      <a:cubicBezTo>
                        <a:pt x="4124960" y="3696788"/>
                        <a:pt x="4124911" y="3709390"/>
                        <a:pt x="4153989" y="3740331"/>
                      </a:cubicBezTo>
                      <a:cubicBezTo>
                        <a:pt x="4183067" y="3771272"/>
                        <a:pt x="4247258" y="3886276"/>
                        <a:pt x="4278380" y="3875903"/>
                      </a:cubicBezTo>
                      <a:cubicBezTo>
                        <a:pt x="4347338" y="3887396"/>
                        <a:pt x="4372772" y="3881394"/>
                        <a:pt x="4407243" y="3883846"/>
                      </a:cubicBezTo>
                      <a:cubicBezTo>
                        <a:pt x="4441715" y="3886298"/>
                        <a:pt x="4474323" y="3886985"/>
                        <a:pt x="4485209" y="3890613"/>
                      </a:cubicBezTo>
                      <a:cubicBezTo>
                        <a:pt x="4506981" y="3905127"/>
                        <a:pt x="4541298" y="3882535"/>
                        <a:pt x="4565197" y="3881845"/>
                      </a:cubicBezTo>
                      <a:cubicBezTo>
                        <a:pt x="4589097" y="3881155"/>
                        <a:pt x="4610237" y="3896088"/>
                        <a:pt x="4628606" y="3886472"/>
                      </a:cubicBezTo>
                      <a:cubicBezTo>
                        <a:pt x="4646976" y="3876856"/>
                        <a:pt x="4660900" y="3837168"/>
                        <a:pt x="4675414" y="3824151"/>
                      </a:cubicBezTo>
                      <a:cubicBezTo>
                        <a:pt x="4689928" y="3811134"/>
                        <a:pt x="4702085" y="3814354"/>
                        <a:pt x="4715692" y="3808367"/>
                      </a:cubicBezTo>
                      <a:cubicBezTo>
                        <a:pt x="4729299" y="3802380"/>
                        <a:pt x="4739277" y="3787956"/>
                        <a:pt x="4757057" y="3788228"/>
                      </a:cubicBezTo>
                      <a:cubicBezTo>
                        <a:pt x="4774837" y="3788500"/>
                        <a:pt x="4800108" y="3804434"/>
                        <a:pt x="4822372" y="3810000"/>
                      </a:cubicBezTo>
                      <a:cubicBezTo>
                        <a:pt x="4877046" y="3823668"/>
                        <a:pt x="4851721" y="3816154"/>
                        <a:pt x="4898572" y="3831771"/>
                      </a:cubicBezTo>
                      <a:cubicBezTo>
                        <a:pt x="4909458" y="3828142"/>
                        <a:pt x="4919855" y="3822401"/>
                        <a:pt x="4931229" y="3820885"/>
                      </a:cubicBezTo>
                      <a:cubicBezTo>
                        <a:pt x="4977072" y="3814773"/>
                        <a:pt x="5053604" y="3818538"/>
                        <a:pt x="5105400" y="3799114"/>
                      </a:cubicBezTo>
                      <a:cubicBezTo>
                        <a:pt x="5120594" y="3793416"/>
                        <a:pt x="5135182" y="3785943"/>
                        <a:pt x="5148943" y="3777342"/>
                      </a:cubicBezTo>
                      <a:cubicBezTo>
                        <a:pt x="5158842" y="3771155"/>
                        <a:pt x="5209198" y="3730001"/>
                        <a:pt x="5225143" y="3722914"/>
                      </a:cubicBezTo>
                      <a:cubicBezTo>
                        <a:pt x="5246114" y="3713593"/>
                        <a:pt x="5290457" y="3701142"/>
                        <a:pt x="5290457" y="3701142"/>
                      </a:cubicBezTo>
                      <a:cubicBezTo>
                        <a:pt x="5352143" y="3704771"/>
                        <a:pt x="5414000" y="3706169"/>
                        <a:pt x="5475514" y="3712028"/>
                      </a:cubicBezTo>
                      <a:cubicBezTo>
                        <a:pt x="5484132" y="3712849"/>
                        <a:pt x="5540188" y="3728037"/>
                        <a:pt x="5551714" y="3733800"/>
                      </a:cubicBezTo>
                      <a:cubicBezTo>
                        <a:pt x="5563416" y="3739651"/>
                        <a:pt x="5572347" y="3750417"/>
                        <a:pt x="5584372" y="3755571"/>
                      </a:cubicBezTo>
                      <a:cubicBezTo>
                        <a:pt x="5598123" y="3761464"/>
                        <a:pt x="5613400" y="3762828"/>
                        <a:pt x="5627914" y="3766457"/>
                      </a:cubicBezTo>
                      <a:cubicBezTo>
                        <a:pt x="5646057" y="3762828"/>
                        <a:pt x="5666279" y="3764751"/>
                        <a:pt x="5682343" y="3755571"/>
                      </a:cubicBezTo>
                      <a:cubicBezTo>
                        <a:pt x="5693702" y="3749080"/>
                        <a:pt x="5695941" y="3733130"/>
                        <a:pt x="5704114" y="3722914"/>
                      </a:cubicBezTo>
                      <a:cubicBezTo>
                        <a:pt x="5710525" y="3714900"/>
                        <a:pt x="5719475" y="3709156"/>
                        <a:pt x="5725886" y="3701142"/>
                      </a:cubicBezTo>
                      <a:cubicBezTo>
                        <a:pt x="5734059" y="3690926"/>
                        <a:pt x="5739143" y="3678418"/>
                        <a:pt x="5747657" y="3668485"/>
                      </a:cubicBezTo>
                      <a:cubicBezTo>
                        <a:pt x="5761015" y="3652900"/>
                        <a:pt x="5791200" y="3624942"/>
                        <a:pt x="5791200" y="3624942"/>
                      </a:cubicBezTo>
                      <a:cubicBezTo>
                        <a:pt x="5922898" y="3638112"/>
                        <a:pt x="5865458" y="3624296"/>
                        <a:pt x="5965372" y="3657600"/>
                      </a:cubicBezTo>
                      <a:lnTo>
                        <a:pt x="6030686" y="3679371"/>
                      </a:lnTo>
                      <a:lnTo>
                        <a:pt x="6063343" y="3690257"/>
                      </a:lnTo>
                      <a:cubicBezTo>
                        <a:pt x="6096000" y="3686628"/>
                        <a:pt x="6128903" y="3684773"/>
                        <a:pt x="6161314" y="3679371"/>
                      </a:cubicBezTo>
                      <a:cubicBezTo>
                        <a:pt x="6172633" y="3677485"/>
                        <a:pt x="6182682" y="3670538"/>
                        <a:pt x="6193972" y="3668485"/>
                      </a:cubicBezTo>
                      <a:cubicBezTo>
                        <a:pt x="6222754" y="3663252"/>
                        <a:pt x="6252029" y="3661228"/>
                        <a:pt x="6281057" y="3657600"/>
                      </a:cubicBezTo>
                      <a:cubicBezTo>
                        <a:pt x="6365287" y="3666022"/>
                        <a:pt x="6485135" y="3679371"/>
                        <a:pt x="6564086" y="3679371"/>
                      </a:cubicBezTo>
                      <a:cubicBezTo>
                        <a:pt x="6633124" y="3679371"/>
                        <a:pt x="6701971" y="3672114"/>
                        <a:pt x="6770914" y="3668485"/>
                      </a:cubicBezTo>
                      <a:cubicBezTo>
                        <a:pt x="6796314" y="3664857"/>
                        <a:pt x="6821632" y="3660598"/>
                        <a:pt x="6847114" y="3657600"/>
                      </a:cubicBezTo>
                      <a:cubicBezTo>
                        <a:pt x="6883331" y="3653339"/>
                        <a:pt x="6919787" y="3651237"/>
                        <a:pt x="6955972" y="3646714"/>
                      </a:cubicBezTo>
                      <a:cubicBezTo>
                        <a:pt x="6975386" y="3644287"/>
                        <a:pt x="7053418" y="3630516"/>
                        <a:pt x="7075714" y="3624942"/>
                      </a:cubicBezTo>
                      <a:cubicBezTo>
                        <a:pt x="7086846" y="3622159"/>
                        <a:pt x="7097486" y="3617685"/>
                        <a:pt x="7108372" y="3614057"/>
                      </a:cubicBezTo>
                      <a:lnTo>
                        <a:pt x="7173686" y="3657600"/>
                      </a:lnTo>
                      <a:cubicBezTo>
                        <a:pt x="7184572" y="3664857"/>
                        <a:pt x="7193932" y="3675234"/>
                        <a:pt x="7206343" y="3679371"/>
                      </a:cubicBezTo>
                      <a:lnTo>
                        <a:pt x="7239000" y="3690257"/>
                      </a:lnTo>
                      <a:cubicBezTo>
                        <a:pt x="7260771" y="3686628"/>
                        <a:pt x="7287703" y="3693905"/>
                        <a:pt x="7304314" y="3679371"/>
                      </a:cubicBezTo>
                      <a:cubicBezTo>
                        <a:pt x="7321585" y="3664259"/>
                        <a:pt x="7318829" y="3635828"/>
                        <a:pt x="7326086" y="3614057"/>
                      </a:cubicBezTo>
                      <a:lnTo>
                        <a:pt x="7336972" y="3581400"/>
                      </a:lnTo>
                      <a:cubicBezTo>
                        <a:pt x="7344421" y="3559052"/>
                        <a:pt x="7345719" y="3538926"/>
                        <a:pt x="7369629" y="3526971"/>
                      </a:cubicBezTo>
                      <a:cubicBezTo>
                        <a:pt x="7383011" y="3520280"/>
                        <a:pt x="7398658" y="3519714"/>
                        <a:pt x="7413172" y="3516085"/>
                      </a:cubicBezTo>
                      <a:cubicBezTo>
                        <a:pt x="7420429" y="3505199"/>
                        <a:pt x="7429630" y="3495383"/>
                        <a:pt x="7434943" y="3483428"/>
                      </a:cubicBezTo>
                      <a:cubicBezTo>
                        <a:pt x="7444263" y="3462457"/>
                        <a:pt x="7449457" y="3439885"/>
                        <a:pt x="7456714" y="3418114"/>
                      </a:cubicBezTo>
                      <a:lnTo>
                        <a:pt x="7478486" y="3352800"/>
                      </a:lnTo>
                      <a:lnTo>
                        <a:pt x="7489372" y="3320142"/>
                      </a:lnTo>
                      <a:lnTo>
                        <a:pt x="7500257" y="3287485"/>
                      </a:lnTo>
                      <a:cubicBezTo>
                        <a:pt x="7496629" y="3225799"/>
                        <a:pt x="7494725" y="3163988"/>
                        <a:pt x="7489372" y="3102428"/>
                      </a:cubicBezTo>
                      <a:cubicBezTo>
                        <a:pt x="7487460" y="3080439"/>
                        <a:pt x="7479907" y="3059140"/>
                        <a:pt x="7478486" y="3037114"/>
                      </a:cubicBezTo>
                      <a:cubicBezTo>
                        <a:pt x="7472641" y="2946515"/>
                        <a:pt x="7471229" y="2855685"/>
                        <a:pt x="7467600" y="2764971"/>
                      </a:cubicBezTo>
                      <a:cubicBezTo>
                        <a:pt x="7471229" y="2670628"/>
                        <a:pt x="7472774" y="2576182"/>
                        <a:pt x="7478486" y="2481942"/>
                      </a:cubicBezTo>
                      <a:cubicBezTo>
                        <a:pt x="7483202" y="2404126"/>
                        <a:pt x="7495279" y="2397975"/>
                        <a:pt x="7511143" y="2318657"/>
                      </a:cubicBezTo>
                      <a:cubicBezTo>
                        <a:pt x="7519689" y="2275930"/>
                        <a:pt x="7526943" y="2242701"/>
                        <a:pt x="7532914" y="2198914"/>
                      </a:cubicBezTo>
                      <a:cubicBezTo>
                        <a:pt x="7540819" y="2140941"/>
                        <a:pt x="7543211" y="2082115"/>
                        <a:pt x="7554686" y="2024742"/>
                      </a:cubicBezTo>
                      <a:cubicBezTo>
                        <a:pt x="7558315" y="2006599"/>
                        <a:pt x="7562530" y="1988564"/>
                        <a:pt x="7565572" y="1970314"/>
                      </a:cubicBezTo>
                      <a:cubicBezTo>
                        <a:pt x="7585075" y="1853295"/>
                        <a:pt x="7566443" y="1934171"/>
                        <a:pt x="7587343" y="1850571"/>
                      </a:cubicBezTo>
                      <a:cubicBezTo>
                        <a:pt x="7592681" y="1717126"/>
                        <a:pt x="7577224" y="1641185"/>
                        <a:pt x="7609114" y="1534885"/>
                      </a:cubicBezTo>
                      <a:cubicBezTo>
                        <a:pt x="7615708" y="1512904"/>
                        <a:pt x="7618156" y="1488666"/>
                        <a:pt x="7630886" y="1469571"/>
                      </a:cubicBezTo>
                      <a:lnTo>
                        <a:pt x="7652657" y="1436914"/>
                      </a:lnTo>
                      <a:cubicBezTo>
                        <a:pt x="7650075" y="1395595"/>
                        <a:pt x="7645631" y="1250434"/>
                        <a:pt x="7630886" y="1186542"/>
                      </a:cubicBezTo>
                      <a:cubicBezTo>
                        <a:pt x="7625726" y="1164181"/>
                        <a:pt x="7616371" y="1142999"/>
                        <a:pt x="7609114" y="1121228"/>
                      </a:cubicBezTo>
                      <a:lnTo>
                        <a:pt x="7576457" y="1023257"/>
                      </a:lnTo>
                      <a:lnTo>
                        <a:pt x="7565572" y="990600"/>
                      </a:lnTo>
                      <a:cubicBezTo>
                        <a:pt x="7569200" y="954314"/>
                        <a:pt x="7569737" y="917584"/>
                        <a:pt x="7576457" y="881742"/>
                      </a:cubicBezTo>
                      <a:cubicBezTo>
                        <a:pt x="7580686" y="859186"/>
                        <a:pt x="7592663" y="838692"/>
                        <a:pt x="7598229" y="816428"/>
                      </a:cubicBezTo>
                      <a:cubicBezTo>
                        <a:pt x="7604315" y="792084"/>
                        <a:pt x="7620282" y="723477"/>
                        <a:pt x="7630886" y="707571"/>
                      </a:cubicBezTo>
                      <a:cubicBezTo>
                        <a:pt x="7638143" y="696685"/>
                        <a:pt x="7646166" y="686273"/>
                        <a:pt x="7652657" y="674914"/>
                      </a:cubicBezTo>
                      <a:cubicBezTo>
                        <a:pt x="7678287" y="630062"/>
                        <a:pt x="7678356" y="619590"/>
                        <a:pt x="7696200" y="566057"/>
                      </a:cubicBezTo>
                      <a:lnTo>
                        <a:pt x="7707086" y="533400"/>
                      </a:lnTo>
                      <a:cubicBezTo>
                        <a:pt x="7703457" y="500743"/>
                        <a:pt x="7702644" y="467648"/>
                        <a:pt x="7696200" y="435428"/>
                      </a:cubicBezTo>
                      <a:cubicBezTo>
                        <a:pt x="7691699" y="412925"/>
                        <a:pt x="7681686" y="391885"/>
                        <a:pt x="7674429" y="370114"/>
                      </a:cubicBezTo>
                      <a:lnTo>
                        <a:pt x="7663543" y="337457"/>
                      </a:lnTo>
                      <a:cubicBezTo>
                        <a:pt x="7659914" y="326571"/>
                        <a:pt x="7655440" y="315932"/>
                        <a:pt x="7652657" y="304800"/>
                      </a:cubicBezTo>
                      <a:cubicBezTo>
                        <a:pt x="7636419" y="239844"/>
                        <a:pt x="7644232" y="276014"/>
                        <a:pt x="7630886" y="195942"/>
                      </a:cubicBezTo>
                      <a:cubicBezTo>
                        <a:pt x="7634515" y="181428"/>
                        <a:pt x="7638527" y="167004"/>
                        <a:pt x="7641772" y="152400"/>
                      </a:cubicBezTo>
                      <a:cubicBezTo>
                        <a:pt x="7645786" y="134338"/>
                        <a:pt x="7648170" y="115921"/>
                        <a:pt x="7652657" y="97971"/>
                      </a:cubicBezTo>
                      <a:cubicBezTo>
                        <a:pt x="7655440" y="86839"/>
                        <a:pt x="7660391" y="76347"/>
                        <a:pt x="7663543" y="65314"/>
                      </a:cubicBezTo>
                      <a:cubicBezTo>
                        <a:pt x="7667653" y="50929"/>
                        <a:pt x="7668257" y="26806"/>
                        <a:pt x="7674429" y="21771"/>
                      </a:cubicBezTo>
                      <a:cubicBezTo>
                        <a:pt x="7680601" y="16736"/>
                        <a:pt x="7693318" y="49619"/>
                        <a:pt x="7700575" y="35105"/>
                      </a:cubicBezTo>
                      <a:cubicBezTo>
                        <a:pt x="7702771" y="30810"/>
                        <a:pt x="7691990" y="34970"/>
                        <a:pt x="7689794" y="44128"/>
                      </a:cubicBezTo>
                      <a:cubicBezTo>
                        <a:pt x="7687598" y="53286"/>
                        <a:pt x="7664523" y="33927"/>
                        <a:pt x="7683022" y="33178"/>
                      </a:cubicBezTo>
                      <a:cubicBezTo>
                        <a:pt x="7701521" y="32429"/>
                        <a:pt x="7732572" y="54582"/>
                        <a:pt x="7800786" y="39636"/>
                      </a:cubicBezTo>
                      <a:cubicBezTo>
                        <a:pt x="7897959" y="7591"/>
                        <a:pt x="7944818" y="71798"/>
                        <a:pt x="8041991" y="39753"/>
                      </a:cubicBezTo>
                      <a:lnTo>
                        <a:pt x="8057355" y="35261"/>
                      </a:lnTo>
                      <a:cubicBezTo>
                        <a:pt x="8052233" y="39675"/>
                        <a:pt x="8055863" y="39714"/>
                        <a:pt x="8050741" y="44128"/>
                      </a:cubicBezTo>
                      <a:lnTo>
                        <a:pt x="8055429" y="32657"/>
                      </a:lnTo>
                    </a:path>
                  </a:pathLst>
                </a:custGeom>
                <a:solidFill>
                  <a:srgbClr val="8D5E1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2667000" y="4876800"/>
                <a:ext cx="4495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Grand Canyon</a:t>
                </a:r>
                <a:endPara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4" name="Isosceles Triangle 13"/>
            <p:cNvSpPr/>
            <p:nvPr/>
          </p:nvSpPr>
          <p:spPr>
            <a:xfrm>
              <a:off x="1178146" y="1558504"/>
              <a:ext cx="184404" cy="276606"/>
            </a:xfrm>
            <a:prstGeom prst="triangle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8289798" y="1534183"/>
              <a:ext cx="184404" cy="276606"/>
            </a:xfrm>
            <a:prstGeom prst="triangle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1289558" y="1553337"/>
            <a:ext cx="3313416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281426" y="1554666"/>
            <a:ext cx="533629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279203" y="1548162"/>
            <a:ext cx="6942963" cy="6785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2031866" y="2400300"/>
            <a:ext cx="635134" cy="10568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2019300" y="2838568"/>
            <a:ext cx="635134" cy="10568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702761" y="2095500"/>
            <a:ext cx="3012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4" Steel cable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705100" y="2531061"/>
            <a:ext cx="3012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Cotton thread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1447800" y="3200400"/>
            <a:ext cx="0" cy="76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229600" y="3200400"/>
            <a:ext cx="0" cy="76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6" idx="21"/>
          </p:cNvCxnSpPr>
          <p:nvPr/>
        </p:nvCxnSpPr>
        <p:spPr>
          <a:xfrm flipH="1">
            <a:off x="1480457" y="3602535"/>
            <a:ext cx="2672443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5523570" y="3581401"/>
            <a:ext cx="2667000" cy="2113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267200" y="3314700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5,280'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6057900" y="1600199"/>
            <a:ext cx="647700" cy="889576"/>
            <a:chOff x="6553200" y="1600199"/>
            <a:chExt cx="647700" cy="889576"/>
          </a:xfrm>
        </p:grpSpPr>
        <p:grpSp>
          <p:nvGrpSpPr>
            <p:cNvPr id="36" name="Group 35"/>
            <p:cNvGrpSpPr/>
            <p:nvPr/>
          </p:nvGrpSpPr>
          <p:grpSpPr>
            <a:xfrm>
              <a:off x="6629400" y="1714500"/>
              <a:ext cx="299868" cy="370242"/>
              <a:chOff x="6753111" y="1714500"/>
              <a:chExt cx="299868" cy="370242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6753111" y="1714500"/>
                <a:ext cx="266700" cy="266700"/>
              </a:xfrm>
              <a:prstGeom prst="ellipse">
                <a:avLst/>
              </a:prstGeom>
              <a:solidFill>
                <a:srgbClr val="1E1C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" name="Straight Connector 4"/>
              <p:cNvCxnSpPr/>
              <p:nvPr/>
            </p:nvCxnSpPr>
            <p:spPr>
              <a:xfrm>
                <a:off x="6919629" y="1932342"/>
                <a:ext cx="133350" cy="152400"/>
              </a:xfrm>
              <a:prstGeom prst="line">
                <a:avLst/>
              </a:prstGeom>
              <a:ln w="38100">
                <a:solidFill>
                  <a:srgbClr val="1E1C1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6553200" y="1600199"/>
              <a:ext cx="647700" cy="889576"/>
              <a:chOff x="6743700" y="1714500"/>
              <a:chExt cx="647700" cy="889575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6743700" y="1714500"/>
                <a:ext cx="647700" cy="457200"/>
              </a:xfrm>
              <a:prstGeom prst="round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743700" y="2133600"/>
                <a:ext cx="647700" cy="470475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5" name="Explosion 1 34"/>
          <p:cNvSpPr/>
          <p:nvPr/>
        </p:nvSpPr>
        <p:spPr>
          <a:xfrm>
            <a:off x="6172200" y="5064375"/>
            <a:ext cx="728981" cy="53632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0.0092 0.46759 " pathEditMode="relative" rAng="0" ptsTypes="AA">
                                      <p:cBhvr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" y="2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51" grpId="0"/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Romans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oma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Romans</Template>
  <TotalTime>1244</TotalTime>
  <Words>390</Words>
  <Application>Microsoft Office PowerPoint</Application>
  <PresentationFormat>On-screen Show (4:3)</PresentationFormat>
  <Paragraphs>39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Times New Roman</vt:lpstr>
      <vt:lpstr>Castellar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19</cp:revision>
  <dcterms:created xsi:type="dcterms:W3CDTF">2013-09-27T00:01:53Z</dcterms:created>
  <dcterms:modified xsi:type="dcterms:W3CDTF">2013-09-29T12:55:21Z</dcterms:modified>
</cp:coreProperties>
</file>