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6" r:id="rId7"/>
    <p:sldId id="277" r:id="rId8"/>
    <p:sldId id="265" r:id="rId9"/>
    <p:sldId id="266" r:id="rId10"/>
    <p:sldId id="261" r:id="rId11"/>
    <p:sldId id="267" r:id="rId12"/>
    <p:sldId id="269" r:id="rId13"/>
    <p:sldId id="262" r:id="rId14"/>
    <p:sldId id="263" r:id="rId15"/>
    <p:sldId id="272" r:id="rId16"/>
    <p:sldId id="264" r:id="rId17"/>
    <p:sldId id="270" r:id="rId18"/>
    <p:sldId id="273" r:id="rId19"/>
    <p:sldId id="271" r:id="rId20"/>
    <p:sldId id="274" r:id="rId21"/>
    <p:sldId id="275" r:id="rId22"/>
  </p:sldIdLst>
  <p:sldSz cx="9144000" cy="6858000" type="screen4x3"/>
  <p:notesSz cx="6858000" cy="9144000"/>
  <p:embeddedFontLst>
    <p:embeddedFont>
      <p:font typeface="Castellar"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521B"/>
    <a:srgbClr val="800000"/>
    <a:srgbClr val="8D5E1F"/>
    <a:srgbClr val="CC6600"/>
    <a:srgbClr val="FFCC66"/>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26" d="100"/>
          <a:sy n="126" d="100"/>
        </p:scale>
        <p:origin x="-582" y="-96"/>
      </p:cViewPr>
      <p:guideLst>
        <p:guide orient="horz" pos="2160"/>
        <p:guide pos="2880"/>
      </p:guideLst>
    </p:cSldViewPr>
  </p:slideViewPr>
  <p:notesTextViewPr>
    <p:cViewPr>
      <p:scale>
        <a:sx n="1" d="1"/>
        <a:sy n="1" d="1"/>
      </p:scale>
      <p:origin x="0" y="0"/>
    </p:cViewPr>
  </p:notesTextViewPr>
  <p:sorterViewPr>
    <p:cViewPr>
      <p:scale>
        <a:sx n="100" d="100"/>
        <a:sy n="100" d="100"/>
      </p:scale>
      <p:origin x="0" y="-1315"/>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64572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422005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3023730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576643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631351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935975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pPr/>
              <a:t>9/17/2013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185367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pPr/>
              <a:t>9/17/2013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1030561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pPr/>
              <a:t>9/17/2013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679672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648839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729081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pPr/>
              <a:t>9/17/2013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xmlns="">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62715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Rob temples </a:t>
            </a:r>
            <a:r>
              <a:rPr lang="en-US" sz="3200" b="1"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heirosuleō</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36" name="TextBox 35"/>
          <p:cNvSpPr txBox="1"/>
          <p:nvPr/>
        </p:nvSpPr>
        <p:spPr>
          <a:xfrm>
            <a:off x="685800" y="1447800"/>
            <a:ext cx="8001000" cy="584775"/>
          </a:xfrm>
          <a:prstGeom prst="rect">
            <a:avLst/>
          </a:prstGeom>
          <a:noFill/>
        </p:spPr>
        <p:txBody>
          <a:bodyPr wrap="square" rtlCol="0">
            <a:spAutoFit/>
          </a:bodyPr>
          <a:lstStyle/>
          <a:p>
            <a:pPr marL="230188" indent="-230188">
              <a:buFont typeface="Arial" pitchFamily="34" charset="0"/>
              <a:buChar char="•"/>
            </a:pPr>
            <a:r>
              <a:rPr lang="en-US" sz="3200" b="1" i="1" dirty="0" smtClean="0">
                <a:effectLst>
                  <a:outerShdw blurRad="38100" dist="38100" dir="2700000" algn="tl">
                    <a:srgbClr val="000000">
                      <a:alpha val="43137"/>
                    </a:srgbClr>
                  </a:outerShdw>
                </a:effectLs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heiros</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sulaō</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1956405"/>
            <a:ext cx="8001000" cy="584775"/>
          </a:xfrm>
          <a:prstGeom prst="rect">
            <a:avLst/>
          </a:prstGeom>
          <a:noFill/>
        </p:spPr>
        <p:txBody>
          <a:bodyPr wrap="square" rtlCol="0">
            <a:spAutoFit/>
          </a:bodyPr>
          <a:lstStyle/>
          <a:p>
            <a:pPr marL="230188" indent="-230188">
              <a:buFont typeface="Arial" pitchFamily="34" charset="0"/>
              <a:buChar char="•"/>
            </a:pPr>
            <a:r>
              <a:rPr lang="en-US" sz="3200" b="1" i="1" dirty="0" smtClean="0">
                <a:effectLst>
                  <a:outerShdw blurRad="38100" dist="38100" dir="2700000" algn="tl">
                    <a:srgbClr val="000000">
                      <a:alpha val="43137"/>
                    </a:srgbClr>
                  </a:outerShdw>
                </a:effectLst>
              </a:rPr>
              <a:t> </a:t>
            </a:r>
            <a:r>
              <a:rPr lang="en-US" sz="3200" b="1" cap="small" dirty="0" smtClean="0">
                <a:effectLst>
                  <a:outerShdw blurRad="38100" dist="38100" dir="2700000" algn="tl">
                    <a:srgbClr val="000000">
                      <a:alpha val="43137"/>
                    </a:srgbClr>
                  </a:outerShdw>
                </a:effectLst>
              </a:rPr>
              <a:t>KJV</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commit sacrilege</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684019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50920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Mal. 3:8–10 ~ </a:t>
            </a:r>
            <a:r>
              <a:rPr lang="en-US" sz="3200" b="1" baseline="30000" dirty="0" smtClean="0">
                <a:effectLst>
                  <a:outerShdw blurRad="38100" dist="38100" dir="2700000" algn="tl">
                    <a:srgbClr val="000000">
                      <a:alpha val="43137"/>
                    </a:srgbClr>
                  </a:outerShdw>
                </a:effectLst>
              </a:rPr>
              <a:t>8</a:t>
            </a:r>
            <a:r>
              <a:rPr lang="en-US" sz="3200" b="1" i="1" dirty="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"Will </a:t>
            </a:r>
            <a:r>
              <a:rPr lang="en-US" sz="3200" b="1" dirty="0">
                <a:solidFill>
                  <a:srgbClr val="FFFF00"/>
                </a:solidFill>
                <a:effectLst>
                  <a:outerShdw blurRad="38100" dist="38100" dir="2700000" algn="tl">
                    <a:srgbClr val="000000">
                      <a:alpha val="43137"/>
                    </a:srgbClr>
                  </a:outerShdw>
                </a:effectLst>
              </a:rPr>
              <a:t>a man rob God? </a:t>
            </a:r>
          </a:p>
          <a:p>
            <a:r>
              <a:rPr lang="en-US" sz="3200" b="1" dirty="0" smtClean="0">
                <a:solidFill>
                  <a:srgbClr val="FFFF00"/>
                </a:solidFill>
                <a:effectLst>
                  <a:outerShdw blurRad="38100" dist="38100" dir="2700000" algn="tl">
                    <a:srgbClr val="000000">
                      <a:alpha val="43137"/>
                    </a:srgbClr>
                  </a:outerShdw>
                </a:effectLst>
              </a:rPr>
              <a:t>Yet </a:t>
            </a:r>
            <a:r>
              <a:rPr lang="en-US" sz="3200" b="1" dirty="0">
                <a:solidFill>
                  <a:srgbClr val="FFFF00"/>
                </a:solidFill>
                <a:effectLst>
                  <a:outerShdw blurRad="38100" dist="38100" dir="2700000" algn="tl">
                    <a:srgbClr val="000000">
                      <a:alpha val="43137"/>
                    </a:srgbClr>
                  </a:outerShdw>
                </a:effectLst>
              </a:rPr>
              <a:t>you have robbed Me! </a:t>
            </a:r>
          </a:p>
          <a:p>
            <a:r>
              <a:rPr lang="en-US" sz="3200" b="1" dirty="0" smtClean="0">
                <a:solidFill>
                  <a:srgbClr val="FFFF00"/>
                </a:solidFill>
                <a:effectLst>
                  <a:outerShdw blurRad="38100" dist="38100" dir="2700000" algn="tl">
                    <a:srgbClr val="000000">
                      <a:alpha val="43137"/>
                    </a:srgbClr>
                  </a:outerShdw>
                </a:effectLst>
              </a:rPr>
              <a:t>But </a:t>
            </a:r>
            <a:r>
              <a:rPr lang="en-US" sz="3200" b="1" dirty="0">
                <a:solidFill>
                  <a:srgbClr val="FFFF00"/>
                </a:solidFill>
                <a:effectLst>
                  <a:outerShdw blurRad="38100" dist="38100" dir="2700000" algn="tl">
                    <a:srgbClr val="000000">
                      <a:alpha val="43137"/>
                    </a:srgbClr>
                  </a:outerShdw>
                </a:effectLst>
              </a:rPr>
              <a:t>you say, </a:t>
            </a:r>
          </a:p>
          <a:p>
            <a:r>
              <a:rPr lang="en-US" sz="3200" b="1" dirty="0" smtClean="0">
                <a:solidFill>
                  <a:srgbClr val="FFFF00"/>
                </a:solidFill>
                <a:effectLst>
                  <a:outerShdw blurRad="38100" dist="38100" dir="2700000" algn="tl">
                    <a:srgbClr val="000000">
                      <a:alpha val="43137"/>
                    </a:srgbClr>
                  </a:outerShdw>
                </a:effectLst>
              </a:rPr>
              <a:t>'In </a:t>
            </a:r>
            <a:r>
              <a:rPr lang="en-US" sz="3200" b="1" dirty="0">
                <a:solidFill>
                  <a:srgbClr val="FFFF00"/>
                </a:solidFill>
                <a:effectLst>
                  <a:outerShdw blurRad="38100" dist="38100" dir="2700000" algn="tl">
                    <a:srgbClr val="000000">
                      <a:alpha val="43137"/>
                    </a:srgbClr>
                  </a:outerShdw>
                </a:effectLst>
              </a:rPr>
              <a:t>what way have we robbed You</a:t>
            </a:r>
            <a:r>
              <a:rPr lang="en-US" sz="3200" b="1" dirty="0" smtClean="0">
                <a:solidFill>
                  <a:srgbClr val="FFFF00"/>
                </a:solidFill>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endParaRPr>
          </a:p>
          <a:p>
            <a:r>
              <a:rPr lang="en-US" sz="3200" b="1" dirty="0" smtClean="0">
                <a:solidFill>
                  <a:srgbClr val="FFFF00"/>
                </a:solidFill>
                <a:effectLst>
                  <a:outerShdw blurRad="38100" dist="38100" dir="2700000" algn="tl">
                    <a:srgbClr val="000000">
                      <a:alpha val="43137"/>
                    </a:srgbClr>
                  </a:outerShdw>
                </a:effectLst>
              </a:rPr>
              <a:t>In </a:t>
            </a:r>
            <a:r>
              <a:rPr lang="en-US" sz="3200" b="1" dirty="0">
                <a:solidFill>
                  <a:srgbClr val="FFFF00"/>
                </a:solidFill>
                <a:effectLst>
                  <a:outerShdw blurRad="38100" dist="38100" dir="2700000" algn="tl">
                    <a:srgbClr val="000000">
                      <a:alpha val="43137"/>
                    </a:srgbClr>
                  </a:outerShdw>
                </a:effectLst>
              </a:rPr>
              <a:t>tithes and offerings. </a:t>
            </a:r>
          </a:p>
          <a:p>
            <a:r>
              <a:rPr lang="en-US" sz="3200" b="1" baseline="30000" dirty="0" smtClean="0">
                <a:effectLst>
                  <a:outerShdw blurRad="38100" dist="38100" dir="2700000" algn="tl">
                    <a:srgbClr val="000000">
                      <a:alpha val="43137"/>
                    </a:srgbClr>
                  </a:outerShdw>
                </a:effectLst>
              </a:rPr>
              <a:t>9</a:t>
            </a:r>
            <a:r>
              <a:rPr lang="en-US" sz="3200" b="1" dirty="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You </a:t>
            </a:r>
            <a:r>
              <a:rPr lang="en-US" sz="3200" b="1" dirty="0">
                <a:solidFill>
                  <a:srgbClr val="FFFF00"/>
                </a:solidFill>
                <a:effectLst>
                  <a:outerShdw blurRad="38100" dist="38100" dir="2700000" algn="tl">
                    <a:srgbClr val="000000">
                      <a:alpha val="43137"/>
                    </a:srgbClr>
                  </a:outerShdw>
                </a:effectLst>
              </a:rPr>
              <a:t>are cursed with a curse, </a:t>
            </a:r>
          </a:p>
          <a:p>
            <a:r>
              <a:rPr lang="en-US" sz="3200" b="1" dirty="0" smtClean="0">
                <a:solidFill>
                  <a:srgbClr val="FFFF00"/>
                </a:solidFill>
                <a:effectLst>
                  <a:outerShdw blurRad="38100" dist="38100" dir="2700000" algn="tl">
                    <a:srgbClr val="000000">
                      <a:alpha val="43137"/>
                    </a:srgbClr>
                  </a:outerShdw>
                </a:effectLst>
              </a:rPr>
              <a:t>For </a:t>
            </a:r>
            <a:r>
              <a:rPr lang="en-US" sz="3200" b="1" dirty="0">
                <a:solidFill>
                  <a:srgbClr val="FFFF00"/>
                </a:solidFill>
                <a:effectLst>
                  <a:outerShdw blurRad="38100" dist="38100" dir="2700000" algn="tl">
                    <a:srgbClr val="000000">
                      <a:alpha val="43137"/>
                    </a:srgbClr>
                  </a:outerShdw>
                </a:effectLst>
              </a:rPr>
              <a:t>you have robbed Me, </a:t>
            </a:r>
          </a:p>
          <a:p>
            <a:r>
              <a:rPr lang="en-US" sz="3200" b="1" i="1" dirty="0" smtClean="0">
                <a:solidFill>
                  <a:srgbClr val="FFFF00"/>
                </a:solidFill>
                <a:effectLst>
                  <a:outerShdw blurRad="38100" dist="38100" dir="2700000" algn="tl">
                    <a:srgbClr val="000000">
                      <a:alpha val="43137"/>
                    </a:srgbClr>
                  </a:outerShdw>
                </a:effectLst>
              </a:rPr>
              <a:t>Even</a:t>
            </a:r>
            <a:r>
              <a:rPr lang="en-US" sz="3200" b="1" dirty="0" smtClean="0">
                <a:solidFill>
                  <a:srgbClr val="FFFF00"/>
                </a:solidFill>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this whole nation. </a:t>
            </a:r>
          </a:p>
          <a:p>
            <a:r>
              <a:rPr lang="en-US" sz="3200" b="1" baseline="30000" dirty="0" smtClean="0">
                <a:effectLst>
                  <a:outerShdw blurRad="38100" dist="38100" dir="2700000" algn="tl">
                    <a:srgbClr val="000000">
                      <a:alpha val="43137"/>
                    </a:srgbClr>
                  </a:outerShdw>
                </a:effectLst>
              </a:rPr>
              <a:t>10</a:t>
            </a:r>
            <a:r>
              <a:rPr lang="en-US" sz="3200" b="1" dirty="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Bring </a:t>
            </a:r>
            <a:r>
              <a:rPr lang="en-US" sz="3200" b="1" dirty="0">
                <a:solidFill>
                  <a:srgbClr val="FFFF00"/>
                </a:solidFill>
                <a:effectLst>
                  <a:outerShdw blurRad="38100" dist="38100" dir="2700000" algn="tl">
                    <a:srgbClr val="000000">
                      <a:alpha val="43137"/>
                    </a:srgbClr>
                  </a:outerShdw>
                </a:effectLst>
              </a:rPr>
              <a:t>all the tithes into the storehouse, </a:t>
            </a:r>
          </a:p>
          <a:p>
            <a:r>
              <a:rPr lang="en-US" sz="3200" b="1" dirty="0" smtClean="0">
                <a:solidFill>
                  <a:srgbClr val="FFFF00"/>
                </a:solidFill>
                <a:effectLst>
                  <a:outerShdw blurRad="38100" dist="38100" dir="2700000" algn="tl">
                    <a:srgbClr val="000000">
                      <a:alpha val="43137"/>
                    </a:srgbClr>
                  </a:outerShdw>
                </a:effectLst>
              </a:rPr>
              <a:t>That </a:t>
            </a:r>
            <a:r>
              <a:rPr lang="en-US" sz="3200" b="1" dirty="0">
                <a:solidFill>
                  <a:srgbClr val="FFFF00"/>
                </a:solidFill>
                <a:effectLst>
                  <a:outerShdw blurRad="38100" dist="38100" dir="2700000" algn="tl">
                    <a:srgbClr val="000000">
                      <a:alpha val="43137"/>
                    </a:srgbClr>
                  </a:outerShdw>
                </a:effectLst>
              </a:rPr>
              <a:t>there may be food in My house, </a:t>
            </a:r>
          </a:p>
          <a:p>
            <a:r>
              <a:rPr lang="en-US" sz="3200" b="1" dirty="0" smtClean="0">
                <a:solidFill>
                  <a:srgbClr val="FFFF00"/>
                </a:solidFill>
                <a:effectLst>
                  <a:outerShdw blurRad="38100" dist="38100" dir="2700000" algn="tl">
                    <a:srgbClr val="000000">
                      <a:alpha val="43137"/>
                    </a:srgbClr>
                  </a:outerShdw>
                </a:effectLst>
              </a:rPr>
              <a:t>And </a:t>
            </a:r>
            <a:r>
              <a:rPr lang="en-US" sz="3200" b="1" dirty="0">
                <a:solidFill>
                  <a:srgbClr val="FFFF00"/>
                </a:solidFill>
                <a:effectLst>
                  <a:outerShdw blurRad="38100" dist="38100" dir="2700000" algn="tl">
                    <a:srgbClr val="000000">
                      <a:alpha val="43137"/>
                    </a:srgbClr>
                  </a:outerShdw>
                </a:effectLst>
              </a:rPr>
              <a:t>try Me now in this</a:t>
            </a:r>
            <a:r>
              <a:rPr lang="en-US" sz="3200" b="1" dirty="0" smtClean="0">
                <a:solidFill>
                  <a:srgbClr val="FFFF00"/>
                </a:solidFill>
                <a:effectLst>
                  <a:outerShdw blurRad="38100" dist="38100" dir="2700000" algn="tl">
                    <a:srgbClr val="000000">
                      <a:alpha val="43137"/>
                    </a:srgbClr>
                  </a:outerShdw>
                </a:effectLst>
              </a:rPr>
              <a:t>,"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735455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304698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Says the </a:t>
            </a:r>
            <a:r>
              <a:rPr lang="en-US" sz="3200" b="1" cap="small" dirty="0">
                <a:solidFill>
                  <a:srgbClr val="FFFF00"/>
                </a:solidFill>
                <a:effectLst>
                  <a:outerShdw blurRad="38100" dist="38100" dir="2700000" algn="tl">
                    <a:srgbClr val="000000">
                      <a:alpha val="43137"/>
                    </a:srgbClr>
                  </a:outerShdw>
                </a:effectLst>
              </a:rPr>
              <a:t>Lord</a:t>
            </a:r>
            <a:r>
              <a:rPr lang="en-US" sz="3200" b="1" dirty="0">
                <a:solidFill>
                  <a:srgbClr val="FFFF00"/>
                </a:solidFill>
                <a:effectLst>
                  <a:outerShdw blurRad="38100" dist="38100" dir="2700000" algn="tl">
                    <a:srgbClr val="000000">
                      <a:alpha val="43137"/>
                    </a:srgbClr>
                  </a:outerShdw>
                </a:effectLst>
              </a:rPr>
              <a:t> of hosts, </a:t>
            </a:r>
          </a:p>
          <a:p>
            <a:r>
              <a:rPr lang="en-US" sz="3200" b="1" dirty="0">
                <a:solidFill>
                  <a:srgbClr val="FFFF00"/>
                </a:solidFill>
                <a:effectLst>
                  <a:outerShdw blurRad="38100" dist="38100" dir="2700000" algn="tl">
                    <a:srgbClr val="000000">
                      <a:alpha val="43137"/>
                    </a:srgbClr>
                  </a:outerShdw>
                </a:effectLst>
              </a:rPr>
              <a:t>"If I will not open for you the windows of heaven </a:t>
            </a:r>
          </a:p>
          <a:p>
            <a:r>
              <a:rPr lang="en-US" sz="3200" b="1" dirty="0">
                <a:solidFill>
                  <a:srgbClr val="FFFF00"/>
                </a:solidFill>
                <a:effectLst>
                  <a:outerShdw blurRad="38100" dist="38100" dir="2700000" algn="tl">
                    <a:srgbClr val="000000">
                      <a:alpha val="43137"/>
                    </a:srgbClr>
                  </a:outerShdw>
                </a:effectLst>
              </a:rPr>
              <a:t>And pour out for you </a:t>
            </a:r>
            <a:r>
              <a:rPr lang="en-US" sz="3200" b="1" i="1" dirty="0">
                <a:solidFill>
                  <a:srgbClr val="FFFF00"/>
                </a:solidFill>
                <a:effectLst>
                  <a:outerShdw blurRad="38100" dist="38100" dir="2700000" algn="tl">
                    <a:srgbClr val="000000">
                      <a:alpha val="43137"/>
                    </a:srgbClr>
                  </a:outerShdw>
                </a:effectLst>
              </a:rPr>
              <a:t>such</a:t>
            </a:r>
            <a:r>
              <a:rPr lang="en-US" sz="3200" b="1" dirty="0">
                <a:solidFill>
                  <a:srgbClr val="FFFF00"/>
                </a:solidFill>
                <a:effectLst>
                  <a:outerShdw blurRad="38100" dist="38100" dir="2700000" algn="tl">
                    <a:srgbClr val="000000">
                      <a:alpha val="43137"/>
                    </a:srgbClr>
                  </a:outerShdw>
                </a:effectLst>
              </a:rPr>
              <a:t> blessing </a:t>
            </a:r>
          </a:p>
          <a:p>
            <a:r>
              <a:rPr lang="en-US" sz="3200" b="1" dirty="0">
                <a:solidFill>
                  <a:srgbClr val="FFFF00"/>
                </a:solidFill>
                <a:effectLst>
                  <a:outerShdw blurRad="38100" dist="38100" dir="2700000" algn="tl">
                    <a:srgbClr val="000000">
                      <a:alpha val="43137"/>
                    </a:srgbClr>
                  </a:outerShdw>
                </a:effectLst>
              </a:rPr>
              <a:t>That </a:t>
            </a:r>
            <a:r>
              <a:rPr lang="en-US" sz="3200" b="1" i="1" dirty="0">
                <a:solidFill>
                  <a:srgbClr val="FFFF00"/>
                </a:solidFill>
                <a:effectLst>
                  <a:outerShdw blurRad="38100" dist="38100" dir="2700000" algn="tl">
                    <a:srgbClr val="000000">
                      <a:alpha val="43137"/>
                    </a:srgbClr>
                  </a:outerShdw>
                </a:effectLst>
              </a:rPr>
              <a:t>there will</a:t>
            </a:r>
            <a:r>
              <a:rPr lang="en-US" sz="3200" b="1" dirty="0">
                <a:solidFill>
                  <a:srgbClr val="FFFF00"/>
                </a:solidFill>
                <a:effectLst>
                  <a:outerShdw blurRad="38100" dist="38100" dir="2700000" algn="tl">
                    <a:srgbClr val="000000">
                      <a:alpha val="43137"/>
                    </a:srgbClr>
                  </a:outerShdw>
                </a:effectLst>
              </a:rPr>
              <a:t> not </a:t>
            </a:r>
            <a:r>
              <a:rPr lang="en-US" sz="3200" b="1" i="1" dirty="0">
                <a:solidFill>
                  <a:srgbClr val="FFFF00"/>
                </a:solidFill>
                <a:effectLst>
                  <a:outerShdw blurRad="38100" dist="38100" dir="2700000" algn="tl">
                    <a:srgbClr val="000000">
                      <a:alpha val="43137"/>
                    </a:srgbClr>
                  </a:outerShdw>
                </a:effectLst>
              </a:rPr>
              <a:t>be room</a:t>
            </a:r>
            <a:r>
              <a:rPr lang="en-US" sz="3200" b="1" dirty="0">
                <a:solidFill>
                  <a:srgbClr val="FFFF00"/>
                </a:solidFill>
                <a:effectLst>
                  <a:outerShdw blurRad="38100" dist="38100" dir="2700000" algn="tl">
                    <a:srgbClr val="000000">
                      <a:alpha val="43137"/>
                    </a:srgbClr>
                  </a:outerShdw>
                </a:effectLst>
              </a:rPr>
              <a:t> enough </a:t>
            </a:r>
            <a:r>
              <a:rPr lang="en-US" sz="3200" b="1" i="1" dirty="0">
                <a:solidFill>
                  <a:srgbClr val="FFFF00"/>
                </a:solidFill>
                <a:effectLst>
                  <a:outerShdw blurRad="38100" dist="38100" dir="2700000" algn="tl">
                    <a:srgbClr val="000000">
                      <a:alpha val="43137"/>
                    </a:srgbClr>
                  </a:outerShdw>
                </a:effectLst>
              </a:rPr>
              <a:t>to receive it."</a:t>
            </a:r>
            <a:endParaRPr lang="en-US" sz="3200" b="1" i="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655047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157135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501675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Col. 2:11–14 ~ </a:t>
            </a:r>
            <a:r>
              <a:rPr lang="en-US" sz="3200" b="1" baseline="30000" dirty="0">
                <a:effectLst>
                  <a:outerShdw blurRad="38100" dist="38100" dir="2700000" algn="tl">
                    <a:srgbClr val="000000">
                      <a:alpha val="43137"/>
                    </a:srgbClr>
                  </a:outerShdw>
                </a:effectLst>
              </a:rPr>
              <a:t>11</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In Him you were also circumcised with the circumcision made without hands, by putting off the body of the sins of the flesh, by the circumcision of Christ, </a:t>
            </a:r>
            <a:r>
              <a:rPr lang="en-US" sz="3200" b="1" baseline="30000" dirty="0">
                <a:effectLst>
                  <a:outerShdw blurRad="38100" dist="38100" dir="2700000" algn="tl">
                    <a:srgbClr val="000000">
                      <a:alpha val="43137"/>
                    </a:srgbClr>
                  </a:outerShdw>
                </a:effectLst>
              </a:rPr>
              <a:t>12</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buried with Him in baptism, in which you also were raised with </a:t>
            </a:r>
            <a:r>
              <a:rPr lang="en-US" sz="3200" b="1" i="1" dirty="0">
                <a:solidFill>
                  <a:srgbClr val="FFFF00"/>
                </a:solidFill>
                <a:effectLst>
                  <a:outerShdw blurRad="38100" dist="38100" dir="2700000" algn="tl">
                    <a:srgbClr val="000000">
                      <a:alpha val="43137"/>
                    </a:srgbClr>
                  </a:outerShdw>
                </a:effectLst>
              </a:rPr>
              <a:t>Him</a:t>
            </a:r>
            <a:r>
              <a:rPr lang="en-US" sz="3200" b="1" dirty="0">
                <a:solidFill>
                  <a:srgbClr val="FFFF00"/>
                </a:solidFill>
                <a:effectLst>
                  <a:outerShdw blurRad="38100" dist="38100" dir="2700000" algn="tl">
                    <a:srgbClr val="000000">
                      <a:alpha val="43137"/>
                    </a:srgbClr>
                  </a:outerShdw>
                </a:effectLst>
              </a:rPr>
              <a:t> through faith in the working of God, who raised Him from the dead. </a:t>
            </a:r>
            <a:r>
              <a:rPr lang="en-US" sz="3200" b="1" baseline="30000" dirty="0">
                <a:effectLst>
                  <a:outerShdw blurRad="38100" dist="38100" dir="2700000" algn="tl">
                    <a:srgbClr val="000000">
                      <a:alpha val="43137"/>
                    </a:srgbClr>
                  </a:outerShdw>
                </a:effectLst>
              </a:rPr>
              <a:t>13</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And you, being dead in your trespasses and the uncircumcision of your flesh, He </a:t>
            </a:r>
            <a:r>
              <a:rPr lang="en-US" sz="3200" b="1" dirty="0" smtClean="0">
                <a:solidFill>
                  <a:srgbClr val="FFFF00"/>
                </a:solidFill>
                <a:effectLst>
                  <a:outerShdw blurRad="38100" dist="38100" dir="2700000" algn="tl">
                    <a:srgbClr val="000000">
                      <a:alpha val="43137"/>
                    </a:srgbClr>
                  </a:outerShdw>
                </a:effectLst>
              </a:rPr>
              <a:t>has</a:t>
            </a:r>
            <a:endParaRPr lang="en-US" sz="32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4373272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353943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made alive together with Him, having forgiven you all trespasses, </a:t>
            </a:r>
            <a:r>
              <a:rPr lang="en-US" sz="3200" b="1" baseline="30000" dirty="0">
                <a:effectLst>
                  <a:outerShdw blurRad="38100" dist="38100" dir="2700000" algn="tl">
                    <a:srgbClr val="000000">
                      <a:alpha val="43137"/>
                    </a:srgbClr>
                  </a:outerShdw>
                </a:effectLst>
              </a:rPr>
              <a:t>14</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having wiped out the handwriting of requirements that was against us, which was contrary to us. And He has taken it out of the way, having nailed it to the cross.</a:t>
            </a:r>
            <a:r>
              <a:rPr lang="en-US" sz="3200" b="1" i="1" dirty="0">
                <a:solidFill>
                  <a:srgbClr val="FFFF00"/>
                </a:solidFill>
                <a:effectLst>
                  <a:outerShdw blurRad="38100" dist="38100" dir="2700000" algn="tl">
                    <a:srgbClr val="000000">
                      <a:alpha val="43137"/>
                    </a:srgbClr>
                  </a:outerShdw>
                </a:effectLst>
              </a:rPr>
              <a:t> </a:t>
            </a:r>
            <a:endParaRPr lang="en-US" sz="32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429379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9207806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Deut. 10:16 ~ </a:t>
            </a:r>
            <a:r>
              <a:rPr lang="en-US" sz="3200" b="1" dirty="0">
                <a:solidFill>
                  <a:srgbClr val="FFFF00"/>
                </a:solidFill>
                <a:effectLst>
                  <a:outerShdw blurRad="38100" dist="38100" dir="2700000" algn="tl">
                    <a:srgbClr val="000000">
                      <a:alpha val="43137"/>
                    </a:srgbClr>
                  </a:outerShdw>
                </a:effectLst>
              </a:rPr>
              <a:t>Therefore circumcise the foreskin of your heart, and be stiff- necked no longer</a:t>
            </a:r>
            <a:r>
              <a:rPr lang="en-US" sz="3200" b="1" dirty="0" smtClean="0">
                <a:solidFill>
                  <a:srgbClr val="FFFF00"/>
                </a:solidFill>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247679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255454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NLT ~ </a:t>
            </a:r>
            <a:r>
              <a:rPr lang="en-US" sz="3200" b="1" baseline="30000" dirty="0">
                <a:effectLst>
                  <a:outerShdw blurRad="38100" dist="38100" dir="2700000" algn="tl">
                    <a:srgbClr val="000000">
                      <a:alpha val="43137"/>
                    </a:srgbClr>
                  </a:outerShdw>
                </a:effectLst>
              </a:rPr>
              <a:t>28 </a:t>
            </a:r>
            <a:r>
              <a:rPr lang="en-US" sz="3200" b="1" dirty="0">
                <a:solidFill>
                  <a:srgbClr val="FFFF00"/>
                </a:solidFill>
                <a:effectLst>
                  <a:outerShdw blurRad="38100" dist="38100" dir="2700000" algn="tl">
                    <a:srgbClr val="000000">
                      <a:alpha val="43137"/>
                    </a:srgbClr>
                  </a:outerShdw>
                </a:effectLst>
              </a:rPr>
              <a:t>For you are not a true Jew just because you were born of Jewish parents or because you have gone through the Jewish ceremony of circumcision. </a:t>
            </a:r>
            <a:endPar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2858728"/>
            <a:ext cx="8229600" cy="3046988"/>
          </a:xfrm>
          <a:prstGeom prst="rect">
            <a:avLst/>
          </a:prstGeom>
          <a:noFill/>
        </p:spPr>
        <p:txBody>
          <a:bodyPr wrap="square" rtlCol="0">
            <a:spAutoFit/>
          </a:bodyPr>
          <a:lstStyle/>
          <a:p>
            <a:r>
              <a:rPr lang="en-US" sz="3200" b="1" baseline="30000" dirty="0" smtClean="0">
                <a:effectLst>
                  <a:outerShdw blurRad="38100" dist="38100" dir="2700000" algn="tl">
                    <a:srgbClr val="000000">
                      <a:alpha val="43137"/>
                    </a:srgbClr>
                  </a:outerShdw>
                </a:effectLst>
              </a:rPr>
              <a:t>                                     29 </a:t>
            </a:r>
            <a:r>
              <a:rPr lang="en-US" sz="3200" b="1" dirty="0">
                <a:solidFill>
                  <a:srgbClr val="FFFF00"/>
                </a:solidFill>
                <a:effectLst>
                  <a:outerShdw blurRad="38100" dist="38100" dir="2700000" algn="tl">
                    <a:srgbClr val="000000">
                      <a:alpha val="43137"/>
                    </a:srgbClr>
                  </a:outerShdw>
                </a:effectLst>
              </a:rPr>
              <a:t>No, a true Jew is one whose heart is right with God. And true circumcision is not a cutting of the body but a change of heart produced by God’s Spirit. Whoever has that kind of change seeks praise from God, not from people.</a:t>
            </a: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5658522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914725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6" name="TextBox 5"/>
          <p:cNvSpPr txBox="1"/>
          <p:nvPr/>
        </p:nvSpPr>
        <p:spPr>
          <a:xfrm>
            <a:off x="753610" y="894786"/>
            <a:ext cx="1791002"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1:18-32</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3496810" y="897039"/>
            <a:ext cx="1791002"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2:1-16</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6599387" y="899292"/>
            <a:ext cx="1791002"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2:17-29</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457200" y="1391919"/>
            <a:ext cx="2383823"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Heathen</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3168995" y="1394748"/>
            <a:ext cx="3003205"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High-minded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6302977" y="1396425"/>
            <a:ext cx="2383823"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Hypocrite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457200" y="1915283"/>
            <a:ext cx="2383823"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Reprobate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a:off x="3168995" y="1918112"/>
            <a:ext cx="2622205"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Right-acting</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6302977" y="1919789"/>
            <a:ext cx="2383823"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Religious </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457200" y="2458719"/>
            <a:ext cx="2383823"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Pagan</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3168995" y="2461548"/>
            <a:ext cx="2622205"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Proper</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6302977" y="2463225"/>
            <a:ext cx="2383823"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Pious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TextBox 17"/>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2205515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452431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2 Corinthians </a:t>
            </a:r>
            <a:r>
              <a:rPr lang="en-US" sz="3200" b="1" dirty="0">
                <a:effectLst>
                  <a:outerShdw blurRad="38100" dist="38100" dir="2700000" algn="tl">
                    <a:srgbClr val="000000">
                      <a:alpha val="43137"/>
                    </a:srgbClr>
                  </a:outerShdw>
                </a:effectLst>
              </a:rPr>
              <a:t>3:4–6 ~ </a:t>
            </a:r>
            <a:r>
              <a:rPr lang="en-US" sz="3200" b="1" baseline="30000" dirty="0">
                <a:effectLst>
                  <a:outerShdw blurRad="38100" dist="38100" dir="2700000" algn="tl">
                    <a:srgbClr val="000000">
                      <a:alpha val="43137"/>
                    </a:srgbClr>
                  </a:outerShdw>
                </a:effectLst>
              </a:rPr>
              <a:t>4</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And we have such trust through Christ toward God. </a:t>
            </a:r>
            <a:r>
              <a:rPr lang="en-US" sz="3200" b="1" baseline="30000" dirty="0">
                <a:effectLst>
                  <a:outerShdw blurRad="38100" dist="38100" dir="2700000" algn="tl">
                    <a:srgbClr val="000000">
                      <a:alpha val="43137"/>
                    </a:srgbClr>
                  </a:outerShdw>
                </a:effectLst>
              </a:rPr>
              <a:t>5</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Not that we are sufficient of ourselves to think of anything as </a:t>
            </a:r>
            <a:r>
              <a:rPr lang="en-US" sz="3200" b="1" i="1" dirty="0">
                <a:solidFill>
                  <a:srgbClr val="FFFF00"/>
                </a:solidFill>
                <a:effectLst>
                  <a:outerShdw blurRad="38100" dist="38100" dir="2700000" algn="tl">
                    <a:srgbClr val="000000">
                      <a:alpha val="43137"/>
                    </a:srgbClr>
                  </a:outerShdw>
                </a:effectLst>
              </a:rPr>
              <a:t>being</a:t>
            </a:r>
            <a:r>
              <a:rPr lang="en-US" sz="3200" b="1" dirty="0">
                <a:solidFill>
                  <a:srgbClr val="FFFF00"/>
                </a:solidFill>
                <a:effectLst>
                  <a:outerShdw blurRad="38100" dist="38100" dir="2700000" algn="tl">
                    <a:srgbClr val="000000">
                      <a:alpha val="43137"/>
                    </a:srgbClr>
                  </a:outerShdw>
                </a:effectLst>
              </a:rPr>
              <a:t> from ourselves, but our sufficiency </a:t>
            </a:r>
            <a:r>
              <a:rPr lang="en-US" sz="3200" b="1" i="1" dirty="0">
                <a:solidFill>
                  <a:srgbClr val="FFFF00"/>
                </a:solidFill>
                <a:effectLst>
                  <a:outerShdw blurRad="38100" dist="38100" dir="2700000" algn="tl">
                    <a:srgbClr val="000000">
                      <a:alpha val="43137"/>
                    </a:srgbClr>
                  </a:outerShdw>
                </a:effectLst>
              </a:rPr>
              <a:t>is</a:t>
            </a:r>
            <a:r>
              <a:rPr lang="en-US" sz="3200" b="1" dirty="0">
                <a:solidFill>
                  <a:srgbClr val="FFFF00"/>
                </a:solidFill>
                <a:effectLst>
                  <a:outerShdw blurRad="38100" dist="38100" dir="2700000" algn="tl">
                    <a:srgbClr val="000000">
                      <a:alpha val="43137"/>
                    </a:srgbClr>
                  </a:outerShdw>
                </a:effectLst>
              </a:rPr>
              <a:t> from God, </a:t>
            </a:r>
            <a:r>
              <a:rPr lang="en-US" sz="3200" b="1" baseline="30000" dirty="0">
                <a:effectLst>
                  <a:outerShdw blurRad="38100" dist="38100" dir="2700000" algn="tl">
                    <a:srgbClr val="000000">
                      <a:alpha val="43137"/>
                    </a:srgbClr>
                  </a:outerShdw>
                </a:effectLst>
              </a:rPr>
              <a:t>6</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who also made us sufficient as ministers of the new covenant, not of the letter but of the Spirit; for the letter kills, but the Spirit gives life.</a:t>
            </a:r>
            <a:endPar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457991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7633901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624659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255454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Legalism: </a:t>
            </a:r>
            <a:r>
              <a:rPr lang="en-US" sz="3200" b="1" dirty="0">
                <a:effectLst>
                  <a:outerShdw blurRad="38100" dist="38100" dir="2700000" algn="tl">
                    <a:srgbClr val="000000">
                      <a:alpha val="43137"/>
                    </a:srgbClr>
                  </a:outerShdw>
                </a:effectLst>
              </a:rPr>
              <a:t>"Simply put, legalism is the belief, stated or supposedly implied that law, not faith, is the pre-eminent principle of redemption." </a:t>
            </a:r>
            <a:r>
              <a:rPr lang="en-US" sz="3200" b="1" dirty="0">
                <a:solidFill>
                  <a:srgbClr val="FFFF00"/>
                </a:solidFill>
                <a:effectLst>
                  <a:outerShdw blurRad="38100" dist="38100" dir="2700000" algn="tl">
                    <a:srgbClr val="000000">
                      <a:alpha val="43137"/>
                    </a:srgbClr>
                  </a:outerShdw>
                </a:effectLst>
              </a:rPr>
              <a:t>(www.websters-online-dictionary.com)</a:t>
            </a:r>
            <a:endParaRPr lang="en-US" sz="3200" b="1" i="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393026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2361185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501675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Isaiah 42:6–7 ~ </a:t>
            </a:r>
            <a:r>
              <a:rPr lang="en-US" sz="3200" b="1" baseline="30000" dirty="0">
                <a:effectLst>
                  <a:outerShdw blurRad="38100" dist="38100" dir="2700000" algn="tl">
                    <a:srgbClr val="000000">
                      <a:alpha val="43137"/>
                    </a:srgbClr>
                  </a:outerShdw>
                </a:effectLst>
              </a:rPr>
              <a:t>6</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I, the </a:t>
            </a:r>
            <a:r>
              <a:rPr lang="en-US" sz="3200" b="1" cap="small" dirty="0">
                <a:solidFill>
                  <a:srgbClr val="FFFF00"/>
                </a:solidFill>
                <a:effectLst>
                  <a:outerShdw blurRad="38100" dist="38100" dir="2700000" algn="tl">
                    <a:srgbClr val="000000">
                      <a:alpha val="43137"/>
                    </a:srgbClr>
                  </a:outerShdw>
                </a:effectLst>
              </a:rPr>
              <a:t>Lord</a:t>
            </a:r>
            <a:r>
              <a:rPr lang="en-US" sz="3200" b="1" dirty="0">
                <a:solidFill>
                  <a:srgbClr val="FFFF00"/>
                </a:solidFill>
                <a:effectLst>
                  <a:outerShdw blurRad="38100" dist="38100" dir="2700000" algn="tl">
                    <a:srgbClr val="000000">
                      <a:alpha val="43137"/>
                    </a:srgbClr>
                  </a:outerShdw>
                </a:effectLst>
              </a:rPr>
              <a:t>, have called You in righteousness, </a:t>
            </a:r>
          </a:p>
          <a:p>
            <a:r>
              <a:rPr lang="en-US" sz="3200" b="1" dirty="0">
                <a:solidFill>
                  <a:srgbClr val="FFFF00"/>
                </a:solidFill>
                <a:effectLst>
                  <a:outerShdw blurRad="38100" dist="38100" dir="2700000" algn="tl">
                    <a:srgbClr val="000000">
                      <a:alpha val="43137"/>
                    </a:srgbClr>
                  </a:outerShdw>
                </a:effectLst>
              </a:rPr>
              <a:t>And will hold Your hand; </a:t>
            </a:r>
          </a:p>
          <a:p>
            <a:r>
              <a:rPr lang="en-US" sz="3200" b="1" dirty="0">
                <a:solidFill>
                  <a:srgbClr val="FFFF00"/>
                </a:solidFill>
                <a:effectLst>
                  <a:outerShdw blurRad="38100" dist="38100" dir="2700000" algn="tl">
                    <a:srgbClr val="000000">
                      <a:alpha val="43137"/>
                    </a:srgbClr>
                  </a:outerShdw>
                </a:effectLst>
              </a:rPr>
              <a:t>I will keep You and give You as a covenant to the people, </a:t>
            </a:r>
          </a:p>
          <a:p>
            <a:r>
              <a:rPr lang="en-US" sz="3200" b="1" dirty="0">
                <a:solidFill>
                  <a:srgbClr val="FFFF00"/>
                </a:solidFill>
                <a:effectLst>
                  <a:outerShdw blurRad="38100" dist="38100" dir="2700000" algn="tl">
                    <a:srgbClr val="000000">
                      <a:alpha val="43137"/>
                    </a:srgbClr>
                  </a:outerShdw>
                </a:effectLst>
              </a:rPr>
              <a:t>As a light to the Gentiles, </a:t>
            </a:r>
          </a:p>
          <a:p>
            <a:r>
              <a:rPr lang="en-US" sz="3200" b="1" baseline="30000" dirty="0">
                <a:effectLst>
                  <a:outerShdw blurRad="38100" dist="38100" dir="2700000" algn="tl">
                    <a:srgbClr val="000000">
                      <a:alpha val="43137"/>
                    </a:srgbClr>
                  </a:outerShdw>
                </a:effectLst>
              </a:rPr>
              <a:t>7 </a:t>
            </a:r>
            <a:r>
              <a:rPr lang="en-US" sz="3200" b="1" dirty="0">
                <a:solidFill>
                  <a:srgbClr val="FFFF00"/>
                </a:solidFill>
                <a:effectLst>
                  <a:outerShdw blurRad="38100" dist="38100" dir="2700000" algn="tl">
                    <a:srgbClr val="000000">
                      <a:alpha val="43137"/>
                    </a:srgbClr>
                  </a:outerShdw>
                </a:effectLst>
              </a:rPr>
              <a:t>To open blind eyes, </a:t>
            </a:r>
          </a:p>
          <a:p>
            <a:r>
              <a:rPr lang="en-US" sz="3200" b="1" dirty="0">
                <a:solidFill>
                  <a:srgbClr val="FFFF00"/>
                </a:solidFill>
                <a:effectLst>
                  <a:outerShdw blurRad="38100" dist="38100" dir="2700000" algn="tl">
                    <a:srgbClr val="000000">
                      <a:alpha val="43137"/>
                    </a:srgbClr>
                  </a:outerShdw>
                </a:effectLst>
              </a:rPr>
              <a:t>To bring out prisoners from the prison, </a:t>
            </a:r>
          </a:p>
          <a:p>
            <a:r>
              <a:rPr lang="en-US" sz="3200" b="1" dirty="0">
                <a:solidFill>
                  <a:srgbClr val="FFFF00"/>
                </a:solidFill>
                <a:effectLst>
                  <a:outerShdw blurRad="38100" dist="38100" dir="2700000" algn="tl">
                    <a:srgbClr val="000000">
                      <a:alpha val="43137"/>
                    </a:srgbClr>
                  </a:outerShdw>
                </a:effectLst>
              </a:rPr>
              <a:t>Those who sit in darkness from the prison house. </a:t>
            </a: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45613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72107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Foolish</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aphrōn</a:t>
            </a:r>
            <a:r>
              <a:rPr lang="en-US" sz="3200" b="1" dirty="0">
                <a:effectLst>
                  <a:outerShdw blurRad="38100" dist="38100" dir="2700000" algn="tl">
                    <a:srgbClr val="000000">
                      <a:alpha val="43137"/>
                    </a:srgbClr>
                  </a:outerShdw>
                </a:effectLst>
              </a:rPr>
              <a:t> – </a:t>
            </a:r>
            <a:r>
              <a:rPr lang="en-US" sz="3200" b="1" i="1" dirty="0">
                <a:effectLst>
                  <a:outerShdw blurRad="38100" dist="38100" dir="2700000" algn="tl">
                    <a:srgbClr val="000000">
                      <a:alpha val="43137"/>
                    </a:srgbClr>
                  </a:outerShdw>
                </a:effectLst>
              </a:rPr>
              <a:t>without a mind</a:t>
            </a:r>
            <a:endParaRPr lang="en-US" sz="3200" b="1" i="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89292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2:17-29</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29343381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Romans</Template>
  <TotalTime>1745</TotalTime>
  <Words>621</Words>
  <Application>Microsoft Office PowerPoint</Application>
  <PresentationFormat>On-screen Show (4:3)</PresentationFormat>
  <Paragraphs>69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Castellar</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11</cp:revision>
  <dcterms:created xsi:type="dcterms:W3CDTF">2013-09-12T14:02:08Z</dcterms:created>
  <dcterms:modified xsi:type="dcterms:W3CDTF">2013-09-17T14:57:48Z</dcterms:modified>
</cp:coreProperties>
</file>