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stellar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26" d="100"/>
          <a:sy n="126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7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00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37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64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35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97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36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56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67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83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08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1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Partiality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prosōpolēmpsia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the face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75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80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S. Lewis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"If the whole universe has no meaning, we should never have found out that it has no meaning – just as, if there were no light in the universe, and therefore no creatures with eyes, we should never know that it was dark.  Dark would be without meaning."</a:t>
            </a:r>
          </a:p>
        </p:txBody>
      </p:sp>
    </p:spTree>
    <p:extLst>
      <p:ext uri="{BB962C8B-B14F-4D97-AF65-F5344CB8AC3E}">
        <p14:creationId xmlns:p14="http://schemas.microsoft.com/office/powerpoint/2010/main" xmlns="" val="270477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87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3610" y="894786"/>
            <a:ext cx="179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1:18-32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6810" y="897039"/>
            <a:ext cx="179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2:1-16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9387" y="899292"/>
            <a:ext cx="179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2:17-29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91919"/>
            <a:ext cx="238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Heathen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8995" y="1394748"/>
            <a:ext cx="300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High-minded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2977" y="1396425"/>
            <a:ext cx="238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Hypocrite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915283"/>
            <a:ext cx="238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Reprobate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8995" y="1918112"/>
            <a:ext cx="262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Right-acting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2977" y="1919789"/>
            <a:ext cx="238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Religious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458719"/>
            <a:ext cx="238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Pagan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8995" y="2461548"/>
            <a:ext cx="262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Proper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2977" y="2463225"/>
            <a:ext cx="238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Pious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51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65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Escaping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man's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 discovery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060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 jurisdiction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14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 through loophole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072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 from prison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6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6" grpId="1"/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4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metanoia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defTabSz="822960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29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defTabSz="822960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change of mind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22799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Morris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"In the New Testament, repentance is not simply negative. It means turning to a new life in Christ, a life of active service to God. It should not be confused with remorse, which is a deep sorrow for sin but lacks the positive note in repentance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80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7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95071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Self-seeking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eritheia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247969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a party spirit 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6171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Indignation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thumos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(passionate, instant)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947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(less sudden, more calculated)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3922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3:10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none righteous, no, not one;</a:t>
            </a:r>
          </a:p>
        </p:txBody>
      </p:sp>
    </p:spTree>
    <p:extLst>
      <p:ext uri="{BB962C8B-B14F-4D97-AF65-F5344CB8AC3E}">
        <p14:creationId xmlns:p14="http://schemas.microsoft.com/office/powerpoint/2010/main" xmlns="" val="7097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5" grpId="0"/>
      <p:bldP spid="5" grpId="1"/>
      <p:bldP spid="6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2:1-16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9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2311</TotalTime>
  <Words>251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Castellar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10</cp:revision>
  <dcterms:created xsi:type="dcterms:W3CDTF">2013-09-06T12:21:51Z</dcterms:created>
  <dcterms:modified xsi:type="dcterms:W3CDTF">2013-09-09T16:02:25Z</dcterms:modified>
</cp:coreProperties>
</file>