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3" r:id="rId5"/>
    <p:sldId id="264" r:id="rId6"/>
    <p:sldId id="280" r:id="rId7"/>
    <p:sldId id="281" r:id="rId8"/>
    <p:sldId id="267" r:id="rId9"/>
    <p:sldId id="268" r:id="rId10"/>
    <p:sldId id="265" r:id="rId11"/>
    <p:sldId id="271" r:id="rId12"/>
    <p:sldId id="266" r:id="rId13"/>
    <p:sldId id="272" r:id="rId14"/>
    <p:sldId id="273" r:id="rId15"/>
    <p:sldId id="278" r:id="rId16"/>
    <p:sldId id="279" r:id="rId17"/>
    <p:sldId id="274" r:id="rId18"/>
    <p:sldId id="284" r:id="rId19"/>
    <p:sldId id="275" r:id="rId20"/>
    <p:sldId id="269" r:id="rId21"/>
    <p:sldId id="270" r:id="rId22"/>
    <p:sldId id="276" r:id="rId23"/>
    <p:sldId id="277" r:id="rId24"/>
    <p:sldId id="259" r:id="rId25"/>
    <p:sldId id="262"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FF"/>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866" y="-936"/>
      </p:cViewPr>
      <p:guideLst>
        <p:guide orient="horz" pos="2160"/>
        <p:guide pos="2880"/>
      </p:guideLst>
    </p:cSldViewPr>
  </p:slideViewPr>
  <p:notesTextViewPr>
    <p:cViewPr>
      <p:scale>
        <a:sx n="1" d="1"/>
        <a:sy n="1" d="1"/>
      </p:scale>
      <p:origin x="0" y="0"/>
    </p:cViewPr>
  </p:notesTextViewPr>
  <p:sorterViewPr>
    <p:cViewPr>
      <p:scale>
        <a:sx n="100" d="100"/>
        <a:sy n="100" d="100"/>
      </p:scale>
      <p:origin x="0" y="6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7/29/2013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7/29/2013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7/29/2013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7/29/2013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2 2 . 1 – 2 1</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Quickly</a:t>
            </a:r>
            <a:r>
              <a:rPr lang="en-US" sz="3200" dirty="0"/>
              <a:t> ~ </a:t>
            </a:r>
            <a:r>
              <a:rPr lang="en-US" sz="3200" b="1" i="1" dirty="0" err="1">
                <a:solidFill>
                  <a:srgbClr val="FFC000"/>
                </a:solidFill>
                <a:latin typeface="Times New Roman" pitchFamily="18" charset="0"/>
                <a:cs typeface="Times New Roman" pitchFamily="18" charset="0"/>
              </a:rPr>
              <a:t>tachus</a:t>
            </a:r>
            <a:r>
              <a:rPr lang="en-US" sz="3200" dirty="0">
                <a:solidFill>
                  <a:srgbClr val="FFC000"/>
                </a:solidFill>
              </a:rPr>
              <a:t> </a:t>
            </a:r>
            <a:r>
              <a:rPr lang="en-US" sz="3200" dirty="0"/>
              <a:t>– </a:t>
            </a:r>
            <a:r>
              <a:rPr lang="en-US" sz="3200" i="1" dirty="0"/>
              <a:t>rapidly</a:t>
            </a:r>
            <a:r>
              <a:rPr lang="en-US" sz="3200" dirty="0"/>
              <a:t> </a:t>
            </a:r>
            <a:endParaRPr lang="en-US" sz="3200" i="1" dirty="0">
              <a:solidFill>
                <a:srgbClr val="FFC000"/>
              </a:solidFill>
              <a:latin typeface="Eras Demi ITC" pitchFamily="34" charset="0"/>
            </a:endParaRPr>
          </a:p>
        </p:txBody>
      </p:sp>
      <p:sp>
        <p:nvSpPr>
          <p:cNvPr id="4" name="TextBox 3"/>
          <p:cNvSpPr txBox="1"/>
          <p:nvPr/>
        </p:nvSpPr>
        <p:spPr>
          <a:xfrm>
            <a:off x="685800" y="1472625"/>
            <a:ext cx="8001000" cy="2062103"/>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2 Pet. 3:8 ~ </a:t>
            </a:r>
            <a:r>
              <a:rPr lang="en-US" sz="3200" dirty="0">
                <a:solidFill>
                  <a:srgbClr val="FFC000"/>
                </a:solidFill>
              </a:rPr>
              <a:t>But, beloved, do not forget this one thing, that with the Lord one day </a:t>
            </a:r>
            <a:r>
              <a:rPr lang="en-US" sz="3200" i="1" dirty="0">
                <a:solidFill>
                  <a:srgbClr val="FFC000"/>
                </a:solidFill>
              </a:rPr>
              <a:t>is</a:t>
            </a:r>
            <a:r>
              <a:rPr lang="en-US" sz="3200" dirty="0">
                <a:solidFill>
                  <a:srgbClr val="FFC000"/>
                </a:solidFill>
              </a:rPr>
              <a:t> as a thousand years, and a thousand years as one day. </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3348006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Rev. 1:3 ~ </a:t>
            </a:r>
            <a:r>
              <a:rPr lang="en-US" sz="3200" dirty="0">
                <a:solidFill>
                  <a:srgbClr val="FFC000"/>
                </a:solidFill>
              </a:rPr>
              <a:t>Blessed </a:t>
            </a:r>
            <a:r>
              <a:rPr lang="en-US" sz="3200" i="1" dirty="0">
                <a:solidFill>
                  <a:srgbClr val="FFC000"/>
                </a:solidFill>
              </a:rPr>
              <a:t>is</a:t>
            </a:r>
            <a:r>
              <a:rPr lang="en-US" sz="3200" dirty="0">
                <a:solidFill>
                  <a:srgbClr val="FFC000"/>
                </a:solidFill>
              </a:rPr>
              <a:t> he who reads and those who hear the words of this prophecy, and keep those things which are written in it; for the time </a:t>
            </a:r>
            <a:r>
              <a:rPr lang="en-US" sz="3200" i="1" dirty="0">
                <a:solidFill>
                  <a:srgbClr val="FFC000"/>
                </a:solidFill>
              </a:rPr>
              <a:t>is</a:t>
            </a:r>
            <a:r>
              <a:rPr lang="en-US" sz="3200" dirty="0">
                <a:solidFill>
                  <a:srgbClr val="FFC000"/>
                </a:solidFill>
              </a:rPr>
              <a:t> near.</a:t>
            </a:r>
            <a:endParaRPr lang="en-US" sz="3200" i="1" dirty="0">
              <a:solidFill>
                <a:srgbClr val="FFC000"/>
              </a:solidFill>
              <a:latin typeface="Eras Demi ITC" pitchFamily="34" charset="0"/>
            </a:endParaRPr>
          </a:p>
        </p:txBody>
      </p:sp>
      <p:sp>
        <p:nvSpPr>
          <p:cNvPr id="4" name="TextBox 3"/>
          <p:cNvSpPr txBox="1"/>
          <p:nvPr/>
        </p:nvSpPr>
        <p:spPr>
          <a:xfrm>
            <a:off x="685800" y="2895600"/>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Keep</a:t>
            </a:r>
            <a:r>
              <a:rPr lang="en-US" sz="3200" dirty="0"/>
              <a:t> ~ </a:t>
            </a:r>
            <a:r>
              <a:rPr lang="en-US" sz="3200" b="1" i="1" dirty="0" err="1">
                <a:solidFill>
                  <a:srgbClr val="FFC000"/>
                </a:solidFill>
                <a:latin typeface="Times New Roman" pitchFamily="18" charset="0"/>
                <a:cs typeface="Times New Roman" pitchFamily="18" charset="0"/>
              </a:rPr>
              <a:t>tēreō</a:t>
            </a:r>
            <a:r>
              <a:rPr lang="en-US" sz="3200" dirty="0"/>
              <a:t> – </a:t>
            </a:r>
            <a:r>
              <a:rPr lang="en-US" sz="3200" i="1" dirty="0"/>
              <a:t>to attend to, to preserve and protect</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6402995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92328686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Dan. 12:4 ~ </a:t>
            </a:r>
            <a:r>
              <a:rPr lang="en-US" sz="3200" dirty="0">
                <a:solidFill>
                  <a:srgbClr val="FFC000"/>
                </a:solidFill>
              </a:rPr>
              <a:t>But you, Daniel, shut up the words, and seal the book until the time of the end; many shall run to and fro, and knowledge shall increase.</a:t>
            </a:r>
          </a:p>
        </p:txBody>
      </p:sp>
      <p:sp>
        <p:nvSpPr>
          <p:cNvPr id="4" name="TextBox 3"/>
          <p:cNvSpPr txBox="1"/>
          <p:nvPr/>
        </p:nvSpPr>
        <p:spPr>
          <a:xfrm>
            <a:off x="685800" y="2895600"/>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Time</a:t>
            </a:r>
            <a:r>
              <a:rPr lang="en-US" sz="3200" dirty="0"/>
              <a:t> ~ not </a:t>
            </a:r>
            <a:r>
              <a:rPr lang="en-US" sz="3200" b="1" i="1" dirty="0" err="1">
                <a:solidFill>
                  <a:srgbClr val="FFC000"/>
                </a:solidFill>
                <a:latin typeface="Times New Roman" pitchFamily="18" charset="0"/>
                <a:cs typeface="Times New Roman" pitchFamily="18" charset="0"/>
              </a:rPr>
              <a:t>chronos</a:t>
            </a:r>
            <a:r>
              <a:rPr lang="en-US" sz="3200" dirty="0">
                <a:solidFill>
                  <a:srgbClr val="FFC000"/>
                </a:solidFill>
              </a:rPr>
              <a:t> </a:t>
            </a:r>
            <a:r>
              <a:rPr lang="en-US" sz="3200" dirty="0"/>
              <a:t>– </a:t>
            </a:r>
            <a:r>
              <a:rPr lang="en-US" sz="3200" i="1" dirty="0"/>
              <a:t>time</a:t>
            </a:r>
            <a:r>
              <a:rPr lang="en-US" sz="3200" dirty="0"/>
              <a:t>, but </a:t>
            </a:r>
            <a:r>
              <a:rPr lang="en-US" sz="3200" b="1" i="1" dirty="0" err="1" smtClean="0">
                <a:solidFill>
                  <a:srgbClr val="FFC000"/>
                </a:solidFill>
                <a:latin typeface="Times New Roman" pitchFamily="18" charset="0"/>
                <a:cs typeface="Times New Roman" pitchFamily="18" charset="0"/>
              </a:rPr>
              <a:t>kairos</a:t>
            </a:r>
            <a:r>
              <a:rPr lang="en-US" sz="3200" dirty="0" smtClean="0">
                <a:solidFill>
                  <a:srgbClr val="FFC000"/>
                </a:solidFill>
              </a:rPr>
              <a:t> </a:t>
            </a:r>
            <a:r>
              <a:rPr lang="en-US" sz="3200" dirty="0"/>
              <a:t>– </a:t>
            </a:r>
            <a:r>
              <a:rPr lang="en-US" sz="3200" i="1" dirty="0"/>
              <a:t>opportune moment or season</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57159884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494501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Dwight L. Moody ~ </a:t>
            </a:r>
            <a:r>
              <a:rPr lang="en-US" sz="3200" dirty="0"/>
              <a:t>"Men full of the Spirit can look right into heaven."</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023038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76758539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509200"/>
          </a:xfrm>
          <a:prstGeom prst="rect">
            <a:avLst/>
          </a:prstGeom>
          <a:noFill/>
        </p:spPr>
        <p:txBody>
          <a:bodyPr wrap="square" rtlCol="0">
            <a:spAutoFit/>
          </a:bodyPr>
          <a:lstStyle/>
          <a:p>
            <a:r>
              <a:rPr lang="en-US" sz="3200" dirty="0"/>
              <a:t>2 Pet. 3:10-12 ~ </a:t>
            </a:r>
            <a:r>
              <a:rPr lang="en-US" sz="3200" baseline="30000" dirty="0"/>
              <a:t>10 </a:t>
            </a:r>
            <a:r>
              <a:rPr lang="en-US" sz="3200" dirty="0">
                <a:solidFill>
                  <a:srgbClr val="FFC000"/>
                </a:solidFill>
              </a:rPr>
              <a:t>But the day of the Lord will come as a thief in the night, in which the heavens will pass away with a great noise, and the elements will melt with fervent heat; both the earth and the works that are in it will be burned up. </a:t>
            </a:r>
            <a:r>
              <a:rPr lang="en-US" sz="3200" baseline="30000" dirty="0"/>
              <a:t>11 </a:t>
            </a:r>
            <a:r>
              <a:rPr lang="en-US" sz="3200" dirty="0">
                <a:solidFill>
                  <a:srgbClr val="FFC000"/>
                </a:solidFill>
              </a:rPr>
              <a:t>Therefore, since all these things will be dissolved, what manner </a:t>
            </a:r>
            <a:r>
              <a:rPr lang="en-US" sz="3200" i="1" dirty="0">
                <a:solidFill>
                  <a:srgbClr val="FFC000"/>
                </a:solidFill>
              </a:rPr>
              <a:t>of persons</a:t>
            </a:r>
            <a:r>
              <a:rPr lang="en-US" sz="3200" dirty="0">
                <a:solidFill>
                  <a:srgbClr val="FFC000"/>
                </a:solidFill>
              </a:rPr>
              <a:t> ought you to be in holy conduct and godliness, </a:t>
            </a:r>
            <a:r>
              <a:rPr lang="en-US" sz="3200" baseline="30000" dirty="0"/>
              <a:t>12 </a:t>
            </a:r>
            <a:r>
              <a:rPr lang="en-US" sz="3200" dirty="0">
                <a:solidFill>
                  <a:srgbClr val="FFC000"/>
                </a:solidFill>
              </a:rPr>
              <a:t>looking for and hastening the coming of the day of God, because </a:t>
            </a:r>
            <a:r>
              <a:rPr lang="en-US" sz="3200" dirty="0" smtClean="0">
                <a:solidFill>
                  <a:srgbClr val="FFC000"/>
                </a:solidFill>
              </a:rPr>
              <a:t>of</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914400"/>
            <a:ext cx="8258628" cy="1569660"/>
          </a:xfrm>
          <a:prstGeom prst="rect">
            <a:avLst/>
          </a:prstGeom>
          <a:noFill/>
        </p:spPr>
        <p:txBody>
          <a:bodyPr wrap="square" rtlCol="0">
            <a:spAutoFit/>
          </a:bodyPr>
          <a:lstStyle/>
          <a:p>
            <a:r>
              <a:rPr lang="en-US" sz="3200" dirty="0">
                <a:solidFill>
                  <a:srgbClr val="FFC000"/>
                </a:solidFill>
              </a:rPr>
              <a:t>which the heavens will be dissolved, being on fire, and the elements will melt with fervent heat?</a:t>
            </a:r>
          </a:p>
        </p:txBody>
      </p:sp>
      <p:sp>
        <p:nvSpPr>
          <p:cNvPr id="5" name="TextBox 4"/>
          <p:cNvSpPr txBox="1"/>
          <p:nvPr/>
        </p:nvSpPr>
        <p:spPr>
          <a:xfrm>
            <a:off x="685800" y="2396067"/>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Hastening</a:t>
            </a:r>
            <a:r>
              <a:rPr lang="en-US" sz="3200" dirty="0"/>
              <a:t> ~ </a:t>
            </a:r>
            <a:r>
              <a:rPr lang="en-US" sz="3200" b="1" i="1" dirty="0" err="1">
                <a:solidFill>
                  <a:srgbClr val="FFC000"/>
                </a:solidFill>
                <a:latin typeface="Times New Roman" pitchFamily="18" charset="0"/>
                <a:cs typeface="Times New Roman" pitchFamily="18" charset="0"/>
              </a:rPr>
              <a:t>speudos</a:t>
            </a:r>
            <a:r>
              <a:rPr lang="en-US" sz="3200" dirty="0">
                <a:solidFill>
                  <a:srgbClr val="FFC000"/>
                </a:solidFill>
              </a:rPr>
              <a:t> </a:t>
            </a:r>
            <a:r>
              <a:rPr lang="en-US" sz="3200" dirty="0"/>
              <a:t>– </a:t>
            </a:r>
            <a:r>
              <a:rPr lang="en-US" sz="3200" i="1" dirty="0"/>
              <a:t>speed</a:t>
            </a:r>
            <a:r>
              <a:rPr lang="en-US" sz="3200" dirty="0"/>
              <a:t> </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35120398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447645"/>
          </a:xfrm>
          <a:prstGeom prst="rect">
            <a:avLst/>
          </a:prstGeom>
          <a:noFill/>
        </p:spPr>
        <p:txBody>
          <a:bodyPr wrap="square" rtlCol="0">
            <a:spAutoFit/>
          </a:bodyPr>
          <a:lstStyle/>
          <a:p>
            <a:r>
              <a:rPr lang="en-US" sz="2900" dirty="0">
                <a:solidFill>
                  <a:srgbClr val="FFC000"/>
                </a:solidFill>
              </a:rPr>
              <a:t>CS </a:t>
            </a:r>
            <a:r>
              <a:rPr lang="en-US" sz="2900" dirty="0" smtClean="0">
                <a:solidFill>
                  <a:srgbClr val="FFC000"/>
                </a:solidFill>
              </a:rPr>
              <a:t>Lewis </a:t>
            </a:r>
            <a:r>
              <a:rPr lang="en-US" sz="2900" dirty="0">
                <a:solidFill>
                  <a:srgbClr val="FFC000"/>
                </a:solidFill>
              </a:rPr>
              <a:t>~ </a:t>
            </a:r>
            <a:r>
              <a:rPr lang="en-US" sz="2900" dirty="0"/>
              <a:t>"Can we believe that God ever really modifies His action in response to the suggestions of men?  For infinite wisdom does not need telling what is best, and infinite goodness needs no urging to do it.  But neither does God need any of those things that are done by finite agents, whether living or inanimate. He could, if He chose, repair our bodies miraculously without food; or give us food without the aid of farmers, bakers, and butchers, or knowledge without the aid of learned men; or convert </a:t>
            </a:r>
            <a:r>
              <a:rPr lang="en-US" sz="2900" dirty="0" smtClean="0"/>
              <a:t>the</a:t>
            </a:r>
            <a:endParaRPr lang="en-US" sz="2900" dirty="0"/>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914400"/>
            <a:ext cx="8258628" cy="5447645"/>
          </a:xfrm>
          <a:prstGeom prst="rect">
            <a:avLst/>
          </a:prstGeom>
          <a:noFill/>
        </p:spPr>
        <p:txBody>
          <a:bodyPr wrap="square" rtlCol="0">
            <a:spAutoFit/>
          </a:bodyPr>
          <a:lstStyle/>
          <a:p>
            <a:r>
              <a:rPr lang="en-US" sz="2900" dirty="0"/>
              <a:t>heathen without missionaries.  Instead, He allows soils and weather and animals and the muscles, minds, and wills of men to cooperate in the execution of His will...  It is not really stranger, nor less strange, that my prayers should affect the course of events than that my other actions should do so.  They have not advised or changed God's mind – that is, His overall purpose.  But that purpose will be realized in different ways according to the actions, including the prayers, of His creatures."</a:t>
            </a:r>
          </a:p>
        </p:txBody>
      </p:sp>
    </p:spTree>
    <p:extLst>
      <p:ext uri="{BB962C8B-B14F-4D97-AF65-F5344CB8AC3E}">
        <p14:creationId xmlns:p14="http://schemas.microsoft.com/office/powerpoint/2010/main" xmlns="" val="14329102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29572639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2514600" y="786004"/>
            <a:ext cx="3218561" cy="5362192"/>
            <a:chOff x="2514600" y="786004"/>
            <a:chExt cx="3218561" cy="5362192"/>
          </a:xfrm>
        </p:grpSpPr>
        <p:grpSp>
          <p:nvGrpSpPr>
            <p:cNvPr id="40" name="Group 39"/>
            <p:cNvGrpSpPr/>
            <p:nvPr/>
          </p:nvGrpSpPr>
          <p:grpSpPr>
            <a:xfrm>
              <a:off x="2514600" y="786004"/>
              <a:ext cx="3218561" cy="2947796"/>
              <a:chOff x="2514600" y="762000"/>
              <a:chExt cx="3218561" cy="2947796"/>
            </a:xfrm>
          </p:grpSpPr>
          <p:grpSp>
            <p:nvGrpSpPr>
              <p:cNvPr id="38" name="Group 37"/>
              <p:cNvGrpSpPr/>
              <p:nvPr/>
            </p:nvGrpSpPr>
            <p:grpSpPr>
              <a:xfrm>
                <a:off x="2514600" y="762000"/>
                <a:ext cx="3218561" cy="2947796"/>
                <a:chOff x="2514600" y="762000"/>
                <a:chExt cx="3218561" cy="2947796"/>
              </a:xfrm>
            </p:grpSpPr>
            <p:sp>
              <p:nvSpPr>
                <p:cNvPr id="21" name="Freeform 20"/>
                <p:cNvSpPr/>
                <p:nvPr/>
              </p:nvSpPr>
              <p:spPr>
                <a:xfrm>
                  <a:off x="2514600" y="2795396"/>
                  <a:ext cx="3218561" cy="914400"/>
                </a:xfrm>
                <a:custGeom>
                  <a:avLst/>
                  <a:gdLst>
                    <a:gd name="connsiteX0" fmla="*/ 72571 w 2438400"/>
                    <a:gd name="connsiteY0" fmla="*/ 29029 h 711200"/>
                    <a:gd name="connsiteX1" fmla="*/ 2438400 w 2438400"/>
                    <a:gd name="connsiteY1" fmla="*/ 0 h 711200"/>
                    <a:gd name="connsiteX2" fmla="*/ 1799771 w 2438400"/>
                    <a:gd name="connsiteY2" fmla="*/ 711200 h 711200"/>
                    <a:gd name="connsiteX3" fmla="*/ 537028 w 2438400"/>
                    <a:gd name="connsiteY3" fmla="*/ 711200 h 711200"/>
                    <a:gd name="connsiteX4" fmla="*/ 0 w 2438400"/>
                    <a:gd name="connsiteY4" fmla="*/ 29029 h 71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8400" h="711200">
                      <a:moveTo>
                        <a:pt x="72571" y="29029"/>
                      </a:moveTo>
                      <a:lnTo>
                        <a:pt x="2438400" y="0"/>
                      </a:lnTo>
                      <a:lnTo>
                        <a:pt x="1799771" y="711200"/>
                      </a:lnTo>
                      <a:lnTo>
                        <a:pt x="537028" y="711200"/>
                      </a:lnTo>
                      <a:lnTo>
                        <a:pt x="0" y="29029"/>
                      </a:lnTo>
                    </a:path>
                  </a:pathLst>
                </a:custGeom>
                <a:solidFill>
                  <a:schemeClr val="accent2">
                    <a:lumMod val="7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p:nvPr/>
              </p:nvGrpSpPr>
              <p:grpSpPr>
                <a:xfrm>
                  <a:off x="3552498" y="762000"/>
                  <a:ext cx="1248102" cy="2033396"/>
                  <a:chOff x="3552498" y="1600200"/>
                  <a:chExt cx="1248102" cy="2033396"/>
                </a:xfrm>
              </p:grpSpPr>
              <p:cxnSp>
                <p:nvCxnSpPr>
                  <p:cNvPr id="35" name="Straight Connector 34"/>
                  <p:cNvCxnSpPr/>
                  <p:nvPr/>
                </p:nvCxnSpPr>
                <p:spPr>
                  <a:xfrm>
                    <a:off x="4800600" y="1600200"/>
                    <a:ext cx="0" cy="2033396"/>
                  </a:xfrm>
                  <a:prstGeom prst="line">
                    <a:avLst/>
                  </a:prstGeom>
                  <a:ln w="571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36" name="Right Triangle 35"/>
                  <p:cNvSpPr/>
                  <p:nvPr/>
                </p:nvSpPr>
                <p:spPr>
                  <a:xfrm flipH="1">
                    <a:off x="3552498" y="1600200"/>
                    <a:ext cx="1219200" cy="1676400"/>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TextBox 38"/>
              <p:cNvSpPr txBox="1"/>
              <p:nvPr/>
            </p:nvSpPr>
            <p:spPr>
              <a:xfrm>
                <a:off x="3733800" y="2902525"/>
                <a:ext cx="774233"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99</a:t>
                </a:r>
              </a:p>
            </p:txBody>
          </p:sp>
        </p:grpSp>
        <p:sp>
          <p:nvSpPr>
            <p:cNvPr id="43" name="Rectangle 42"/>
            <p:cNvSpPr/>
            <p:nvPr/>
          </p:nvSpPr>
          <p:spPr>
            <a:xfrm>
              <a:off x="3889772" y="3429000"/>
              <a:ext cx="606028" cy="2719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
        <p:nvSpPr>
          <p:cNvPr id="24" name="Freeform 23"/>
          <p:cNvSpPr/>
          <p:nvPr/>
        </p:nvSpPr>
        <p:spPr>
          <a:xfrm>
            <a:off x="7086600" y="3230562"/>
            <a:ext cx="1212056" cy="251042"/>
          </a:xfrm>
          <a:custGeom>
            <a:avLst/>
            <a:gdLst>
              <a:gd name="connsiteX0" fmla="*/ 912018 w 912018"/>
              <a:gd name="connsiteY0" fmla="*/ 95745 h 119773"/>
              <a:gd name="connsiteX1" fmla="*/ 900112 w 912018"/>
              <a:gd name="connsiteY1" fmla="*/ 98126 h 119773"/>
              <a:gd name="connsiteX2" fmla="*/ 854868 w 912018"/>
              <a:gd name="connsiteY2" fmla="*/ 93364 h 119773"/>
              <a:gd name="connsiteX3" fmla="*/ 835818 w 912018"/>
              <a:gd name="connsiteY3" fmla="*/ 83839 h 119773"/>
              <a:gd name="connsiteX4" fmla="*/ 826293 w 912018"/>
              <a:gd name="connsiteY4" fmla="*/ 79076 h 119773"/>
              <a:gd name="connsiteX5" fmla="*/ 812006 w 912018"/>
              <a:gd name="connsiteY5" fmla="*/ 69551 h 119773"/>
              <a:gd name="connsiteX6" fmla="*/ 804862 w 912018"/>
              <a:gd name="connsiteY6" fmla="*/ 64789 h 119773"/>
              <a:gd name="connsiteX7" fmla="*/ 792956 w 912018"/>
              <a:gd name="connsiteY7" fmla="*/ 48120 h 119773"/>
              <a:gd name="connsiteX8" fmla="*/ 785812 w 912018"/>
              <a:gd name="connsiteY8" fmla="*/ 45739 h 119773"/>
              <a:gd name="connsiteX9" fmla="*/ 783431 w 912018"/>
              <a:gd name="connsiteY9" fmla="*/ 38595 h 119773"/>
              <a:gd name="connsiteX10" fmla="*/ 781050 w 912018"/>
              <a:gd name="connsiteY10" fmla="*/ 29070 h 119773"/>
              <a:gd name="connsiteX11" fmla="*/ 773906 w 912018"/>
              <a:gd name="connsiteY11" fmla="*/ 31451 h 119773"/>
              <a:gd name="connsiteX12" fmla="*/ 764381 w 912018"/>
              <a:gd name="connsiteY12" fmla="*/ 43358 h 119773"/>
              <a:gd name="connsiteX13" fmla="*/ 762000 w 912018"/>
              <a:gd name="connsiteY13" fmla="*/ 50501 h 119773"/>
              <a:gd name="connsiteX14" fmla="*/ 754856 w 912018"/>
              <a:gd name="connsiteY14" fmla="*/ 52883 h 119773"/>
              <a:gd name="connsiteX15" fmla="*/ 745331 w 912018"/>
              <a:gd name="connsiteY15" fmla="*/ 57645 h 119773"/>
              <a:gd name="connsiteX16" fmla="*/ 733425 w 912018"/>
              <a:gd name="connsiteY16" fmla="*/ 67170 h 119773"/>
              <a:gd name="connsiteX17" fmla="*/ 721518 w 912018"/>
              <a:gd name="connsiteY17" fmla="*/ 76695 h 119773"/>
              <a:gd name="connsiteX18" fmla="*/ 714375 w 912018"/>
              <a:gd name="connsiteY18" fmla="*/ 81458 h 119773"/>
              <a:gd name="connsiteX19" fmla="*/ 695325 w 912018"/>
              <a:gd name="connsiteY19" fmla="*/ 86220 h 119773"/>
              <a:gd name="connsiteX20" fmla="*/ 685800 w 912018"/>
              <a:gd name="connsiteY20" fmla="*/ 90983 h 119773"/>
              <a:gd name="connsiteX21" fmla="*/ 645318 w 912018"/>
              <a:gd name="connsiteY21" fmla="*/ 86220 h 119773"/>
              <a:gd name="connsiteX22" fmla="*/ 633412 w 912018"/>
              <a:gd name="connsiteY22" fmla="*/ 74314 h 119773"/>
              <a:gd name="connsiteX23" fmla="*/ 628650 w 912018"/>
              <a:gd name="connsiteY23" fmla="*/ 67170 h 119773"/>
              <a:gd name="connsiteX24" fmla="*/ 614362 w 912018"/>
              <a:gd name="connsiteY24" fmla="*/ 55264 h 119773"/>
              <a:gd name="connsiteX25" fmla="*/ 611981 w 912018"/>
              <a:gd name="connsiteY25" fmla="*/ 48120 h 119773"/>
              <a:gd name="connsiteX26" fmla="*/ 604837 w 912018"/>
              <a:gd name="connsiteY26" fmla="*/ 43358 h 119773"/>
              <a:gd name="connsiteX27" fmla="*/ 600075 w 912018"/>
              <a:gd name="connsiteY27" fmla="*/ 36214 h 119773"/>
              <a:gd name="connsiteX28" fmla="*/ 581025 w 912018"/>
              <a:gd name="connsiteY28" fmla="*/ 45739 h 119773"/>
              <a:gd name="connsiteX29" fmla="*/ 571500 w 912018"/>
              <a:gd name="connsiteY29" fmla="*/ 55264 h 119773"/>
              <a:gd name="connsiteX30" fmla="*/ 554831 w 912018"/>
              <a:gd name="connsiteY30" fmla="*/ 71933 h 119773"/>
              <a:gd name="connsiteX31" fmla="*/ 540543 w 912018"/>
              <a:gd name="connsiteY31" fmla="*/ 81458 h 119773"/>
              <a:gd name="connsiteX32" fmla="*/ 483393 w 912018"/>
              <a:gd name="connsiteY32" fmla="*/ 79076 h 119773"/>
              <a:gd name="connsiteX33" fmla="*/ 469106 w 912018"/>
              <a:gd name="connsiteY33" fmla="*/ 76695 h 119773"/>
              <a:gd name="connsiteX34" fmla="*/ 461962 w 912018"/>
              <a:gd name="connsiteY34" fmla="*/ 69551 h 119773"/>
              <a:gd name="connsiteX35" fmla="*/ 459581 w 912018"/>
              <a:gd name="connsiteY35" fmla="*/ 60026 h 119773"/>
              <a:gd name="connsiteX36" fmla="*/ 452437 w 912018"/>
              <a:gd name="connsiteY36" fmla="*/ 38595 h 119773"/>
              <a:gd name="connsiteX37" fmla="*/ 450056 w 912018"/>
              <a:gd name="connsiteY37" fmla="*/ 495 h 119773"/>
              <a:gd name="connsiteX38" fmla="*/ 447675 w 912018"/>
              <a:gd name="connsiteY38" fmla="*/ 7639 h 119773"/>
              <a:gd name="connsiteX39" fmla="*/ 440531 w 912018"/>
              <a:gd name="connsiteY39" fmla="*/ 14783 h 119773"/>
              <a:gd name="connsiteX40" fmla="*/ 438150 w 912018"/>
              <a:gd name="connsiteY40" fmla="*/ 24308 h 119773"/>
              <a:gd name="connsiteX41" fmla="*/ 431006 w 912018"/>
              <a:gd name="connsiteY41" fmla="*/ 26689 h 119773"/>
              <a:gd name="connsiteX42" fmla="*/ 423862 w 912018"/>
              <a:gd name="connsiteY42" fmla="*/ 33833 h 119773"/>
              <a:gd name="connsiteX43" fmla="*/ 414337 w 912018"/>
              <a:gd name="connsiteY43" fmla="*/ 38595 h 119773"/>
              <a:gd name="connsiteX44" fmla="*/ 411956 w 912018"/>
              <a:gd name="connsiteY44" fmla="*/ 45739 h 119773"/>
              <a:gd name="connsiteX45" fmla="*/ 400050 w 912018"/>
              <a:gd name="connsiteY45" fmla="*/ 62408 h 119773"/>
              <a:gd name="connsiteX46" fmla="*/ 392906 w 912018"/>
              <a:gd name="connsiteY46" fmla="*/ 67170 h 119773"/>
              <a:gd name="connsiteX47" fmla="*/ 383381 w 912018"/>
              <a:gd name="connsiteY47" fmla="*/ 74314 h 119773"/>
              <a:gd name="connsiteX48" fmla="*/ 361950 w 912018"/>
              <a:gd name="connsiteY48" fmla="*/ 83839 h 119773"/>
              <a:gd name="connsiteX49" fmla="*/ 321468 w 912018"/>
              <a:gd name="connsiteY49" fmla="*/ 81458 h 119773"/>
              <a:gd name="connsiteX50" fmla="*/ 314325 w 912018"/>
              <a:gd name="connsiteY50" fmla="*/ 79076 h 119773"/>
              <a:gd name="connsiteX51" fmla="*/ 304800 w 912018"/>
              <a:gd name="connsiteY51" fmla="*/ 71933 h 119773"/>
              <a:gd name="connsiteX52" fmla="*/ 300037 w 912018"/>
              <a:gd name="connsiteY52" fmla="*/ 64789 h 119773"/>
              <a:gd name="connsiteX53" fmla="*/ 295275 w 912018"/>
              <a:gd name="connsiteY53" fmla="*/ 43358 h 119773"/>
              <a:gd name="connsiteX54" fmla="*/ 292893 w 912018"/>
              <a:gd name="connsiteY54" fmla="*/ 36214 h 119773"/>
              <a:gd name="connsiteX55" fmla="*/ 280987 w 912018"/>
              <a:gd name="connsiteY55" fmla="*/ 50501 h 119773"/>
              <a:gd name="connsiteX56" fmla="*/ 273843 w 912018"/>
              <a:gd name="connsiteY56" fmla="*/ 52883 h 119773"/>
              <a:gd name="connsiteX57" fmla="*/ 266700 w 912018"/>
              <a:gd name="connsiteY57" fmla="*/ 60026 h 119773"/>
              <a:gd name="connsiteX58" fmla="*/ 250031 w 912018"/>
              <a:gd name="connsiteY58" fmla="*/ 67170 h 119773"/>
              <a:gd name="connsiteX59" fmla="*/ 235743 w 912018"/>
              <a:gd name="connsiteY59" fmla="*/ 74314 h 119773"/>
              <a:gd name="connsiteX60" fmla="*/ 228600 w 912018"/>
              <a:gd name="connsiteY60" fmla="*/ 79076 h 119773"/>
              <a:gd name="connsiteX61" fmla="*/ 216693 w 912018"/>
              <a:gd name="connsiteY61" fmla="*/ 81458 h 119773"/>
              <a:gd name="connsiteX62" fmla="*/ 176212 w 912018"/>
              <a:gd name="connsiteY62" fmla="*/ 76695 h 119773"/>
              <a:gd name="connsiteX63" fmla="*/ 169068 w 912018"/>
              <a:gd name="connsiteY63" fmla="*/ 74314 h 119773"/>
              <a:gd name="connsiteX64" fmla="*/ 161925 w 912018"/>
              <a:gd name="connsiteY64" fmla="*/ 69551 h 119773"/>
              <a:gd name="connsiteX65" fmla="*/ 142875 w 912018"/>
              <a:gd name="connsiteY65" fmla="*/ 60026 h 119773"/>
              <a:gd name="connsiteX66" fmla="*/ 135731 w 912018"/>
              <a:gd name="connsiteY66" fmla="*/ 43358 h 119773"/>
              <a:gd name="connsiteX67" fmla="*/ 133350 w 912018"/>
              <a:gd name="connsiteY67" fmla="*/ 50501 h 119773"/>
              <a:gd name="connsiteX68" fmla="*/ 121443 w 912018"/>
              <a:gd name="connsiteY68" fmla="*/ 60026 h 119773"/>
              <a:gd name="connsiteX69" fmla="*/ 114300 w 912018"/>
              <a:gd name="connsiteY69" fmla="*/ 67170 h 119773"/>
              <a:gd name="connsiteX70" fmla="*/ 95250 w 912018"/>
              <a:gd name="connsiteY70" fmla="*/ 71933 h 119773"/>
              <a:gd name="connsiteX71" fmla="*/ 85725 w 912018"/>
              <a:gd name="connsiteY71" fmla="*/ 76695 h 119773"/>
              <a:gd name="connsiteX72" fmla="*/ 9525 w 912018"/>
              <a:gd name="connsiteY72" fmla="*/ 45739 h 119773"/>
              <a:gd name="connsiteX73" fmla="*/ 7143 w 912018"/>
              <a:gd name="connsiteY73" fmla="*/ 36214 h 119773"/>
              <a:gd name="connsiteX74" fmla="*/ 4762 w 912018"/>
              <a:gd name="connsiteY74" fmla="*/ 67170 h 119773"/>
              <a:gd name="connsiteX75" fmla="*/ 0 w 912018"/>
              <a:gd name="connsiteY75" fmla="*/ 86220 h 119773"/>
              <a:gd name="connsiteX76" fmla="*/ 9525 w 912018"/>
              <a:gd name="connsiteY76" fmla="*/ 105270 h 119773"/>
              <a:gd name="connsiteX77" fmla="*/ 535781 w 912018"/>
              <a:gd name="connsiteY77" fmla="*/ 112414 h 119773"/>
              <a:gd name="connsiteX78" fmla="*/ 573881 w 912018"/>
              <a:gd name="connsiteY78" fmla="*/ 117176 h 119773"/>
              <a:gd name="connsiteX79" fmla="*/ 912018 w 912018"/>
              <a:gd name="connsiteY79" fmla="*/ 114795 h 119773"/>
              <a:gd name="connsiteX80" fmla="*/ 904875 w 912018"/>
              <a:gd name="connsiteY80" fmla="*/ 93364 h 119773"/>
              <a:gd name="connsiteX81" fmla="*/ 892968 w 912018"/>
              <a:gd name="connsiteY81" fmla="*/ 95745 h 119773"/>
              <a:gd name="connsiteX82" fmla="*/ 885825 w 912018"/>
              <a:gd name="connsiteY82" fmla="*/ 98126 h 119773"/>
              <a:gd name="connsiteX83" fmla="*/ 876300 w 912018"/>
              <a:gd name="connsiteY83" fmla="*/ 100508 h 119773"/>
              <a:gd name="connsiteX84" fmla="*/ 854868 w 912018"/>
              <a:gd name="connsiteY84" fmla="*/ 98126 h 119773"/>
              <a:gd name="connsiteX85" fmla="*/ 840581 w 912018"/>
              <a:gd name="connsiteY85" fmla="*/ 93364 h 11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12018" h="119773">
                <a:moveTo>
                  <a:pt x="912018" y="95745"/>
                </a:moveTo>
                <a:cubicBezTo>
                  <a:pt x="908049" y="96539"/>
                  <a:pt x="904159" y="98126"/>
                  <a:pt x="900112" y="98126"/>
                </a:cubicBezTo>
                <a:cubicBezTo>
                  <a:pt x="871523" y="98126"/>
                  <a:pt x="873118" y="97926"/>
                  <a:pt x="854868" y="93364"/>
                </a:cubicBezTo>
                <a:lnTo>
                  <a:pt x="835818" y="83839"/>
                </a:lnTo>
                <a:cubicBezTo>
                  <a:pt x="832643" y="82251"/>
                  <a:pt x="829247" y="81045"/>
                  <a:pt x="826293" y="79076"/>
                </a:cubicBezTo>
                <a:lnTo>
                  <a:pt x="812006" y="69551"/>
                </a:lnTo>
                <a:lnTo>
                  <a:pt x="804862" y="64789"/>
                </a:lnTo>
                <a:cubicBezTo>
                  <a:pt x="802689" y="61529"/>
                  <a:pt x="795174" y="49968"/>
                  <a:pt x="792956" y="48120"/>
                </a:cubicBezTo>
                <a:cubicBezTo>
                  <a:pt x="791028" y="46513"/>
                  <a:pt x="788193" y="46533"/>
                  <a:pt x="785812" y="45739"/>
                </a:cubicBezTo>
                <a:cubicBezTo>
                  <a:pt x="785018" y="43358"/>
                  <a:pt x="784121" y="41009"/>
                  <a:pt x="783431" y="38595"/>
                </a:cubicBezTo>
                <a:cubicBezTo>
                  <a:pt x="782532" y="35448"/>
                  <a:pt x="783668" y="31034"/>
                  <a:pt x="781050" y="29070"/>
                </a:cubicBezTo>
                <a:cubicBezTo>
                  <a:pt x="779042" y="27564"/>
                  <a:pt x="776287" y="30657"/>
                  <a:pt x="773906" y="31451"/>
                </a:cubicBezTo>
                <a:cubicBezTo>
                  <a:pt x="767948" y="55286"/>
                  <a:pt x="776907" y="30832"/>
                  <a:pt x="764381" y="43358"/>
                </a:cubicBezTo>
                <a:cubicBezTo>
                  <a:pt x="762606" y="45133"/>
                  <a:pt x="763775" y="48726"/>
                  <a:pt x="762000" y="50501"/>
                </a:cubicBezTo>
                <a:cubicBezTo>
                  <a:pt x="760225" y="52276"/>
                  <a:pt x="757163" y="51894"/>
                  <a:pt x="754856" y="52883"/>
                </a:cubicBezTo>
                <a:cubicBezTo>
                  <a:pt x="751593" y="54281"/>
                  <a:pt x="748506" y="56058"/>
                  <a:pt x="745331" y="57645"/>
                </a:cubicBezTo>
                <a:cubicBezTo>
                  <a:pt x="731680" y="78121"/>
                  <a:pt x="749857" y="54024"/>
                  <a:pt x="733425" y="67170"/>
                </a:cubicBezTo>
                <a:cubicBezTo>
                  <a:pt x="718039" y="79479"/>
                  <a:pt x="739472" y="70711"/>
                  <a:pt x="721518" y="76695"/>
                </a:cubicBezTo>
                <a:cubicBezTo>
                  <a:pt x="719137" y="78283"/>
                  <a:pt x="717064" y="80480"/>
                  <a:pt x="714375" y="81458"/>
                </a:cubicBezTo>
                <a:cubicBezTo>
                  <a:pt x="708224" y="83695"/>
                  <a:pt x="695325" y="86220"/>
                  <a:pt x="695325" y="86220"/>
                </a:cubicBezTo>
                <a:cubicBezTo>
                  <a:pt x="692150" y="87808"/>
                  <a:pt x="689344" y="90775"/>
                  <a:pt x="685800" y="90983"/>
                </a:cubicBezTo>
                <a:cubicBezTo>
                  <a:pt x="666625" y="92111"/>
                  <a:pt x="660126" y="89922"/>
                  <a:pt x="645318" y="86220"/>
                </a:cubicBezTo>
                <a:cubicBezTo>
                  <a:pt x="640534" y="71866"/>
                  <a:pt x="646993" y="85632"/>
                  <a:pt x="633412" y="74314"/>
                </a:cubicBezTo>
                <a:cubicBezTo>
                  <a:pt x="631213" y="72482"/>
                  <a:pt x="630482" y="69369"/>
                  <a:pt x="628650" y="67170"/>
                </a:cubicBezTo>
                <a:cubicBezTo>
                  <a:pt x="622920" y="60294"/>
                  <a:pt x="621387" y="59946"/>
                  <a:pt x="614362" y="55264"/>
                </a:cubicBezTo>
                <a:cubicBezTo>
                  <a:pt x="613568" y="52883"/>
                  <a:pt x="613549" y="50080"/>
                  <a:pt x="611981" y="48120"/>
                </a:cubicBezTo>
                <a:cubicBezTo>
                  <a:pt x="610193" y="45885"/>
                  <a:pt x="606861" y="45382"/>
                  <a:pt x="604837" y="43358"/>
                </a:cubicBezTo>
                <a:cubicBezTo>
                  <a:pt x="602813" y="41334"/>
                  <a:pt x="601662" y="38595"/>
                  <a:pt x="600075" y="36214"/>
                </a:cubicBezTo>
                <a:cubicBezTo>
                  <a:pt x="596476" y="37653"/>
                  <a:pt x="584384" y="41540"/>
                  <a:pt x="581025" y="45739"/>
                </a:cubicBezTo>
                <a:cubicBezTo>
                  <a:pt x="571790" y="57284"/>
                  <a:pt x="587083" y="50070"/>
                  <a:pt x="571500" y="55264"/>
                </a:cubicBezTo>
                <a:cubicBezTo>
                  <a:pt x="565944" y="60820"/>
                  <a:pt x="561369" y="67574"/>
                  <a:pt x="554831" y="71933"/>
                </a:cubicBezTo>
                <a:lnTo>
                  <a:pt x="540543" y="81458"/>
                </a:lnTo>
                <a:cubicBezTo>
                  <a:pt x="521493" y="80664"/>
                  <a:pt x="502417" y="80344"/>
                  <a:pt x="483393" y="79076"/>
                </a:cubicBezTo>
                <a:cubicBezTo>
                  <a:pt x="478576" y="78755"/>
                  <a:pt x="473518" y="78656"/>
                  <a:pt x="469106" y="76695"/>
                </a:cubicBezTo>
                <a:cubicBezTo>
                  <a:pt x="466029" y="75327"/>
                  <a:pt x="464343" y="71932"/>
                  <a:pt x="461962" y="69551"/>
                </a:cubicBezTo>
                <a:cubicBezTo>
                  <a:pt x="461168" y="66376"/>
                  <a:pt x="460543" y="63154"/>
                  <a:pt x="459581" y="60026"/>
                </a:cubicBezTo>
                <a:cubicBezTo>
                  <a:pt x="457366" y="52829"/>
                  <a:pt x="452437" y="38595"/>
                  <a:pt x="452437" y="38595"/>
                </a:cubicBezTo>
                <a:cubicBezTo>
                  <a:pt x="451643" y="25895"/>
                  <a:pt x="451991" y="13072"/>
                  <a:pt x="450056" y="495"/>
                </a:cubicBezTo>
                <a:cubicBezTo>
                  <a:pt x="449674" y="-1986"/>
                  <a:pt x="449067" y="5550"/>
                  <a:pt x="447675" y="7639"/>
                </a:cubicBezTo>
                <a:cubicBezTo>
                  <a:pt x="445807" y="10441"/>
                  <a:pt x="442912" y="12402"/>
                  <a:pt x="440531" y="14783"/>
                </a:cubicBezTo>
                <a:cubicBezTo>
                  <a:pt x="439737" y="17958"/>
                  <a:pt x="440194" y="21752"/>
                  <a:pt x="438150" y="24308"/>
                </a:cubicBezTo>
                <a:cubicBezTo>
                  <a:pt x="436582" y="26268"/>
                  <a:pt x="433095" y="25297"/>
                  <a:pt x="431006" y="26689"/>
                </a:cubicBezTo>
                <a:cubicBezTo>
                  <a:pt x="428204" y="28557"/>
                  <a:pt x="426602" y="31876"/>
                  <a:pt x="423862" y="33833"/>
                </a:cubicBezTo>
                <a:cubicBezTo>
                  <a:pt x="420973" y="35896"/>
                  <a:pt x="417512" y="37008"/>
                  <a:pt x="414337" y="38595"/>
                </a:cubicBezTo>
                <a:cubicBezTo>
                  <a:pt x="413543" y="40976"/>
                  <a:pt x="413079" y="43494"/>
                  <a:pt x="411956" y="45739"/>
                </a:cubicBezTo>
                <a:cubicBezTo>
                  <a:pt x="410605" y="48440"/>
                  <a:pt x="401126" y="61332"/>
                  <a:pt x="400050" y="62408"/>
                </a:cubicBezTo>
                <a:cubicBezTo>
                  <a:pt x="398026" y="64432"/>
                  <a:pt x="395235" y="65507"/>
                  <a:pt x="392906" y="67170"/>
                </a:cubicBezTo>
                <a:cubicBezTo>
                  <a:pt x="389676" y="69477"/>
                  <a:pt x="386747" y="72211"/>
                  <a:pt x="383381" y="74314"/>
                </a:cubicBezTo>
                <a:cubicBezTo>
                  <a:pt x="377453" y="78019"/>
                  <a:pt x="368217" y="81332"/>
                  <a:pt x="361950" y="83839"/>
                </a:cubicBezTo>
                <a:cubicBezTo>
                  <a:pt x="348456" y="83045"/>
                  <a:pt x="334918" y="82803"/>
                  <a:pt x="321468" y="81458"/>
                </a:cubicBezTo>
                <a:cubicBezTo>
                  <a:pt x="318971" y="81208"/>
                  <a:pt x="316504" y="80321"/>
                  <a:pt x="314325" y="79076"/>
                </a:cubicBezTo>
                <a:cubicBezTo>
                  <a:pt x="310879" y="77107"/>
                  <a:pt x="307975" y="74314"/>
                  <a:pt x="304800" y="71933"/>
                </a:cubicBezTo>
                <a:cubicBezTo>
                  <a:pt x="303212" y="69552"/>
                  <a:pt x="300942" y="67504"/>
                  <a:pt x="300037" y="64789"/>
                </a:cubicBezTo>
                <a:cubicBezTo>
                  <a:pt x="297723" y="57847"/>
                  <a:pt x="297050" y="50457"/>
                  <a:pt x="295275" y="43358"/>
                </a:cubicBezTo>
                <a:cubicBezTo>
                  <a:pt x="294666" y="40923"/>
                  <a:pt x="293687" y="38595"/>
                  <a:pt x="292893" y="36214"/>
                </a:cubicBezTo>
                <a:cubicBezTo>
                  <a:pt x="268186" y="52686"/>
                  <a:pt x="305155" y="26333"/>
                  <a:pt x="280987" y="50501"/>
                </a:cubicBezTo>
                <a:cubicBezTo>
                  <a:pt x="279212" y="52276"/>
                  <a:pt x="276224" y="52089"/>
                  <a:pt x="273843" y="52883"/>
                </a:cubicBezTo>
                <a:cubicBezTo>
                  <a:pt x="271462" y="55264"/>
                  <a:pt x="269440" y="58069"/>
                  <a:pt x="266700" y="60026"/>
                </a:cubicBezTo>
                <a:cubicBezTo>
                  <a:pt x="261548" y="63706"/>
                  <a:pt x="255863" y="65226"/>
                  <a:pt x="250031" y="67170"/>
                </a:cubicBezTo>
                <a:cubicBezTo>
                  <a:pt x="229562" y="80817"/>
                  <a:pt x="255457" y="64458"/>
                  <a:pt x="235743" y="74314"/>
                </a:cubicBezTo>
                <a:cubicBezTo>
                  <a:pt x="233183" y="75594"/>
                  <a:pt x="231279" y="78071"/>
                  <a:pt x="228600" y="79076"/>
                </a:cubicBezTo>
                <a:cubicBezTo>
                  <a:pt x="224810" y="80497"/>
                  <a:pt x="220662" y="80664"/>
                  <a:pt x="216693" y="81458"/>
                </a:cubicBezTo>
                <a:cubicBezTo>
                  <a:pt x="203199" y="79870"/>
                  <a:pt x="189648" y="78711"/>
                  <a:pt x="176212" y="76695"/>
                </a:cubicBezTo>
                <a:cubicBezTo>
                  <a:pt x="173730" y="76323"/>
                  <a:pt x="171313" y="75437"/>
                  <a:pt x="169068" y="74314"/>
                </a:cubicBezTo>
                <a:cubicBezTo>
                  <a:pt x="166508" y="73034"/>
                  <a:pt x="164437" y="70921"/>
                  <a:pt x="161925" y="69551"/>
                </a:cubicBezTo>
                <a:cubicBezTo>
                  <a:pt x="155692" y="66151"/>
                  <a:pt x="142875" y="60026"/>
                  <a:pt x="142875" y="60026"/>
                </a:cubicBezTo>
                <a:cubicBezTo>
                  <a:pt x="141972" y="57318"/>
                  <a:pt x="137936" y="44093"/>
                  <a:pt x="135731" y="43358"/>
                </a:cubicBezTo>
                <a:cubicBezTo>
                  <a:pt x="133350" y="42564"/>
                  <a:pt x="134472" y="48256"/>
                  <a:pt x="133350" y="50501"/>
                </a:cubicBezTo>
                <a:cubicBezTo>
                  <a:pt x="129041" y="59118"/>
                  <a:pt x="129683" y="57280"/>
                  <a:pt x="121443" y="60026"/>
                </a:cubicBezTo>
                <a:cubicBezTo>
                  <a:pt x="119062" y="62407"/>
                  <a:pt x="117366" y="65776"/>
                  <a:pt x="114300" y="67170"/>
                </a:cubicBezTo>
                <a:cubicBezTo>
                  <a:pt x="108341" y="69879"/>
                  <a:pt x="101105" y="69006"/>
                  <a:pt x="95250" y="71933"/>
                </a:cubicBezTo>
                <a:lnTo>
                  <a:pt x="85725" y="76695"/>
                </a:lnTo>
                <a:cubicBezTo>
                  <a:pt x="60325" y="66376"/>
                  <a:pt x="33897" y="58294"/>
                  <a:pt x="9525" y="45739"/>
                </a:cubicBezTo>
                <a:cubicBezTo>
                  <a:pt x="6616" y="44240"/>
                  <a:pt x="7853" y="33019"/>
                  <a:pt x="7143" y="36214"/>
                </a:cubicBezTo>
                <a:cubicBezTo>
                  <a:pt x="4898" y="46317"/>
                  <a:pt x="6225" y="56925"/>
                  <a:pt x="4762" y="67170"/>
                </a:cubicBezTo>
                <a:cubicBezTo>
                  <a:pt x="3836" y="73650"/>
                  <a:pt x="1587" y="79870"/>
                  <a:pt x="0" y="86220"/>
                </a:cubicBezTo>
                <a:cubicBezTo>
                  <a:pt x="3175" y="92570"/>
                  <a:pt x="2443" y="104778"/>
                  <a:pt x="9525" y="105270"/>
                </a:cubicBezTo>
                <a:cubicBezTo>
                  <a:pt x="23055" y="106210"/>
                  <a:pt x="454017" y="111405"/>
                  <a:pt x="535781" y="112414"/>
                </a:cubicBezTo>
                <a:cubicBezTo>
                  <a:pt x="548481" y="114001"/>
                  <a:pt x="561112" y="116305"/>
                  <a:pt x="573881" y="117176"/>
                </a:cubicBezTo>
                <a:cubicBezTo>
                  <a:pt x="671512" y="123833"/>
                  <a:pt x="860402" y="115701"/>
                  <a:pt x="912018" y="114795"/>
                </a:cubicBezTo>
                <a:cubicBezTo>
                  <a:pt x="911517" y="112288"/>
                  <a:pt x="909188" y="95212"/>
                  <a:pt x="904875" y="93364"/>
                </a:cubicBezTo>
                <a:cubicBezTo>
                  <a:pt x="901155" y="91770"/>
                  <a:pt x="896895" y="94763"/>
                  <a:pt x="892968" y="95745"/>
                </a:cubicBezTo>
                <a:cubicBezTo>
                  <a:pt x="890533" y="96354"/>
                  <a:pt x="888238" y="97436"/>
                  <a:pt x="885825" y="98126"/>
                </a:cubicBezTo>
                <a:cubicBezTo>
                  <a:pt x="882678" y="99025"/>
                  <a:pt x="879475" y="99714"/>
                  <a:pt x="876300" y="100508"/>
                </a:cubicBezTo>
                <a:cubicBezTo>
                  <a:pt x="869156" y="99714"/>
                  <a:pt x="861916" y="99536"/>
                  <a:pt x="854868" y="98126"/>
                </a:cubicBezTo>
                <a:cubicBezTo>
                  <a:pt x="849946" y="97141"/>
                  <a:pt x="840581" y="93364"/>
                  <a:pt x="840581" y="93364"/>
                </a:cubicBezTo>
              </a:path>
            </a:pathLst>
          </a:cu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5954617" y="3232124"/>
            <a:ext cx="1212056" cy="251042"/>
          </a:xfrm>
          <a:custGeom>
            <a:avLst/>
            <a:gdLst>
              <a:gd name="connsiteX0" fmla="*/ 912018 w 912018"/>
              <a:gd name="connsiteY0" fmla="*/ 95745 h 119773"/>
              <a:gd name="connsiteX1" fmla="*/ 900112 w 912018"/>
              <a:gd name="connsiteY1" fmla="*/ 98126 h 119773"/>
              <a:gd name="connsiteX2" fmla="*/ 854868 w 912018"/>
              <a:gd name="connsiteY2" fmla="*/ 93364 h 119773"/>
              <a:gd name="connsiteX3" fmla="*/ 835818 w 912018"/>
              <a:gd name="connsiteY3" fmla="*/ 83839 h 119773"/>
              <a:gd name="connsiteX4" fmla="*/ 826293 w 912018"/>
              <a:gd name="connsiteY4" fmla="*/ 79076 h 119773"/>
              <a:gd name="connsiteX5" fmla="*/ 812006 w 912018"/>
              <a:gd name="connsiteY5" fmla="*/ 69551 h 119773"/>
              <a:gd name="connsiteX6" fmla="*/ 804862 w 912018"/>
              <a:gd name="connsiteY6" fmla="*/ 64789 h 119773"/>
              <a:gd name="connsiteX7" fmla="*/ 792956 w 912018"/>
              <a:gd name="connsiteY7" fmla="*/ 48120 h 119773"/>
              <a:gd name="connsiteX8" fmla="*/ 785812 w 912018"/>
              <a:gd name="connsiteY8" fmla="*/ 45739 h 119773"/>
              <a:gd name="connsiteX9" fmla="*/ 783431 w 912018"/>
              <a:gd name="connsiteY9" fmla="*/ 38595 h 119773"/>
              <a:gd name="connsiteX10" fmla="*/ 781050 w 912018"/>
              <a:gd name="connsiteY10" fmla="*/ 29070 h 119773"/>
              <a:gd name="connsiteX11" fmla="*/ 773906 w 912018"/>
              <a:gd name="connsiteY11" fmla="*/ 31451 h 119773"/>
              <a:gd name="connsiteX12" fmla="*/ 764381 w 912018"/>
              <a:gd name="connsiteY12" fmla="*/ 43358 h 119773"/>
              <a:gd name="connsiteX13" fmla="*/ 762000 w 912018"/>
              <a:gd name="connsiteY13" fmla="*/ 50501 h 119773"/>
              <a:gd name="connsiteX14" fmla="*/ 754856 w 912018"/>
              <a:gd name="connsiteY14" fmla="*/ 52883 h 119773"/>
              <a:gd name="connsiteX15" fmla="*/ 745331 w 912018"/>
              <a:gd name="connsiteY15" fmla="*/ 57645 h 119773"/>
              <a:gd name="connsiteX16" fmla="*/ 733425 w 912018"/>
              <a:gd name="connsiteY16" fmla="*/ 67170 h 119773"/>
              <a:gd name="connsiteX17" fmla="*/ 721518 w 912018"/>
              <a:gd name="connsiteY17" fmla="*/ 76695 h 119773"/>
              <a:gd name="connsiteX18" fmla="*/ 714375 w 912018"/>
              <a:gd name="connsiteY18" fmla="*/ 81458 h 119773"/>
              <a:gd name="connsiteX19" fmla="*/ 695325 w 912018"/>
              <a:gd name="connsiteY19" fmla="*/ 86220 h 119773"/>
              <a:gd name="connsiteX20" fmla="*/ 685800 w 912018"/>
              <a:gd name="connsiteY20" fmla="*/ 90983 h 119773"/>
              <a:gd name="connsiteX21" fmla="*/ 645318 w 912018"/>
              <a:gd name="connsiteY21" fmla="*/ 86220 h 119773"/>
              <a:gd name="connsiteX22" fmla="*/ 633412 w 912018"/>
              <a:gd name="connsiteY22" fmla="*/ 74314 h 119773"/>
              <a:gd name="connsiteX23" fmla="*/ 628650 w 912018"/>
              <a:gd name="connsiteY23" fmla="*/ 67170 h 119773"/>
              <a:gd name="connsiteX24" fmla="*/ 614362 w 912018"/>
              <a:gd name="connsiteY24" fmla="*/ 55264 h 119773"/>
              <a:gd name="connsiteX25" fmla="*/ 611981 w 912018"/>
              <a:gd name="connsiteY25" fmla="*/ 48120 h 119773"/>
              <a:gd name="connsiteX26" fmla="*/ 604837 w 912018"/>
              <a:gd name="connsiteY26" fmla="*/ 43358 h 119773"/>
              <a:gd name="connsiteX27" fmla="*/ 600075 w 912018"/>
              <a:gd name="connsiteY27" fmla="*/ 36214 h 119773"/>
              <a:gd name="connsiteX28" fmla="*/ 581025 w 912018"/>
              <a:gd name="connsiteY28" fmla="*/ 45739 h 119773"/>
              <a:gd name="connsiteX29" fmla="*/ 571500 w 912018"/>
              <a:gd name="connsiteY29" fmla="*/ 55264 h 119773"/>
              <a:gd name="connsiteX30" fmla="*/ 554831 w 912018"/>
              <a:gd name="connsiteY30" fmla="*/ 71933 h 119773"/>
              <a:gd name="connsiteX31" fmla="*/ 540543 w 912018"/>
              <a:gd name="connsiteY31" fmla="*/ 81458 h 119773"/>
              <a:gd name="connsiteX32" fmla="*/ 483393 w 912018"/>
              <a:gd name="connsiteY32" fmla="*/ 79076 h 119773"/>
              <a:gd name="connsiteX33" fmla="*/ 469106 w 912018"/>
              <a:gd name="connsiteY33" fmla="*/ 76695 h 119773"/>
              <a:gd name="connsiteX34" fmla="*/ 461962 w 912018"/>
              <a:gd name="connsiteY34" fmla="*/ 69551 h 119773"/>
              <a:gd name="connsiteX35" fmla="*/ 459581 w 912018"/>
              <a:gd name="connsiteY35" fmla="*/ 60026 h 119773"/>
              <a:gd name="connsiteX36" fmla="*/ 452437 w 912018"/>
              <a:gd name="connsiteY36" fmla="*/ 38595 h 119773"/>
              <a:gd name="connsiteX37" fmla="*/ 450056 w 912018"/>
              <a:gd name="connsiteY37" fmla="*/ 495 h 119773"/>
              <a:gd name="connsiteX38" fmla="*/ 447675 w 912018"/>
              <a:gd name="connsiteY38" fmla="*/ 7639 h 119773"/>
              <a:gd name="connsiteX39" fmla="*/ 440531 w 912018"/>
              <a:gd name="connsiteY39" fmla="*/ 14783 h 119773"/>
              <a:gd name="connsiteX40" fmla="*/ 438150 w 912018"/>
              <a:gd name="connsiteY40" fmla="*/ 24308 h 119773"/>
              <a:gd name="connsiteX41" fmla="*/ 431006 w 912018"/>
              <a:gd name="connsiteY41" fmla="*/ 26689 h 119773"/>
              <a:gd name="connsiteX42" fmla="*/ 423862 w 912018"/>
              <a:gd name="connsiteY42" fmla="*/ 33833 h 119773"/>
              <a:gd name="connsiteX43" fmla="*/ 414337 w 912018"/>
              <a:gd name="connsiteY43" fmla="*/ 38595 h 119773"/>
              <a:gd name="connsiteX44" fmla="*/ 411956 w 912018"/>
              <a:gd name="connsiteY44" fmla="*/ 45739 h 119773"/>
              <a:gd name="connsiteX45" fmla="*/ 400050 w 912018"/>
              <a:gd name="connsiteY45" fmla="*/ 62408 h 119773"/>
              <a:gd name="connsiteX46" fmla="*/ 392906 w 912018"/>
              <a:gd name="connsiteY46" fmla="*/ 67170 h 119773"/>
              <a:gd name="connsiteX47" fmla="*/ 383381 w 912018"/>
              <a:gd name="connsiteY47" fmla="*/ 74314 h 119773"/>
              <a:gd name="connsiteX48" fmla="*/ 361950 w 912018"/>
              <a:gd name="connsiteY48" fmla="*/ 83839 h 119773"/>
              <a:gd name="connsiteX49" fmla="*/ 321468 w 912018"/>
              <a:gd name="connsiteY49" fmla="*/ 81458 h 119773"/>
              <a:gd name="connsiteX50" fmla="*/ 314325 w 912018"/>
              <a:gd name="connsiteY50" fmla="*/ 79076 h 119773"/>
              <a:gd name="connsiteX51" fmla="*/ 304800 w 912018"/>
              <a:gd name="connsiteY51" fmla="*/ 71933 h 119773"/>
              <a:gd name="connsiteX52" fmla="*/ 300037 w 912018"/>
              <a:gd name="connsiteY52" fmla="*/ 64789 h 119773"/>
              <a:gd name="connsiteX53" fmla="*/ 295275 w 912018"/>
              <a:gd name="connsiteY53" fmla="*/ 43358 h 119773"/>
              <a:gd name="connsiteX54" fmla="*/ 292893 w 912018"/>
              <a:gd name="connsiteY54" fmla="*/ 36214 h 119773"/>
              <a:gd name="connsiteX55" fmla="*/ 280987 w 912018"/>
              <a:gd name="connsiteY55" fmla="*/ 50501 h 119773"/>
              <a:gd name="connsiteX56" fmla="*/ 273843 w 912018"/>
              <a:gd name="connsiteY56" fmla="*/ 52883 h 119773"/>
              <a:gd name="connsiteX57" fmla="*/ 266700 w 912018"/>
              <a:gd name="connsiteY57" fmla="*/ 60026 h 119773"/>
              <a:gd name="connsiteX58" fmla="*/ 250031 w 912018"/>
              <a:gd name="connsiteY58" fmla="*/ 67170 h 119773"/>
              <a:gd name="connsiteX59" fmla="*/ 235743 w 912018"/>
              <a:gd name="connsiteY59" fmla="*/ 74314 h 119773"/>
              <a:gd name="connsiteX60" fmla="*/ 228600 w 912018"/>
              <a:gd name="connsiteY60" fmla="*/ 79076 h 119773"/>
              <a:gd name="connsiteX61" fmla="*/ 216693 w 912018"/>
              <a:gd name="connsiteY61" fmla="*/ 81458 h 119773"/>
              <a:gd name="connsiteX62" fmla="*/ 176212 w 912018"/>
              <a:gd name="connsiteY62" fmla="*/ 76695 h 119773"/>
              <a:gd name="connsiteX63" fmla="*/ 169068 w 912018"/>
              <a:gd name="connsiteY63" fmla="*/ 74314 h 119773"/>
              <a:gd name="connsiteX64" fmla="*/ 161925 w 912018"/>
              <a:gd name="connsiteY64" fmla="*/ 69551 h 119773"/>
              <a:gd name="connsiteX65" fmla="*/ 142875 w 912018"/>
              <a:gd name="connsiteY65" fmla="*/ 60026 h 119773"/>
              <a:gd name="connsiteX66" fmla="*/ 135731 w 912018"/>
              <a:gd name="connsiteY66" fmla="*/ 43358 h 119773"/>
              <a:gd name="connsiteX67" fmla="*/ 133350 w 912018"/>
              <a:gd name="connsiteY67" fmla="*/ 50501 h 119773"/>
              <a:gd name="connsiteX68" fmla="*/ 121443 w 912018"/>
              <a:gd name="connsiteY68" fmla="*/ 60026 h 119773"/>
              <a:gd name="connsiteX69" fmla="*/ 114300 w 912018"/>
              <a:gd name="connsiteY69" fmla="*/ 67170 h 119773"/>
              <a:gd name="connsiteX70" fmla="*/ 95250 w 912018"/>
              <a:gd name="connsiteY70" fmla="*/ 71933 h 119773"/>
              <a:gd name="connsiteX71" fmla="*/ 85725 w 912018"/>
              <a:gd name="connsiteY71" fmla="*/ 76695 h 119773"/>
              <a:gd name="connsiteX72" fmla="*/ 9525 w 912018"/>
              <a:gd name="connsiteY72" fmla="*/ 45739 h 119773"/>
              <a:gd name="connsiteX73" fmla="*/ 7143 w 912018"/>
              <a:gd name="connsiteY73" fmla="*/ 36214 h 119773"/>
              <a:gd name="connsiteX74" fmla="*/ 4762 w 912018"/>
              <a:gd name="connsiteY74" fmla="*/ 67170 h 119773"/>
              <a:gd name="connsiteX75" fmla="*/ 0 w 912018"/>
              <a:gd name="connsiteY75" fmla="*/ 86220 h 119773"/>
              <a:gd name="connsiteX76" fmla="*/ 9525 w 912018"/>
              <a:gd name="connsiteY76" fmla="*/ 105270 h 119773"/>
              <a:gd name="connsiteX77" fmla="*/ 535781 w 912018"/>
              <a:gd name="connsiteY77" fmla="*/ 112414 h 119773"/>
              <a:gd name="connsiteX78" fmla="*/ 573881 w 912018"/>
              <a:gd name="connsiteY78" fmla="*/ 117176 h 119773"/>
              <a:gd name="connsiteX79" fmla="*/ 912018 w 912018"/>
              <a:gd name="connsiteY79" fmla="*/ 114795 h 119773"/>
              <a:gd name="connsiteX80" fmla="*/ 904875 w 912018"/>
              <a:gd name="connsiteY80" fmla="*/ 93364 h 119773"/>
              <a:gd name="connsiteX81" fmla="*/ 892968 w 912018"/>
              <a:gd name="connsiteY81" fmla="*/ 95745 h 119773"/>
              <a:gd name="connsiteX82" fmla="*/ 885825 w 912018"/>
              <a:gd name="connsiteY82" fmla="*/ 98126 h 119773"/>
              <a:gd name="connsiteX83" fmla="*/ 876300 w 912018"/>
              <a:gd name="connsiteY83" fmla="*/ 100508 h 119773"/>
              <a:gd name="connsiteX84" fmla="*/ 854868 w 912018"/>
              <a:gd name="connsiteY84" fmla="*/ 98126 h 119773"/>
              <a:gd name="connsiteX85" fmla="*/ 840581 w 912018"/>
              <a:gd name="connsiteY85" fmla="*/ 93364 h 11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12018" h="119773">
                <a:moveTo>
                  <a:pt x="912018" y="95745"/>
                </a:moveTo>
                <a:cubicBezTo>
                  <a:pt x="908049" y="96539"/>
                  <a:pt x="904159" y="98126"/>
                  <a:pt x="900112" y="98126"/>
                </a:cubicBezTo>
                <a:cubicBezTo>
                  <a:pt x="871523" y="98126"/>
                  <a:pt x="873118" y="97926"/>
                  <a:pt x="854868" y="93364"/>
                </a:cubicBezTo>
                <a:lnTo>
                  <a:pt x="835818" y="83839"/>
                </a:lnTo>
                <a:cubicBezTo>
                  <a:pt x="832643" y="82251"/>
                  <a:pt x="829247" y="81045"/>
                  <a:pt x="826293" y="79076"/>
                </a:cubicBezTo>
                <a:lnTo>
                  <a:pt x="812006" y="69551"/>
                </a:lnTo>
                <a:lnTo>
                  <a:pt x="804862" y="64789"/>
                </a:lnTo>
                <a:cubicBezTo>
                  <a:pt x="802689" y="61529"/>
                  <a:pt x="795174" y="49968"/>
                  <a:pt x="792956" y="48120"/>
                </a:cubicBezTo>
                <a:cubicBezTo>
                  <a:pt x="791028" y="46513"/>
                  <a:pt x="788193" y="46533"/>
                  <a:pt x="785812" y="45739"/>
                </a:cubicBezTo>
                <a:cubicBezTo>
                  <a:pt x="785018" y="43358"/>
                  <a:pt x="784121" y="41009"/>
                  <a:pt x="783431" y="38595"/>
                </a:cubicBezTo>
                <a:cubicBezTo>
                  <a:pt x="782532" y="35448"/>
                  <a:pt x="783668" y="31034"/>
                  <a:pt x="781050" y="29070"/>
                </a:cubicBezTo>
                <a:cubicBezTo>
                  <a:pt x="779042" y="27564"/>
                  <a:pt x="776287" y="30657"/>
                  <a:pt x="773906" y="31451"/>
                </a:cubicBezTo>
                <a:cubicBezTo>
                  <a:pt x="767948" y="55286"/>
                  <a:pt x="776907" y="30832"/>
                  <a:pt x="764381" y="43358"/>
                </a:cubicBezTo>
                <a:cubicBezTo>
                  <a:pt x="762606" y="45133"/>
                  <a:pt x="763775" y="48726"/>
                  <a:pt x="762000" y="50501"/>
                </a:cubicBezTo>
                <a:cubicBezTo>
                  <a:pt x="760225" y="52276"/>
                  <a:pt x="757163" y="51894"/>
                  <a:pt x="754856" y="52883"/>
                </a:cubicBezTo>
                <a:cubicBezTo>
                  <a:pt x="751593" y="54281"/>
                  <a:pt x="748506" y="56058"/>
                  <a:pt x="745331" y="57645"/>
                </a:cubicBezTo>
                <a:cubicBezTo>
                  <a:pt x="731680" y="78121"/>
                  <a:pt x="749857" y="54024"/>
                  <a:pt x="733425" y="67170"/>
                </a:cubicBezTo>
                <a:cubicBezTo>
                  <a:pt x="718039" y="79479"/>
                  <a:pt x="739472" y="70711"/>
                  <a:pt x="721518" y="76695"/>
                </a:cubicBezTo>
                <a:cubicBezTo>
                  <a:pt x="719137" y="78283"/>
                  <a:pt x="717064" y="80480"/>
                  <a:pt x="714375" y="81458"/>
                </a:cubicBezTo>
                <a:cubicBezTo>
                  <a:pt x="708224" y="83695"/>
                  <a:pt x="695325" y="86220"/>
                  <a:pt x="695325" y="86220"/>
                </a:cubicBezTo>
                <a:cubicBezTo>
                  <a:pt x="692150" y="87808"/>
                  <a:pt x="689344" y="90775"/>
                  <a:pt x="685800" y="90983"/>
                </a:cubicBezTo>
                <a:cubicBezTo>
                  <a:pt x="666625" y="92111"/>
                  <a:pt x="660126" y="89922"/>
                  <a:pt x="645318" y="86220"/>
                </a:cubicBezTo>
                <a:cubicBezTo>
                  <a:pt x="640534" y="71866"/>
                  <a:pt x="646993" y="85632"/>
                  <a:pt x="633412" y="74314"/>
                </a:cubicBezTo>
                <a:cubicBezTo>
                  <a:pt x="631213" y="72482"/>
                  <a:pt x="630482" y="69369"/>
                  <a:pt x="628650" y="67170"/>
                </a:cubicBezTo>
                <a:cubicBezTo>
                  <a:pt x="622920" y="60294"/>
                  <a:pt x="621387" y="59946"/>
                  <a:pt x="614362" y="55264"/>
                </a:cubicBezTo>
                <a:cubicBezTo>
                  <a:pt x="613568" y="52883"/>
                  <a:pt x="613549" y="50080"/>
                  <a:pt x="611981" y="48120"/>
                </a:cubicBezTo>
                <a:cubicBezTo>
                  <a:pt x="610193" y="45885"/>
                  <a:pt x="606861" y="45382"/>
                  <a:pt x="604837" y="43358"/>
                </a:cubicBezTo>
                <a:cubicBezTo>
                  <a:pt x="602813" y="41334"/>
                  <a:pt x="601662" y="38595"/>
                  <a:pt x="600075" y="36214"/>
                </a:cubicBezTo>
                <a:cubicBezTo>
                  <a:pt x="596476" y="37653"/>
                  <a:pt x="584384" y="41540"/>
                  <a:pt x="581025" y="45739"/>
                </a:cubicBezTo>
                <a:cubicBezTo>
                  <a:pt x="571790" y="57284"/>
                  <a:pt x="587083" y="50070"/>
                  <a:pt x="571500" y="55264"/>
                </a:cubicBezTo>
                <a:cubicBezTo>
                  <a:pt x="565944" y="60820"/>
                  <a:pt x="561369" y="67574"/>
                  <a:pt x="554831" y="71933"/>
                </a:cubicBezTo>
                <a:lnTo>
                  <a:pt x="540543" y="81458"/>
                </a:lnTo>
                <a:cubicBezTo>
                  <a:pt x="521493" y="80664"/>
                  <a:pt x="502417" y="80344"/>
                  <a:pt x="483393" y="79076"/>
                </a:cubicBezTo>
                <a:cubicBezTo>
                  <a:pt x="478576" y="78755"/>
                  <a:pt x="473518" y="78656"/>
                  <a:pt x="469106" y="76695"/>
                </a:cubicBezTo>
                <a:cubicBezTo>
                  <a:pt x="466029" y="75327"/>
                  <a:pt x="464343" y="71932"/>
                  <a:pt x="461962" y="69551"/>
                </a:cubicBezTo>
                <a:cubicBezTo>
                  <a:pt x="461168" y="66376"/>
                  <a:pt x="460543" y="63154"/>
                  <a:pt x="459581" y="60026"/>
                </a:cubicBezTo>
                <a:cubicBezTo>
                  <a:pt x="457366" y="52829"/>
                  <a:pt x="452437" y="38595"/>
                  <a:pt x="452437" y="38595"/>
                </a:cubicBezTo>
                <a:cubicBezTo>
                  <a:pt x="451643" y="25895"/>
                  <a:pt x="451991" y="13072"/>
                  <a:pt x="450056" y="495"/>
                </a:cubicBezTo>
                <a:cubicBezTo>
                  <a:pt x="449674" y="-1986"/>
                  <a:pt x="449067" y="5550"/>
                  <a:pt x="447675" y="7639"/>
                </a:cubicBezTo>
                <a:cubicBezTo>
                  <a:pt x="445807" y="10441"/>
                  <a:pt x="442912" y="12402"/>
                  <a:pt x="440531" y="14783"/>
                </a:cubicBezTo>
                <a:cubicBezTo>
                  <a:pt x="439737" y="17958"/>
                  <a:pt x="440194" y="21752"/>
                  <a:pt x="438150" y="24308"/>
                </a:cubicBezTo>
                <a:cubicBezTo>
                  <a:pt x="436582" y="26268"/>
                  <a:pt x="433095" y="25297"/>
                  <a:pt x="431006" y="26689"/>
                </a:cubicBezTo>
                <a:cubicBezTo>
                  <a:pt x="428204" y="28557"/>
                  <a:pt x="426602" y="31876"/>
                  <a:pt x="423862" y="33833"/>
                </a:cubicBezTo>
                <a:cubicBezTo>
                  <a:pt x="420973" y="35896"/>
                  <a:pt x="417512" y="37008"/>
                  <a:pt x="414337" y="38595"/>
                </a:cubicBezTo>
                <a:cubicBezTo>
                  <a:pt x="413543" y="40976"/>
                  <a:pt x="413079" y="43494"/>
                  <a:pt x="411956" y="45739"/>
                </a:cubicBezTo>
                <a:cubicBezTo>
                  <a:pt x="410605" y="48440"/>
                  <a:pt x="401126" y="61332"/>
                  <a:pt x="400050" y="62408"/>
                </a:cubicBezTo>
                <a:cubicBezTo>
                  <a:pt x="398026" y="64432"/>
                  <a:pt x="395235" y="65507"/>
                  <a:pt x="392906" y="67170"/>
                </a:cubicBezTo>
                <a:cubicBezTo>
                  <a:pt x="389676" y="69477"/>
                  <a:pt x="386747" y="72211"/>
                  <a:pt x="383381" y="74314"/>
                </a:cubicBezTo>
                <a:cubicBezTo>
                  <a:pt x="377453" y="78019"/>
                  <a:pt x="368217" y="81332"/>
                  <a:pt x="361950" y="83839"/>
                </a:cubicBezTo>
                <a:cubicBezTo>
                  <a:pt x="348456" y="83045"/>
                  <a:pt x="334918" y="82803"/>
                  <a:pt x="321468" y="81458"/>
                </a:cubicBezTo>
                <a:cubicBezTo>
                  <a:pt x="318971" y="81208"/>
                  <a:pt x="316504" y="80321"/>
                  <a:pt x="314325" y="79076"/>
                </a:cubicBezTo>
                <a:cubicBezTo>
                  <a:pt x="310879" y="77107"/>
                  <a:pt x="307975" y="74314"/>
                  <a:pt x="304800" y="71933"/>
                </a:cubicBezTo>
                <a:cubicBezTo>
                  <a:pt x="303212" y="69552"/>
                  <a:pt x="300942" y="67504"/>
                  <a:pt x="300037" y="64789"/>
                </a:cubicBezTo>
                <a:cubicBezTo>
                  <a:pt x="297723" y="57847"/>
                  <a:pt x="297050" y="50457"/>
                  <a:pt x="295275" y="43358"/>
                </a:cubicBezTo>
                <a:cubicBezTo>
                  <a:pt x="294666" y="40923"/>
                  <a:pt x="293687" y="38595"/>
                  <a:pt x="292893" y="36214"/>
                </a:cubicBezTo>
                <a:cubicBezTo>
                  <a:pt x="268186" y="52686"/>
                  <a:pt x="305155" y="26333"/>
                  <a:pt x="280987" y="50501"/>
                </a:cubicBezTo>
                <a:cubicBezTo>
                  <a:pt x="279212" y="52276"/>
                  <a:pt x="276224" y="52089"/>
                  <a:pt x="273843" y="52883"/>
                </a:cubicBezTo>
                <a:cubicBezTo>
                  <a:pt x="271462" y="55264"/>
                  <a:pt x="269440" y="58069"/>
                  <a:pt x="266700" y="60026"/>
                </a:cubicBezTo>
                <a:cubicBezTo>
                  <a:pt x="261548" y="63706"/>
                  <a:pt x="255863" y="65226"/>
                  <a:pt x="250031" y="67170"/>
                </a:cubicBezTo>
                <a:cubicBezTo>
                  <a:pt x="229562" y="80817"/>
                  <a:pt x="255457" y="64458"/>
                  <a:pt x="235743" y="74314"/>
                </a:cubicBezTo>
                <a:cubicBezTo>
                  <a:pt x="233183" y="75594"/>
                  <a:pt x="231279" y="78071"/>
                  <a:pt x="228600" y="79076"/>
                </a:cubicBezTo>
                <a:cubicBezTo>
                  <a:pt x="224810" y="80497"/>
                  <a:pt x="220662" y="80664"/>
                  <a:pt x="216693" y="81458"/>
                </a:cubicBezTo>
                <a:cubicBezTo>
                  <a:pt x="203199" y="79870"/>
                  <a:pt x="189648" y="78711"/>
                  <a:pt x="176212" y="76695"/>
                </a:cubicBezTo>
                <a:cubicBezTo>
                  <a:pt x="173730" y="76323"/>
                  <a:pt x="171313" y="75437"/>
                  <a:pt x="169068" y="74314"/>
                </a:cubicBezTo>
                <a:cubicBezTo>
                  <a:pt x="166508" y="73034"/>
                  <a:pt x="164437" y="70921"/>
                  <a:pt x="161925" y="69551"/>
                </a:cubicBezTo>
                <a:cubicBezTo>
                  <a:pt x="155692" y="66151"/>
                  <a:pt x="142875" y="60026"/>
                  <a:pt x="142875" y="60026"/>
                </a:cubicBezTo>
                <a:cubicBezTo>
                  <a:pt x="141972" y="57318"/>
                  <a:pt x="137936" y="44093"/>
                  <a:pt x="135731" y="43358"/>
                </a:cubicBezTo>
                <a:cubicBezTo>
                  <a:pt x="133350" y="42564"/>
                  <a:pt x="134472" y="48256"/>
                  <a:pt x="133350" y="50501"/>
                </a:cubicBezTo>
                <a:cubicBezTo>
                  <a:pt x="129041" y="59118"/>
                  <a:pt x="129683" y="57280"/>
                  <a:pt x="121443" y="60026"/>
                </a:cubicBezTo>
                <a:cubicBezTo>
                  <a:pt x="119062" y="62407"/>
                  <a:pt x="117366" y="65776"/>
                  <a:pt x="114300" y="67170"/>
                </a:cubicBezTo>
                <a:cubicBezTo>
                  <a:pt x="108341" y="69879"/>
                  <a:pt x="101105" y="69006"/>
                  <a:pt x="95250" y="71933"/>
                </a:cubicBezTo>
                <a:lnTo>
                  <a:pt x="85725" y="76695"/>
                </a:lnTo>
                <a:cubicBezTo>
                  <a:pt x="60325" y="66376"/>
                  <a:pt x="33897" y="58294"/>
                  <a:pt x="9525" y="45739"/>
                </a:cubicBezTo>
                <a:cubicBezTo>
                  <a:pt x="6616" y="44240"/>
                  <a:pt x="7853" y="33019"/>
                  <a:pt x="7143" y="36214"/>
                </a:cubicBezTo>
                <a:cubicBezTo>
                  <a:pt x="4898" y="46317"/>
                  <a:pt x="6225" y="56925"/>
                  <a:pt x="4762" y="67170"/>
                </a:cubicBezTo>
                <a:cubicBezTo>
                  <a:pt x="3836" y="73650"/>
                  <a:pt x="1587" y="79870"/>
                  <a:pt x="0" y="86220"/>
                </a:cubicBezTo>
                <a:cubicBezTo>
                  <a:pt x="3175" y="92570"/>
                  <a:pt x="2443" y="104778"/>
                  <a:pt x="9525" y="105270"/>
                </a:cubicBezTo>
                <a:cubicBezTo>
                  <a:pt x="23055" y="106210"/>
                  <a:pt x="454017" y="111405"/>
                  <a:pt x="535781" y="112414"/>
                </a:cubicBezTo>
                <a:cubicBezTo>
                  <a:pt x="548481" y="114001"/>
                  <a:pt x="561112" y="116305"/>
                  <a:pt x="573881" y="117176"/>
                </a:cubicBezTo>
                <a:cubicBezTo>
                  <a:pt x="671512" y="123833"/>
                  <a:pt x="860402" y="115701"/>
                  <a:pt x="912018" y="114795"/>
                </a:cubicBezTo>
                <a:cubicBezTo>
                  <a:pt x="911517" y="112288"/>
                  <a:pt x="909188" y="95212"/>
                  <a:pt x="904875" y="93364"/>
                </a:cubicBezTo>
                <a:cubicBezTo>
                  <a:pt x="901155" y="91770"/>
                  <a:pt x="896895" y="94763"/>
                  <a:pt x="892968" y="95745"/>
                </a:cubicBezTo>
                <a:cubicBezTo>
                  <a:pt x="890533" y="96354"/>
                  <a:pt x="888238" y="97436"/>
                  <a:pt x="885825" y="98126"/>
                </a:cubicBezTo>
                <a:cubicBezTo>
                  <a:pt x="882678" y="99025"/>
                  <a:pt x="879475" y="99714"/>
                  <a:pt x="876300" y="100508"/>
                </a:cubicBezTo>
                <a:cubicBezTo>
                  <a:pt x="869156" y="99714"/>
                  <a:pt x="861916" y="99536"/>
                  <a:pt x="854868" y="98126"/>
                </a:cubicBezTo>
                <a:cubicBezTo>
                  <a:pt x="849946" y="97141"/>
                  <a:pt x="840581" y="93364"/>
                  <a:pt x="840581" y="93364"/>
                </a:cubicBezTo>
              </a:path>
            </a:pathLst>
          </a:cu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3810000" y="3252596"/>
            <a:ext cx="2344039" cy="252604"/>
            <a:chOff x="5954617" y="4068762"/>
            <a:chExt cx="2344039" cy="252604"/>
          </a:xfrm>
        </p:grpSpPr>
        <p:sp>
          <p:nvSpPr>
            <p:cNvPr id="29" name="Freeform 28"/>
            <p:cNvSpPr/>
            <p:nvPr/>
          </p:nvSpPr>
          <p:spPr>
            <a:xfrm>
              <a:off x="7086600" y="4068762"/>
              <a:ext cx="1212056" cy="251042"/>
            </a:xfrm>
            <a:custGeom>
              <a:avLst/>
              <a:gdLst>
                <a:gd name="connsiteX0" fmla="*/ 912018 w 912018"/>
                <a:gd name="connsiteY0" fmla="*/ 95745 h 119773"/>
                <a:gd name="connsiteX1" fmla="*/ 900112 w 912018"/>
                <a:gd name="connsiteY1" fmla="*/ 98126 h 119773"/>
                <a:gd name="connsiteX2" fmla="*/ 854868 w 912018"/>
                <a:gd name="connsiteY2" fmla="*/ 93364 h 119773"/>
                <a:gd name="connsiteX3" fmla="*/ 835818 w 912018"/>
                <a:gd name="connsiteY3" fmla="*/ 83839 h 119773"/>
                <a:gd name="connsiteX4" fmla="*/ 826293 w 912018"/>
                <a:gd name="connsiteY4" fmla="*/ 79076 h 119773"/>
                <a:gd name="connsiteX5" fmla="*/ 812006 w 912018"/>
                <a:gd name="connsiteY5" fmla="*/ 69551 h 119773"/>
                <a:gd name="connsiteX6" fmla="*/ 804862 w 912018"/>
                <a:gd name="connsiteY6" fmla="*/ 64789 h 119773"/>
                <a:gd name="connsiteX7" fmla="*/ 792956 w 912018"/>
                <a:gd name="connsiteY7" fmla="*/ 48120 h 119773"/>
                <a:gd name="connsiteX8" fmla="*/ 785812 w 912018"/>
                <a:gd name="connsiteY8" fmla="*/ 45739 h 119773"/>
                <a:gd name="connsiteX9" fmla="*/ 783431 w 912018"/>
                <a:gd name="connsiteY9" fmla="*/ 38595 h 119773"/>
                <a:gd name="connsiteX10" fmla="*/ 781050 w 912018"/>
                <a:gd name="connsiteY10" fmla="*/ 29070 h 119773"/>
                <a:gd name="connsiteX11" fmla="*/ 773906 w 912018"/>
                <a:gd name="connsiteY11" fmla="*/ 31451 h 119773"/>
                <a:gd name="connsiteX12" fmla="*/ 764381 w 912018"/>
                <a:gd name="connsiteY12" fmla="*/ 43358 h 119773"/>
                <a:gd name="connsiteX13" fmla="*/ 762000 w 912018"/>
                <a:gd name="connsiteY13" fmla="*/ 50501 h 119773"/>
                <a:gd name="connsiteX14" fmla="*/ 754856 w 912018"/>
                <a:gd name="connsiteY14" fmla="*/ 52883 h 119773"/>
                <a:gd name="connsiteX15" fmla="*/ 745331 w 912018"/>
                <a:gd name="connsiteY15" fmla="*/ 57645 h 119773"/>
                <a:gd name="connsiteX16" fmla="*/ 733425 w 912018"/>
                <a:gd name="connsiteY16" fmla="*/ 67170 h 119773"/>
                <a:gd name="connsiteX17" fmla="*/ 721518 w 912018"/>
                <a:gd name="connsiteY17" fmla="*/ 76695 h 119773"/>
                <a:gd name="connsiteX18" fmla="*/ 714375 w 912018"/>
                <a:gd name="connsiteY18" fmla="*/ 81458 h 119773"/>
                <a:gd name="connsiteX19" fmla="*/ 695325 w 912018"/>
                <a:gd name="connsiteY19" fmla="*/ 86220 h 119773"/>
                <a:gd name="connsiteX20" fmla="*/ 685800 w 912018"/>
                <a:gd name="connsiteY20" fmla="*/ 90983 h 119773"/>
                <a:gd name="connsiteX21" fmla="*/ 645318 w 912018"/>
                <a:gd name="connsiteY21" fmla="*/ 86220 h 119773"/>
                <a:gd name="connsiteX22" fmla="*/ 633412 w 912018"/>
                <a:gd name="connsiteY22" fmla="*/ 74314 h 119773"/>
                <a:gd name="connsiteX23" fmla="*/ 628650 w 912018"/>
                <a:gd name="connsiteY23" fmla="*/ 67170 h 119773"/>
                <a:gd name="connsiteX24" fmla="*/ 614362 w 912018"/>
                <a:gd name="connsiteY24" fmla="*/ 55264 h 119773"/>
                <a:gd name="connsiteX25" fmla="*/ 611981 w 912018"/>
                <a:gd name="connsiteY25" fmla="*/ 48120 h 119773"/>
                <a:gd name="connsiteX26" fmla="*/ 604837 w 912018"/>
                <a:gd name="connsiteY26" fmla="*/ 43358 h 119773"/>
                <a:gd name="connsiteX27" fmla="*/ 600075 w 912018"/>
                <a:gd name="connsiteY27" fmla="*/ 36214 h 119773"/>
                <a:gd name="connsiteX28" fmla="*/ 581025 w 912018"/>
                <a:gd name="connsiteY28" fmla="*/ 45739 h 119773"/>
                <a:gd name="connsiteX29" fmla="*/ 571500 w 912018"/>
                <a:gd name="connsiteY29" fmla="*/ 55264 h 119773"/>
                <a:gd name="connsiteX30" fmla="*/ 554831 w 912018"/>
                <a:gd name="connsiteY30" fmla="*/ 71933 h 119773"/>
                <a:gd name="connsiteX31" fmla="*/ 540543 w 912018"/>
                <a:gd name="connsiteY31" fmla="*/ 81458 h 119773"/>
                <a:gd name="connsiteX32" fmla="*/ 483393 w 912018"/>
                <a:gd name="connsiteY32" fmla="*/ 79076 h 119773"/>
                <a:gd name="connsiteX33" fmla="*/ 469106 w 912018"/>
                <a:gd name="connsiteY33" fmla="*/ 76695 h 119773"/>
                <a:gd name="connsiteX34" fmla="*/ 461962 w 912018"/>
                <a:gd name="connsiteY34" fmla="*/ 69551 h 119773"/>
                <a:gd name="connsiteX35" fmla="*/ 459581 w 912018"/>
                <a:gd name="connsiteY35" fmla="*/ 60026 h 119773"/>
                <a:gd name="connsiteX36" fmla="*/ 452437 w 912018"/>
                <a:gd name="connsiteY36" fmla="*/ 38595 h 119773"/>
                <a:gd name="connsiteX37" fmla="*/ 450056 w 912018"/>
                <a:gd name="connsiteY37" fmla="*/ 495 h 119773"/>
                <a:gd name="connsiteX38" fmla="*/ 447675 w 912018"/>
                <a:gd name="connsiteY38" fmla="*/ 7639 h 119773"/>
                <a:gd name="connsiteX39" fmla="*/ 440531 w 912018"/>
                <a:gd name="connsiteY39" fmla="*/ 14783 h 119773"/>
                <a:gd name="connsiteX40" fmla="*/ 438150 w 912018"/>
                <a:gd name="connsiteY40" fmla="*/ 24308 h 119773"/>
                <a:gd name="connsiteX41" fmla="*/ 431006 w 912018"/>
                <a:gd name="connsiteY41" fmla="*/ 26689 h 119773"/>
                <a:gd name="connsiteX42" fmla="*/ 423862 w 912018"/>
                <a:gd name="connsiteY42" fmla="*/ 33833 h 119773"/>
                <a:gd name="connsiteX43" fmla="*/ 414337 w 912018"/>
                <a:gd name="connsiteY43" fmla="*/ 38595 h 119773"/>
                <a:gd name="connsiteX44" fmla="*/ 411956 w 912018"/>
                <a:gd name="connsiteY44" fmla="*/ 45739 h 119773"/>
                <a:gd name="connsiteX45" fmla="*/ 400050 w 912018"/>
                <a:gd name="connsiteY45" fmla="*/ 62408 h 119773"/>
                <a:gd name="connsiteX46" fmla="*/ 392906 w 912018"/>
                <a:gd name="connsiteY46" fmla="*/ 67170 h 119773"/>
                <a:gd name="connsiteX47" fmla="*/ 383381 w 912018"/>
                <a:gd name="connsiteY47" fmla="*/ 74314 h 119773"/>
                <a:gd name="connsiteX48" fmla="*/ 361950 w 912018"/>
                <a:gd name="connsiteY48" fmla="*/ 83839 h 119773"/>
                <a:gd name="connsiteX49" fmla="*/ 321468 w 912018"/>
                <a:gd name="connsiteY49" fmla="*/ 81458 h 119773"/>
                <a:gd name="connsiteX50" fmla="*/ 314325 w 912018"/>
                <a:gd name="connsiteY50" fmla="*/ 79076 h 119773"/>
                <a:gd name="connsiteX51" fmla="*/ 304800 w 912018"/>
                <a:gd name="connsiteY51" fmla="*/ 71933 h 119773"/>
                <a:gd name="connsiteX52" fmla="*/ 300037 w 912018"/>
                <a:gd name="connsiteY52" fmla="*/ 64789 h 119773"/>
                <a:gd name="connsiteX53" fmla="*/ 295275 w 912018"/>
                <a:gd name="connsiteY53" fmla="*/ 43358 h 119773"/>
                <a:gd name="connsiteX54" fmla="*/ 292893 w 912018"/>
                <a:gd name="connsiteY54" fmla="*/ 36214 h 119773"/>
                <a:gd name="connsiteX55" fmla="*/ 280987 w 912018"/>
                <a:gd name="connsiteY55" fmla="*/ 50501 h 119773"/>
                <a:gd name="connsiteX56" fmla="*/ 273843 w 912018"/>
                <a:gd name="connsiteY56" fmla="*/ 52883 h 119773"/>
                <a:gd name="connsiteX57" fmla="*/ 266700 w 912018"/>
                <a:gd name="connsiteY57" fmla="*/ 60026 h 119773"/>
                <a:gd name="connsiteX58" fmla="*/ 250031 w 912018"/>
                <a:gd name="connsiteY58" fmla="*/ 67170 h 119773"/>
                <a:gd name="connsiteX59" fmla="*/ 235743 w 912018"/>
                <a:gd name="connsiteY59" fmla="*/ 74314 h 119773"/>
                <a:gd name="connsiteX60" fmla="*/ 228600 w 912018"/>
                <a:gd name="connsiteY60" fmla="*/ 79076 h 119773"/>
                <a:gd name="connsiteX61" fmla="*/ 216693 w 912018"/>
                <a:gd name="connsiteY61" fmla="*/ 81458 h 119773"/>
                <a:gd name="connsiteX62" fmla="*/ 176212 w 912018"/>
                <a:gd name="connsiteY62" fmla="*/ 76695 h 119773"/>
                <a:gd name="connsiteX63" fmla="*/ 169068 w 912018"/>
                <a:gd name="connsiteY63" fmla="*/ 74314 h 119773"/>
                <a:gd name="connsiteX64" fmla="*/ 161925 w 912018"/>
                <a:gd name="connsiteY64" fmla="*/ 69551 h 119773"/>
                <a:gd name="connsiteX65" fmla="*/ 142875 w 912018"/>
                <a:gd name="connsiteY65" fmla="*/ 60026 h 119773"/>
                <a:gd name="connsiteX66" fmla="*/ 135731 w 912018"/>
                <a:gd name="connsiteY66" fmla="*/ 43358 h 119773"/>
                <a:gd name="connsiteX67" fmla="*/ 133350 w 912018"/>
                <a:gd name="connsiteY67" fmla="*/ 50501 h 119773"/>
                <a:gd name="connsiteX68" fmla="*/ 121443 w 912018"/>
                <a:gd name="connsiteY68" fmla="*/ 60026 h 119773"/>
                <a:gd name="connsiteX69" fmla="*/ 114300 w 912018"/>
                <a:gd name="connsiteY69" fmla="*/ 67170 h 119773"/>
                <a:gd name="connsiteX70" fmla="*/ 95250 w 912018"/>
                <a:gd name="connsiteY70" fmla="*/ 71933 h 119773"/>
                <a:gd name="connsiteX71" fmla="*/ 85725 w 912018"/>
                <a:gd name="connsiteY71" fmla="*/ 76695 h 119773"/>
                <a:gd name="connsiteX72" fmla="*/ 9525 w 912018"/>
                <a:gd name="connsiteY72" fmla="*/ 45739 h 119773"/>
                <a:gd name="connsiteX73" fmla="*/ 7143 w 912018"/>
                <a:gd name="connsiteY73" fmla="*/ 36214 h 119773"/>
                <a:gd name="connsiteX74" fmla="*/ 4762 w 912018"/>
                <a:gd name="connsiteY74" fmla="*/ 67170 h 119773"/>
                <a:gd name="connsiteX75" fmla="*/ 0 w 912018"/>
                <a:gd name="connsiteY75" fmla="*/ 86220 h 119773"/>
                <a:gd name="connsiteX76" fmla="*/ 9525 w 912018"/>
                <a:gd name="connsiteY76" fmla="*/ 105270 h 119773"/>
                <a:gd name="connsiteX77" fmla="*/ 535781 w 912018"/>
                <a:gd name="connsiteY77" fmla="*/ 112414 h 119773"/>
                <a:gd name="connsiteX78" fmla="*/ 573881 w 912018"/>
                <a:gd name="connsiteY78" fmla="*/ 117176 h 119773"/>
                <a:gd name="connsiteX79" fmla="*/ 912018 w 912018"/>
                <a:gd name="connsiteY79" fmla="*/ 114795 h 119773"/>
                <a:gd name="connsiteX80" fmla="*/ 904875 w 912018"/>
                <a:gd name="connsiteY80" fmla="*/ 93364 h 119773"/>
                <a:gd name="connsiteX81" fmla="*/ 892968 w 912018"/>
                <a:gd name="connsiteY81" fmla="*/ 95745 h 119773"/>
                <a:gd name="connsiteX82" fmla="*/ 885825 w 912018"/>
                <a:gd name="connsiteY82" fmla="*/ 98126 h 119773"/>
                <a:gd name="connsiteX83" fmla="*/ 876300 w 912018"/>
                <a:gd name="connsiteY83" fmla="*/ 100508 h 119773"/>
                <a:gd name="connsiteX84" fmla="*/ 854868 w 912018"/>
                <a:gd name="connsiteY84" fmla="*/ 98126 h 119773"/>
                <a:gd name="connsiteX85" fmla="*/ 840581 w 912018"/>
                <a:gd name="connsiteY85" fmla="*/ 93364 h 11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12018" h="119773">
                  <a:moveTo>
                    <a:pt x="912018" y="95745"/>
                  </a:moveTo>
                  <a:cubicBezTo>
                    <a:pt x="908049" y="96539"/>
                    <a:pt x="904159" y="98126"/>
                    <a:pt x="900112" y="98126"/>
                  </a:cubicBezTo>
                  <a:cubicBezTo>
                    <a:pt x="871523" y="98126"/>
                    <a:pt x="873118" y="97926"/>
                    <a:pt x="854868" y="93364"/>
                  </a:cubicBezTo>
                  <a:lnTo>
                    <a:pt x="835818" y="83839"/>
                  </a:lnTo>
                  <a:cubicBezTo>
                    <a:pt x="832643" y="82251"/>
                    <a:pt x="829247" y="81045"/>
                    <a:pt x="826293" y="79076"/>
                  </a:cubicBezTo>
                  <a:lnTo>
                    <a:pt x="812006" y="69551"/>
                  </a:lnTo>
                  <a:lnTo>
                    <a:pt x="804862" y="64789"/>
                  </a:lnTo>
                  <a:cubicBezTo>
                    <a:pt x="802689" y="61529"/>
                    <a:pt x="795174" y="49968"/>
                    <a:pt x="792956" y="48120"/>
                  </a:cubicBezTo>
                  <a:cubicBezTo>
                    <a:pt x="791028" y="46513"/>
                    <a:pt x="788193" y="46533"/>
                    <a:pt x="785812" y="45739"/>
                  </a:cubicBezTo>
                  <a:cubicBezTo>
                    <a:pt x="785018" y="43358"/>
                    <a:pt x="784121" y="41009"/>
                    <a:pt x="783431" y="38595"/>
                  </a:cubicBezTo>
                  <a:cubicBezTo>
                    <a:pt x="782532" y="35448"/>
                    <a:pt x="783668" y="31034"/>
                    <a:pt x="781050" y="29070"/>
                  </a:cubicBezTo>
                  <a:cubicBezTo>
                    <a:pt x="779042" y="27564"/>
                    <a:pt x="776287" y="30657"/>
                    <a:pt x="773906" y="31451"/>
                  </a:cubicBezTo>
                  <a:cubicBezTo>
                    <a:pt x="767948" y="55286"/>
                    <a:pt x="776907" y="30832"/>
                    <a:pt x="764381" y="43358"/>
                  </a:cubicBezTo>
                  <a:cubicBezTo>
                    <a:pt x="762606" y="45133"/>
                    <a:pt x="763775" y="48726"/>
                    <a:pt x="762000" y="50501"/>
                  </a:cubicBezTo>
                  <a:cubicBezTo>
                    <a:pt x="760225" y="52276"/>
                    <a:pt x="757163" y="51894"/>
                    <a:pt x="754856" y="52883"/>
                  </a:cubicBezTo>
                  <a:cubicBezTo>
                    <a:pt x="751593" y="54281"/>
                    <a:pt x="748506" y="56058"/>
                    <a:pt x="745331" y="57645"/>
                  </a:cubicBezTo>
                  <a:cubicBezTo>
                    <a:pt x="731680" y="78121"/>
                    <a:pt x="749857" y="54024"/>
                    <a:pt x="733425" y="67170"/>
                  </a:cubicBezTo>
                  <a:cubicBezTo>
                    <a:pt x="718039" y="79479"/>
                    <a:pt x="739472" y="70711"/>
                    <a:pt x="721518" y="76695"/>
                  </a:cubicBezTo>
                  <a:cubicBezTo>
                    <a:pt x="719137" y="78283"/>
                    <a:pt x="717064" y="80480"/>
                    <a:pt x="714375" y="81458"/>
                  </a:cubicBezTo>
                  <a:cubicBezTo>
                    <a:pt x="708224" y="83695"/>
                    <a:pt x="695325" y="86220"/>
                    <a:pt x="695325" y="86220"/>
                  </a:cubicBezTo>
                  <a:cubicBezTo>
                    <a:pt x="692150" y="87808"/>
                    <a:pt x="689344" y="90775"/>
                    <a:pt x="685800" y="90983"/>
                  </a:cubicBezTo>
                  <a:cubicBezTo>
                    <a:pt x="666625" y="92111"/>
                    <a:pt x="660126" y="89922"/>
                    <a:pt x="645318" y="86220"/>
                  </a:cubicBezTo>
                  <a:cubicBezTo>
                    <a:pt x="640534" y="71866"/>
                    <a:pt x="646993" y="85632"/>
                    <a:pt x="633412" y="74314"/>
                  </a:cubicBezTo>
                  <a:cubicBezTo>
                    <a:pt x="631213" y="72482"/>
                    <a:pt x="630482" y="69369"/>
                    <a:pt x="628650" y="67170"/>
                  </a:cubicBezTo>
                  <a:cubicBezTo>
                    <a:pt x="622920" y="60294"/>
                    <a:pt x="621387" y="59946"/>
                    <a:pt x="614362" y="55264"/>
                  </a:cubicBezTo>
                  <a:cubicBezTo>
                    <a:pt x="613568" y="52883"/>
                    <a:pt x="613549" y="50080"/>
                    <a:pt x="611981" y="48120"/>
                  </a:cubicBezTo>
                  <a:cubicBezTo>
                    <a:pt x="610193" y="45885"/>
                    <a:pt x="606861" y="45382"/>
                    <a:pt x="604837" y="43358"/>
                  </a:cubicBezTo>
                  <a:cubicBezTo>
                    <a:pt x="602813" y="41334"/>
                    <a:pt x="601662" y="38595"/>
                    <a:pt x="600075" y="36214"/>
                  </a:cubicBezTo>
                  <a:cubicBezTo>
                    <a:pt x="596476" y="37653"/>
                    <a:pt x="584384" y="41540"/>
                    <a:pt x="581025" y="45739"/>
                  </a:cubicBezTo>
                  <a:cubicBezTo>
                    <a:pt x="571790" y="57284"/>
                    <a:pt x="587083" y="50070"/>
                    <a:pt x="571500" y="55264"/>
                  </a:cubicBezTo>
                  <a:cubicBezTo>
                    <a:pt x="565944" y="60820"/>
                    <a:pt x="561369" y="67574"/>
                    <a:pt x="554831" y="71933"/>
                  </a:cubicBezTo>
                  <a:lnTo>
                    <a:pt x="540543" y="81458"/>
                  </a:lnTo>
                  <a:cubicBezTo>
                    <a:pt x="521493" y="80664"/>
                    <a:pt x="502417" y="80344"/>
                    <a:pt x="483393" y="79076"/>
                  </a:cubicBezTo>
                  <a:cubicBezTo>
                    <a:pt x="478576" y="78755"/>
                    <a:pt x="473518" y="78656"/>
                    <a:pt x="469106" y="76695"/>
                  </a:cubicBezTo>
                  <a:cubicBezTo>
                    <a:pt x="466029" y="75327"/>
                    <a:pt x="464343" y="71932"/>
                    <a:pt x="461962" y="69551"/>
                  </a:cubicBezTo>
                  <a:cubicBezTo>
                    <a:pt x="461168" y="66376"/>
                    <a:pt x="460543" y="63154"/>
                    <a:pt x="459581" y="60026"/>
                  </a:cubicBezTo>
                  <a:cubicBezTo>
                    <a:pt x="457366" y="52829"/>
                    <a:pt x="452437" y="38595"/>
                    <a:pt x="452437" y="38595"/>
                  </a:cubicBezTo>
                  <a:cubicBezTo>
                    <a:pt x="451643" y="25895"/>
                    <a:pt x="451991" y="13072"/>
                    <a:pt x="450056" y="495"/>
                  </a:cubicBezTo>
                  <a:cubicBezTo>
                    <a:pt x="449674" y="-1986"/>
                    <a:pt x="449067" y="5550"/>
                    <a:pt x="447675" y="7639"/>
                  </a:cubicBezTo>
                  <a:cubicBezTo>
                    <a:pt x="445807" y="10441"/>
                    <a:pt x="442912" y="12402"/>
                    <a:pt x="440531" y="14783"/>
                  </a:cubicBezTo>
                  <a:cubicBezTo>
                    <a:pt x="439737" y="17958"/>
                    <a:pt x="440194" y="21752"/>
                    <a:pt x="438150" y="24308"/>
                  </a:cubicBezTo>
                  <a:cubicBezTo>
                    <a:pt x="436582" y="26268"/>
                    <a:pt x="433095" y="25297"/>
                    <a:pt x="431006" y="26689"/>
                  </a:cubicBezTo>
                  <a:cubicBezTo>
                    <a:pt x="428204" y="28557"/>
                    <a:pt x="426602" y="31876"/>
                    <a:pt x="423862" y="33833"/>
                  </a:cubicBezTo>
                  <a:cubicBezTo>
                    <a:pt x="420973" y="35896"/>
                    <a:pt x="417512" y="37008"/>
                    <a:pt x="414337" y="38595"/>
                  </a:cubicBezTo>
                  <a:cubicBezTo>
                    <a:pt x="413543" y="40976"/>
                    <a:pt x="413079" y="43494"/>
                    <a:pt x="411956" y="45739"/>
                  </a:cubicBezTo>
                  <a:cubicBezTo>
                    <a:pt x="410605" y="48440"/>
                    <a:pt x="401126" y="61332"/>
                    <a:pt x="400050" y="62408"/>
                  </a:cubicBezTo>
                  <a:cubicBezTo>
                    <a:pt x="398026" y="64432"/>
                    <a:pt x="395235" y="65507"/>
                    <a:pt x="392906" y="67170"/>
                  </a:cubicBezTo>
                  <a:cubicBezTo>
                    <a:pt x="389676" y="69477"/>
                    <a:pt x="386747" y="72211"/>
                    <a:pt x="383381" y="74314"/>
                  </a:cubicBezTo>
                  <a:cubicBezTo>
                    <a:pt x="377453" y="78019"/>
                    <a:pt x="368217" y="81332"/>
                    <a:pt x="361950" y="83839"/>
                  </a:cubicBezTo>
                  <a:cubicBezTo>
                    <a:pt x="348456" y="83045"/>
                    <a:pt x="334918" y="82803"/>
                    <a:pt x="321468" y="81458"/>
                  </a:cubicBezTo>
                  <a:cubicBezTo>
                    <a:pt x="318971" y="81208"/>
                    <a:pt x="316504" y="80321"/>
                    <a:pt x="314325" y="79076"/>
                  </a:cubicBezTo>
                  <a:cubicBezTo>
                    <a:pt x="310879" y="77107"/>
                    <a:pt x="307975" y="74314"/>
                    <a:pt x="304800" y="71933"/>
                  </a:cubicBezTo>
                  <a:cubicBezTo>
                    <a:pt x="303212" y="69552"/>
                    <a:pt x="300942" y="67504"/>
                    <a:pt x="300037" y="64789"/>
                  </a:cubicBezTo>
                  <a:cubicBezTo>
                    <a:pt x="297723" y="57847"/>
                    <a:pt x="297050" y="50457"/>
                    <a:pt x="295275" y="43358"/>
                  </a:cubicBezTo>
                  <a:cubicBezTo>
                    <a:pt x="294666" y="40923"/>
                    <a:pt x="293687" y="38595"/>
                    <a:pt x="292893" y="36214"/>
                  </a:cubicBezTo>
                  <a:cubicBezTo>
                    <a:pt x="268186" y="52686"/>
                    <a:pt x="305155" y="26333"/>
                    <a:pt x="280987" y="50501"/>
                  </a:cubicBezTo>
                  <a:cubicBezTo>
                    <a:pt x="279212" y="52276"/>
                    <a:pt x="276224" y="52089"/>
                    <a:pt x="273843" y="52883"/>
                  </a:cubicBezTo>
                  <a:cubicBezTo>
                    <a:pt x="271462" y="55264"/>
                    <a:pt x="269440" y="58069"/>
                    <a:pt x="266700" y="60026"/>
                  </a:cubicBezTo>
                  <a:cubicBezTo>
                    <a:pt x="261548" y="63706"/>
                    <a:pt x="255863" y="65226"/>
                    <a:pt x="250031" y="67170"/>
                  </a:cubicBezTo>
                  <a:cubicBezTo>
                    <a:pt x="229562" y="80817"/>
                    <a:pt x="255457" y="64458"/>
                    <a:pt x="235743" y="74314"/>
                  </a:cubicBezTo>
                  <a:cubicBezTo>
                    <a:pt x="233183" y="75594"/>
                    <a:pt x="231279" y="78071"/>
                    <a:pt x="228600" y="79076"/>
                  </a:cubicBezTo>
                  <a:cubicBezTo>
                    <a:pt x="224810" y="80497"/>
                    <a:pt x="220662" y="80664"/>
                    <a:pt x="216693" y="81458"/>
                  </a:cubicBezTo>
                  <a:cubicBezTo>
                    <a:pt x="203199" y="79870"/>
                    <a:pt x="189648" y="78711"/>
                    <a:pt x="176212" y="76695"/>
                  </a:cubicBezTo>
                  <a:cubicBezTo>
                    <a:pt x="173730" y="76323"/>
                    <a:pt x="171313" y="75437"/>
                    <a:pt x="169068" y="74314"/>
                  </a:cubicBezTo>
                  <a:cubicBezTo>
                    <a:pt x="166508" y="73034"/>
                    <a:pt x="164437" y="70921"/>
                    <a:pt x="161925" y="69551"/>
                  </a:cubicBezTo>
                  <a:cubicBezTo>
                    <a:pt x="155692" y="66151"/>
                    <a:pt x="142875" y="60026"/>
                    <a:pt x="142875" y="60026"/>
                  </a:cubicBezTo>
                  <a:cubicBezTo>
                    <a:pt x="141972" y="57318"/>
                    <a:pt x="137936" y="44093"/>
                    <a:pt x="135731" y="43358"/>
                  </a:cubicBezTo>
                  <a:cubicBezTo>
                    <a:pt x="133350" y="42564"/>
                    <a:pt x="134472" y="48256"/>
                    <a:pt x="133350" y="50501"/>
                  </a:cubicBezTo>
                  <a:cubicBezTo>
                    <a:pt x="129041" y="59118"/>
                    <a:pt x="129683" y="57280"/>
                    <a:pt x="121443" y="60026"/>
                  </a:cubicBezTo>
                  <a:cubicBezTo>
                    <a:pt x="119062" y="62407"/>
                    <a:pt x="117366" y="65776"/>
                    <a:pt x="114300" y="67170"/>
                  </a:cubicBezTo>
                  <a:cubicBezTo>
                    <a:pt x="108341" y="69879"/>
                    <a:pt x="101105" y="69006"/>
                    <a:pt x="95250" y="71933"/>
                  </a:cubicBezTo>
                  <a:lnTo>
                    <a:pt x="85725" y="76695"/>
                  </a:lnTo>
                  <a:cubicBezTo>
                    <a:pt x="60325" y="66376"/>
                    <a:pt x="33897" y="58294"/>
                    <a:pt x="9525" y="45739"/>
                  </a:cubicBezTo>
                  <a:cubicBezTo>
                    <a:pt x="6616" y="44240"/>
                    <a:pt x="7853" y="33019"/>
                    <a:pt x="7143" y="36214"/>
                  </a:cubicBezTo>
                  <a:cubicBezTo>
                    <a:pt x="4898" y="46317"/>
                    <a:pt x="6225" y="56925"/>
                    <a:pt x="4762" y="67170"/>
                  </a:cubicBezTo>
                  <a:cubicBezTo>
                    <a:pt x="3836" y="73650"/>
                    <a:pt x="1587" y="79870"/>
                    <a:pt x="0" y="86220"/>
                  </a:cubicBezTo>
                  <a:cubicBezTo>
                    <a:pt x="3175" y="92570"/>
                    <a:pt x="2443" y="104778"/>
                    <a:pt x="9525" y="105270"/>
                  </a:cubicBezTo>
                  <a:cubicBezTo>
                    <a:pt x="23055" y="106210"/>
                    <a:pt x="454017" y="111405"/>
                    <a:pt x="535781" y="112414"/>
                  </a:cubicBezTo>
                  <a:cubicBezTo>
                    <a:pt x="548481" y="114001"/>
                    <a:pt x="561112" y="116305"/>
                    <a:pt x="573881" y="117176"/>
                  </a:cubicBezTo>
                  <a:cubicBezTo>
                    <a:pt x="671512" y="123833"/>
                    <a:pt x="860402" y="115701"/>
                    <a:pt x="912018" y="114795"/>
                  </a:cubicBezTo>
                  <a:cubicBezTo>
                    <a:pt x="911517" y="112288"/>
                    <a:pt x="909188" y="95212"/>
                    <a:pt x="904875" y="93364"/>
                  </a:cubicBezTo>
                  <a:cubicBezTo>
                    <a:pt x="901155" y="91770"/>
                    <a:pt x="896895" y="94763"/>
                    <a:pt x="892968" y="95745"/>
                  </a:cubicBezTo>
                  <a:cubicBezTo>
                    <a:pt x="890533" y="96354"/>
                    <a:pt x="888238" y="97436"/>
                    <a:pt x="885825" y="98126"/>
                  </a:cubicBezTo>
                  <a:cubicBezTo>
                    <a:pt x="882678" y="99025"/>
                    <a:pt x="879475" y="99714"/>
                    <a:pt x="876300" y="100508"/>
                  </a:cubicBezTo>
                  <a:cubicBezTo>
                    <a:pt x="869156" y="99714"/>
                    <a:pt x="861916" y="99536"/>
                    <a:pt x="854868" y="98126"/>
                  </a:cubicBezTo>
                  <a:cubicBezTo>
                    <a:pt x="849946" y="97141"/>
                    <a:pt x="840581" y="93364"/>
                    <a:pt x="840581" y="93364"/>
                  </a:cubicBezTo>
                </a:path>
              </a:pathLst>
            </a:cu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5954617" y="4070324"/>
              <a:ext cx="1212056" cy="251042"/>
            </a:xfrm>
            <a:custGeom>
              <a:avLst/>
              <a:gdLst>
                <a:gd name="connsiteX0" fmla="*/ 912018 w 912018"/>
                <a:gd name="connsiteY0" fmla="*/ 95745 h 119773"/>
                <a:gd name="connsiteX1" fmla="*/ 900112 w 912018"/>
                <a:gd name="connsiteY1" fmla="*/ 98126 h 119773"/>
                <a:gd name="connsiteX2" fmla="*/ 854868 w 912018"/>
                <a:gd name="connsiteY2" fmla="*/ 93364 h 119773"/>
                <a:gd name="connsiteX3" fmla="*/ 835818 w 912018"/>
                <a:gd name="connsiteY3" fmla="*/ 83839 h 119773"/>
                <a:gd name="connsiteX4" fmla="*/ 826293 w 912018"/>
                <a:gd name="connsiteY4" fmla="*/ 79076 h 119773"/>
                <a:gd name="connsiteX5" fmla="*/ 812006 w 912018"/>
                <a:gd name="connsiteY5" fmla="*/ 69551 h 119773"/>
                <a:gd name="connsiteX6" fmla="*/ 804862 w 912018"/>
                <a:gd name="connsiteY6" fmla="*/ 64789 h 119773"/>
                <a:gd name="connsiteX7" fmla="*/ 792956 w 912018"/>
                <a:gd name="connsiteY7" fmla="*/ 48120 h 119773"/>
                <a:gd name="connsiteX8" fmla="*/ 785812 w 912018"/>
                <a:gd name="connsiteY8" fmla="*/ 45739 h 119773"/>
                <a:gd name="connsiteX9" fmla="*/ 783431 w 912018"/>
                <a:gd name="connsiteY9" fmla="*/ 38595 h 119773"/>
                <a:gd name="connsiteX10" fmla="*/ 781050 w 912018"/>
                <a:gd name="connsiteY10" fmla="*/ 29070 h 119773"/>
                <a:gd name="connsiteX11" fmla="*/ 773906 w 912018"/>
                <a:gd name="connsiteY11" fmla="*/ 31451 h 119773"/>
                <a:gd name="connsiteX12" fmla="*/ 764381 w 912018"/>
                <a:gd name="connsiteY12" fmla="*/ 43358 h 119773"/>
                <a:gd name="connsiteX13" fmla="*/ 762000 w 912018"/>
                <a:gd name="connsiteY13" fmla="*/ 50501 h 119773"/>
                <a:gd name="connsiteX14" fmla="*/ 754856 w 912018"/>
                <a:gd name="connsiteY14" fmla="*/ 52883 h 119773"/>
                <a:gd name="connsiteX15" fmla="*/ 745331 w 912018"/>
                <a:gd name="connsiteY15" fmla="*/ 57645 h 119773"/>
                <a:gd name="connsiteX16" fmla="*/ 733425 w 912018"/>
                <a:gd name="connsiteY16" fmla="*/ 67170 h 119773"/>
                <a:gd name="connsiteX17" fmla="*/ 721518 w 912018"/>
                <a:gd name="connsiteY17" fmla="*/ 76695 h 119773"/>
                <a:gd name="connsiteX18" fmla="*/ 714375 w 912018"/>
                <a:gd name="connsiteY18" fmla="*/ 81458 h 119773"/>
                <a:gd name="connsiteX19" fmla="*/ 695325 w 912018"/>
                <a:gd name="connsiteY19" fmla="*/ 86220 h 119773"/>
                <a:gd name="connsiteX20" fmla="*/ 685800 w 912018"/>
                <a:gd name="connsiteY20" fmla="*/ 90983 h 119773"/>
                <a:gd name="connsiteX21" fmla="*/ 645318 w 912018"/>
                <a:gd name="connsiteY21" fmla="*/ 86220 h 119773"/>
                <a:gd name="connsiteX22" fmla="*/ 633412 w 912018"/>
                <a:gd name="connsiteY22" fmla="*/ 74314 h 119773"/>
                <a:gd name="connsiteX23" fmla="*/ 628650 w 912018"/>
                <a:gd name="connsiteY23" fmla="*/ 67170 h 119773"/>
                <a:gd name="connsiteX24" fmla="*/ 614362 w 912018"/>
                <a:gd name="connsiteY24" fmla="*/ 55264 h 119773"/>
                <a:gd name="connsiteX25" fmla="*/ 611981 w 912018"/>
                <a:gd name="connsiteY25" fmla="*/ 48120 h 119773"/>
                <a:gd name="connsiteX26" fmla="*/ 604837 w 912018"/>
                <a:gd name="connsiteY26" fmla="*/ 43358 h 119773"/>
                <a:gd name="connsiteX27" fmla="*/ 600075 w 912018"/>
                <a:gd name="connsiteY27" fmla="*/ 36214 h 119773"/>
                <a:gd name="connsiteX28" fmla="*/ 581025 w 912018"/>
                <a:gd name="connsiteY28" fmla="*/ 45739 h 119773"/>
                <a:gd name="connsiteX29" fmla="*/ 571500 w 912018"/>
                <a:gd name="connsiteY29" fmla="*/ 55264 h 119773"/>
                <a:gd name="connsiteX30" fmla="*/ 554831 w 912018"/>
                <a:gd name="connsiteY30" fmla="*/ 71933 h 119773"/>
                <a:gd name="connsiteX31" fmla="*/ 540543 w 912018"/>
                <a:gd name="connsiteY31" fmla="*/ 81458 h 119773"/>
                <a:gd name="connsiteX32" fmla="*/ 483393 w 912018"/>
                <a:gd name="connsiteY32" fmla="*/ 79076 h 119773"/>
                <a:gd name="connsiteX33" fmla="*/ 469106 w 912018"/>
                <a:gd name="connsiteY33" fmla="*/ 76695 h 119773"/>
                <a:gd name="connsiteX34" fmla="*/ 461962 w 912018"/>
                <a:gd name="connsiteY34" fmla="*/ 69551 h 119773"/>
                <a:gd name="connsiteX35" fmla="*/ 459581 w 912018"/>
                <a:gd name="connsiteY35" fmla="*/ 60026 h 119773"/>
                <a:gd name="connsiteX36" fmla="*/ 452437 w 912018"/>
                <a:gd name="connsiteY36" fmla="*/ 38595 h 119773"/>
                <a:gd name="connsiteX37" fmla="*/ 450056 w 912018"/>
                <a:gd name="connsiteY37" fmla="*/ 495 h 119773"/>
                <a:gd name="connsiteX38" fmla="*/ 447675 w 912018"/>
                <a:gd name="connsiteY38" fmla="*/ 7639 h 119773"/>
                <a:gd name="connsiteX39" fmla="*/ 440531 w 912018"/>
                <a:gd name="connsiteY39" fmla="*/ 14783 h 119773"/>
                <a:gd name="connsiteX40" fmla="*/ 438150 w 912018"/>
                <a:gd name="connsiteY40" fmla="*/ 24308 h 119773"/>
                <a:gd name="connsiteX41" fmla="*/ 431006 w 912018"/>
                <a:gd name="connsiteY41" fmla="*/ 26689 h 119773"/>
                <a:gd name="connsiteX42" fmla="*/ 423862 w 912018"/>
                <a:gd name="connsiteY42" fmla="*/ 33833 h 119773"/>
                <a:gd name="connsiteX43" fmla="*/ 414337 w 912018"/>
                <a:gd name="connsiteY43" fmla="*/ 38595 h 119773"/>
                <a:gd name="connsiteX44" fmla="*/ 411956 w 912018"/>
                <a:gd name="connsiteY44" fmla="*/ 45739 h 119773"/>
                <a:gd name="connsiteX45" fmla="*/ 400050 w 912018"/>
                <a:gd name="connsiteY45" fmla="*/ 62408 h 119773"/>
                <a:gd name="connsiteX46" fmla="*/ 392906 w 912018"/>
                <a:gd name="connsiteY46" fmla="*/ 67170 h 119773"/>
                <a:gd name="connsiteX47" fmla="*/ 383381 w 912018"/>
                <a:gd name="connsiteY47" fmla="*/ 74314 h 119773"/>
                <a:gd name="connsiteX48" fmla="*/ 361950 w 912018"/>
                <a:gd name="connsiteY48" fmla="*/ 83839 h 119773"/>
                <a:gd name="connsiteX49" fmla="*/ 321468 w 912018"/>
                <a:gd name="connsiteY49" fmla="*/ 81458 h 119773"/>
                <a:gd name="connsiteX50" fmla="*/ 314325 w 912018"/>
                <a:gd name="connsiteY50" fmla="*/ 79076 h 119773"/>
                <a:gd name="connsiteX51" fmla="*/ 304800 w 912018"/>
                <a:gd name="connsiteY51" fmla="*/ 71933 h 119773"/>
                <a:gd name="connsiteX52" fmla="*/ 300037 w 912018"/>
                <a:gd name="connsiteY52" fmla="*/ 64789 h 119773"/>
                <a:gd name="connsiteX53" fmla="*/ 295275 w 912018"/>
                <a:gd name="connsiteY53" fmla="*/ 43358 h 119773"/>
                <a:gd name="connsiteX54" fmla="*/ 292893 w 912018"/>
                <a:gd name="connsiteY54" fmla="*/ 36214 h 119773"/>
                <a:gd name="connsiteX55" fmla="*/ 280987 w 912018"/>
                <a:gd name="connsiteY55" fmla="*/ 50501 h 119773"/>
                <a:gd name="connsiteX56" fmla="*/ 273843 w 912018"/>
                <a:gd name="connsiteY56" fmla="*/ 52883 h 119773"/>
                <a:gd name="connsiteX57" fmla="*/ 266700 w 912018"/>
                <a:gd name="connsiteY57" fmla="*/ 60026 h 119773"/>
                <a:gd name="connsiteX58" fmla="*/ 250031 w 912018"/>
                <a:gd name="connsiteY58" fmla="*/ 67170 h 119773"/>
                <a:gd name="connsiteX59" fmla="*/ 235743 w 912018"/>
                <a:gd name="connsiteY59" fmla="*/ 74314 h 119773"/>
                <a:gd name="connsiteX60" fmla="*/ 228600 w 912018"/>
                <a:gd name="connsiteY60" fmla="*/ 79076 h 119773"/>
                <a:gd name="connsiteX61" fmla="*/ 216693 w 912018"/>
                <a:gd name="connsiteY61" fmla="*/ 81458 h 119773"/>
                <a:gd name="connsiteX62" fmla="*/ 176212 w 912018"/>
                <a:gd name="connsiteY62" fmla="*/ 76695 h 119773"/>
                <a:gd name="connsiteX63" fmla="*/ 169068 w 912018"/>
                <a:gd name="connsiteY63" fmla="*/ 74314 h 119773"/>
                <a:gd name="connsiteX64" fmla="*/ 161925 w 912018"/>
                <a:gd name="connsiteY64" fmla="*/ 69551 h 119773"/>
                <a:gd name="connsiteX65" fmla="*/ 142875 w 912018"/>
                <a:gd name="connsiteY65" fmla="*/ 60026 h 119773"/>
                <a:gd name="connsiteX66" fmla="*/ 135731 w 912018"/>
                <a:gd name="connsiteY66" fmla="*/ 43358 h 119773"/>
                <a:gd name="connsiteX67" fmla="*/ 133350 w 912018"/>
                <a:gd name="connsiteY67" fmla="*/ 50501 h 119773"/>
                <a:gd name="connsiteX68" fmla="*/ 121443 w 912018"/>
                <a:gd name="connsiteY68" fmla="*/ 60026 h 119773"/>
                <a:gd name="connsiteX69" fmla="*/ 114300 w 912018"/>
                <a:gd name="connsiteY69" fmla="*/ 67170 h 119773"/>
                <a:gd name="connsiteX70" fmla="*/ 95250 w 912018"/>
                <a:gd name="connsiteY70" fmla="*/ 71933 h 119773"/>
                <a:gd name="connsiteX71" fmla="*/ 85725 w 912018"/>
                <a:gd name="connsiteY71" fmla="*/ 76695 h 119773"/>
                <a:gd name="connsiteX72" fmla="*/ 9525 w 912018"/>
                <a:gd name="connsiteY72" fmla="*/ 45739 h 119773"/>
                <a:gd name="connsiteX73" fmla="*/ 7143 w 912018"/>
                <a:gd name="connsiteY73" fmla="*/ 36214 h 119773"/>
                <a:gd name="connsiteX74" fmla="*/ 4762 w 912018"/>
                <a:gd name="connsiteY74" fmla="*/ 67170 h 119773"/>
                <a:gd name="connsiteX75" fmla="*/ 0 w 912018"/>
                <a:gd name="connsiteY75" fmla="*/ 86220 h 119773"/>
                <a:gd name="connsiteX76" fmla="*/ 9525 w 912018"/>
                <a:gd name="connsiteY76" fmla="*/ 105270 h 119773"/>
                <a:gd name="connsiteX77" fmla="*/ 535781 w 912018"/>
                <a:gd name="connsiteY77" fmla="*/ 112414 h 119773"/>
                <a:gd name="connsiteX78" fmla="*/ 573881 w 912018"/>
                <a:gd name="connsiteY78" fmla="*/ 117176 h 119773"/>
                <a:gd name="connsiteX79" fmla="*/ 912018 w 912018"/>
                <a:gd name="connsiteY79" fmla="*/ 114795 h 119773"/>
                <a:gd name="connsiteX80" fmla="*/ 904875 w 912018"/>
                <a:gd name="connsiteY80" fmla="*/ 93364 h 119773"/>
                <a:gd name="connsiteX81" fmla="*/ 892968 w 912018"/>
                <a:gd name="connsiteY81" fmla="*/ 95745 h 119773"/>
                <a:gd name="connsiteX82" fmla="*/ 885825 w 912018"/>
                <a:gd name="connsiteY82" fmla="*/ 98126 h 119773"/>
                <a:gd name="connsiteX83" fmla="*/ 876300 w 912018"/>
                <a:gd name="connsiteY83" fmla="*/ 100508 h 119773"/>
                <a:gd name="connsiteX84" fmla="*/ 854868 w 912018"/>
                <a:gd name="connsiteY84" fmla="*/ 98126 h 119773"/>
                <a:gd name="connsiteX85" fmla="*/ 840581 w 912018"/>
                <a:gd name="connsiteY85" fmla="*/ 93364 h 11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12018" h="119773">
                  <a:moveTo>
                    <a:pt x="912018" y="95745"/>
                  </a:moveTo>
                  <a:cubicBezTo>
                    <a:pt x="908049" y="96539"/>
                    <a:pt x="904159" y="98126"/>
                    <a:pt x="900112" y="98126"/>
                  </a:cubicBezTo>
                  <a:cubicBezTo>
                    <a:pt x="871523" y="98126"/>
                    <a:pt x="873118" y="97926"/>
                    <a:pt x="854868" y="93364"/>
                  </a:cubicBezTo>
                  <a:lnTo>
                    <a:pt x="835818" y="83839"/>
                  </a:lnTo>
                  <a:cubicBezTo>
                    <a:pt x="832643" y="82251"/>
                    <a:pt x="829247" y="81045"/>
                    <a:pt x="826293" y="79076"/>
                  </a:cubicBezTo>
                  <a:lnTo>
                    <a:pt x="812006" y="69551"/>
                  </a:lnTo>
                  <a:lnTo>
                    <a:pt x="804862" y="64789"/>
                  </a:lnTo>
                  <a:cubicBezTo>
                    <a:pt x="802689" y="61529"/>
                    <a:pt x="795174" y="49968"/>
                    <a:pt x="792956" y="48120"/>
                  </a:cubicBezTo>
                  <a:cubicBezTo>
                    <a:pt x="791028" y="46513"/>
                    <a:pt x="788193" y="46533"/>
                    <a:pt x="785812" y="45739"/>
                  </a:cubicBezTo>
                  <a:cubicBezTo>
                    <a:pt x="785018" y="43358"/>
                    <a:pt x="784121" y="41009"/>
                    <a:pt x="783431" y="38595"/>
                  </a:cubicBezTo>
                  <a:cubicBezTo>
                    <a:pt x="782532" y="35448"/>
                    <a:pt x="783668" y="31034"/>
                    <a:pt x="781050" y="29070"/>
                  </a:cubicBezTo>
                  <a:cubicBezTo>
                    <a:pt x="779042" y="27564"/>
                    <a:pt x="776287" y="30657"/>
                    <a:pt x="773906" y="31451"/>
                  </a:cubicBezTo>
                  <a:cubicBezTo>
                    <a:pt x="767948" y="55286"/>
                    <a:pt x="776907" y="30832"/>
                    <a:pt x="764381" y="43358"/>
                  </a:cubicBezTo>
                  <a:cubicBezTo>
                    <a:pt x="762606" y="45133"/>
                    <a:pt x="763775" y="48726"/>
                    <a:pt x="762000" y="50501"/>
                  </a:cubicBezTo>
                  <a:cubicBezTo>
                    <a:pt x="760225" y="52276"/>
                    <a:pt x="757163" y="51894"/>
                    <a:pt x="754856" y="52883"/>
                  </a:cubicBezTo>
                  <a:cubicBezTo>
                    <a:pt x="751593" y="54281"/>
                    <a:pt x="748506" y="56058"/>
                    <a:pt x="745331" y="57645"/>
                  </a:cubicBezTo>
                  <a:cubicBezTo>
                    <a:pt x="731680" y="78121"/>
                    <a:pt x="749857" y="54024"/>
                    <a:pt x="733425" y="67170"/>
                  </a:cubicBezTo>
                  <a:cubicBezTo>
                    <a:pt x="718039" y="79479"/>
                    <a:pt x="739472" y="70711"/>
                    <a:pt x="721518" y="76695"/>
                  </a:cubicBezTo>
                  <a:cubicBezTo>
                    <a:pt x="719137" y="78283"/>
                    <a:pt x="717064" y="80480"/>
                    <a:pt x="714375" y="81458"/>
                  </a:cubicBezTo>
                  <a:cubicBezTo>
                    <a:pt x="708224" y="83695"/>
                    <a:pt x="695325" y="86220"/>
                    <a:pt x="695325" y="86220"/>
                  </a:cubicBezTo>
                  <a:cubicBezTo>
                    <a:pt x="692150" y="87808"/>
                    <a:pt x="689344" y="90775"/>
                    <a:pt x="685800" y="90983"/>
                  </a:cubicBezTo>
                  <a:cubicBezTo>
                    <a:pt x="666625" y="92111"/>
                    <a:pt x="660126" y="89922"/>
                    <a:pt x="645318" y="86220"/>
                  </a:cubicBezTo>
                  <a:cubicBezTo>
                    <a:pt x="640534" y="71866"/>
                    <a:pt x="646993" y="85632"/>
                    <a:pt x="633412" y="74314"/>
                  </a:cubicBezTo>
                  <a:cubicBezTo>
                    <a:pt x="631213" y="72482"/>
                    <a:pt x="630482" y="69369"/>
                    <a:pt x="628650" y="67170"/>
                  </a:cubicBezTo>
                  <a:cubicBezTo>
                    <a:pt x="622920" y="60294"/>
                    <a:pt x="621387" y="59946"/>
                    <a:pt x="614362" y="55264"/>
                  </a:cubicBezTo>
                  <a:cubicBezTo>
                    <a:pt x="613568" y="52883"/>
                    <a:pt x="613549" y="50080"/>
                    <a:pt x="611981" y="48120"/>
                  </a:cubicBezTo>
                  <a:cubicBezTo>
                    <a:pt x="610193" y="45885"/>
                    <a:pt x="606861" y="45382"/>
                    <a:pt x="604837" y="43358"/>
                  </a:cubicBezTo>
                  <a:cubicBezTo>
                    <a:pt x="602813" y="41334"/>
                    <a:pt x="601662" y="38595"/>
                    <a:pt x="600075" y="36214"/>
                  </a:cubicBezTo>
                  <a:cubicBezTo>
                    <a:pt x="596476" y="37653"/>
                    <a:pt x="584384" y="41540"/>
                    <a:pt x="581025" y="45739"/>
                  </a:cubicBezTo>
                  <a:cubicBezTo>
                    <a:pt x="571790" y="57284"/>
                    <a:pt x="587083" y="50070"/>
                    <a:pt x="571500" y="55264"/>
                  </a:cubicBezTo>
                  <a:cubicBezTo>
                    <a:pt x="565944" y="60820"/>
                    <a:pt x="561369" y="67574"/>
                    <a:pt x="554831" y="71933"/>
                  </a:cubicBezTo>
                  <a:lnTo>
                    <a:pt x="540543" y="81458"/>
                  </a:lnTo>
                  <a:cubicBezTo>
                    <a:pt x="521493" y="80664"/>
                    <a:pt x="502417" y="80344"/>
                    <a:pt x="483393" y="79076"/>
                  </a:cubicBezTo>
                  <a:cubicBezTo>
                    <a:pt x="478576" y="78755"/>
                    <a:pt x="473518" y="78656"/>
                    <a:pt x="469106" y="76695"/>
                  </a:cubicBezTo>
                  <a:cubicBezTo>
                    <a:pt x="466029" y="75327"/>
                    <a:pt x="464343" y="71932"/>
                    <a:pt x="461962" y="69551"/>
                  </a:cubicBezTo>
                  <a:cubicBezTo>
                    <a:pt x="461168" y="66376"/>
                    <a:pt x="460543" y="63154"/>
                    <a:pt x="459581" y="60026"/>
                  </a:cubicBezTo>
                  <a:cubicBezTo>
                    <a:pt x="457366" y="52829"/>
                    <a:pt x="452437" y="38595"/>
                    <a:pt x="452437" y="38595"/>
                  </a:cubicBezTo>
                  <a:cubicBezTo>
                    <a:pt x="451643" y="25895"/>
                    <a:pt x="451991" y="13072"/>
                    <a:pt x="450056" y="495"/>
                  </a:cubicBezTo>
                  <a:cubicBezTo>
                    <a:pt x="449674" y="-1986"/>
                    <a:pt x="449067" y="5550"/>
                    <a:pt x="447675" y="7639"/>
                  </a:cubicBezTo>
                  <a:cubicBezTo>
                    <a:pt x="445807" y="10441"/>
                    <a:pt x="442912" y="12402"/>
                    <a:pt x="440531" y="14783"/>
                  </a:cubicBezTo>
                  <a:cubicBezTo>
                    <a:pt x="439737" y="17958"/>
                    <a:pt x="440194" y="21752"/>
                    <a:pt x="438150" y="24308"/>
                  </a:cubicBezTo>
                  <a:cubicBezTo>
                    <a:pt x="436582" y="26268"/>
                    <a:pt x="433095" y="25297"/>
                    <a:pt x="431006" y="26689"/>
                  </a:cubicBezTo>
                  <a:cubicBezTo>
                    <a:pt x="428204" y="28557"/>
                    <a:pt x="426602" y="31876"/>
                    <a:pt x="423862" y="33833"/>
                  </a:cubicBezTo>
                  <a:cubicBezTo>
                    <a:pt x="420973" y="35896"/>
                    <a:pt x="417512" y="37008"/>
                    <a:pt x="414337" y="38595"/>
                  </a:cubicBezTo>
                  <a:cubicBezTo>
                    <a:pt x="413543" y="40976"/>
                    <a:pt x="413079" y="43494"/>
                    <a:pt x="411956" y="45739"/>
                  </a:cubicBezTo>
                  <a:cubicBezTo>
                    <a:pt x="410605" y="48440"/>
                    <a:pt x="401126" y="61332"/>
                    <a:pt x="400050" y="62408"/>
                  </a:cubicBezTo>
                  <a:cubicBezTo>
                    <a:pt x="398026" y="64432"/>
                    <a:pt x="395235" y="65507"/>
                    <a:pt x="392906" y="67170"/>
                  </a:cubicBezTo>
                  <a:cubicBezTo>
                    <a:pt x="389676" y="69477"/>
                    <a:pt x="386747" y="72211"/>
                    <a:pt x="383381" y="74314"/>
                  </a:cubicBezTo>
                  <a:cubicBezTo>
                    <a:pt x="377453" y="78019"/>
                    <a:pt x="368217" y="81332"/>
                    <a:pt x="361950" y="83839"/>
                  </a:cubicBezTo>
                  <a:cubicBezTo>
                    <a:pt x="348456" y="83045"/>
                    <a:pt x="334918" y="82803"/>
                    <a:pt x="321468" y="81458"/>
                  </a:cubicBezTo>
                  <a:cubicBezTo>
                    <a:pt x="318971" y="81208"/>
                    <a:pt x="316504" y="80321"/>
                    <a:pt x="314325" y="79076"/>
                  </a:cubicBezTo>
                  <a:cubicBezTo>
                    <a:pt x="310879" y="77107"/>
                    <a:pt x="307975" y="74314"/>
                    <a:pt x="304800" y="71933"/>
                  </a:cubicBezTo>
                  <a:cubicBezTo>
                    <a:pt x="303212" y="69552"/>
                    <a:pt x="300942" y="67504"/>
                    <a:pt x="300037" y="64789"/>
                  </a:cubicBezTo>
                  <a:cubicBezTo>
                    <a:pt x="297723" y="57847"/>
                    <a:pt x="297050" y="50457"/>
                    <a:pt x="295275" y="43358"/>
                  </a:cubicBezTo>
                  <a:cubicBezTo>
                    <a:pt x="294666" y="40923"/>
                    <a:pt x="293687" y="38595"/>
                    <a:pt x="292893" y="36214"/>
                  </a:cubicBezTo>
                  <a:cubicBezTo>
                    <a:pt x="268186" y="52686"/>
                    <a:pt x="305155" y="26333"/>
                    <a:pt x="280987" y="50501"/>
                  </a:cubicBezTo>
                  <a:cubicBezTo>
                    <a:pt x="279212" y="52276"/>
                    <a:pt x="276224" y="52089"/>
                    <a:pt x="273843" y="52883"/>
                  </a:cubicBezTo>
                  <a:cubicBezTo>
                    <a:pt x="271462" y="55264"/>
                    <a:pt x="269440" y="58069"/>
                    <a:pt x="266700" y="60026"/>
                  </a:cubicBezTo>
                  <a:cubicBezTo>
                    <a:pt x="261548" y="63706"/>
                    <a:pt x="255863" y="65226"/>
                    <a:pt x="250031" y="67170"/>
                  </a:cubicBezTo>
                  <a:cubicBezTo>
                    <a:pt x="229562" y="80817"/>
                    <a:pt x="255457" y="64458"/>
                    <a:pt x="235743" y="74314"/>
                  </a:cubicBezTo>
                  <a:cubicBezTo>
                    <a:pt x="233183" y="75594"/>
                    <a:pt x="231279" y="78071"/>
                    <a:pt x="228600" y="79076"/>
                  </a:cubicBezTo>
                  <a:cubicBezTo>
                    <a:pt x="224810" y="80497"/>
                    <a:pt x="220662" y="80664"/>
                    <a:pt x="216693" y="81458"/>
                  </a:cubicBezTo>
                  <a:cubicBezTo>
                    <a:pt x="203199" y="79870"/>
                    <a:pt x="189648" y="78711"/>
                    <a:pt x="176212" y="76695"/>
                  </a:cubicBezTo>
                  <a:cubicBezTo>
                    <a:pt x="173730" y="76323"/>
                    <a:pt x="171313" y="75437"/>
                    <a:pt x="169068" y="74314"/>
                  </a:cubicBezTo>
                  <a:cubicBezTo>
                    <a:pt x="166508" y="73034"/>
                    <a:pt x="164437" y="70921"/>
                    <a:pt x="161925" y="69551"/>
                  </a:cubicBezTo>
                  <a:cubicBezTo>
                    <a:pt x="155692" y="66151"/>
                    <a:pt x="142875" y="60026"/>
                    <a:pt x="142875" y="60026"/>
                  </a:cubicBezTo>
                  <a:cubicBezTo>
                    <a:pt x="141972" y="57318"/>
                    <a:pt x="137936" y="44093"/>
                    <a:pt x="135731" y="43358"/>
                  </a:cubicBezTo>
                  <a:cubicBezTo>
                    <a:pt x="133350" y="42564"/>
                    <a:pt x="134472" y="48256"/>
                    <a:pt x="133350" y="50501"/>
                  </a:cubicBezTo>
                  <a:cubicBezTo>
                    <a:pt x="129041" y="59118"/>
                    <a:pt x="129683" y="57280"/>
                    <a:pt x="121443" y="60026"/>
                  </a:cubicBezTo>
                  <a:cubicBezTo>
                    <a:pt x="119062" y="62407"/>
                    <a:pt x="117366" y="65776"/>
                    <a:pt x="114300" y="67170"/>
                  </a:cubicBezTo>
                  <a:cubicBezTo>
                    <a:pt x="108341" y="69879"/>
                    <a:pt x="101105" y="69006"/>
                    <a:pt x="95250" y="71933"/>
                  </a:cubicBezTo>
                  <a:lnTo>
                    <a:pt x="85725" y="76695"/>
                  </a:lnTo>
                  <a:cubicBezTo>
                    <a:pt x="60325" y="66376"/>
                    <a:pt x="33897" y="58294"/>
                    <a:pt x="9525" y="45739"/>
                  </a:cubicBezTo>
                  <a:cubicBezTo>
                    <a:pt x="6616" y="44240"/>
                    <a:pt x="7853" y="33019"/>
                    <a:pt x="7143" y="36214"/>
                  </a:cubicBezTo>
                  <a:cubicBezTo>
                    <a:pt x="4898" y="46317"/>
                    <a:pt x="6225" y="56925"/>
                    <a:pt x="4762" y="67170"/>
                  </a:cubicBezTo>
                  <a:cubicBezTo>
                    <a:pt x="3836" y="73650"/>
                    <a:pt x="1587" y="79870"/>
                    <a:pt x="0" y="86220"/>
                  </a:cubicBezTo>
                  <a:cubicBezTo>
                    <a:pt x="3175" y="92570"/>
                    <a:pt x="2443" y="104778"/>
                    <a:pt x="9525" y="105270"/>
                  </a:cubicBezTo>
                  <a:cubicBezTo>
                    <a:pt x="23055" y="106210"/>
                    <a:pt x="454017" y="111405"/>
                    <a:pt x="535781" y="112414"/>
                  </a:cubicBezTo>
                  <a:cubicBezTo>
                    <a:pt x="548481" y="114001"/>
                    <a:pt x="561112" y="116305"/>
                    <a:pt x="573881" y="117176"/>
                  </a:cubicBezTo>
                  <a:cubicBezTo>
                    <a:pt x="671512" y="123833"/>
                    <a:pt x="860402" y="115701"/>
                    <a:pt x="912018" y="114795"/>
                  </a:cubicBezTo>
                  <a:cubicBezTo>
                    <a:pt x="911517" y="112288"/>
                    <a:pt x="909188" y="95212"/>
                    <a:pt x="904875" y="93364"/>
                  </a:cubicBezTo>
                  <a:cubicBezTo>
                    <a:pt x="901155" y="91770"/>
                    <a:pt x="896895" y="94763"/>
                    <a:pt x="892968" y="95745"/>
                  </a:cubicBezTo>
                  <a:cubicBezTo>
                    <a:pt x="890533" y="96354"/>
                    <a:pt x="888238" y="97436"/>
                    <a:pt x="885825" y="98126"/>
                  </a:cubicBezTo>
                  <a:cubicBezTo>
                    <a:pt x="882678" y="99025"/>
                    <a:pt x="879475" y="99714"/>
                    <a:pt x="876300" y="100508"/>
                  </a:cubicBezTo>
                  <a:cubicBezTo>
                    <a:pt x="869156" y="99714"/>
                    <a:pt x="861916" y="99536"/>
                    <a:pt x="854868" y="98126"/>
                  </a:cubicBezTo>
                  <a:cubicBezTo>
                    <a:pt x="849946" y="97141"/>
                    <a:pt x="840581" y="93364"/>
                    <a:pt x="840581" y="93364"/>
                  </a:cubicBezTo>
                </a:path>
              </a:pathLst>
            </a:cu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1524000" y="3252596"/>
            <a:ext cx="2344039" cy="252604"/>
            <a:chOff x="5954617" y="4068762"/>
            <a:chExt cx="2344039" cy="252604"/>
          </a:xfrm>
        </p:grpSpPr>
        <p:sp>
          <p:nvSpPr>
            <p:cNvPr id="32" name="Freeform 31"/>
            <p:cNvSpPr/>
            <p:nvPr/>
          </p:nvSpPr>
          <p:spPr>
            <a:xfrm>
              <a:off x="7086600" y="4068762"/>
              <a:ext cx="1212056" cy="251042"/>
            </a:xfrm>
            <a:custGeom>
              <a:avLst/>
              <a:gdLst>
                <a:gd name="connsiteX0" fmla="*/ 912018 w 912018"/>
                <a:gd name="connsiteY0" fmla="*/ 95745 h 119773"/>
                <a:gd name="connsiteX1" fmla="*/ 900112 w 912018"/>
                <a:gd name="connsiteY1" fmla="*/ 98126 h 119773"/>
                <a:gd name="connsiteX2" fmla="*/ 854868 w 912018"/>
                <a:gd name="connsiteY2" fmla="*/ 93364 h 119773"/>
                <a:gd name="connsiteX3" fmla="*/ 835818 w 912018"/>
                <a:gd name="connsiteY3" fmla="*/ 83839 h 119773"/>
                <a:gd name="connsiteX4" fmla="*/ 826293 w 912018"/>
                <a:gd name="connsiteY4" fmla="*/ 79076 h 119773"/>
                <a:gd name="connsiteX5" fmla="*/ 812006 w 912018"/>
                <a:gd name="connsiteY5" fmla="*/ 69551 h 119773"/>
                <a:gd name="connsiteX6" fmla="*/ 804862 w 912018"/>
                <a:gd name="connsiteY6" fmla="*/ 64789 h 119773"/>
                <a:gd name="connsiteX7" fmla="*/ 792956 w 912018"/>
                <a:gd name="connsiteY7" fmla="*/ 48120 h 119773"/>
                <a:gd name="connsiteX8" fmla="*/ 785812 w 912018"/>
                <a:gd name="connsiteY8" fmla="*/ 45739 h 119773"/>
                <a:gd name="connsiteX9" fmla="*/ 783431 w 912018"/>
                <a:gd name="connsiteY9" fmla="*/ 38595 h 119773"/>
                <a:gd name="connsiteX10" fmla="*/ 781050 w 912018"/>
                <a:gd name="connsiteY10" fmla="*/ 29070 h 119773"/>
                <a:gd name="connsiteX11" fmla="*/ 773906 w 912018"/>
                <a:gd name="connsiteY11" fmla="*/ 31451 h 119773"/>
                <a:gd name="connsiteX12" fmla="*/ 764381 w 912018"/>
                <a:gd name="connsiteY12" fmla="*/ 43358 h 119773"/>
                <a:gd name="connsiteX13" fmla="*/ 762000 w 912018"/>
                <a:gd name="connsiteY13" fmla="*/ 50501 h 119773"/>
                <a:gd name="connsiteX14" fmla="*/ 754856 w 912018"/>
                <a:gd name="connsiteY14" fmla="*/ 52883 h 119773"/>
                <a:gd name="connsiteX15" fmla="*/ 745331 w 912018"/>
                <a:gd name="connsiteY15" fmla="*/ 57645 h 119773"/>
                <a:gd name="connsiteX16" fmla="*/ 733425 w 912018"/>
                <a:gd name="connsiteY16" fmla="*/ 67170 h 119773"/>
                <a:gd name="connsiteX17" fmla="*/ 721518 w 912018"/>
                <a:gd name="connsiteY17" fmla="*/ 76695 h 119773"/>
                <a:gd name="connsiteX18" fmla="*/ 714375 w 912018"/>
                <a:gd name="connsiteY18" fmla="*/ 81458 h 119773"/>
                <a:gd name="connsiteX19" fmla="*/ 695325 w 912018"/>
                <a:gd name="connsiteY19" fmla="*/ 86220 h 119773"/>
                <a:gd name="connsiteX20" fmla="*/ 685800 w 912018"/>
                <a:gd name="connsiteY20" fmla="*/ 90983 h 119773"/>
                <a:gd name="connsiteX21" fmla="*/ 645318 w 912018"/>
                <a:gd name="connsiteY21" fmla="*/ 86220 h 119773"/>
                <a:gd name="connsiteX22" fmla="*/ 633412 w 912018"/>
                <a:gd name="connsiteY22" fmla="*/ 74314 h 119773"/>
                <a:gd name="connsiteX23" fmla="*/ 628650 w 912018"/>
                <a:gd name="connsiteY23" fmla="*/ 67170 h 119773"/>
                <a:gd name="connsiteX24" fmla="*/ 614362 w 912018"/>
                <a:gd name="connsiteY24" fmla="*/ 55264 h 119773"/>
                <a:gd name="connsiteX25" fmla="*/ 611981 w 912018"/>
                <a:gd name="connsiteY25" fmla="*/ 48120 h 119773"/>
                <a:gd name="connsiteX26" fmla="*/ 604837 w 912018"/>
                <a:gd name="connsiteY26" fmla="*/ 43358 h 119773"/>
                <a:gd name="connsiteX27" fmla="*/ 600075 w 912018"/>
                <a:gd name="connsiteY27" fmla="*/ 36214 h 119773"/>
                <a:gd name="connsiteX28" fmla="*/ 581025 w 912018"/>
                <a:gd name="connsiteY28" fmla="*/ 45739 h 119773"/>
                <a:gd name="connsiteX29" fmla="*/ 571500 w 912018"/>
                <a:gd name="connsiteY29" fmla="*/ 55264 h 119773"/>
                <a:gd name="connsiteX30" fmla="*/ 554831 w 912018"/>
                <a:gd name="connsiteY30" fmla="*/ 71933 h 119773"/>
                <a:gd name="connsiteX31" fmla="*/ 540543 w 912018"/>
                <a:gd name="connsiteY31" fmla="*/ 81458 h 119773"/>
                <a:gd name="connsiteX32" fmla="*/ 483393 w 912018"/>
                <a:gd name="connsiteY32" fmla="*/ 79076 h 119773"/>
                <a:gd name="connsiteX33" fmla="*/ 469106 w 912018"/>
                <a:gd name="connsiteY33" fmla="*/ 76695 h 119773"/>
                <a:gd name="connsiteX34" fmla="*/ 461962 w 912018"/>
                <a:gd name="connsiteY34" fmla="*/ 69551 h 119773"/>
                <a:gd name="connsiteX35" fmla="*/ 459581 w 912018"/>
                <a:gd name="connsiteY35" fmla="*/ 60026 h 119773"/>
                <a:gd name="connsiteX36" fmla="*/ 452437 w 912018"/>
                <a:gd name="connsiteY36" fmla="*/ 38595 h 119773"/>
                <a:gd name="connsiteX37" fmla="*/ 450056 w 912018"/>
                <a:gd name="connsiteY37" fmla="*/ 495 h 119773"/>
                <a:gd name="connsiteX38" fmla="*/ 447675 w 912018"/>
                <a:gd name="connsiteY38" fmla="*/ 7639 h 119773"/>
                <a:gd name="connsiteX39" fmla="*/ 440531 w 912018"/>
                <a:gd name="connsiteY39" fmla="*/ 14783 h 119773"/>
                <a:gd name="connsiteX40" fmla="*/ 438150 w 912018"/>
                <a:gd name="connsiteY40" fmla="*/ 24308 h 119773"/>
                <a:gd name="connsiteX41" fmla="*/ 431006 w 912018"/>
                <a:gd name="connsiteY41" fmla="*/ 26689 h 119773"/>
                <a:gd name="connsiteX42" fmla="*/ 423862 w 912018"/>
                <a:gd name="connsiteY42" fmla="*/ 33833 h 119773"/>
                <a:gd name="connsiteX43" fmla="*/ 414337 w 912018"/>
                <a:gd name="connsiteY43" fmla="*/ 38595 h 119773"/>
                <a:gd name="connsiteX44" fmla="*/ 411956 w 912018"/>
                <a:gd name="connsiteY44" fmla="*/ 45739 h 119773"/>
                <a:gd name="connsiteX45" fmla="*/ 400050 w 912018"/>
                <a:gd name="connsiteY45" fmla="*/ 62408 h 119773"/>
                <a:gd name="connsiteX46" fmla="*/ 392906 w 912018"/>
                <a:gd name="connsiteY46" fmla="*/ 67170 h 119773"/>
                <a:gd name="connsiteX47" fmla="*/ 383381 w 912018"/>
                <a:gd name="connsiteY47" fmla="*/ 74314 h 119773"/>
                <a:gd name="connsiteX48" fmla="*/ 361950 w 912018"/>
                <a:gd name="connsiteY48" fmla="*/ 83839 h 119773"/>
                <a:gd name="connsiteX49" fmla="*/ 321468 w 912018"/>
                <a:gd name="connsiteY49" fmla="*/ 81458 h 119773"/>
                <a:gd name="connsiteX50" fmla="*/ 314325 w 912018"/>
                <a:gd name="connsiteY50" fmla="*/ 79076 h 119773"/>
                <a:gd name="connsiteX51" fmla="*/ 304800 w 912018"/>
                <a:gd name="connsiteY51" fmla="*/ 71933 h 119773"/>
                <a:gd name="connsiteX52" fmla="*/ 300037 w 912018"/>
                <a:gd name="connsiteY52" fmla="*/ 64789 h 119773"/>
                <a:gd name="connsiteX53" fmla="*/ 295275 w 912018"/>
                <a:gd name="connsiteY53" fmla="*/ 43358 h 119773"/>
                <a:gd name="connsiteX54" fmla="*/ 292893 w 912018"/>
                <a:gd name="connsiteY54" fmla="*/ 36214 h 119773"/>
                <a:gd name="connsiteX55" fmla="*/ 280987 w 912018"/>
                <a:gd name="connsiteY55" fmla="*/ 50501 h 119773"/>
                <a:gd name="connsiteX56" fmla="*/ 273843 w 912018"/>
                <a:gd name="connsiteY56" fmla="*/ 52883 h 119773"/>
                <a:gd name="connsiteX57" fmla="*/ 266700 w 912018"/>
                <a:gd name="connsiteY57" fmla="*/ 60026 h 119773"/>
                <a:gd name="connsiteX58" fmla="*/ 250031 w 912018"/>
                <a:gd name="connsiteY58" fmla="*/ 67170 h 119773"/>
                <a:gd name="connsiteX59" fmla="*/ 235743 w 912018"/>
                <a:gd name="connsiteY59" fmla="*/ 74314 h 119773"/>
                <a:gd name="connsiteX60" fmla="*/ 228600 w 912018"/>
                <a:gd name="connsiteY60" fmla="*/ 79076 h 119773"/>
                <a:gd name="connsiteX61" fmla="*/ 216693 w 912018"/>
                <a:gd name="connsiteY61" fmla="*/ 81458 h 119773"/>
                <a:gd name="connsiteX62" fmla="*/ 176212 w 912018"/>
                <a:gd name="connsiteY62" fmla="*/ 76695 h 119773"/>
                <a:gd name="connsiteX63" fmla="*/ 169068 w 912018"/>
                <a:gd name="connsiteY63" fmla="*/ 74314 h 119773"/>
                <a:gd name="connsiteX64" fmla="*/ 161925 w 912018"/>
                <a:gd name="connsiteY64" fmla="*/ 69551 h 119773"/>
                <a:gd name="connsiteX65" fmla="*/ 142875 w 912018"/>
                <a:gd name="connsiteY65" fmla="*/ 60026 h 119773"/>
                <a:gd name="connsiteX66" fmla="*/ 135731 w 912018"/>
                <a:gd name="connsiteY66" fmla="*/ 43358 h 119773"/>
                <a:gd name="connsiteX67" fmla="*/ 133350 w 912018"/>
                <a:gd name="connsiteY67" fmla="*/ 50501 h 119773"/>
                <a:gd name="connsiteX68" fmla="*/ 121443 w 912018"/>
                <a:gd name="connsiteY68" fmla="*/ 60026 h 119773"/>
                <a:gd name="connsiteX69" fmla="*/ 114300 w 912018"/>
                <a:gd name="connsiteY69" fmla="*/ 67170 h 119773"/>
                <a:gd name="connsiteX70" fmla="*/ 95250 w 912018"/>
                <a:gd name="connsiteY70" fmla="*/ 71933 h 119773"/>
                <a:gd name="connsiteX71" fmla="*/ 85725 w 912018"/>
                <a:gd name="connsiteY71" fmla="*/ 76695 h 119773"/>
                <a:gd name="connsiteX72" fmla="*/ 9525 w 912018"/>
                <a:gd name="connsiteY72" fmla="*/ 45739 h 119773"/>
                <a:gd name="connsiteX73" fmla="*/ 7143 w 912018"/>
                <a:gd name="connsiteY73" fmla="*/ 36214 h 119773"/>
                <a:gd name="connsiteX74" fmla="*/ 4762 w 912018"/>
                <a:gd name="connsiteY74" fmla="*/ 67170 h 119773"/>
                <a:gd name="connsiteX75" fmla="*/ 0 w 912018"/>
                <a:gd name="connsiteY75" fmla="*/ 86220 h 119773"/>
                <a:gd name="connsiteX76" fmla="*/ 9525 w 912018"/>
                <a:gd name="connsiteY76" fmla="*/ 105270 h 119773"/>
                <a:gd name="connsiteX77" fmla="*/ 535781 w 912018"/>
                <a:gd name="connsiteY77" fmla="*/ 112414 h 119773"/>
                <a:gd name="connsiteX78" fmla="*/ 573881 w 912018"/>
                <a:gd name="connsiteY78" fmla="*/ 117176 h 119773"/>
                <a:gd name="connsiteX79" fmla="*/ 912018 w 912018"/>
                <a:gd name="connsiteY79" fmla="*/ 114795 h 119773"/>
                <a:gd name="connsiteX80" fmla="*/ 904875 w 912018"/>
                <a:gd name="connsiteY80" fmla="*/ 93364 h 119773"/>
                <a:gd name="connsiteX81" fmla="*/ 892968 w 912018"/>
                <a:gd name="connsiteY81" fmla="*/ 95745 h 119773"/>
                <a:gd name="connsiteX82" fmla="*/ 885825 w 912018"/>
                <a:gd name="connsiteY82" fmla="*/ 98126 h 119773"/>
                <a:gd name="connsiteX83" fmla="*/ 876300 w 912018"/>
                <a:gd name="connsiteY83" fmla="*/ 100508 h 119773"/>
                <a:gd name="connsiteX84" fmla="*/ 854868 w 912018"/>
                <a:gd name="connsiteY84" fmla="*/ 98126 h 119773"/>
                <a:gd name="connsiteX85" fmla="*/ 840581 w 912018"/>
                <a:gd name="connsiteY85" fmla="*/ 93364 h 11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12018" h="119773">
                  <a:moveTo>
                    <a:pt x="912018" y="95745"/>
                  </a:moveTo>
                  <a:cubicBezTo>
                    <a:pt x="908049" y="96539"/>
                    <a:pt x="904159" y="98126"/>
                    <a:pt x="900112" y="98126"/>
                  </a:cubicBezTo>
                  <a:cubicBezTo>
                    <a:pt x="871523" y="98126"/>
                    <a:pt x="873118" y="97926"/>
                    <a:pt x="854868" y="93364"/>
                  </a:cubicBezTo>
                  <a:lnTo>
                    <a:pt x="835818" y="83839"/>
                  </a:lnTo>
                  <a:cubicBezTo>
                    <a:pt x="832643" y="82251"/>
                    <a:pt x="829247" y="81045"/>
                    <a:pt x="826293" y="79076"/>
                  </a:cubicBezTo>
                  <a:lnTo>
                    <a:pt x="812006" y="69551"/>
                  </a:lnTo>
                  <a:lnTo>
                    <a:pt x="804862" y="64789"/>
                  </a:lnTo>
                  <a:cubicBezTo>
                    <a:pt x="802689" y="61529"/>
                    <a:pt x="795174" y="49968"/>
                    <a:pt x="792956" y="48120"/>
                  </a:cubicBezTo>
                  <a:cubicBezTo>
                    <a:pt x="791028" y="46513"/>
                    <a:pt x="788193" y="46533"/>
                    <a:pt x="785812" y="45739"/>
                  </a:cubicBezTo>
                  <a:cubicBezTo>
                    <a:pt x="785018" y="43358"/>
                    <a:pt x="784121" y="41009"/>
                    <a:pt x="783431" y="38595"/>
                  </a:cubicBezTo>
                  <a:cubicBezTo>
                    <a:pt x="782532" y="35448"/>
                    <a:pt x="783668" y="31034"/>
                    <a:pt x="781050" y="29070"/>
                  </a:cubicBezTo>
                  <a:cubicBezTo>
                    <a:pt x="779042" y="27564"/>
                    <a:pt x="776287" y="30657"/>
                    <a:pt x="773906" y="31451"/>
                  </a:cubicBezTo>
                  <a:cubicBezTo>
                    <a:pt x="767948" y="55286"/>
                    <a:pt x="776907" y="30832"/>
                    <a:pt x="764381" y="43358"/>
                  </a:cubicBezTo>
                  <a:cubicBezTo>
                    <a:pt x="762606" y="45133"/>
                    <a:pt x="763775" y="48726"/>
                    <a:pt x="762000" y="50501"/>
                  </a:cubicBezTo>
                  <a:cubicBezTo>
                    <a:pt x="760225" y="52276"/>
                    <a:pt x="757163" y="51894"/>
                    <a:pt x="754856" y="52883"/>
                  </a:cubicBezTo>
                  <a:cubicBezTo>
                    <a:pt x="751593" y="54281"/>
                    <a:pt x="748506" y="56058"/>
                    <a:pt x="745331" y="57645"/>
                  </a:cubicBezTo>
                  <a:cubicBezTo>
                    <a:pt x="731680" y="78121"/>
                    <a:pt x="749857" y="54024"/>
                    <a:pt x="733425" y="67170"/>
                  </a:cubicBezTo>
                  <a:cubicBezTo>
                    <a:pt x="718039" y="79479"/>
                    <a:pt x="739472" y="70711"/>
                    <a:pt x="721518" y="76695"/>
                  </a:cubicBezTo>
                  <a:cubicBezTo>
                    <a:pt x="719137" y="78283"/>
                    <a:pt x="717064" y="80480"/>
                    <a:pt x="714375" y="81458"/>
                  </a:cubicBezTo>
                  <a:cubicBezTo>
                    <a:pt x="708224" y="83695"/>
                    <a:pt x="695325" y="86220"/>
                    <a:pt x="695325" y="86220"/>
                  </a:cubicBezTo>
                  <a:cubicBezTo>
                    <a:pt x="692150" y="87808"/>
                    <a:pt x="689344" y="90775"/>
                    <a:pt x="685800" y="90983"/>
                  </a:cubicBezTo>
                  <a:cubicBezTo>
                    <a:pt x="666625" y="92111"/>
                    <a:pt x="660126" y="89922"/>
                    <a:pt x="645318" y="86220"/>
                  </a:cubicBezTo>
                  <a:cubicBezTo>
                    <a:pt x="640534" y="71866"/>
                    <a:pt x="646993" y="85632"/>
                    <a:pt x="633412" y="74314"/>
                  </a:cubicBezTo>
                  <a:cubicBezTo>
                    <a:pt x="631213" y="72482"/>
                    <a:pt x="630482" y="69369"/>
                    <a:pt x="628650" y="67170"/>
                  </a:cubicBezTo>
                  <a:cubicBezTo>
                    <a:pt x="622920" y="60294"/>
                    <a:pt x="621387" y="59946"/>
                    <a:pt x="614362" y="55264"/>
                  </a:cubicBezTo>
                  <a:cubicBezTo>
                    <a:pt x="613568" y="52883"/>
                    <a:pt x="613549" y="50080"/>
                    <a:pt x="611981" y="48120"/>
                  </a:cubicBezTo>
                  <a:cubicBezTo>
                    <a:pt x="610193" y="45885"/>
                    <a:pt x="606861" y="45382"/>
                    <a:pt x="604837" y="43358"/>
                  </a:cubicBezTo>
                  <a:cubicBezTo>
                    <a:pt x="602813" y="41334"/>
                    <a:pt x="601662" y="38595"/>
                    <a:pt x="600075" y="36214"/>
                  </a:cubicBezTo>
                  <a:cubicBezTo>
                    <a:pt x="596476" y="37653"/>
                    <a:pt x="584384" y="41540"/>
                    <a:pt x="581025" y="45739"/>
                  </a:cubicBezTo>
                  <a:cubicBezTo>
                    <a:pt x="571790" y="57284"/>
                    <a:pt x="587083" y="50070"/>
                    <a:pt x="571500" y="55264"/>
                  </a:cubicBezTo>
                  <a:cubicBezTo>
                    <a:pt x="565944" y="60820"/>
                    <a:pt x="561369" y="67574"/>
                    <a:pt x="554831" y="71933"/>
                  </a:cubicBezTo>
                  <a:lnTo>
                    <a:pt x="540543" y="81458"/>
                  </a:lnTo>
                  <a:cubicBezTo>
                    <a:pt x="521493" y="80664"/>
                    <a:pt x="502417" y="80344"/>
                    <a:pt x="483393" y="79076"/>
                  </a:cubicBezTo>
                  <a:cubicBezTo>
                    <a:pt x="478576" y="78755"/>
                    <a:pt x="473518" y="78656"/>
                    <a:pt x="469106" y="76695"/>
                  </a:cubicBezTo>
                  <a:cubicBezTo>
                    <a:pt x="466029" y="75327"/>
                    <a:pt x="464343" y="71932"/>
                    <a:pt x="461962" y="69551"/>
                  </a:cubicBezTo>
                  <a:cubicBezTo>
                    <a:pt x="461168" y="66376"/>
                    <a:pt x="460543" y="63154"/>
                    <a:pt x="459581" y="60026"/>
                  </a:cubicBezTo>
                  <a:cubicBezTo>
                    <a:pt x="457366" y="52829"/>
                    <a:pt x="452437" y="38595"/>
                    <a:pt x="452437" y="38595"/>
                  </a:cubicBezTo>
                  <a:cubicBezTo>
                    <a:pt x="451643" y="25895"/>
                    <a:pt x="451991" y="13072"/>
                    <a:pt x="450056" y="495"/>
                  </a:cubicBezTo>
                  <a:cubicBezTo>
                    <a:pt x="449674" y="-1986"/>
                    <a:pt x="449067" y="5550"/>
                    <a:pt x="447675" y="7639"/>
                  </a:cubicBezTo>
                  <a:cubicBezTo>
                    <a:pt x="445807" y="10441"/>
                    <a:pt x="442912" y="12402"/>
                    <a:pt x="440531" y="14783"/>
                  </a:cubicBezTo>
                  <a:cubicBezTo>
                    <a:pt x="439737" y="17958"/>
                    <a:pt x="440194" y="21752"/>
                    <a:pt x="438150" y="24308"/>
                  </a:cubicBezTo>
                  <a:cubicBezTo>
                    <a:pt x="436582" y="26268"/>
                    <a:pt x="433095" y="25297"/>
                    <a:pt x="431006" y="26689"/>
                  </a:cubicBezTo>
                  <a:cubicBezTo>
                    <a:pt x="428204" y="28557"/>
                    <a:pt x="426602" y="31876"/>
                    <a:pt x="423862" y="33833"/>
                  </a:cubicBezTo>
                  <a:cubicBezTo>
                    <a:pt x="420973" y="35896"/>
                    <a:pt x="417512" y="37008"/>
                    <a:pt x="414337" y="38595"/>
                  </a:cubicBezTo>
                  <a:cubicBezTo>
                    <a:pt x="413543" y="40976"/>
                    <a:pt x="413079" y="43494"/>
                    <a:pt x="411956" y="45739"/>
                  </a:cubicBezTo>
                  <a:cubicBezTo>
                    <a:pt x="410605" y="48440"/>
                    <a:pt x="401126" y="61332"/>
                    <a:pt x="400050" y="62408"/>
                  </a:cubicBezTo>
                  <a:cubicBezTo>
                    <a:pt x="398026" y="64432"/>
                    <a:pt x="395235" y="65507"/>
                    <a:pt x="392906" y="67170"/>
                  </a:cubicBezTo>
                  <a:cubicBezTo>
                    <a:pt x="389676" y="69477"/>
                    <a:pt x="386747" y="72211"/>
                    <a:pt x="383381" y="74314"/>
                  </a:cubicBezTo>
                  <a:cubicBezTo>
                    <a:pt x="377453" y="78019"/>
                    <a:pt x="368217" y="81332"/>
                    <a:pt x="361950" y="83839"/>
                  </a:cubicBezTo>
                  <a:cubicBezTo>
                    <a:pt x="348456" y="83045"/>
                    <a:pt x="334918" y="82803"/>
                    <a:pt x="321468" y="81458"/>
                  </a:cubicBezTo>
                  <a:cubicBezTo>
                    <a:pt x="318971" y="81208"/>
                    <a:pt x="316504" y="80321"/>
                    <a:pt x="314325" y="79076"/>
                  </a:cubicBezTo>
                  <a:cubicBezTo>
                    <a:pt x="310879" y="77107"/>
                    <a:pt x="307975" y="74314"/>
                    <a:pt x="304800" y="71933"/>
                  </a:cubicBezTo>
                  <a:cubicBezTo>
                    <a:pt x="303212" y="69552"/>
                    <a:pt x="300942" y="67504"/>
                    <a:pt x="300037" y="64789"/>
                  </a:cubicBezTo>
                  <a:cubicBezTo>
                    <a:pt x="297723" y="57847"/>
                    <a:pt x="297050" y="50457"/>
                    <a:pt x="295275" y="43358"/>
                  </a:cubicBezTo>
                  <a:cubicBezTo>
                    <a:pt x="294666" y="40923"/>
                    <a:pt x="293687" y="38595"/>
                    <a:pt x="292893" y="36214"/>
                  </a:cubicBezTo>
                  <a:cubicBezTo>
                    <a:pt x="268186" y="52686"/>
                    <a:pt x="305155" y="26333"/>
                    <a:pt x="280987" y="50501"/>
                  </a:cubicBezTo>
                  <a:cubicBezTo>
                    <a:pt x="279212" y="52276"/>
                    <a:pt x="276224" y="52089"/>
                    <a:pt x="273843" y="52883"/>
                  </a:cubicBezTo>
                  <a:cubicBezTo>
                    <a:pt x="271462" y="55264"/>
                    <a:pt x="269440" y="58069"/>
                    <a:pt x="266700" y="60026"/>
                  </a:cubicBezTo>
                  <a:cubicBezTo>
                    <a:pt x="261548" y="63706"/>
                    <a:pt x="255863" y="65226"/>
                    <a:pt x="250031" y="67170"/>
                  </a:cubicBezTo>
                  <a:cubicBezTo>
                    <a:pt x="229562" y="80817"/>
                    <a:pt x="255457" y="64458"/>
                    <a:pt x="235743" y="74314"/>
                  </a:cubicBezTo>
                  <a:cubicBezTo>
                    <a:pt x="233183" y="75594"/>
                    <a:pt x="231279" y="78071"/>
                    <a:pt x="228600" y="79076"/>
                  </a:cubicBezTo>
                  <a:cubicBezTo>
                    <a:pt x="224810" y="80497"/>
                    <a:pt x="220662" y="80664"/>
                    <a:pt x="216693" y="81458"/>
                  </a:cubicBezTo>
                  <a:cubicBezTo>
                    <a:pt x="203199" y="79870"/>
                    <a:pt x="189648" y="78711"/>
                    <a:pt x="176212" y="76695"/>
                  </a:cubicBezTo>
                  <a:cubicBezTo>
                    <a:pt x="173730" y="76323"/>
                    <a:pt x="171313" y="75437"/>
                    <a:pt x="169068" y="74314"/>
                  </a:cubicBezTo>
                  <a:cubicBezTo>
                    <a:pt x="166508" y="73034"/>
                    <a:pt x="164437" y="70921"/>
                    <a:pt x="161925" y="69551"/>
                  </a:cubicBezTo>
                  <a:cubicBezTo>
                    <a:pt x="155692" y="66151"/>
                    <a:pt x="142875" y="60026"/>
                    <a:pt x="142875" y="60026"/>
                  </a:cubicBezTo>
                  <a:cubicBezTo>
                    <a:pt x="141972" y="57318"/>
                    <a:pt x="137936" y="44093"/>
                    <a:pt x="135731" y="43358"/>
                  </a:cubicBezTo>
                  <a:cubicBezTo>
                    <a:pt x="133350" y="42564"/>
                    <a:pt x="134472" y="48256"/>
                    <a:pt x="133350" y="50501"/>
                  </a:cubicBezTo>
                  <a:cubicBezTo>
                    <a:pt x="129041" y="59118"/>
                    <a:pt x="129683" y="57280"/>
                    <a:pt x="121443" y="60026"/>
                  </a:cubicBezTo>
                  <a:cubicBezTo>
                    <a:pt x="119062" y="62407"/>
                    <a:pt x="117366" y="65776"/>
                    <a:pt x="114300" y="67170"/>
                  </a:cubicBezTo>
                  <a:cubicBezTo>
                    <a:pt x="108341" y="69879"/>
                    <a:pt x="101105" y="69006"/>
                    <a:pt x="95250" y="71933"/>
                  </a:cubicBezTo>
                  <a:lnTo>
                    <a:pt x="85725" y="76695"/>
                  </a:lnTo>
                  <a:cubicBezTo>
                    <a:pt x="60325" y="66376"/>
                    <a:pt x="33897" y="58294"/>
                    <a:pt x="9525" y="45739"/>
                  </a:cubicBezTo>
                  <a:cubicBezTo>
                    <a:pt x="6616" y="44240"/>
                    <a:pt x="7853" y="33019"/>
                    <a:pt x="7143" y="36214"/>
                  </a:cubicBezTo>
                  <a:cubicBezTo>
                    <a:pt x="4898" y="46317"/>
                    <a:pt x="6225" y="56925"/>
                    <a:pt x="4762" y="67170"/>
                  </a:cubicBezTo>
                  <a:cubicBezTo>
                    <a:pt x="3836" y="73650"/>
                    <a:pt x="1587" y="79870"/>
                    <a:pt x="0" y="86220"/>
                  </a:cubicBezTo>
                  <a:cubicBezTo>
                    <a:pt x="3175" y="92570"/>
                    <a:pt x="2443" y="104778"/>
                    <a:pt x="9525" y="105270"/>
                  </a:cubicBezTo>
                  <a:cubicBezTo>
                    <a:pt x="23055" y="106210"/>
                    <a:pt x="454017" y="111405"/>
                    <a:pt x="535781" y="112414"/>
                  </a:cubicBezTo>
                  <a:cubicBezTo>
                    <a:pt x="548481" y="114001"/>
                    <a:pt x="561112" y="116305"/>
                    <a:pt x="573881" y="117176"/>
                  </a:cubicBezTo>
                  <a:cubicBezTo>
                    <a:pt x="671512" y="123833"/>
                    <a:pt x="860402" y="115701"/>
                    <a:pt x="912018" y="114795"/>
                  </a:cubicBezTo>
                  <a:cubicBezTo>
                    <a:pt x="911517" y="112288"/>
                    <a:pt x="909188" y="95212"/>
                    <a:pt x="904875" y="93364"/>
                  </a:cubicBezTo>
                  <a:cubicBezTo>
                    <a:pt x="901155" y="91770"/>
                    <a:pt x="896895" y="94763"/>
                    <a:pt x="892968" y="95745"/>
                  </a:cubicBezTo>
                  <a:cubicBezTo>
                    <a:pt x="890533" y="96354"/>
                    <a:pt x="888238" y="97436"/>
                    <a:pt x="885825" y="98126"/>
                  </a:cubicBezTo>
                  <a:cubicBezTo>
                    <a:pt x="882678" y="99025"/>
                    <a:pt x="879475" y="99714"/>
                    <a:pt x="876300" y="100508"/>
                  </a:cubicBezTo>
                  <a:cubicBezTo>
                    <a:pt x="869156" y="99714"/>
                    <a:pt x="861916" y="99536"/>
                    <a:pt x="854868" y="98126"/>
                  </a:cubicBezTo>
                  <a:cubicBezTo>
                    <a:pt x="849946" y="97141"/>
                    <a:pt x="840581" y="93364"/>
                    <a:pt x="840581" y="93364"/>
                  </a:cubicBezTo>
                </a:path>
              </a:pathLst>
            </a:cu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5954617" y="4070324"/>
              <a:ext cx="1212056" cy="251042"/>
            </a:xfrm>
            <a:custGeom>
              <a:avLst/>
              <a:gdLst>
                <a:gd name="connsiteX0" fmla="*/ 912018 w 912018"/>
                <a:gd name="connsiteY0" fmla="*/ 95745 h 119773"/>
                <a:gd name="connsiteX1" fmla="*/ 900112 w 912018"/>
                <a:gd name="connsiteY1" fmla="*/ 98126 h 119773"/>
                <a:gd name="connsiteX2" fmla="*/ 854868 w 912018"/>
                <a:gd name="connsiteY2" fmla="*/ 93364 h 119773"/>
                <a:gd name="connsiteX3" fmla="*/ 835818 w 912018"/>
                <a:gd name="connsiteY3" fmla="*/ 83839 h 119773"/>
                <a:gd name="connsiteX4" fmla="*/ 826293 w 912018"/>
                <a:gd name="connsiteY4" fmla="*/ 79076 h 119773"/>
                <a:gd name="connsiteX5" fmla="*/ 812006 w 912018"/>
                <a:gd name="connsiteY5" fmla="*/ 69551 h 119773"/>
                <a:gd name="connsiteX6" fmla="*/ 804862 w 912018"/>
                <a:gd name="connsiteY6" fmla="*/ 64789 h 119773"/>
                <a:gd name="connsiteX7" fmla="*/ 792956 w 912018"/>
                <a:gd name="connsiteY7" fmla="*/ 48120 h 119773"/>
                <a:gd name="connsiteX8" fmla="*/ 785812 w 912018"/>
                <a:gd name="connsiteY8" fmla="*/ 45739 h 119773"/>
                <a:gd name="connsiteX9" fmla="*/ 783431 w 912018"/>
                <a:gd name="connsiteY9" fmla="*/ 38595 h 119773"/>
                <a:gd name="connsiteX10" fmla="*/ 781050 w 912018"/>
                <a:gd name="connsiteY10" fmla="*/ 29070 h 119773"/>
                <a:gd name="connsiteX11" fmla="*/ 773906 w 912018"/>
                <a:gd name="connsiteY11" fmla="*/ 31451 h 119773"/>
                <a:gd name="connsiteX12" fmla="*/ 764381 w 912018"/>
                <a:gd name="connsiteY12" fmla="*/ 43358 h 119773"/>
                <a:gd name="connsiteX13" fmla="*/ 762000 w 912018"/>
                <a:gd name="connsiteY13" fmla="*/ 50501 h 119773"/>
                <a:gd name="connsiteX14" fmla="*/ 754856 w 912018"/>
                <a:gd name="connsiteY14" fmla="*/ 52883 h 119773"/>
                <a:gd name="connsiteX15" fmla="*/ 745331 w 912018"/>
                <a:gd name="connsiteY15" fmla="*/ 57645 h 119773"/>
                <a:gd name="connsiteX16" fmla="*/ 733425 w 912018"/>
                <a:gd name="connsiteY16" fmla="*/ 67170 h 119773"/>
                <a:gd name="connsiteX17" fmla="*/ 721518 w 912018"/>
                <a:gd name="connsiteY17" fmla="*/ 76695 h 119773"/>
                <a:gd name="connsiteX18" fmla="*/ 714375 w 912018"/>
                <a:gd name="connsiteY18" fmla="*/ 81458 h 119773"/>
                <a:gd name="connsiteX19" fmla="*/ 695325 w 912018"/>
                <a:gd name="connsiteY19" fmla="*/ 86220 h 119773"/>
                <a:gd name="connsiteX20" fmla="*/ 685800 w 912018"/>
                <a:gd name="connsiteY20" fmla="*/ 90983 h 119773"/>
                <a:gd name="connsiteX21" fmla="*/ 645318 w 912018"/>
                <a:gd name="connsiteY21" fmla="*/ 86220 h 119773"/>
                <a:gd name="connsiteX22" fmla="*/ 633412 w 912018"/>
                <a:gd name="connsiteY22" fmla="*/ 74314 h 119773"/>
                <a:gd name="connsiteX23" fmla="*/ 628650 w 912018"/>
                <a:gd name="connsiteY23" fmla="*/ 67170 h 119773"/>
                <a:gd name="connsiteX24" fmla="*/ 614362 w 912018"/>
                <a:gd name="connsiteY24" fmla="*/ 55264 h 119773"/>
                <a:gd name="connsiteX25" fmla="*/ 611981 w 912018"/>
                <a:gd name="connsiteY25" fmla="*/ 48120 h 119773"/>
                <a:gd name="connsiteX26" fmla="*/ 604837 w 912018"/>
                <a:gd name="connsiteY26" fmla="*/ 43358 h 119773"/>
                <a:gd name="connsiteX27" fmla="*/ 600075 w 912018"/>
                <a:gd name="connsiteY27" fmla="*/ 36214 h 119773"/>
                <a:gd name="connsiteX28" fmla="*/ 581025 w 912018"/>
                <a:gd name="connsiteY28" fmla="*/ 45739 h 119773"/>
                <a:gd name="connsiteX29" fmla="*/ 571500 w 912018"/>
                <a:gd name="connsiteY29" fmla="*/ 55264 h 119773"/>
                <a:gd name="connsiteX30" fmla="*/ 554831 w 912018"/>
                <a:gd name="connsiteY30" fmla="*/ 71933 h 119773"/>
                <a:gd name="connsiteX31" fmla="*/ 540543 w 912018"/>
                <a:gd name="connsiteY31" fmla="*/ 81458 h 119773"/>
                <a:gd name="connsiteX32" fmla="*/ 483393 w 912018"/>
                <a:gd name="connsiteY32" fmla="*/ 79076 h 119773"/>
                <a:gd name="connsiteX33" fmla="*/ 469106 w 912018"/>
                <a:gd name="connsiteY33" fmla="*/ 76695 h 119773"/>
                <a:gd name="connsiteX34" fmla="*/ 461962 w 912018"/>
                <a:gd name="connsiteY34" fmla="*/ 69551 h 119773"/>
                <a:gd name="connsiteX35" fmla="*/ 459581 w 912018"/>
                <a:gd name="connsiteY35" fmla="*/ 60026 h 119773"/>
                <a:gd name="connsiteX36" fmla="*/ 452437 w 912018"/>
                <a:gd name="connsiteY36" fmla="*/ 38595 h 119773"/>
                <a:gd name="connsiteX37" fmla="*/ 450056 w 912018"/>
                <a:gd name="connsiteY37" fmla="*/ 495 h 119773"/>
                <a:gd name="connsiteX38" fmla="*/ 447675 w 912018"/>
                <a:gd name="connsiteY38" fmla="*/ 7639 h 119773"/>
                <a:gd name="connsiteX39" fmla="*/ 440531 w 912018"/>
                <a:gd name="connsiteY39" fmla="*/ 14783 h 119773"/>
                <a:gd name="connsiteX40" fmla="*/ 438150 w 912018"/>
                <a:gd name="connsiteY40" fmla="*/ 24308 h 119773"/>
                <a:gd name="connsiteX41" fmla="*/ 431006 w 912018"/>
                <a:gd name="connsiteY41" fmla="*/ 26689 h 119773"/>
                <a:gd name="connsiteX42" fmla="*/ 423862 w 912018"/>
                <a:gd name="connsiteY42" fmla="*/ 33833 h 119773"/>
                <a:gd name="connsiteX43" fmla="*/ 414337 w 912018"/>
                <a:gd name="connsiteY43" fmla="*/ 38595 h 119773"/>
                <a:gd name="connsiteX44" fmla="*/ 411956 w 912018"/>
                <a:gd name="connsiteY44" fmla="*/ 45739 h 119773"/>
                <a:gd name="connsiteX45" fmla="*/ 400050 w 912018"/>
                <a:gd name="connsiteY45" fmla="*/ 62408 h 119773"/>
                <a:gd name="connsiteX46" fmla="*/ 392906 w 912018"/>
                <a:gd name="connsiteY46" fmla="*/ 67170 h 119773"/>
                <a:gd name="connsiteX47" fmla="*/ 383381 w 912018"/>
                <a:gd name="connsiteY47" fmla="*/ 74314 h 119773"/>
                <a:gd name="connsiteX48" fmla="*/ 361950 w 912018"/>
                <a:gd name="connsiteY48" fmla="*/ 83839 h 119773"/>
                <a:gd name="connsiteX49" fmla="*/ 321468 w 912018"/>
                <a:gd name="connsiteY49" fmla="*/ 81458 h 119773"/>
                <a:gd name="connsiteX50" fmla="*/ 314325 w 912018"/>
                <a:gd name="connsiteY50" fmla="*/ 79076 h 119773"/>
                <a:gd name="connsiteX51" fmla="*/ 304800 w 912018"/>
                <a:gd name="connsiteY51" fmla="*/ 71933 h 119773"/>
                <a:gd name="connsiteX52" fmla="*/ 300037 w 912018"/>
                <a:gd name="connsiteY52" fmla="*/ 64789 h 119773"/>
                <a:gd name="connsiteX53" fmla="*/ 295275 w 912018"/>
                <a:gd name="connsiteY53" fmla="*/ 43358 h 119773"/>
                <a:gd name="connsiteX54" fmla="*/ 292893 w 912018"/>
                <a:gd name="connsiteY54" fmla="*/ 36214 h 119773"/>
                <a:gd name="connsiteX55" fmla="*/ 280987 w 912018"/>
                <a:gd name="connsiteY55" fmla="*/ 50501 h 119773"/>
                <a:gd name="connsiteX56" fmla="*/ 273843 w 912018"/>
                <a:gd name="connsiteY56" fmla="*/ 52883 h 119773"/>
                <a:gd name="connsiteX57" fmla="*/ 266700 w 912018"/>
                <a:gd name="connsiteY57" fmla="*/ 60026 h 119773"/>
                <a:gd name="connsiteX58" fmla="*/ 250031 w 912018"/>
                <a:gd name="connsiteY58" fmla="*/ 67170 h 119773"/>
                <a:gd name="connsiteX59" fmla="*/ 235743 w 912018"/>
                <a:gd name="connsiteY59" fmla="*/ 74314 h 119773"/>
                <a:gd name="connsiteX60" fmla="*/ 228600 w 912018"/>
                <a:gd name="connsiteY60" fmla="*/ 79076 h 119773"/>
                <a:gd name="connsiteX61" fmla="*/ 216693 w 912018"/>
                <a:gd name="connsiteY61" fmla="*/ 81458 h 119773"/>
                <a:gd name="connsiteX62" fmla="*/ 176212 w 912018"/>
                <a:gd name="connsiteY62" fmla="*/ 76695 h 119773"/>
                <a:gd name="connsiteX63" fmla="*/ 169068 w 912018"/>
                <a:gd name="connsiteY63" fmla="*/ 74314 h 119773"/>
                <a:gd name="connsiteX64" fmla="*/ 161925 w 912018"/>
                <a:gd name="connsiteY64" fmla="*/ 69551 h 119773"/>
                <a:gd name="connsiteX65" fmla="*/ 142875 w 912018"/>
                <a:gd name="connsiteY65" fmla="*/ 60026 h 119773"/>
                <a:gd name="connsiteX66" fmla="*/ 135731 w 912018"/>
                <a:gd name="connsiteY66" fmla="*/ 43358 h 119773"/>
                <a:gd name="connsiteX67" fmla="*/ 133350 w 912018"/>
                <a:gd name="connsiteY67" fmla="*/ 50501 h 119773"/>
                <a:gd name="connsiteX68" fmla="*/ 121443 w 912018"/>
                <a:gd name="connsiteY68" fmla="*/ 60026 h 119773"/>
                <a:gd name="connsiteX69" fmla="*/ 114300 w 912018"/>
                <a:gd name="connsiteY69" fmla="*/ 67170 h 119773"/>
                <a:gd name="connsiteX70" fmla="*/ 95250 w 912018"/>
                <a:gd name="connsiteY70" fmla="*/ 71933 h 119773"/>
                <a:gd name="connsiteX71" fmla="*/ 85725 w 912018"/>
                <a:gd name="connsiteY71" fmla="*/ 76695 h 119773"/>
                <a:gd name="connsiteX72" fmla="*/ 9525 w 912018"/>
                <a:gd name="connsiteY72" fmla="*/ 45739 h 119773"/>
                <a:gd name="connsiteX73" fmla="*/ 7143 w 912018"/>
                <a:gd name="connsiteY73" fmla="*/ 36214 h 119773"/>
                <a:gd name="connsiteX74" fmla="*/ 4762 w 912018"/>
                <a:gd name="connsiteY74" fmla="*/ 67170 h 119773"/>
                <a:gd name="connsiteX75" fmla="*/ 0 w 912018"/>
                <a:gd name="connsiteY75" fmla="*/ 86220 h 119773"/>
                <a:gd name="connsiteX76" fmla="*/ 9525 w 912018"/>
                <a:gd name="connsiteY76" fmla="*/ 105270 h 119773"/>
                <a:gd name="connsiteX77" fmla="*/ 535781 w 912018"/>
                <a:gd name="connsiteY77" fmla="*/ 112414 h 119773"/>
                <a:gd name="connsiteX78" fmla="*/ 573881 w 912018"/>
                <a:gd name="connsiteY78" fmla="*/ 117176 h 119773"/>
                <a:gd name="connsiteX79" fmla="*/ 912018 w 912018"/>
                <a:gd name="connsiteY79" fmla="*/ 114795 h 119773"/>
                <a:gd name="connsiteX80" fmla="*/ 904875 w 912018"/>
                <a:gd name="connsiteY80" fmla="*/ 93364 h 119773"/>
                <a:gd name="connsiteX81" fmla="*/ 892968 w 912018"/>
                <a:gd name="connsiteY81" fmla="*/ 95745 h 119773"/>
                <a:gd name="connsiteX82" fmla="*/ 885825 w 912018"/>
                <a:gd name="connsiteY82" fmla="*/ 98126 h 119773"/>
                <a:gd name="connsiteX83" fmla="*/ 876300 w 912018"/>
                <a:gd name="connsiteY83" fmla="*/ 100508 h 119773"/>
                <a:gd name="connsiteX84" fmla="*/ 854868 w 912018"/>
                <a:gd name="connsiteY84" fmla="*/ 98126 h 119773"/>
                <a:gd name="connsiteX85" fmla="*/ 840581 w 912018"/>
                <a:gd name="connsiteY85" fmla="*/ 93364 h 11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12018" h="119773">
                  <a:moveTo>
                    <a:pt x="912018" y="95745"/>
                  </a:moveTo>
                  <a:cubicBezTo>
                    <a:pt x="908049" y="96539"/>
                    <a:pt x="904159" y="98126"/>
                    <a:pt x="900112" y="98126"/>
                  </a:cubicBezTo>
                  <a:cubicBezTo>
                    <a:pt x="871523" y="98126"/>
                    <a:pt x="873118" y="97926"/>
                    <a:pt x="854868" y="93364"/>
                  </a:cubicBezTo>
                  <a:lnTo>
                    <a:pt x="835818" y="83839"/>
                  </a:lnTo>
                  <a:cubicBezTo>
                    <a:pt x="832643" y="82251"/>
                    <a:pt x="829247" y="81045"/>
                    <a:pt x="826293" y="79076"/>
                  </a:cubicBezTo>
                  <a:lnTo>
                    <a:pt x="812006" y="69551"/>
                  </a:lnTo>
                  <a:lnTo>
                    <a:pt x="804862" y="64789"/>
                  </a:lnTo>
                  <a:cubicBezTo>
                    <a:pt x="802689" y="61529"/>
                    <a:pt x="795174" y="49968"/>
                    <a:pt x="792956" y="48120"/>
                  </a:cubicBezTo>
                  <a:cubicBezTo>
                    <a:pt x="791028" y="46513"/>
                    <a:pt x="788193" y="46533"/>
                    <a:pt x="785812" y="45739"/>
                  </a:cubicBezTo>
                  <a:cubicBezTo>
                    <a:pt x="785018" y="43358"/>
                    <a:pt x="784121" y="41009"/>
                    <a:pt x="783431" y="38595"/>
                  </a:cubicBezTo>
                  <a:cubicBezTo>
                    <a:pt x="782532" y="35448"/>
                    <a:pt x="783668" y="31034"/>
                    <a:pt x="781050" y="29070"/>
                  </a:cubicBezTo>
                  <a:cubicBezTo>
                    <a:pt x="779042" y="27564"/>
                    <a:pt x="776287" y="30657"/>
                    <a:pt x="773906" y="31451"/>
                  </a:cubicBezTo>
                  <a:cubicBezTo>
                    <a:pt x="767948" y="55286"/>
                    <a:pt x="776907" y="30832"/>
                    <a:pt x="764381" y="43358"/>
                  </a:cubicBezTo>
                  <a:cubicBezTo>
                    <a:pt x="762606" y="45133"/>
                    <a:pt x="763775" y="48726"/>
                    <a:pt x="762000" y="50501"/>
                  </a:cubicBezTo>
                  <a:cubicBezTo>
                    <a:pt x="760225" y="52276"/>
                    <a:pt x="757163" y="51894"/>
                    <a:pt x="754856" y="52883"/>
                  </a:cubicBezTo>
                  <a:cubicBezTo>
                    <a:pt x="751593" y="54281"/>
                    <a:pt x="748506" y="56058"/>
                    <a:pt x="745331" y="57645"/>
                  </a:cubicBezTo>
                  <a:cubicBezTo>
                    <a:pt x="731680" y="78121"/>
                    <a:pt x="749857" y="54024"/>
                    <a:pt x="733425" y="67170"/>
                  </a:cubicBezTo>
                  <a:cubicBezTo>
                    <a:pt x="718039" y="79479"/>
                    <a:pt x="739472" y="70711"/>
                    <a:pt x="721518" y="76695"/>
                  </a:cubicBezTo>
                  <a:cubicBezTo>
                    <a:pt x="719137" y="78283"/>
                    <a:pt x="717064" y="80480"/>
                    <a:pt x="714375" y="81458"/>
                  </a:cubicBezTo>
                  <a:cubicBezTo>
                    <a:pt x="708224" y="83695"/>
                    <a:pt x="695325" y="86220"/>
                    <a:pt x="695325" y="86220"/>
                  </a:cubicBezTo>
                  <a:cubicBezTo>
                    <a:pt x="692150" y="87808"/>
                    <a:pt x="689344" y="90775"/>
                    <a:pt x="685800" y="90983"/>
                  </a:cubicBezTo>
                  <a:cubicBezTo>
                    <a:pt x="666625" y="92111"/>
                    <a:pt x="660126" y="89922"/>
                    <a:pt x="645318" y="86220"/>
                  </a:cubicBezTo>
                  <a:cubicBezTo>
                    <a:pt x="640534" y="71866"/>
                    <a:pt x="646993" y="85632"/>
                    <a:pt x="633412" y="74314"/>
                  </a:cubicBezTo>
                  <a:cubicBezTo>
                    <a:pt x="631213" y="72482"/>
                    <a:pt x="630482" y="69369"/>
                    <a:pt x="628650" y="67170"/>
                  </a:cubicBezTo>
                  <a:cubicBezTo>
                    <a:pt x="622920" y="60294"/>
                    <a:pt x="621387" y="59946"/>
                    <a:pt x="614362" y="55264"/>
                  </a:cubicBezTo>
                  <a:cubicBezTo>
                    <a:pt x="613568" y="52883"/>
                    <a:pt x="613549" y="50080"/>
                    <a:pt x="611981" y="48120"/>
                  </a:cubicBezTo>
                  <a:cubicBezTo>
                    <a:pt x="610193" y="45885"/>
                    <a:pt x="606861" y="45382"/>
                    <a:pt x="604837" y="43358"/>
                  </a:cubicBezTo>
                  <a:cubicBezTo>
                    <a:pt x="602813" y="41334"/>
                    <a:pt x="601662" y="38595"/>
                    <a:pt x="600075" y="36214"/>
                  </a:cubicBezTo>
                  <a:cubicBezTo>
                    <a:pt x="596476" y="37653"/>
                    <a:pt x="584384" y="41540"/>
                    <a:pt x="581025" y="45739"/>
                  </a:cubicBezTo>
                  <a:cubicBezTo>
                    <a:pt x="571790" y="57284"/>
                    <a:pt x="587083" y="50070"/>
                    <a:pt x="571500" y="55264"/>
                  </a:cubicBezTo>
                  <a:cubicBezTo>
                    <a:pt x="565944" y="60820"/>
                    <a:pt x="561369" y="67574"/>
                    <a:pt x="554831" y="71933"/>
                  </a:cubicBezTo>
                  <a:lnTo>
                    <a:pt x="540543" y="81458"/>
                  </a:lnTo>
                  <a:cubicBezTo>
                    <a:pt x="521493" y="80664"/>
                    <a:pt x="502417" y="80344"/>
                    <a:pt x="483393" y="79076"/>
                  </a:cubicBezTo>
                  <a:cubicBezTo>
                    <a:pt x="478576" y="78755"/>
                    <a:pt x="473518" y="78656"/>
                    <a:pt x="469106" y="76695"/>
                  </a:cubicBezTo>
                  <a:cubicBezTo>
                    <a:pt x="466029" y="75327"/>
                    <a:pt x="464343" y="71932"/>
                    <a:pt x="461962" y="69551"/>
                  </a:cubicBezTo>
                  <a:cubicBezTo>
                    <a:pt x="461168" y="66376"/>
                    <a:pt x="460543" y="63154"/>
                    <a:pt x="459581" y="60026"/>
                  </a:cubicBezTo>
                  <a:cubicBezTo>
                    <a:pt x="457366" y="52829"/>
                    <a:pt x="452437" y="38595"/>
                    <a:pt x="452437" y="38595"/>
                  </a:cubicBezTo>
                  <a:cubicBezTo>
                    <a:pt x="451643" y="25895"/>
                    <a:pt x="451991" y="13072"/>
                    <a:pt x="450056" y="495"/>
                  </a:cubicBezTo>
                  <a:cubicBezTo>
                    <a:pt x="449674" y="-1986"/>
                    <a:pt x="449067" y="5550"/>
                    <a:pt x="447675" y="7639"/>
                  </a:cubicBezTo>
                  <a:cubicBezTo>
                    <a:pt x="445807" y="10441"/>
                    <a:pt x="442912" y="12402"/>
                    <a:pt x="440531" y="14783"/>
                  </a:cubicBezTo>
                  <a:cubicBezTo>
                    <a:pt x="439737" y="17958"/>
                    <a:pt x="440194" y="21752"/>
                    <a:pt x="438150" y="24308"/>
                  </a:cubicBezTo>
                  <a:cubicBezTo>
                    <a:pt x="436582" y="26268"/>
                    <a:pt x="433095" y="25297"/>
                    <a:pt x="431006" y="26689"/>
                  </a:cubicBezTo>
                  <a:cubicBezTo>
                    <a:pt x="428204" y="28557"/>
                    <a:pt x="426602" y="31876"/>
                    <a:pt x="423862" y="33833"/>
                  </a:cubicBezTo>
                  <a:cubicBezTo>
                    <a:pt x="420973" y="35896"/>
                    <a:pt x="417512" y="37008"/>
                    <a:pt x="414337" y="38595"/>
                  </a:cubicBezTo>
                  <a:cubicBezTo>
                    <a:pt x="413543" y="40976"/>
                    <a:pt x="413079" y="43494"/>
                    <a:pt x="411956" y="45739"/>
                  </a:cubicBezTo>
                  <a:cubicBezTo>
                    <a:pt x="410605" y="48440"/>
                    <a:pt x="401126" y="61332"/>
                    <a:pt x="400050" y="62408"/>
                  </a:cubicBezTo>
                  <a:cubicBezTo>
                    <a:pt x="398026" y="64432"/>
                    <a:pt x="395235" y="65507"/>
                    <a:pt x="392906" y="67170"/>
                  </a:cubicBezTo>
                  <a:cubicBezTo>
                    <a:pt x="389676" y="69477"/>
                    <a:pt x="386747" y="72211"/>
                    <a:pt x="383381" y="74314"/>
                  </a:cubicBezTo>
                  <a:cubicBezTo>
                    <a:pt x="377453" y="78019"/>
                    <a:pt x="368217" y="81332"/>
                    <a:pt x="361950" y="83839"/>
                  </a:cubicBezTo>
                  <a:cubicBezTo>
                    <a:pt x="348456" y="83045"/>
                    <a:pt x="334918" y="82803"/>
                    <a:pt x="321468" y="81458"/>
                  </a:cubicBezTo>
                  <a:cubicBezTo>
                    <a:pt x="318971" y="81208"/>
                    <a:pt x="316504" y="80321"/>
                    <a:pt x="314325" y="79076"/>
                  </a:cubicBezTo>
                  <a:cubicBezTo>
                    <a:pt x="310879" y="77107"/>
                    <a:pt x="307975" y="74314"/>
                    <a:pt x="304800" y="71933"/>
                  </a:cubicBezTo>
                  <a:cubicBezTo>
                    <a:pt x="303212" y="69552"/>
                    <a:pt x="300942" y="67504"/>
                    <a:pt x="300037" y="64789"/>
                  </a:cubicBezTo>
                  <a:cubicBezTo>
                    <a:pt x="297723" y="57847"/>
                    <a:pt x="297050" y="50457"/>
                    <a:pt x="295275" y="43358"/>
                  </a:cubicBezTo>
                  <a:cubicBezTo>
                    <a:pt x="294666" y="40923"/>
                    <a:pt x="293687" y="38595"/>
                    <a:pt x="292893" y="36214"/>
                  </a:cubicBezTo>
                  <a:cubicBezTo>
                    <a:pt x="268186" y="52686"/>
                    <a:pt x="305155" y="26333"/>
                    <a:pt x="280987" y="50501"/>
                  </a:cubicBezTo>
                  <a:cubicBezTo>
                    <a:pt x="279212" y="52276"/>
                    <a:pt x="276224" y="52089"/>
                    <a:pt x="273843" y="52883"/>
                  </a:cubicBezTo>
                  <a:cubicBezTo>
                    <a:pt x="271462" y="55264"/>
                    <a:pt x="269440" y="58069"/>
                    <a:pt x="266700" y="60026"/>
                  </a:cubicBezTo>
                  <a:cubicBezTo>
                    <a:pt x="261548" y="63706"/>
                    <a:pt x="255863" y="65226"/>
                    <a:pt x="250031" y="67170"/>
                  </a:cubicBezTo>
                  <a:cubicBezTo>
                    <a:pt x="229562" y="80817"/>
                    <a:pt x="255457" y="64458"/>
                    <a:pt x="235743" y="74314"/>
                  </a:cubicBezTo>
                  <a:cubicBezTo>
                    <a:pt x="233183" y="75594"/>
                    <a:pt x="231279" y="78071"/>
                    <a:pt x="228600" y="79076"/>
                  </a:cubicBezTo>
                  <a:cubicBezTo>
                    <a:pt x="224810" y="80497"/>
                    <a:pt x="220662" y="80664"/>
                    <a:pt x="216693" y="81458"/>
                  </a:cubicBezTo>
                  <a:cubicBezTo>
                    <a:pt x="203199" y="79870"/>
                    <a:pt x="189648" y="78711"/>
                    <a:pt x="176212" y="76695"/>
                  </a:cubicBezTo>
                  <a:cubicBezTo>
                    <a:pt x="173730" y="76323"/>
                    <a:pt x="171313" y="75437"/>
                    <a:pt x="169068" y="74314"/>
                  </a:cubicBezTo>
                  <a:cubicBezTo>
                    <a:pt x="166508" y="73034"/>
                    <a:pt x="164437" y="70921"/>
                    <a:pt x="161925" y="69551"/>
                  </a:cubicBezTo>
                  <a:cubicBezTo>
                    <a:pt x="155692" y="66151"/>
                    <a:pt x="142875" y="60026"/>
                    <a:pt x="142875" y="60026"/>
                  </a:cubicBezTo>
                  <a:cubicBezTo>
                    <a:pt x="141972" y="57318"/>
                    <a:pt x="137936" y="44093"/>
                    <a:pt x="135731" y="43358"/>
                  </a:cubicBezTo>
                  <a:cubicBezTo>
                    <a:pt x="133350" y="42564"/>
                    <a:pt x="134472" y="48256"/>
                    <a:pt x="133350" y="50501"/>
                  </a:cubicBezTo>
                  <a:cubicBezTo>
                    <a:pt x="129041" y="59118"/>
                    <a:pt x="129683" y="57280"/>
                    <a:pt x="121443" y="60026"/>
                  </a:cubicBezTo>
                  <a:cubicBezTo>
                    <a:pt x="119062" y="62407"/>
                    <a:pt x="117366" y="65776"/>
                    <a:pt x="114300" y="67170"/>
                  </a:cubicBezTo>
                  <a:cubicBezTo>
                    <a:pt x="108341" y="69879"/>
                    <a:pt x="101105" y="69006"/>
                    <a:pt x="95250" y="71933"/>
                  </a:cubicBezTo>
                  <a:lnTo>
                    <a:pt x="85725" y="76695"/>
                  </a:lnTo>
                  <a:cubicBezTo>
                    <a:pt x="60325" y="66376"/>
                    <a:pt x="33897" y="58294"/>
                    <a:pt x="9525" y="45739"/>
                  </a:cubicBezTo>
                  <a:cubicBezTo>
                    <a:pt x="6616" y="44240"/>
                    <a:pt x="7853" y="33019"/>
                    <a:pt x="7143" y="36214"/>
                  </a:cubicBezTo>
                  <a:cubicBezTo>
                    <a:pt x="4898" y="46317"/>
                    <a:pt x="6225" y="56925"/>
                    <a:pt x="4762" y="67170"/>
                  </a:cubicBezTo>
                  <a:cubicBezTo>
                    <a:pt x="3836" y="73650"/>
                    <a:pt x="1587" y="79870"/>
                    <a:pt x="0" y="86220"/>
                  </a:cubicBezTo>
                  <a:cubicBezTo>
                    <a:pt x="3175" y="92570"/>
                    <a:pt x="2443" y="104778"/>
                    <a:pt x="9525" y="105270"/>
                  </a:cubicBezTo>
                  <a:cubicBezTo>
                    <a:pt x="23055" y="106210"/>
                    <a:pt x="454017" y="111405"/>
                    <a:pt x="535781" y="112414"/>
                  </a:cubicBezTo>
                  <a:cubicBezTo>
                    <a:pt x="548481" y="114001"/>
                    <a:pt x="561112" y="116305"/>
                    <a:pt x="573881" y="117176"/>
                  </a:cubicBezTo>
                  <a:cubicBezTo>
                    <a:pt x="671512" y="123833"/>
                    <a:pt x="860402" y="115701"/>
                    <a:pt x="912018" y="114795"/>
                  </a:cubicBezTo>
                  <a:cubicBezTo>
                    <a:pt x="911517" y="112288"/>
                    <a:pt x="909188" y="95212"/>
                    <a:pt x="904875" y="93364"/>
                  </a:cubicBezTo>
                  <a:cubicBezTo>
                    <a:pt x="901155" y="91770"/>
                    <a:pt x="896895" y="94763"/>
                    <a:pt x="892968" y="95745"/>
                  </a:cubicBezTo>
                  <a:cubicBezTo>
                    <a:pt x="890533" y="96354"/>
                    <a:pt x="888238" y="97436"/>
                    <a:pt x="885825" y="98126"/>
                  </a:cubicBezTo>
                  <a:cubicBezTo>
                    <a:pt x="882678" y="99025"/>
                    <a:pt x="879475" y="99714"/>
                    <a:pt x="876300" y="100508"/>
                  </a:cubicBezTo>
                  <a:cubicBezTo>
                    <a:pt x="869156" y="99714"/>
                    <a:pt x="861916" y="99536"/>
                    <a:pt x="854868" y="98126"/>
                  </a:cubicBezTo>
                  <a:cubicBezTo>
                    <a:pt x="849946" y="97141"/>
                    <a:pt x="840581" y="93364"/>
                    <a:pt x="840581" y="93364"/>
                  </a:cubicBezTo>
                </a:path>
              </a:pathLst>
            </a:cu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Freeform 33"/>
          <p:cNvSpPr/>
          <p:nvPr/>
        </p:nvSpPr>
        <p:spPr>
          <a:xfrm>
            <a:off x="749147" y="3228980"/>
            <a:ext cx="1212056" cy="251042"/>
          </a:xfrm>
          <a:custGeom>
            <a:avLst/>
            <a:gdLst>
              <a:gd name="connsiteX0" fmla="*/ 912018 w 912018"/>
              <a:gd name="connsiteY0" fmla="*/ 95745 h 119773"/>
              <a:gd name="connsiteX1" fmla="*/ 900112 w 912018"/>
              <a:gd name="connsiteY1" fmla="*/ 98126 h 119773"/>
              <a:gd name="connsiteX2" fmla="*/ 854868 w 912018"/>
              <a:gd name="connsiteY2" fmla="*/ 93364 h 119773"/>
              <a:gd name="connsiteX3" fmla="*/ 835818 w 912018"/>
              <a:gd name="connsiteY3" fmla="*/ 83839 h 119773"/>
              <a:gd name="connsiteX4" fmla="*/ 826293 w 912018"/>
              <a:gd name="connsiteY4" fmla="*/ 79076 h 119773"/>
              <a:gd name="connsiteX5" fmla="*/ 812006 w 912018"/>
              <a:gd name="connsiteY5" fmla="*/ 69551 h 119773"/>
              <a:gd name="connsiteX6" fmla="*/ 804862 w 912018"/>
              <a:gd name="connsiteY6" fmla="*/ 64789 h 119773"/>
              <a:gd name="connsiteX7" fmla="*/ 792956 w 912018"/>
              <a:gd name="connsiteY7" fmla="*/ 48120 h 119773"/>
              <a:gd name="connsiteX8" fmla="*/ 785812 w 912018"/>
              <a:gd name="connsiteY8" fmla="*/ 45739 h 119773"/>
              <a:gd name="connsiteX9" fmla="*/ 783431 w 912018"/>
              <a:gd name="connsiteY9" fmla="*/ 38595 h 119773"/>
              <a:gd name="connsiteX10" fmla="*/ 781050 w 912018"/>
              <a:gd name="connsiteY10" fmla="*/ 29070 h 119773"/>
              <a:gd name="connsiteX11" fmla="*/ 773906 w 912018"/>
              <a:gd name="connsiteY11" fmla="*/ 31451 h 119773"/>
              <a:gd name="connsiteX12" fmla="*/ 764381 w 912018"/>
              <a:gd name="connsiteY12" fmla="*/ 43358 h 119773"/>
              <a:gd name="connsiteX13" fmla="*/ 762000 w 912018"/>
              <a:gd name="connsiteY13" fmla="*/ 50501 h 119773"/>
              <a:gd name="connsiteX14" fmla="*/ 754856 w 912018"/>
              <a:gd name="connsiteY14" fmla="*/ 52883 h 119773"/>
              <a:gd name="connsiteX15" fmla="*/ 745331 w 912018"/>
              <a:gd name="connsiteY15" fmla="*/ 57645 h 119773"/>
              <a:gd name="connsiteX16" fmla="*/ 733425 w 912018"/>
              <a:gd name="connsiteY16" fmla="*/ 67170 h 119773"/>
              <a:gd name="connsiteX17" fmla="*/ 721518 w 912018"/>
              <a:gd name="connsiteY17" fmla="*/ 76695 h 119773"/>
              <a:gd name="connsiteX18" fmla="*/ 714375 w 912018"/>
              <a:gd name="connsiteY18" fmla="*/ 81458 h 119773"/>
              <a:gd name="connsiteX19" fmla="*/ 695325 w 912018"/>
              <a:gd name="connsiteY19" fmla="*/ 86220 h 119773"/>
              <a:gd name="connsiteX20" fmla="*/ 685800 w 912018"/>
              <a:gd name="connsiteY20" fmla="*/ 90983 h 119773"/>
              <a:gd name="connsiteX21" fmla="*/ 645318 w 912018"/>
              <a:gd name="connsiteY21" fmla="*/ 86220 h 119773"/>
              <a:gd name="connsiteX22" fmla="*/ 633412 w 912018"/>
              <a:gd name="connsiteY22" fmla="*/ 74314 h 119773"/>
              <a:gd name="connsiteX23" fmla="*/ 628650 w 912018"/>
              <a:gd name="connsiteY23" fmla="*/ 67170 h 119773"/>
              <a:gd name="connsiteX24" fmla="*/ 614362 w 912018"/>
              <a:gd name="connsiteY24" fmla="*/ 55264 h 119773"/>
              <a:gd name="connsiteX25" fmla="*/ 611981 w 912018"/>
              <a:gd name="connsiteY25" fmla="*/ 48120 h 119773"/>
              <a:gd name="connsiteX26" fmla="*/ 604837 w 912018"/>
              <a:gd name="connsiteY26" fmla="*/ 43358 h 119773"/>
              <a:gd name="connsiteX27" fmla="*/ 600075 w 912018"/>
              <a:gd name="connsiteY27" fmla="*/ 36214 h 119773"/>
              <a:gd name="connsiteX28" fmla="*/ 581025 w 912018"/>
              <a:gd name="connsiteY28" fmla="*/ 45739 h 119773"/>
              <a:gd name="connsiteX29" fmla="*/ 571500 w 912018"/>
              <a:gd name="connsiteY29" fmla="*/ 55264 h 119773"/>
              <a:gd name="connsiteX30" fmla="*/ 554831 w 912018"/>
              <a:gd name="connsiteY30" fmla="*/ 71933 h 119773"/>
              <a:gd name="connsiteX31" fmla="*/ 540543 w 912018"/>
              <a:gd name="connsiteY31" fmla="*/ 81458 h 119773"/>
              <a:gd name="connsiteX32" fmla="*/ 483393 w 912018"/>
              <a:gd name="connsiteY32" fmla="*/ 79076 h 119773"/>
              <a:gd name="connsiteX33" fmla="*/ 469106 w 912018"/>
              <a:gd name="connsiteY33" fmla="*/ 76695 h 119773"/>
              <a:gd name="connsiteX34" fmla="*/ 461962 w 912018"/>
              <a:gd name="connsiteY34" fmla="*/ 69551 h 119773"/>
              <a:gd name="connsiteX35" fmla="*/ 459581 w 912018"/>
              <a:gd name="connsiteY35" fmla="*/ 60026 h 119773"/>
              <a:gd name="connsiteX36" fmla="*/ 452437 w 912018"/>
              <a:gd name="connsiteY36" fmla="*/ 38595 h 119773"/>
              <a:gd name="connsiteX37" fmla="*/ 450056 w 912018"/>
              <a:gd name="connsiteY37" fmla="*/ 495 h 119773"/>
              <a:gd name="connsiteX38" fmla="*/ 447675 w 912018"/>
              <a:gd name="connsiteY38" fmla="*/ 7639 h 119773"/>
              <a:gd name="connsiteX39" fmla="*/ 440531 w 912018"/>
              <a:gd name="connsiteY39" fmla="*/ 14783 h 119773"/>
              <a:gd name="connsiteX40" fmla="*/ 438150 w 912018"/>
              <a:gd name="connsiteY40" fmla="*/ 24308 h 119773"/>
              <a:gd name="connsiteX41" fmla="*/ 431006 w 912018"/>
              <a:gd name="connsiteY41" fmla="*/ 26689 h 119773"/>
              <a:gd name="connsiteX42" fmla="*/ 423862 w 912018"/>
              <a:gd name="connsiteY42" fmla="*/ 33833 h 119773"/>
              <a:gd name="connsiteX43" fmla="*/ 414337 w 912018"/>
              <a:gd name="connsiteY43" fmla="*/ 38595 h 119773"/>
              <a:gd name="connsiteX44" fmla="*/ 411956 w 912018"/>
              <a:gd name="connsiteY44" fmla="*/ 45739 h 119773"/>
              <a:gd name="connsiteX45" fmla="*/ 400050 w 912018"/>
              <a:gd name="connsiteY45" fmla="*/ 62408 h 119773"/>
              <a:gd name="connsiteX46" fmla="*/ 392906 w 912018"/>
              <a:gd name="connsiteY46" fmla="*/ 67170 h 119773"/>
              <a:gd name="connsiteX47" fmla="*/ 383381 w 912018"/>
              <a:gd name="connsiteY47" fmla="*/ 74314 h 119773"/>
              <a:gd name="connsiteX48" fmla="*/ 361950 w 912018"/>
              <a:gd name="connsiteY48" fmla="*/ 83839 h 119773"/>
              <a:gd name="connsiteX49" fmla="*/ 321468 w 912018"/>
              <a:gd name="connsiteY49" fmla="*/ 81458 h 119773"/>
              <a:gd name="connsiteX50" fmla="*/ 314325 w 912018"/>
              <a:gd name="connsiteY50" fmla="*/ 79076 h 119773"/>
              <a:gd name="connsiteX51" fmla="*/ 304800 w 912018"/>
              <a:gd name="connsiteY51" fmla="*/ 71933 h 119773"/>
              <a:gd name="connsiteX52" fmla="*/ 300037 w 912018"/>
              <a:gd name="connsiteY52" fmla="*/ 64789 h 119773"/>
              <a:gd name="connsiteX53" fmla="*/ 295275 w 912018"/>
              <a:gd name="connsiteY53" fmla="*/ 43358 h 119773"/>
              <a:gd name="connsiteX54" fmla="*/ 292893 w 912018"/>
              <a:gd name="connsiteY54" fmla="*/ 36214 h 119773"/>
              <a:gd name="connsiteX55" fmla="*/ 280987 w 912018"/>
              <a:gd name="connsiteY55" fmla="*/ 50501 h 119773"/>
              <a:gd name="connsiteX56" fmla="*/ 273843 w 912018"/>
              <a:gd name="connsiteY56" fmla="*/ 52883 h 119773"/>
              <a:gd name="connsiteX57" fmla="*/ 266700 w 912018"/>
              <a:gd name="connsiteY57" fmla="*/ 60026 h 119773"/>
              <a:gd name="connsiteX58" fmla="*/ 250031 w 912018"/>
              <a:gd name="connsiteY58" fmla="*/ 67170 h 119773"/>
              <a:gd name="connsiteX59" fmla="*/ 235743 w 912018"/>
              <a:gd name="connsiteY59" fmla="*/ 74314 h 119773"/>
              <a:gd name="connsiteX60" fmla="*/ 228600 w 912018"/>
              <a:gd name="connsiteY60" fmla="*/ 79076 h 119773"/>
              <a:gd name="connsiteX61" fmla="*/ 216693 w 912018"/>
              <a:gd name="connsiteY61" fmla="*/ 81458 h 119773"/>
              <a:gd name="connsiteX62" fmla="*/ 176212 w 912018"/>
              <a:gd name="connsiteY62" fmla="*/ 76695 h 119773"/>
              <a:gd name="connsiteX63" fmla="*/ 169068 w 912018"/>
              <a:gd name="connsiteY63" fmla="*/ 74314 h 119773"/>
              <a:gd name="connsiteX64" fmla="*/ 161925 w 912018"/>
              <a:gd name="connsiteY64" fmla="*/ 69551 h 119773"/>
              <a:gd name="connsiteX65" fmla="*/ 142875 w 912018"/>
              <a:gd name="connsiteY65" fmla="*/ 60026 h 119773"/>
              <a:gd name="connsiteX66" fmla="*/ 135731 w 912018"/>
              <a:gd name="connsiteY66" fmla="*/ 43358 h 119773"/>
              <a:gd name="connsiteX67" fmla="*/ 133350 w 912018"/>
              <a:gd name="connsiteY67" fmla="*/ 50501 h 119773"/>
              <a:gd name="connsiteX68" fmla="*/ 121443 w 912018"/>
              <a:gd name="connsiteY68" fmla="*/ 60026 h 119773"/>
              <a:gd name="connsiteX69" fmla="*/ 114300 w 912018"/>
              <a:gd name="connsiteY69" fmla="*/ 67170 h 119773"/>
              <a:gd name="connsiteX70" fmla="*/ 95250 w 912018"/>
              <a:gd name="connsiteY70" fmla="*/ 71933 h 119773"/>
              <a:gd name="connsiteX71" fmla="*/ 85725 w 912018"/>
              <a:gd name="connsiteY71" fmla="*/ 76695 h 119773"/>
              <a:gd name="connsiteX72" fmla="*/ 9525 w 912018"/>
              <a:gd name="connsiteY72" fmla="*/ 45739 h 119773"/>
              <a:gd name="connsiteX73" fmla="*/ 7143 w 912018"/>
              <a:gd name="connsiteY73" fmla="*/ 36214 h 119773"/>
              <a:gd name="connsiteX74" fmla="*/ 4762 w 912018"/>
              <a:gd name="connsiteY74" fmla="*/ 67170 h 119773"/>
              <a:gd name="connsiteX75" fmla="*/ 0 w 912018"/>
              <a:gd name="connsiteY75" fmla="*/ 86220 h 119773"/>
              <a:gd name="connsiteX76" fmla="*/ 9525 w 912018"/>
              <a:gd name="connsiteY76" fmla="*/ 105270 h 119773"/>
              <a:gd name="connsiteX77" fmla="*/ 535781 w 912018"/>
              <a:gd name="connsiteY77" fmla="*/ 112414 h 119773"/>
              <a:gd name="connsiteX78" fmla="*/ 573881 w 912018"/>
              <a:gd name="connsiteY78" fmla="*/ 117176 h 119773"/>
              <a:gd name="connsiteX79" fmla="*/ 912018 w 912018"/>
              <a:gd name="connsiteY79" fmla="*/ 114795 h 119773"/>
              <a:gd name="connsiteX80" fmla="*/ 904875 w 912018"/>
              <a:gd name="connsiteY80" fmla="*/ 93364 h 119773"/>
              <a:gd name="connsiteX81" fmla="*/ 892968 w 912018"/>
              <a:gd name="connsiteY81" fmla="*/ 95745 h 119773"/>
              <a:gd name="connsiteX82" fmla="*/ 885825 w 912018"/>
              <a:gd name="connsiteY82" fmla="*/ 98126 h 119773"/>
              <a:gd name="connsiteX83" fmla="*/ 876300 w 912018"/>
              <a:gd name="connsiteY83" fmla="*/ 100508 h 119773"/>
              <a:gd name="connsiteX84" fmla="*/ 854868 w 912018"/>
              <a:gd name="connsiteY84" fmla="*/ 98126 h 119773"/>
              <a:gd name="connsiteX85" fmla="*/ 840581 w 912018"/>
              <a:gd name="connsiteY85" fmla="*/ 93364 h 11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12018" h="119773">
                <a:moveTo>
                  <a:pt x="912018" y="95745"/>
                </a:moveTo>
                <a:cubicBezTo>
                  <a:pt x="908049" y="96539"/>
                  <a:pt x="904159" y="98126"/>
                  <a:pt x="900112" y="98126"/>
                </a:cubicBezTo>
                <a:cubicBezTo>
                  <a:pt x="871523" y="98126"/>
                  <a:pt x="873118" y="97926"/>
                  <a:pt x="854868" y="93364"/>
                </a:cubicBezTo>
                <a:lnTo>
                  <a:pt x="835818" y="83839"/>
                </a:lnTo>
                <a:cubicBezTo>
                  <a:pt x="832643" y="82251"/>
                  <a:pt x="829247" y="81045"/>
                  <a:pt x="826293" y="79076"/>
                </a:cubicBezTo>
                <a:lnTo>
                  <a:pt x="812006" y="69551"/>
                </a:lnTo>
                <a:lnTo>
                  <a:pt x="804862" y="64789"/>
                </a:lnTo>
                <a:cubicBezTo>
                  <a:pt x="802689" y="61529"/>
                  <a:pt x="795174" y="49968"/>
                  <a:pt x="792956" y="48120"/>
                </a:cubicBezTo>
                <a:cubicBezTo>
                  <a:pt x="791028" y="46513"/>
                  <a:pt x="788193" y="46533"/>
                  <a:pt x="785812" y="45739"/>
                </a:cubicBezTo>
                <a:cubicBezTo>
                  <a:pt x="785018" y="43358"/>
                  <a:pt x="784121" y="41009"/>
                  <a:pt x="783431" y="38595"/>
                </a:cubicBezTo>
                <a:cubicBezTo>
                  <a:pt x="782532" y="35448"/>
                  <a:pt x="783668" y="31034"/>
                  <a:pt x="781050" y="29070"/>
                </a:cubicBezTo>
                <a:cubicBezTo>
                  <a:pt x="779042" y="27564"/>
                  <a:pt x="776287" y="30657"/>
                  <a:pt x="773906" y="31451"/>
                </a:cubicBezTo>
                <a:cubicBezTo>
                  <a:pt x="767948" y="55286"/>
                  <a:pt x="776907" y="30832"/>
                  <a:pt x="764381" y="43358"/>
                </a:cubicBezTo>
                <a:cubicBezTo>
                  <a:pt x="762606" y="45133"/>
                  <a:pt x="763775" y="48726"/>
                  <a:pt x="762000" y="50501"/>
                </a:cubicBezTo>
                <a:cubicBezTo>
                  <a:pt x="760225" y="52276"/>
                  <a:pt x="757163" y="51894"/>
                  <a:pt x="754856" y="52883"/>
                </a:cubicBezTo>
                <a:cubicBezTo>
                  <a:pt x="751593" y="54281"/>
                  <a:pt x="748506" y="56058"/>
                  <a:pt x="745331" y="57645"/>
                </a:cubicBezTo>
                <a:cubicBezTo>
                  <a:pt x="731680" y="78121"/>
                  <a:pt x="749857" y="54024"/>
                  <a:pt x="733425" y="67170"/>
                </a:cubicBezTo>
                <a:cubicBezTo>
                  <a:pt x="718039" y="79479"/>
                  <a:pt x="739472" y="70711"/>
                  <a:pt x="721518" y="76695"/>
                </a:cubicBezTo>
                <a:cubicBezTo>
                  <a:pt x="719137" y="78283"/>
                  <a:pt x="717064" y="80480"/>
                  <a:pt x="714375" y="81458"/>
                </a:cubicBezTo>
                <a:cubicBezTo>
                  <a:pt x="708224" y="83695"/>
                  <a:pt x="695325" y="86220"/>
                  <a:pt x="695325" y="86220"/>
                </a:cubicBezTo>
                <a:cubicBezTo>
                  <a:pt x="692150" y="87808"/>
                  <a:pt x="689344" y="90775"/>
                  <a:pt x="685800" y="90983"/>
                </a:cubicBezTo>
                <a:cubicBezTo>
                  <a:pt x="666625" y="92111"/>
                  <a:pt x="660126" y="89922"/>
                  <a:pt x="645318" y="86220"/>
                </a:cubicBezTo>
                <a:cubicBezTo>
                  <a:pt x="640534" y="71866"/>
                  <a:pt x="646993" y="85632"/>
                  <a:pt x="633412" y="74314"/>
                </a:cubicBezTo>
                <a:cubicBezTo>
                  <a:pt x="631213" y="72482"/>
                  <a:pt x="630482" y="69369"/>
                  <a:pt x="628650" y="67170"/>
                </a:cubicBezTo>
                <a:cubicBezTo>
                  <a:pt x="622920" y="60294"/>
                  <a:pt x="621387" y="59946"/>
                  <a:pt x="614362" y="55264"/>
                </a:cubicBezTo>
                <a:cubicBezTo>
                  <a:pt x="613568" y="52883"/>
                  <a:pt x="613549" y="50080"/>
                  <a:pt x="611981" y="48120"/>
                </a:cubicBezTo>
                <a:cubicBezTo>
                  <a:pt x="610193" y="45885"/>
                  <a:pt x="606861" y="45382"/>
                  <a:pt x="604837" y="43358"/>
                </a:cubicBezTo>
                <a:cubicBezTo>
                  <a:pt x="602813" y="41334"/>
                  <a:pt x="601662" y="38595"/>
                  <a:pt x="600075" y="36214"/>
                </a:cubicBezTo>
                <a:cubicBezTo>
                  <a:pt x="596476" y="37653"/>
                  <a:pt x="584384" y="41540"/>
                  <a:pt x="581025" y="45739"/>
                </a:cubicBezTo>
                <a:cubicBezTo>
                  <a:pt x="571790" y="57284"/>
                  <a:pt x="587083" y="50070"/>
                  <a:pt x="571500" y="55264"/>
                </a:cubicBezTo>
                <a:cubicBezTo>
                  <a:pt x="565944" y="60820"/>
                  <a:pt x="561369" y="67574"/>
                  <a:pt x="554831" y="71933"/>
                </a:cubicBezTo>
                <a:lnTo>
                  <a:pt x="540543" y="81458"/>
                </a:lnTo>
                <a:cubicBezTo>
                  <a:pt x="521493" y="80664"/>
                  <a:pt x="502417" y="80344"/>
                  <a:pt x="483393" y="79076"/>
                </a:cubicBezTo>
                <a:cubicBezTo>
                  <a:pt x="478576" y="78755"/>
                  <a:pt x="473518" y="78656"/>
                  <a:pt x="469106" y="76695"/>
                </a:cubicBezTo>
                <a:cubicBezTo>
                  <a:pt x="466029" y="75327"/>
                  <a:pt x="464343" y="71932"/>
                  <a:pt x="461962" y="69551"/>
                </a:cubicBezTo>
                <a:cubicBezTo>
                  <a:pt x="461168" y="66376"/>
                  <a:pt x="460543" y="63154"/>
                  <a:pt x="459581" y="60026"/>
                </a:cubicBezTo>
                <a:cubicBezTo>
                  <a:pt x="457366" y="52829"/>
                  <a:pt x="452437" y="38595"/>
                  <a:pt x="452437" y="38595"/>
                </a:cubicBezTo>
                <a:cubicBezTo>
                  <a:pt x="451643" y="25895"/>
                  <a:pt x="451991" y="13072"/>
                  <a:pt x="450056" y="495"/>
                </a:cubicBezTo>
                <a:cubicBezTo>
                  <a:pt x="449674" y="-1986"/>
                  <a:pt x="449067" y="5550"/>
                  <a:pt x="447675" y="7639"/>
                </a:cubicBezTo>
                <a:cubicBezTo>
                  <a:pt x="445807" y="10441"/>
                  <a:pt x="442912" y="12402"/>
                  <a:pt x="440531" y="14783"/>
                </a:cubicBezTo>
                <a:cubicBezTo>
                  <a:pt x="439737" y="17958"/>
                  <a:pt x="440194" y="21752"/>
                  <a:pt x="438150" y="24308"/>
                </a:cubicBezTo>
                <a:cubicBezTo>
                  <a:pt x="436582" y="26268"/>
                  <a:pt x="433095" y="25297"/>
                  <a:pt x="431006" y="26689"/>
                </a:cubicBezTo>
                <a:cubicBezTo>
                  <a:pt x="428204" y="28557"/>
                  <a:pt x="426602" y="31876"/>
                  <a:pt x="423862" y="33833"/>
                </a:cubicBezTo>
                <a:cubicBezTo>
                  <a:pt x="420973" y="35896"/>
                  <a:pt x="417512" y="37008"/>
                  <a:pt x="414337" y="38595"/>
                </a:cubicBezTo>
                <a:cubicBezTo>
                  <a:pt x="413543" y="40976"/>
                  <a:pt x="413079" y="43494"/>
                  <a:pt x="411956" y="45739"/>
                </a:cubicBezTo>
                <a:cubicBezTo>
                  <a:pt x="410605" y="48440"/>
                  <a:pt x="401126" y="61332"/>
                  <a:pt x="400050" y="62408"/>
                </a:cubicBezTo>
                <a:cubicBezTo>
                  <a:pt x="398026" y="64432"/>
                  <a:pt x="395235" y="65507"/>
                  <a:pt x="392906" y="67170"/>
                </a:cubicBezTo>
                <a:cubicBezTo>
                  <a:pt x="389676" y="69477"/>
                  <a:pt x="386747" y="72211"/>
                  <a:pt x="383381" y="74314"/>
                </a:cubicBezTo>
                <a:cubicBezTo>
                  <a:pt x="377453" y="78019"/>
                  <a:pt x="368217" y="81332"/>
                  <a:pt x="361950" y="83839"/>
                </a:cubicBezTo>
                <a:cubicBezTo>
                  <a:pt x="348456" y="83045"/>
                  <a:pt x="334918" y="82803"/>
                  <a:pt x="321468" y="81458"/>
                </a:cubicBezTo>
                <a:cubicBezTo>
                  <a:pt x="318971" y="81208"/>
                  <a:pt x="316504" y="80321"/>
                  <a:pt x="314325" y="79076"/>
                </a:cubicBezTo>
                <a:cubicBezTo>
                  <a:pt x="310879" y="77107"/>
                  <a:pt x="307975" y="74314"/>
                  <a:pt x="304800" y="71933"/>
                </a:cubicBezTo>
                <a:cubicBezTo>
                  <a:pt x="303212" y="69552"/>
                  <a:pt x="300942" y="67504"/>
                  <a:pt x="300037" y="64789"/>
                </a:cubicBezTo>
                <a:cubicBezTo>
                  <a:pt x="297723" y="57847"/>
                  <a:pt x="297050" y="50457"/>
                  <a:pt x="295275" y="43358"/>
                </a:cubicBezTo>
                <a:cubicBezTo>
                  <a:pt x="294666" y="40923"/>
                  <a:pt x="293687" y="38595"/>
                  <a:pt x="292893" y="36214"/>
                </a:cubicBezTo>
                <a:cubicBezTo>
                  <a:pt x="268186" y="52686"/>
                  <a:pt x="305155" y="26333"/>
                  <a:pt x="280987" y="50501"/>
                </a:cubicBezTo>
                <a:cubicBezTo>
                  <a:pt x="279212" y="52276"/>
                  <a:pt x="276224" y="52089"/>
                  <a:pt x="273843" y="52883"/>
                </a:cubicBezTo>
                <a:cubicBezTo>
                  <a:pt x="271462" y="55264"/>
                  <a:pt x="269440" y="58069"/>
                  <a:pt x="266700" y="60026"/>
                </a:cubicBezTo>
                <a:cubicBezTo>
                  <a:pt x="261548" y="63706"/>
                  <a:pt x="255863" y="65226"/>
                  <a:pt x="250031" y="67170"/>
                </a:cubicBezTo>
                <a:cubicBezTo>
                  <a:pt x="229562" y="80817"/>
                  <a:pt x="255457" y="64458"/>
                  <a:pt x="235743" y="74314"/>
                </a:cubicBezTo>
                <a:cubicBezTo>
                  <a:pt x="233183" y="75594"/>
                  <a:pt x="231279" y="78071"/>
                  <a:pt x="228600" y="79076"/>
                </a:cubicBezTo>
                <a:cubicBezTo>
                  <a:pt x="224810" y="80497"/>
                  <a:pt x="220662" y="80664"/>
                  <a:pt x="216693" y="81458"/>
                </a:cubicBezTo>
                <a:cubicBezTo>
                  <a:pt x="203199" y="79870"/>
                  <a:pt x="189648" y="78711"/>
                  <a:pt x="176212" y="76695"/>
                </a:cubicBezTo>
                <a:cubicBezTo>
                  <a:pt x="173730" y="76323"/>
                  <a:pt x="171313" y="75437"/>
                  <a:pt x="169068" y="74314"/>
                </a:cubicBezTo>
                <a:cubicBezTo>
                  <a:pt x="166508" y="73034"/>
                  <a:pt x="164437" y="70921"/>
                  <a:pt x="161925" y="69551"/>
                </a:cubicBezTo>
                <a:cubicBezTo>
                  <a:pt x="155692" y="66151"/>
                  <a:pt x="142875" y="60026"/>
                  <a:pt x="142875" y="60026"/>
                </a:cubicBezTo>
                <a:cubicBezTo>
                  <a:pt x="141972" y="57318"/>
                  <a:pt x="137936" y="44093"/>
                  <a:pt x="135731" y="43358"/>
                </a:cubicBezTo>
                <a:cubicBezTo>
                  <a:pt x="133350" y="42564"/>
                  <a:pt x="134472" y="48256"/>
                  <a:pt x="133350" y="50501"/>
                </a:cubicBezTo>
                <a:cubicBezTo>
                  <a:pt x="129041" y="59118"/>
                  <a:pt x="129683" y="57280"/>
                  <a:pt x="121443" y="60026"/>
                </a:cubicBezTo>
                <a:cubicBezTo>
                  <a:pt x="119062" y="62407"/>
                  <a:pt x="117366" y="65776"/>
                  <a:pt x="114300" y="67170"/>
                </a:cubicBezTo>
                <a:cubicBezTo>
                  <a:pt x="108341" y="69879"/>
                  <a:pt x="101105" y="69006"/>
                  <a:pt x="95250" y="71933"/>
                </a:cubicBezTo>
                <a:lnTo>
                  <a:pt x="85725" y="76695"/>
                </a:lnTo>
                <a:cubicBezTo>
                  <a:pt x="60325" y="66376"/>
                  <a:pt x="33897" y="58294"/>
                  <a:pt x="9525" y="45739"/>
                </a:cubicBezTo>
                <a:cubicBezTo>
                  <a:pt x="6616" y="44240"/>
                  <a:pt x="7853" y="33019"/>
                  <a:pt x="7143" y="36214"/>
                </a:cubicBezTo>
                <a:cubicBezTo>
                  <a:pt x="4898" y="46317"/>
                  <a:pt x="6225" y="56925"/>
                  <a:pt x="4762" y="67170"/>
                </a:cubicBezTo>
                <a:cubicBezTo>
                  <a:pt x="3836" y="73650"/>
                  <a:pt x="1587" y="79870"/>
                  <a:pt x="0" y="86220"/>
                </a:cubicBezTo>
                <a:cubicBezTo>
                  <a:pt x="3175" y="92570"/>
                  <a:pt x="2443" y="104778"/>
                  <a:pt x="9525" y="105270"/>
                </a:cubicBezTo>
                <a:cubicBezTo>
                  <a:pt x="23055" y="106210"/>
                  <a:pt x="454017" y="111405"/>
                  <a:pt x="535781" y="112414"/>
                </a:cubicBezTo>
                <a:cubicBezTo>
                  <a:pt x="548481" y="114001"/>
                  <a:pt x="561112" y="116305"/>
                  <a:pt x="573881" y="117176"/>
                </a:cubicBezTo>
                <a:cubicBezTo>
                  <a:pt x="671512" y="123833"/>
                  <a:pt x="860402" y="115701"/>
                  <a:pt x="912018" y="114795"/>
                </a:cubicBezTo>
                <a:cubicBezTo>
                  <a:pt x="911517" y="112288"/>
                  <a:pt x="909188" y="95212"/>
                  <a:pt x="904875" y="93364"/>
                </a:cubicBezTo>
                <a:cubicBezTo>
                  <a:pt x="901155" y="91770"/>
                  <a:pt x="896895" y="94763"/>
                  <a:pt x="892968" y="95745"/>
                </a:cubicBezTo>
                <a:cubicBezTo>
                  <a:pt x="890533" y="96354"/>
                  <a:pt x="888238" y="97436"/>
                  <a:pt x="885825" y="98126"/>
                </a:cubicBezTo>
                <a:cubicBezTo>
                  <a:pt x="882678" y="99025"/>
                  <a:pt x="879475" y="99714"/>
                  <a:pt x="876300" y="100508"/>
                </a:cubicBezTo>
                <a:cubicBezTo>
                  <a:pt x="869156" y="99714"/>
                  <a:pt x="861916" y="99536"/>
                  <a:pt x="854868" y="98126"/>
                </a:cubicBezTo>
                <a:cubicBezTo>
                  <a:pt x="849946" y="97141"/>
                  <a:pt x="840581" y="93364"/>
                  <a:pt x="840581" y="93364"/>
                </a:cubicBezTo>
              </a:path>
            </a:pathLst>
          </a:cu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62000" y="3444874"/>
            <a:ext cx="7543800" cy="2422526"/>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0800000">
                                      <p:cBhvr>
                                        <p:cTn id="6" dur="2000" fill="hold"/>
                                        <p:tgtEl>
                                          <p:spTgt spid="44"/>
                                        </p:tgtEl>
                                        <p:attrNameLst>
                                          <p:attrName>r</p:attrName>
                                        </p:attrNameLst>
                                      </p:cBhvr>
                                    </p:animRot>
                                  </p:childTnLst>
                                </p:cTn>
                              </p:par>
                              <p:par>
                                <p:cTn id="7" presetID="64" presetClass="path" presetSubtype="0" accel="50000" decel="50000" fill="hold" nodeType="withEffect">
                                  <p:stCondLst>
                                    <p:cond delay="0"/>
                                  </p:stCondLst>
                                  <p:childTnLst>
                                    <p:animMotion origin="layout" path="M 1.94444E-6 -1.61037E-6 L -0.00087 -0.07219 " pathEditMode="relative" rAng="0" ptsTypes="AA">
                                      <p:cBhvr>
                                        <p:cTn id="8" dur="1000" fill="hold"/>
                                        <p:tgtEl>
                                          <p:spTgt spid="44"/>
                                        </p:tgtEl>
                                        <p:attrNameLst>
                                          <p:attrName>ppt_x</p:attrName>
                                          <p:attrName>ppt_y</p:attrName>
                                        </p:attrNameLst>
                                      </p:cBhvr>
                                      <p:rCtr x="-52" y="-360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Do His commandments </a:t>
            </a:r>
            <a:r>
              <a:rPr lang="en-US" sz="3200" dirty="0"/>
              <a:t>~ NIV, NASB, </a:t>
            </a:r>
            <a:r>
              <a:rPr lang="en-US" sz="3200" dirty="0">
                <a:solidFill>
                  <a:srgbClr val="FFC000"/>
                </a:solidFill>
              </a:rPr>
              <a:t>wash their robes</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0804599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815288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2209800" cy="1077218"/>
          </a:xfrm>
          <a:prstGeom prst="rect">
            <a:avLst/>
          </a:prstGeom>
          <a:noFill/>
        </p:spPr>
        <p:txBody>
          <a:bodyPr wrap="square" rtlCol="0">
            <a:spAutoFit/>
          </a:bodyPr>
          <a:lstStyle/>
          <a:p>
            <a:pPr algn="r"/>
            <a:r>
              <a:rPr lang="en-US" sz="3200" dirty="0" smtClean="0">
                <a:solidFill>
                  <a:srgbClr val="FFC000"/>
                </a:solidFill>
                <a:latin typeface="Eras Demi ITC" pitchFamily="34" charset="0"/>
              </a:rPr>
              <a:t>Root</a:t>
            </a:r>
          </a:p>
          <a:p>
            <a:pPr algn="r"/>
            <a:r>
              <a:rPr lang="en-US" sz="3200" dirty="0" smtClean="0">
                <a:solidFill>
                  <a:srgbClr val="FFC000"/>
                </a:solidFill>
                <a:latin typeface="Eras Demi ITC" pitchFamily="34" charset="0"/>
              </a:rPr>
              <a:t>Offspring</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Right Brace 1"/>
          <p:cNvSpPr/>
          <p:nvPr/>
        </p:nvSpPr>
        <p:spPr>
          <a:xfrm>
            <a:off x="2743200" y="914399"/>
            <a:ext cx="457200" cy="1219201"/>
          </a:xfrm>
          <a:prstGeom prst="righ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345942" y="914400"/>
            <a:ext cx="2673858" cy="1077218"/>
          </a:xfrm>
          <a:prstGeom prst="rect">
            <a:avLst/>
          </a:prstGeom>
          <a:noFill/>
        </p:spPr>
        <p:txBody>
          <a:bodyPr wrap="square" rtlCol="0">
            <a:spAutoFit/>
          </a:bodyPr>
          <a:lstStyle/>
          <a:p>
            <a:r>
              <a:rPr lang="en-US" sz="3200" dirty="0" smtClean="0">
                <a:solidFill>
                  <a:schemeClr val="bg1"/>
                </a:solidFill>
                <a:latin typeface="Eras Demi ITC" pitchFamily="34" charset="0"/>
              </a:rPr>
              <a:t>Preexistence</a:t>
            </a:r>
          </a:p>
          <a:p>
            <a:r>
              <a:rPr lang="en-US" sz="3200" dirty="0" smtClean="0">
                <a:solidFill>
                  <a:schemeClr val="bg1"/>
                </a:solidFill>
                <a:latin typeface="Eras Demi ITC" pitchFamily="34" charset="0"/>
              </a:rPr>
              <a:t>Incarnation</a:t>
            </a:r>
            <a:endParaRPr lang="en-US" sz="3200" dirty="0">
              <a:solidFill>
                <a:schemeClr val="bg1"/>
              </a:solidFill>
              <a:latin typeface="Eras Demi ITC" pitchFamily="34" charset="0"/>
            </a:endParaRPr>
          </a:p>
        </p:txBody>
      </p:sp>
    </p:spTree>
    <p:extLst>
      <p:ext uri="{BB962C8B-B14F-4D97-AF65-F5344CB8AC3E}">
        <p14:creationId xmlns:p14="http://schemas.microsoft.com/office/powerpoint/2010/main" xmlns="" val="373068561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9056774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Deut. 4:2 ~ </a:t>
            </a:r>
            <a:r>
              <a:rPr lang="en-US" sz="3200" dirty="0">
                <a:solidFill>
                  <a:srgbClr val="FFC000"/>
                </a:solidFill>
              </a:rPr>
              <a:t>You shall not add to the word which I command you, nor take from it, that you may keep the commandments of the </a:t>
            </a:r>
            <a:r>
              <a:rPr lang="en-US" sz="3200" cap="small" dirty="0">
                <a:solidFill>
                  <a:srgbClr val="FFC000"/>
                </a:solidFill>
              </a:rPr>
              <a:t>Lord</a:t>
            </a:r>
            <a:r>
              <a:rPr lang="en-US" sz="3200" dirty="0">
                <a:solidFill>
                  <a:srgbClr val="FFC000"/>
                </a:solidFill>
              </a:rPr>
              <a:t> your God which I command you.</a:t>
            </a:r>
          </a:p>
        </p:txBody>
      </p:sp>
      <p:sp>
        <p:nvSpPr>
          <p:cNvPr id="4" name="TextBox 3"/>
          <p:cNvSpPr txBox="1"/>
          <p:nvPr/>
        </p:nvSpPr>
        <p:spPr>
          <a:xfrm>
            <a:off x="457200" y="2915355"/>
            <a:ext cx="8229600" cy="3539430"/>
          </a:xfrm>
          <a:prstGeom prst="rect">
            <a:avLst/>
          </a:prstGeom>
          <a:noFill/>
        </p:spPr>
        <p:txBody>
          <a:bodyPr wrap="square" rtlCol="0">
            <a:spAutoFit/>
          </a:bodyPr>
          <a:lstStyle/>
          <a:p>
            <a:r>
              <a:rPr lang="en-US" sz="3200" dirty="0"/>
              <a:t>Prov. 30:5-6 ~ </a:t>
            </a:r>
            <a:r>
              <a:rPr lang="en-US" sz="3200" baseline="30000" dirty="0"/>
              <a:t>5</a:t>
            </a:r>
            <a:r>
              <a:rPr lang="en-US" sz="3200" dirty="0"/>
              <a:t> </a:t>
            </a:r>
            <a:r>
              <a:rPr lang="en-US" sz="3200" dirty="0">
                <a:solidFill>
                  <a:srgbClr val="FFC000"/>
                </a:solidFill>
              </a:rPr>
              <a:t>Every word of God is pure;</a:t>
            </a:r>
          </a:p>
          <a:p>
            <a:r>
              <a:rPr lang="en-US" sz="3200" dirty="0">
                <a:solidFill>
                  <a:srgbClr val="FFC000"/>
                </a:solidFill>
              </a:rPr>
              <a:t>He is a shield to those who put their trust in Him.  </a:t>
            </a:r>
          </a:p>
          <a:p>
            <a:r>
              <a:rPr lang="en-US" sz="3200" baseline="30000" dirty="0"/>
              <a:t>6 </a:t>
            </a:r>
            <a:r>
              <a:rPr lang="en-US" sz="3200" dirty="0">
                <a:solidFill>
                  <a:srgbClr val="FFC000"/>
                </a:solidFill>
              </a:rPr>
              <a:t>Do not add to His words,</a:t>
            </a:r>
          </a:p>
          <a:p>
            <a:r>
              <a:rPr lang="en-US" sz="3200" dirty="0">
                <a:solidFill>
                  <a:srgbClr val="FFC000"/>
                </a:solidFill>
              </a:rPr>
              <a:t>Lest He rebuke you, and you be found a liar.</a:t>
            </a:r>
            <a:endParaRPr lang="en-US" sz="3200" dirty="0">
              <a:solidFill>
                <a:srgbClr val="FFC000"/>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6840579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a:solidFill>
                  <a:srgbClr val="FFC000"/>
                </a:solidFill>
              </a:rPr>
              <a:t>C. S. Lewis ~ </a:t>
            </a:r>
            <a:r>
              <a:rPr lang="en-US" sz="3200" dirty="0"/>
              <a:t>"Heaven will solve our problems, but not, I think, by showing us subtle reconciliations between all our apparently contradictory notions. The notions will all be knocked from under our feet. We shall see that there never was any problem."</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2380690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93097113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t>NLT ~ </a:t>
            </a:r>
            <a:r>
              <a:rPr lang="en-US" sz="3200" dirty="0">
                <a:solidFill>
                  <a:srgbClr val="FFC000"/>
                </a:solidFill>
              </a:rPr>
              <a:t>On each side of the river grew a tree of life, bearing twelve crops of fruit, with a fresh crop each month.</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685800" y="2484059"/>
            <a:ext cx="8030028" cy="1077218"/>
          </a:xfrm>
          <a:prstGeom prst="rect">
            <a:avLst/>
          </a:prstGeom>
          <a:noFill/>
        </p:spPr>
        <p:txBody>
          <a:bodyPr wrap="square" rtlCol="0">
            <a:spAutoFit/>
          </a:bodyPr>
          <a:lstStyle/>
          <a:p>
            <a:pPr marL="344488" indent="-344488">
              <a:buFont typeface="Arial" pitchFamily="34" charset="0"/>
              <a:buChar char="•"/>
            </a:pPr>
            <a:r>
              <a:rPr lang="en-US" sz="3200" dirty="0" smtClean="0"/>
              <a:t> </a:t>
            </a:r>
            <a:r>
              <a:rPr lang="en-US" sz="3200" dirty="0" smtClean="0">
                <a:solidFill>
                  <a:srgbClr val="FFC000"/>
                </a:solidFill>
              </a:rPr>
              <a:t>Fruit</a:t>
            </a:r>
            <a:r>
              <a:rPr lang="en-US" sz="3200" dirty="0" smtClean="0"/>
              <a:t> </a:t>
            </a:r>
            <a:r>
              <a:rPr lang="en-US" sz="3200" dirty="0"/>
              <a:t>~ </a:t>
            </a:r>
            <a:r>
              <a:rPr lang="en-US" sz="3200" i="1" dirty="0" err="1">
                <a:solidFill>
                  <a:schemeClr val="bg1"/>
                </a:solidFill>
              </a:rPr>
              <a:t>reeseoi</a:t>
            </a:r>
            <a:r>
              <a:rPr lang="en-US" sz="3200" i="1" dirty="0">
                <a:solidFill>
                  <a:schemeClr val="bg1"/>
                </a:solidFill>
              </a:rPr>
              <a:t> </a:t>
            </a:r>
            <a:r>
              <a:rPr lang="en-US" sz="3200" i="1" dirty="0" err="1">
                <a:solidFill>
                  <a:schemeClr val="bg1"/>
                </a:solidFill>
              </a:rPr>
              <a:t>peanutos</a:t>
            </a:r>
            <a:r>
              <a:rPr lang="en-US" sz="3200" i="1" dirty="0">
                <a:solidFill>
                  <a:schemeClr val="bg1"/>
                </a:solidFill>
              </a:rPr>
              <a:t> </a:t>
            </a:r>
            <a:r>
              <a:rPr lang="en-US" sz="3200" i="1" dirty="0" err="1">
                <a:solidFill>
                  <a:schemeClr val="bg1"/>
                </a:solidFill>
              </a:rPr>
              <a:t>butteron</a:t>
            </a:r>
            <a:r>
              <a:rPr lang="en-US" sz="3200" i="1" dirty="0">
                <a:solidFill>
                  <a:schemeClr val="bg1"/>
                </a:solidFill>
              </a:rPr>
              <a:t> </a:t>
            </a:r>
            <a:r>
              <a:rPr lang="en-US" sz="3200" i="1" dirty="0" err="1">
                <a:solidFill>
                  <a:schemeClr val="bg1"/>
                </a:solidFill>
              </a:rPr>
              <a:t>cupomai</a:t>
            </a:r>
            <a:endParaRPr lang="en-US" sz="3200" dirty="0" smtClean="0">
              <a:solidFill>
                <a:schemeClr val="bg1"/>
              </a:solidFill>
              <a:latin typeface="Eras Demi ITC" pitchFamily="34" charset="0"/>
            </a:endParaRPr>
          </a:p>
        </p:txBody>
      </p:sp>
      <p:sp>
        <p:nvSpPr>
          <p:cNvPr id="8" name="AutoShape 2" descr="data:image/jpeg;base64,/9j/4AAQSkZJRgABAQAAAQABAAD/2wCEAAkGBxQQEhQUEhAVFA8QFBQQDxAQDxQPEBAPFBUXFhQUFBQYHCggGBolGxQUITEhJSkrLi4uGB8zOjMtPigtLiwBCgoKDg0OGhAQGiwkHyQsLC8tLCwsLCwsLCwsLCwsLCw1LCwsLCwsLCwsLCwsLywsLCwsLCwsLCwsLywsLCwsLP/AABEIAMoA+gMBIgACEQEDEQH/xAAcAAEAAQUBAQAAAAAAAAAAAAAAAwECBAYHBQj/xAA9EAACAgEDAgQEBQICCAcAAAABAgADEQQSIQUxBhNBUQciYXEUIzKBkUJSgvAVFjM0YnKhsUNjssHR0vH/xAAZAQEAAwEBAAAAAAAAAAAAAAAAAgMEAQX/xAAtEQACAgIBAgQFBAMBAAAAAAAAAQIRAyESBDETQVFxImGBobEUMkKRM+HwI//aAAwDAQACEQMRAD8A7jERAEREAREQBERAEREAREQBERAEREARMZ9fWH8s2KLMZ2F1D4PY7c5ms+KvFp0eorqUKQy77NxIIBJCgEHjsfQ9xISyRirZZDFKbpI24mW2WhQWJwoBJJ4AA7kzlvjDxrXeiVpkc77Oe7D9IBHcDk+npPG1Hj2w1eUW3Vnvu5bA/p3dyPvKZdSk2krNMeik0m3R2LQdTqvXdU4dc4JU9j7EehmPR1+h7jQtmbVyMYIUkdwrdiR7D2PsZxPT+MHqB8v5SQQSpKkg+hx3Egq8TkckDOQykcFWHYqR2Mr/AFM9a9y39FC3v2O7dQ61RQyrbaFZzhQcn9zj9I+p4mc1oAyTgDkkkAAfecC/1q8xibRu3cMScs33JnqWeLFvRKrHc1rgAMwwFHbOP1Ee5zH6qSu17HH0K1Uvf/R2tWBGR2PbErObdM8UjT0eVU6OFyamcnKqedpQd8En1HpPa8LeInZbPxliqykOjNtTdWwPAA74I9PcS2PUxbSZRPpJxTfl939Db4nmdL69RqWZaXLMmC2UZeD6jI57T05fGSkrRnlFxdNUIiJ0iIiIAiIgCIiAIiIAiIgCIiAIiIAiJY9gHcgD6nEAvmndd8cLo9U1FlXyhVZX8wgtkZ7bT/kTyPiL4ju0d1TU3ZqdCDWrjCsrdzj3yP4M5j17rD6u3zbTl8bR9hMuTM7qJuwdMmuUtpo9jxf4k/EatraiVUqFxnk4GOZreq1zOcsxJ9yeZiPZIiJRx3bNvKlSJLNTIGuMqVlNsmkiDbZGXMpuMk2ymJNNEKZZuMuW4j1giWlZ3TObMqnXsp7z3tH4oswFLnaOMH2mrYgGRliiycckkdd8P+I6qMvUwFrpsdXUspIOQRgibf4O61qNRbYLiNiorLhAmCxIGPpgHv8ASfPuk1hQ5m4dO8QtaorbaQOBkAkD7yn4sTTXZeRKUIZU/V+Z35LAexB9ODnmXzn/AIR1lOgSzzmKva4IK1s6lAvy4Kg+pabv07XpqKxZU26ts4OCOxIPB57gzbiyqa+foebmwvG36etGTERLSgREQBERAEREAREQBERAEREAtdwBknAHJJ7ATnHxL6tRfp1NN6tZXYHGM42lWBwcYzkqZtviTxLptEMah8FwSEVSzFe3pwPXvPnW7Bbht2MjdjGRk7Tj3xjP1zM2ef8AE29Ji3zd67fMvt1T2cuxYj39PtIWXMnrSSmuZeVHoqNmB5cFZkushaSTItUQsJZiSNLcSRFluJTbJAsqFizlEJWWETJ2SxlnUzjRARLcSUrLCJNMg0W4kunuKngywShEPegtG7+H9Wto22WbeDgnkZ9Mzp3R/FlatVp1oIB21Ia3DqPQHkA49/3nB+majawz2nR+g9QWpkvRd1lasAr52ZbgsCOzYyP8Rma3ina16+xdKCzQpq35e52RZWeV4c6odXQtpr2b84G7cCASNwOBwcT1Z6aaatHiyi4tpiIidOCIiAIiIAiIgCIiAIiUJgHHvjD1TT22VIrMNRpndbPkyjVOBvr5PJyqEH05nN6B/n6TZfiTrqbNfdZUWKuoSxCmFa+vKGwH7Ko9O01qgzBN22z2MS4xSM6oS5opHEq4mZ9zYloxrZA0yLBIyktTKZIgIgLJdkqFkrI0WBZULLonLO0W7ZayySCIsNGM6SIrMphIWEmmQaISJQyQy3ElZCi2s4M3TodyvWyMCQw2khtrDPsR2mlY5m1eG39MSrP2stwd6OueAuvnUb6PLQJpVRA1eQq5BC1kds7VzwfbgZE3Kc2+FWsQPdp6K08pCb7rEJJW+w4Cs3IYkKePQL9p0mbMDvGnv6nl9VHjlaSS9hERLjOIiIAiIgCIiAIlMyhaAXShjMAwD52+Iemrq1+rNe8pY+TWVwiXkA2MPu2T6dz9JrmmadI+MfTa01dN67xbZWwsReEu2EBCeeSASCPbbOZoSDyMH2PGJhmviaPXxyuEWexpZJYsxtJZzM5hMktM3Qdow2EtxJnEsInUyLRHtlCsvMSVkaISsptk2JQrO2cohxKGTESN5JM40RGQsJMZGZNFbIiIxLyJaZ0jRFjmbT0C7y13HAVRlieAB65PtNboTJmxU9Vq0qYvAKXKybCpfzF9RgD6iQyb0iePW2dI+D+pqZNQulqVdOLQ7WLkBr2X5kGe4ACnjgbhOjzW/h90kaTQ01inyeGsNZOXBdiw3n+7BXPtjHpNkm/Gqil+TyM0uU2/wIiJMqERMLqvVK9Kge5tqMwQHaW+YgkDAH0M42krZ1Jt0jMJmN1LWrRW1j52INzY5JHsPrNR8beKahph5Goxazr+gsjhRknPYgcCaD1jxxfbSaWtyhIJ4G44OQM9+4Ezz6hJtLZrxdJKSUnpX9Tra+JqDUbPM27VLbHG1zx2AP6j9szWOlePGGTftZSSQEARk+g9GH3wZyS7rr42gnHtk4mA/UHPqZS55ZU+xpWDDFNPdnTtV4uc6k3LaVOcLXuzWEHZSvY/U98n04kPX/Fn4tlDkKiYIrRuN39xPqfb2nMGvY+ssNre8h4cmmnLuWqUE01Hsdf1Xjd2pFQtxxg2Di0r6DOeD9RzMrofi0aWkqD5o71hnwUY9wTg5X1/n9uLec3vJV1jj1M7wyJ2pbI/+TXFx0dR68G6pp7V1LAjBs0zIgHkahBkL77XGVOSfSaFreiuqFuAtSgKvLMUHclvfuZBpuuWIMBjg9xnvPb6Z4kXYyWIHVxghpB+Iqstj4dNI13TXT1tPbkT3OmaWu5HWrYhKnavCgkieQvRbawd5UFRkgEt/JEhKSe3osgnHXcsdZCwl9V4MuZJDsW9yAiUxLystMkiDLZSVMtMkRKEyFjJCJaVkkRZEZaRJCJYZNECwyNuZeeZl6HSbjOt0cqyXpujJ5x2yeBk4Az2m4/DXTDqdtdn4cnTaSzzRbeoA8/b8q1gHk8hj6DA+k8HotdtmuTSVIMttcXFjgIV3M+AOwG77kY9Z3zonS69LSlVQwiA+gXcxJLMQOMkkk/eSw4+UuTKOpzcI8Y+ZnLKxE3HliImPrdxrfyziza3lkjID4O0n98QDD8SdRfTad7a0DtXglWJA25AY8ew5nMPFnjk6qjyzUq/MH3BskYz2H7zyupeNNRbUUa1sWKNwI2sQw5DAdvrNNusJmCeR5Hrseri6dY18VN2TarXlphHJlwWXYnEki12+5FtlMSQiWkTpyiwiUIl+2UxO2cI5SSFZYRJJkWi2UziVIlCJJETL0mvZOxm3dF63U1b13AlXGMqcETRJLTcVMrniT2iyORrTNx6j06uqg2Kp2n5UO5i2TwCeZ4tWrnsdB6620VHGxj6gHH1HtL/ABfobQUFVTNURvL8cse3/vMyW6Zo5atHli4GV4nl2lq+GGCDg/Q4zg/sRC6mS8L0Hi+p6ZWWlZhDV/WXfivrHBnecTJYSJjIvO+stZx+8kokHIuYy3bmN/zFQQXGMpn5hnt/+SO/U7LQgQEBQz5JDBm7AYPHGP5kiLMupFUrvZV3fp3MF3Y74zKeINT5L0+TbtQ1lrQNp+YN3J+2MfaeZ1jWrbYmRhaF2985YnJnTPhp8OGtsXW65NqDDabSuOTjlbLQew9Qvr3P1lDG5Mry5lBM2f4T+GnpQ6zULjU6lQtSsMNTpc5VSPQscMf8I950MSgErNsYqKpHlTm5ycmIiJIgUJnGfih1KxNYypaxqNVbjbZuRWyyNXj0b5Q3+KdI8c1h9DqF80Vua2NbM+weavzIpJ9CVAI9QTPnYE8E8EjLJndsPtmZuof8Td0UNuZdc5J57yMLLwJdtma6N9WRYlCJKRKbZ2zhFtldsl2RsixRFsjZJcRiLFEBSRMkyyJYyzqZxoxCssImSyyJhJpkGiEiWmSkSwiTTK2ifRXlTN86NrWtpdchrAv5Su3y7vSc8U8zYeg34dcnj1lGePmX4ZeRD/ou5PN/EgEsTYrBsg2Y4B7HGAJ5XSNQbdy2dmwAMYCe20ek37WdAXWP8+tamxnC0bKRZp9rBQqthtwbdu5xjke0xdR8Iuo1EmttPcO422Gtv3DAD/rO44uUX/1HMmSMJJP7+Zog1mLQir8ikhi4BZ8d/wDlH2l/U9QKeK+XYAgkZFa/TPcz3NR8O+qK5P4AnnOUtrYf+qRX+AOqOc/6Ps7Y/Wn/ANpbwd9irxY13PLXV4qFhH5o+UAABSx7MR9PYSzp17KhLnfjLYclvm9Oe4mzab4X9UtUKdMlYz3svr/7KTNh6b8FdSwA1GrrrX1WhGtbH3baB/1jw21VHHngt2cz0bbd9rnLElj9WM9Lwt4e1WuY/hqGcsfmub5KUPuznj9hzO4dD+FOg02C9bahx66hty5+lYwv8gzd6aVQBUUKo4CqNqgfQDtLFi9SiXVJKonPvAvwro0JW7UEajVjkFh+TU3uinuf+I/sBOiASsS5JIySk5O2IiJ0iIiIBzT426bOmpdWXzK7ceW7hfMqcEPjJ7ghDkdhmchXAJAOR6H6Tp/xz6e2NPehUgFqLUsIAKn51cc5GMMCR/cJyxGGTt/T6faY8v7mep03+NGXWsuKy6gcS5hMrezalogxLgsuIlQJ2zlFNstMklrCEzpEZSXkSwiSREpLGl5kbGdRFkbSwy5jLTJkGWESwiSGWNJIgyLE9TpvcTzcT0tCvInMj0dx9zoXRPLXUaa+6xjRSDtpSvI/Edktc/1AZPHuFM7Gh4nF/D+nrbV6R7rX8mtgE04UGttSTipz7gMc/cL9Z2lZZ0v7WZOu/evYYjErE1GIREQBERAEREAREQBERANE+L/RTfojbWyi7TfmKH27XQ8OnzcZPBH1GPWcJ3DIAxkAbtudu71259J9R9a6auqpspfO2xSuVOGU+jD6g4P7T5n6v027S2W034a2uwoCqjG1f6sgdmBBwZmzLdnodLK4Nen4JNM8ymE8vT2T0qXzMeRU7PRxytUW4jElZJayEdwRntkYz9pCyVFmJSUstVe7AfTkkn0GBzmXD1+WwAcFjUQoP15/+Z04ywiWMJLZgDO9CvuG4H3zgiQ+ch/8RP3sUf8AXMkiJE8jMnKZG4cr/cOV/kSLEsRWyLEbZNtjbO2cogKyxhJ2EiYTqZFotReZ6vTVG4ZHGe3eYVNc9PTbBurt+XzV2ABwLct+kovcnOOMcyE2Tgje/h30aq7qVmoNjP5FW6qluRRZZlSe/A2hsD6n2nXBNb8AeG06do661U+YwFt7MAHa5gN27BPbsB6ATZZuxR4xSPJ6jJzyNoRESwpEREAREQBERAEREAREQBOb/FfwcdTX+JodkuqH5yqSPNpXu2B/Wo/kcegnSJQjMjKKkqJ48jhLkj5RuJDEkqo7jLrnHpwOZmacN/SjM3ooRlUn03OwAA7dsmbh8YPAJpJ1ulT8k/71Uo/2X/mKP7Pf279u2B0TqxsoDn9X6T65ZfUj0zwcTBmuC7Hs4XHIuUWYun8OtY351xHr5dX5aL/PJ/eej/qjQV5stC8nC3MVb+R6yPU9W8raWcLn39B9cydepM44qtPtt01rJj6ELiZG8r2vsX0q3RkdK0VNY211Dj9H1/5ieTNg0VgJKmsMfXAwqnOMH6zxem9G1t+Gq0bBf7tSPw4/h8Nj7CbHpOldQ0yENpK7QfmJp1KhwRyMBlUcTkunyy3TKZZsa1a/sx+o9I01q/naesMPmA2jOPQkdv8Av3mDo+habJH4eo1Fc5NathvTjEu1/UERD51NteoB4W6iwgknJ2uQAR9piJ1J858m01DD/wC63bD9N23GPrKlDKlVMmmmtM9mzwhRaqPVuosxhDUSmMjnK4II+8594g6LZpbStoXLEmtlBC2r6kD0PuB7zpWg8R02Fa67gC360Tbmt85xz2zyOZm9U6XVqKzXYu/IyG3cr67854OZOGRx0yrk0/iOLiuUaubP4l8N26Zi2Fekd7EBUgE8GxST9AWH3PvNatbGQe44I9iJpUmy1OLRiWCWpXJGP+cScUjyXt7shRVrztzvYLn9sy2yFWyvlGtUsbAR32J8pYs3fGBOpfD7woltw6hdWN+wJp++Cy5Bu2n1xgA/c+xmreDekHqF4oKk6bTFbr3J/S5BxWpx3IyPtmdypqCqFUAKoCqAMAAcAAe0t6eDb5My9ZlUV4a7l4lYibDzBERAEREAREQBERAEREAREQBERALbEDAgjIPBB5BB4IM5J1r4cX0Xuen1o+lv58mywVjS257jPdMZ4HI7Y4E67EhOCmqZbizSxO4mo+EPAtOiAewC7WEZfUOM7T/bUp/Qo+nJ9TNtxKxJJJKkQlJydsoFlTETpEpiMSsQDxeveGqNXgum29f9nqK8LdWfo3qPocias2p1GicVatkYM2NPrMGuuwf2WDna/HbPPcH26HINXpEuRksRXrcYZHUMrD2IPBmfN08ci+fqX4s7hp7RrWnAtHzBSrKdy5DAg8c47jg8Tj/jbpy6Oz9X5RLeWyYZgo7IwyOw4B9gJ0Q1/wCjNd+HWthotYpfSkHK1WqDvpDHkD+oD2P0nIfiH1I3ah0ByKmZCcjDNn5zwAO/H+GYIY5RycP7PSx005Lt5Fl2rVdK5VjvuKLWcFXGGyw47cfWS6d7b7qdNQGss2j5Ac77DyN5/tUDcSe3eR+H/DOp6m9demrylPFlzZWmtjydze/b5Rkzv3gfwTT0xDt/M1Ng/P1LDDP/AMKj+lM+n8kzXDDy2zmbqVi0u5meDPDi9O0y0r81h/M1FuMG29sb2+3oB6ACe9ETYlR5DbbtiIiDgiIgCIiAIiIAiIgCIiAIiIAiIgCIiAIiIAiIgCIiAIiIB4/inov4zTtWG2W5FlFuMmq5DlHx688EeoJE0PoHwbpV/M11zahySxrQGqoknPzHO5uee4E6pEi4JuyyOWcY8U9GPotHXSipUi11oMIiKFRR7ADtMiIkisREQBERAEREAREQBERAEREAREQBERA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4" descr="data:image/jpeg;base64,/9j/4AAQSkZJRgABAQAAAQABAAD/2wCEAAkGBxQQEhQUEhAVFA8QFBQQDxAQDxQPEBAPFBUXFhQUFBQYHCggGBolGxQUITEhJSkrLi4uGB8zOjMtPigtLiwBCgoKDg0OGhAQGiwkHyQsLC8tLCwsLCwsLCwsLCwsLCw1LCwsLCwsLCwsLCwsLywsLCwsLCwsLCwsLywsLCwsLP/AABEIAMoA+gMBIgACEQEDEQH/xAAcAAEAAQUBAQAAAAAAAAAAAAAAAwECBAYHBQj/xAA9EAACAgEDAgQEBQICCAcAAAABAgADEQQSIQUxBhNBUQciYXEUIzKBkUJSgvAVFjM0YnKhsUNjssHR0vH/xAAZAQEAAwEBAAAAAAAAAAAAAAAAAgMEAQX/xAAtEQACAgIBAgQFBAMBAAAAAAAAAQIRAyESBDETQVFxImGBobEUMkKRM+HwI//aAAwDAQACEQMRAD8A7jERAEREAREQBERAEREAREQBERAEREARMZ9fWH8s2KLMZ2F1D4PY7c5ms+KvFp0eorqUKQy77NxIIBJCgEHjsfQ9xISyRirZZDFKbpI24mW2WhQWJwoBJJ4AA7kzlvjDxrXeiVpkc77Oe7D9IBHcDk+npPG1Hj2w1eUW3Vnvu5bA/p3dyPvKZdSk2krNMeik0m3R2LQdTqvXdU4dc4JU9j7EehmPR1+h7jQtmbVyMYIUkdwrdiR7D2PsZxPT+MHqB8v5SQQSpKkg+hx3Egq8TkckDOQykcFWHYqR2Mr/AFM9a9y39FC3v2O7dQ61RQyrbaFZzhQcn9zj9I+p4mc1oAyTgDkkkAAfecC/1q8xibRu3cMScs33JnqWeLFvRKrHc1rgAMwwFHbOP1Ee5zH6qSu17HH0K1Uvf/R2tWBGR2PbErObdM8UjT0eVU6OFyamcnKqedpQd8En1HpPa8LeInZbPxliqykOjNtTdWwPAA74I9PcS2PUxbSZRPpJxTfl939Db4nmdL69RqWZaXLMmC2UZeD6jI57T05fGSkrRnlFxdNUIiJ0iIiIAiIgCIiAIiIAiIgCIiAIiIAiJY9gHcgD6nEAvmndd8cLo9U1FlXyhVZX8wgtkZ7bT/kTyPiL4ju0d1TU3ZqdCDWrjCsrdzj3yP4M5j17rD6u3zbTl8bR9hMuTM7qJuwdMmuUtpo9jxf4k/EatraiVUqFxnk4GOZreq1zOcsxJ9yeZiPZIiJRx3bNvKlSJLNTIGuMqVlNsmkiDbZGXMpuMk2ymJNNEKZZuMuW4j1giWlZ3TObMqnXsp7z3tH4oswFLnaOMH2mrYgGRliiycckkdd8P+I6qMvUwFrpsdXUspIOQRgibf4O61qNRbYLiNiorLhAmCxIGPpgHv8ASfPuk1hQ5m4dO8QtaorbaQOBkAkD7yn4sTTXZeRKUIZU/V+Z35LAexB9ODnmXzn/AIR1lOgSzzmKva4IK1s6lAvy4Kg+pabv07XpqKxZU26ts4OCOxIPB57gzbiyqa+foebmwvG36etGTERLSgREQBERAEREAREQBERAEREAtdwBknAHJJ7ATnHxL6tRfp1NN6tZXYHGM42lWBwcYzkqZtviTxLptEMah8FwSEVSzFe3pwPXvPnW7Bbht2MjdjGRk7Tj3xjP1zM2ef8AE29Ji3zd67fMvt1T2cuxYj39PtIWXMnrSSmuZeVHoqNmB5cFZkushaSTItUQsJZiSNLcSRFluJTbJAsqFizlEJWWETJ2SxlnUzjRARLcSUrLCJNMg0W4kunuKngywShEPegtG7+H9Wto22WbeDgnkZ9Mzp3R/FlatVp1oIB21Ia3DqPQHkA49/3nB+majawz2nR+g9QWpkvRd1lasAr52ZbgsCOzYyP8Rma3ina16+xdKCzQpq35e52RZWeV4c6odXQtpr2b84G7cCASNwOBwcT1Z6aaatHiyi4tpiIidOCIiAIiIAiIgCIiAIiUJgHHvjD1TT22VIrMNRpndbPkyjVOBvr5PJyqEH05nN6B/n6TZfiTrqbNfdZUWKuoSxCmFa+vKGwH7Ko9O01qgzBN22z2MS4xSM6oS5opHEq4mZ9zYloxrZA0yLBIyktTKZIgIgLJdkqFkrI0WBZULLonLO0W7ZayySCIsNGM6SIrMphIWEmmQaISJQyQy3ElZCi2s4M3TodyvWyMCQw2khtrDPsR2mlY5m1eG39MSrP2stwd6OueAuvnUb6PLQJpVRA1eQq5BC1kds7VzwfbgZE3Kc2+FWsQPdp6K08pCb7rEJJW+w4Cs3IYkKePQL9p0mbMDvGnv6nl9VHjlaSS9hERLjOIiIAiIgCIiAIlMyhaAXShjMAwD52+Iemrq1+rNe8pY+TWVwiXkA2MPu2T6dz9JrmmadI+MfTa01dN67xbZWwsReEu2EBCeeSASCPbbOZoSDyMH2PGJhmviaPXxyuEWexpZJYsxtJZzM5hMktM3Qdow2EtxJnEsInUyLRHtlCsvMSVkaISsptk2JQrO2cohxKGTESN5JM40RGQsJMZGZNFbIiIxLyJaZ0jRFjmbT0C7y13HAVRlieAB65PtNboTJmxU9Vq0qYvAKXKybCpfzF9RgD6iQyb0iePW2dI+D+pqZNQulqVdOLQ7WLkBr2X5kGe4ACnjgbhOjzW/h90kaTQ01inyeGsNZOXBdiw3n+7BXPtjHpNkm/Gqil+TyM0uU2/wIiJMqERMLqvVK9Kge5tqMwQHaW+YgkDAH0M42krZ1Jt0jMJmN1LWrRW1j52INzY5JHsPrNR8beKahph5Goxazr+gsjhRknPYgcCaD1jxxfbSaWtyhIJ4G44OQM9+4Ezz6hJtLZrxdJKSUnpX9Tra+JqDUbPM27VLbHG1zx2AP6j9szWOlePGGTftZSSQEARk+g9GH3wZyS7rr42gnHtk4mA/UHPqZS55ZU+xpWDDFNPdnTtV4uc6k3LaVOcLXuzWEHZSvY/U98n04kPX/Fn4tlDkKiYIrRuN39xPqfb2nMGvY+ssNre8h4cmmnLuWqUE01Hsdf1Xjd2pFQtxxg2Di0r6DOeD9RzMrofi0aWkqD5o71hnwUY9wTg5X1/n9uLec3vJV1jj1M7wyJ2pbI/+TXFx0dR68G6pp7V1LAjBs0zIgHkahBkL77XGVOSfSaFreiuqFuAtSgKvLMUHclvfuZBpuuWIMBjg9xnvPb6Z4kXYyWIHVxghpB+Iqstj4dNI13TXT1tPbkT3OmaWu5HWrYhKnavCgkieQvRbawd5UFRkgEt/JEhKSe3osgnHXcsdZCwl9V4MuZJDsW9yAiUxLystMkiDLZSVMtMkRKEyFjJCJaVkkRZEZaRJCJYZNECwyNuZeeZl6HSbjOt0cqyXpujJ5x2yeBk4Az2m4/DXTDqdtdn4cnTaSzzRbeoA8/b8q1gHk8hj6DA+k8HotdtmuTSVIMttcXFjgIV3M+AOwG77kY9Z3zonS69LSlVQwiA+gXcxJLMQOMkkk/eSw4+UuTKOpzcI8Y+ZnLKxE3HliImPrdxrfyziza3lkjID4O0n98QDD8SdRfTad7a0DtXglWJA25AY8ew5nMPFnjk6qjyzUq/MH3BskYz2H7zyupeNNRbUUa1sWKNwI2sQw5DAdvrNNusJmCeR5Hrseri6dY18VN2TarXlphHJlwWXYnEki12+5FtlMSQiWkTpyiwiUIl+2UxO2cI5SSFZYRJJkWi2UziVIlCJJETL0mvZOxm3dF63U1b13AlXGMqcETRJLTcVMrniT2iyORrTNx6j06uqg2Kp2n5UO5i2TwCeZ4tWrnsdB6620VHGxj6gHH1HtL/ABfobQUFVTNURvL8cse3/vMyW6Zo5atHli4GV4nl2lq+GGCDg/Q4zg/sRC6mS8L0Hi+p6ZWWlZhDV/WXfivrHBnecTJYSJjIvO+stZx+8kokHIuYy3bmN/zFQQXGMpn5hnt/+SO/U7LQgQEBQz5JDBm7AYPHGP5kiLMupFUrvZV3fp3MF3Y74zKeINT5L0+TbtQ1lrQNp+YN3J+2MfaeZ1jWrbYmRhaF2985YnJnTPhp8OGtsXW65NqDDabSuOTjlbLQew9Qvr3P1lDG5Mry5lBM2f4T+GnpQ6zULjU6lQtSsMNTpc5VSPQscMf8I950MSgErNsYqKpHlTm5ycmIiJIgUJnGfih1KxNYypaxqNVbjbZuRWyyNXj0b5Q3+KdI8c1h9DqF80Vua2NbM+weavzIpJ9CVAI9QTPnYE8E8EjLJndsPtmZuof8Td0UNuZdc5J57yMLLwJdtma6N9WRYlCJKRKbZ2zhFtldsl2RsixRFsjZJcRiLFEBSRMkyyJYyzqZxoxCssImSyyJhJpkGiEiWmSkSwiTTK2ifRXlTN86NrWtpdchrAv5Su3y7vSc8U8zYeg34dcnj1lGePmX4ZeRD/ou5PN/EgEsTYrBsg2Y4B7HGAJ5XSNQbdy2dmwAMYCe20ek37WdAXWP8+tamxnC0bKRZp9rBQqthtwbdu5xjke0xdR8Iuo1EmttPcO422Gtv3DAD/rO44uUX/1HMmSMJJP7+Zog1mLQir8ikhi4BZ8d/wDlH2l/U9QKeK+XYAgkZFa/TPcz3NR8O+qK5P4AnnOUtrYf+qRX+AOqOc/6Ps7Y/Wn/ANpbwd9irxY13PLXV4qFhH5o+UAABSx7MR9PYSzp17KhLnfjLYclvm9Oe4mzab4X9UtUKdMlYz3svr/7KTNh6b8FdSwA1GrrrX1WhGtbH3baB/1jw21VHHngt2cz0bbd9rnLElj9WM9Lwt4e1WuY/hqGcsfmub5KUPuznj9hzO4dD+FOg02C9bahx66hty5+lYwv8gzd6aVQBUUKo4CqNqgfQDtLFi9SiXVJKonPvAvwro0JW7UEajVjkFh+TU3uinuf+I/sBOiASsS5JIySk5O2IiJ0iIiIBzT426bOmpdWXzK7ceW7hfMqcEPjJ7ghDkdhmchXAJAOR6H6Tp/xz6e2NPehUgFqLUsIAKn51cc5GMMCR/cJyxGGTt/T6faY8v7mep03+NGXWsuKy6gcS5hMrezalogxLgsuIlQJ2zlFNstMklrCEzpEZSXkSwiSREpLGl5kbGdRFkbSwy5jLTJkGWESwiSGWNJIgyLE9TpvcTzcT0tCvInMj0dx9zoXRPLXUaa+6xjRSDtpSvI/Edktc/1AZPHuFM7Gh4nF/D+nrbV6R7rX8mtgE04UGttSTipz7gMc/cL9Z2lZZ0v7WZOu/evYYjErE1GIREQBERAEREAREQBERANE+L/RTfojbWyi7TfmKH27XQ8OnzcZPBH1GPWcJ3DIAxkAbtudu71259J9R9a6auqpspfO2xSuVOGU+jD6g4P7T5n6v027S2W034a2uwoCqjG1f6sgdmBBwZmzLdnodLK4Nen4JNM8ymE8vT2T0qXzMeRU7PRxytUW4jElZJayEdwRntkYz9pCyVFmJSUstVe7AfTkkn0GBzmXD1+WwAcFjUQoP15/+Z04ywiWMJLZgDO9CvuG4H3zgiQ+ch/8RP3sUf8AXMkiJE8jMnKZG4cr/cOV/kSLEsRWyLEbZNtjbO2cogKyxhJ2EiYTqZFotReZ6vTVG4ZHGe3eYVNc9PTbBurt+XzV2ABwLct+kovcnOOMcyE2Tgje/h30aq7qVmoNjP5FW6qluRRZZlSe/A2hsD6n2nXBNb8AeG06do661U+YwFt7MAHa5gN27BPbsB6ATZZuxR4xSPJ6jJzyNoRESwpEREAREQBERAEREAREQBOb/FfwcdTX+JodkuqH5yqSPNpXu2B/Wo/kcegnSJQjMjKKkqJ48jhLkj5RuJDEkqo7jLrnHpwOZmacN/SjM3ooRlUn03OwAA7dsmbh8YPAJpJ1ulT8k/71Uo/2X/mKP7Pf279u2B0TqxsoDn9X6T65ZfUj0zwcTBmuC7Hs4XHIuUWYun8OtY351xHr5dX5aL/PJ/eej/qjQV5stC8nC3MVb+R6yPU9W8raWcLn39B9cydepM44qtPtt01rJj6ELiZG8r2vsX0q3RkdK0VNY211Dj9H1/5ieTNg0VgJKmsMfXAwqnOMH6zxem9G1t+Gq0bBf7tSPw4/h8Nj7CbHpOldQ0yENpK7QfmJp1KhwRyMBlUcTkunyy3TKZZsa1a/sx+o9I01q/naesMPmA2jOPQkdv8Av3mDo+habJH4eo1Fc5NathvTjEu1/UERD51NteoB4W6iwgknJ2uQAR9piJ1J858m01DD/wC63bD9N23GPrKlDKlVMmmmtM9mzwhRaqPVuosxhDUSmMjnK4II+8594g6LZpbStoXLEmtlBC2r6kD0PuB7zpWg8R02Fa67gC360Tbmt85xz2zyOZm9U6XVqKzXYu/IyG3cr67854OZOGRx0yrk0/iOLiuUaubP4l8N26Zi2Fekd7EBUgE8GxST9AWH3PvNatbGQe44I9iJpUmy1OLRiWCWpXJGP+cScUjyXt7shRVrztzvYLn9sy2yFWyvlGtUsbAR32J8pYs3fGBOpfD7woltw6hdWN+wJp++Cy5Bu2n1xgA/c+xmreDekHqF4oKk6bTFbr3J/S5BxWpx3IyPtmdypqCqFUAKoCqAMAAcAAe0t6eDb5My9ZlUV4a7l4lYibDzBERAEREAREQBERAEREAREQBERALbEDAgjIPBB5BB4IM5J1r4cX0Xuen1o+lv58mywVjS257jPdMZ4HI7Y4E67EhOCmqZbizSxO4mo+EPAtOiAewC7WEZfUOM7T/bUp/Qo+nJ9TNtxKxJJJKkQlJydsoFlTETpEpiMSsQDxeveGqNXgum29f9nqK8LdWfo3qPocias2p1GicVatkYM2NPrMGuuwf2WDna/HbPPcH26HINXpEuRksRXrcYZHUMrD2IPBmfN08ci+fqX4s7hp7RrWnAtHzBSrKdy5DAg8c47jg8Tj/jbpy6Oz9X5RLeWyYZgo7IwyOw4B9gJ0Q1/wCjNd+HWthotYpfSkHK1WqDvpDHkD+oD2P0nIfiH1I3ah0ByKmZCcjDNn5zwAO/H+GYIY5RycP7PSx005Lt5Fl2rVdK5VjvuKLWcFXGGyw47cfWS6d7b7qdNQGss2j5Ac77DyN5/tUDcSe3eR+H/DOp6m9demrylPFlzZWmtjydze/b5Rkzv3gfwTT0xDt/M1Ng/P1LDDP/AMKj+lM+n8kzXDDy2zmbqVi0u5meDPDi9O0y0r81h/M1FuMG29sb2+3oB6ACe9ETYlR5DbbtiIiDgiIgCIiAIiIAiIgCIiAIiIAiIgCIiAIiIAiIgCIiAIiIB4/inov4zTtWG2W5FlFuMmq5DlHx688EeoJE0PoHwbpV/M11zahySxrQGqoknPzHO5uee4E6pEi4JuyyOWcY8U9GPotHXSipUi11oMIiKFRR7ADtMiIkisREQBERAEREAREQBERAEREAREQBERAP/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4" name="Picture 6" descr="http://torwars.com/wp-content/uploads/2013/07/reeses-peanut-butter-cup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625912">
            <a:off x="3448308" y="3232753"/>
            <a:ext cx="2505012" cy="2020850"/>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3437236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nodeType="afterEffect">
                                  <p:stCondLst>
                                    <p:cond delay="1500"/>
                                  </p:stCondLst>
                                  <p:childTnLst>
                                    <p:set>
                                      <p:cBhvr>
                                        <p:cTn id="12" dur="1" fill="hold">
                                          <p:stCondLst>
                                            <p:cond delay="0"/>
                                          </p:stCondLst>
                                        </p:cTn>
                                        <p:tgtEl>
                                          <p:spTgt spid="2054"/>
                                        </p:tgtEl>
                                        <p:attrNameLst>
                                          <p:attrName>style.visibility</p:attrName>
                                        </p:attrNameLst>
                                      </p:cBhvr>
                                      <p:to>
                                        <p:strVal val="visible"/>
                                      </p:to>
                                    </p:set>
                                    <p:anim calcmode="lin" valueType="num">
                                      <p:cBhvr>
                                        <p:cTn id="13" dur="500" fill="hold"/>
                                        <p:tgtEl>
                                          <p:spTgt spid="2054"/>
                                        </p:tgtEl>
                                        <p:attrNameLst>
                                          <p:attrName>ppt_w</p:attrName>
                                        </p:attrNameLst>
                                      </p:cBhvr>
                                      <p:tavLst>
                                        <p:tav tm="0">
                                          <p:val>
                                            <p:fltVal val="0"/>
                                          </p:val>
                                        </p:tav>
                                        <p:tav tm="100000">
                                          <p:val>
                                            <p:strVal val="#ppt_w"/>
                                          </p:val>
                                        </p:tav>
                                      </p:tavLst>
                                    </p:anim>
                                    <p:anim calcmode="lin" valueType="num">
                                      <p:cBhvr>
                                        <p:cTn id="14" dur="500" fill="hold"/>
                                        <p:tgtEl>
                                          <p:spTgt spid="2054"/>
                                        </p:tgtEl>
                                        <p:attrNameLst>
                                          <p:attrName>ppt_h</p:attrName>
                                        </p:attrNameLst>
                                      </p:cBhvr>
                                      <p:tavLst>
                                        <p:tav tm="0">
                                          <p:val>
                                            <p:fltVal val="0"/>
                                          </p:val>
                                        </p:tav>
                                        <p:tav tm="100000">
                                          <p:val>
                                            <p:strVal val="#ppt_h"/>
                                          </p:val>
                                        </p:tav>
                                      </p:tavLst>
                                    </p:anim>
                                    <p:animEffect transition="in" filter="fade">
                                      <p:cBhvr>
                                        <p:cTn id="15"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2139790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Healing</a:t>
            </a:r>
            <a:r>
              <a:rPr lang="en-US" sz="3200" dirty="0"/>
              <a:t> ~ </a:t>
            </a:r>
            <a:r>
              <a:rPr lang="en-US" sz="3200" b="1" i="1" dirty="0" err="1">
                <a:solidFill>
                  <a:srgbClr val="FFC000"/>
                </a:solidFill>
                <a:latin typeface="Times New Roman" pitchFamily="18" charset="0"/>
                <a:cs typeface="Times New Roman" pitchFamily="18" charset="0"/>
              </a:rPr>
              <a:t>therapeia</a:t>
            </a:r>
            <a:r>
              <a:rPr lang="en-US" sz="3200" b="1" i="1" dirty="0">
                <a:solidFill>
                  <a:srgbClr val="FFC000"/>
                </a:solidFill>
                <a:latin typeface="Times New Roman" pitchFamily="18" charset="0"/>
                <a:cs typeface="Times New Roman" pitchFamily="18" charset="0"/>
              </a:rPr>
              <a:t> </a:t>
            </a:r>
            <a:r>
              <a:rPr lang="en-US" sz="3200" dirty="0"/>
              <a:t>– </a:t>
            </a:r>
            <a:r>
              <a:rPr lang="en-US" sz="3200" i="1" dirty="0"/>
              <a:t>therapeutic</a:t>
            </a:r>
            <a:r>
              <a:rPr lang="en-US" sz="3200" dirty="0"/>
              <a:t> (i.e. well-being)</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84482363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34908373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509200"/>
          </a:xfrm>
          <a:prstGeom prst="rect">
            <a:avLst/>
          </a:prstGeom>
          <a:noFill/>
        </p:spPr>
        <p:txBody>
          <a:bodyPr wrap="square" rtlCol="0">
            <a:spAutoFit/>
          </a:bodyPr>
          <a:lstStyle/>
          <a:p>
            <a:r>
              <a:rPr lang="en-US" sz="3200" dirty="0"/>
              <a:t>Luke 17: 7-10 ~ </a:t>
            </a:r>
            <a:r>
              <a:rPr lang="en-US" sz="3200" baseline="30000" dirty="0"/>
              <a:t>7</a:t>
            </a:r>
            <a:r>
              <a:rPr lang="en-US" sz="3200" dirty="0"/>
              <a:t> </a:t>
            </a:r>
            <a:r>
              <a:rPr lang="en-US" sz="3200" dirty="0">
                <a:solidFill>
                  <a:srgbClr val="FFC000"/>
                </a:solidFill>
              </a:rPr>
              <a:t>And which of you, having a servant plowing or tending sheep, will say to him when he has come in from the field, "Come at once and sit down to eat"? </a:t>
            </a:r>
            <a:r>
              <a:rPr lang="en-US" sz="3200" baseline="30000" dirty="0"/>
              <a:t>8</a:t>
            </a:r>
            <a:r>
              <a:rPr lang="en-US" sz="3200" dirty="0"/>
              <a:t> </a:t>
            </a:r>
            <a:r>
              <a:rPr lang="en-US" sz="3200" dirty="0">
                <a:solidFill>
                  <a:srgbClr val="FFC000"/>
                </a:solidFill>
              </a:rPr>
              <a:t>But will he not rather say to him, "Prepare something for my supper, and gird yourself and serve me till I have eaten and drunk, and afterward you will eat and drink"? </a:t>
            </a:r>
            <a:r>
              <a:rPr lang="en-US" sz="3200" baseline="30000" dirty="0"/>
              <a:t>9</a:t>
            </a:r>
            <a:r>
              <a:rPr lang="en-US" sz="3200" dirty="0"/>
              <a:t> </a:t>
            </a:r>
            <a:r>
              <a:rPr lang="en-US" sz="3200" dirty="0">
                <a:solidFill>
                  <a:srgbClr val="FFC000"/>
                </a:solidFill>
              </a:rPr>
              <a:t>Does he thank that servant because he did the things that were commanded him?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914399"/>
            <a:ext cx="8258628" cy="2554545"/>
          </a:xfrm>
          <a:prstGeom prst="rect">
            <a:avLst/>
          </a:prstGeom>
          <a:noFill/>
        </p:spPr>
        <p:txBody>
          <a:bodyPr wrap="square" rtlCol="0">
            <a:spAutoFit/>
          </a:bodyPr>
          <a:lstStyle/>
          <a:p>
            <a:r>
              <a:rPr lang="en-US" sz="3200" dirty="0">
                <a:solidFill>
                  <a:srgbClr val="FFC000"/>
                </a:solidFill>
              </a:rPr>
              <a:t>I think not. </a:t>
            </a:r>
            <a:r>
              <a:rPr lang="en-US" sz="3200" baseline="30000" dirty="0"/>
              <a:t>10</a:t>
            </a:r>
            <a:r>
              <a:rPr lang="en-US" sz="3200" dirty="0"/>
              <a:t> </a:t>
            </a:r>
            <a:r>
              <a:rPr lang="en-US" sz="3200" dirty="0">
                <a:solidFill>
                  <a:srgbClr val="FFC000"/>
                </a:solidFill>
              </a:rPr>
              <a:t>So likewise you, when you have done all those things which you are commanded, say, "We are unprofitable servants. We have done what was our duty to do."</a:t>
            </a:r>
            <a:r>
              <a:rPr lang="en-US" sz="3200" baseline="30000" dirty="0">
                <a:solidFill>
                  <a:srgbClr val="FFC000"/>
                </a:solidFill>
              </a:rPr>
              <a:t> </a:t>
            </a:r>
            <a:endParaRPr lang="en-US" sz="3200" dirty="0">
              <a:solidFill>
                <a:srgbClr val="FFC000"/>
              </a:solidFill>
            </a:endParaRPr>
          </a:p>
        </p:txBody>
      </p:sp>
    </p:spTree>
    <p:extLst>
      <p:ext uri="{BB962C8B-B14F-4D97-AF65-F5344CB8AC3E}">
        <p14:creationId xmlns:p14="http://schemas.microsoft.com/office/powerpoint/2010/main" xmlns="" val="205039060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2 . 1 – 2 1</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8576306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5066</TotalTime>
  <Words>838</Words>
  <Application>Microsoft Office PowerPoint</Application>
  <PresentationFormat>On-screen Show (4:3)</PresentationFormat>
  <Paragraphs>58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33</cp:revision>
  <dcterms:created xsi:type="dcterms:W3CDTF">2012-09-28T01:32:37Z</dcterms:created>
  <dcterms:modified xsi:type="dcterms:W3CDTF">2013-07-29T14:39:57Z</dcterms:modified>
</cp:coreProperties>
</file>