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57" r:id="rId8"/>
    <p:sldId id="262" r:id="rId9"/>
    <p:sldId id="268" r:id="rId10"/>
    <p:sldId id="271" r:id="rId11"/>
    <p:sldId id="272" r:id="rId12"/>
    <p:sldId id="274" r:id="rId13"/>
    <p:sldId id="273" r:id="rId14"/>
    <p:sldId id="275" r:id="rId15"/>
    <p:sldId id="276" r:id="rId16"/>
    <p:sldId id="280" r:id="rId17"/>
    <p:sldId id="281" r:id="rId18"/>
    <p:sldId id="269" r:id="rId19"/>
    <p:sldId id="270" r:id="rId20"/>
    <p:sldId id="282" r:id="rId21"/>
    <p:sldId id="283" r:id="rId22"/>
    <p:sldId id="277" r:id="rId23"/>
    <p:sldId id="279" r:id="rId24"/>
    <p:sldId id="278" r:id="rId25"/>
    <p:sldId id="261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001A"/>
    <a:srgbClr val="EA0027"/>
    <a:srgbClr val="C50D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68" autoAdjust="0"/>
  </p:normalViewPr>
  <p:slideViewPr>
    <p:cSldViewPr>
      <p:cViewPr varScale="1">
        <p:scale>
          <a:sx n="117" d="100"/>
          <a:sy n="117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90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63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11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67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4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39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33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13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9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49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0FAB-B824-4ED7-B581-B42B5D1BE400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5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3200400"/>
            <a:ext cx="1087437" cy="1149350"/>
            <a:chOff x="1979613" y="4222750"/>
            <a:chExt cx="881062" cy="850900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79613" y="4222750"/>
              <a:ext cx="881062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058988" y="4222750"/>
              <a:ext cx="711200" cy="755650"/>
            </a:xfrm>
            <a:custGeom>
              <a:avLst/>
              <a:gdLst/>
              <a:ahLst/>
              <a:cxnLst>
                <a:cxn ang="0">
                  <a:pos x="881" y="787"/>
                </a:cxn>
                <a:cxn ang="0">
                  <a:pos x="838" y="728"/>
                </a:cxn>
                <a:cxn ang="0">
                  <a:pos x="778" y="635"/>
                </a:cxn>
                <a:cxn ang="0">
                  <a:pos x="697" y="587"/>
                </a:cxn>
                <a:cxn ang="0">
                  <a:pos x="668" y="531"/>
                </a:cxn>
                <a:cxn ang="0">
                  <a:pos x="674" y="513"/>
                </a:cxn>
                <a:cxn ang="0">
                  <a:pos x="770" y="372"/>
                </a:cxn>
                <a:cxn ang="0">
                  <a:pos x="814" y="178"/>
                </a:cxn>
                <a:cxn ang="0">
                  <a:pos x="814" y="171"/>
                </a:cxn>
                <a:cxn ang="0">
                  <a:pos x="786" y="77"/>
                </a:cxn>
                <a:cxn ang="0">
                  <a:pos x="709" y="14"/>
                </a:cxn>
                <a:cxn ang="0">
                  <a:pos x="600" y="5"/>
                </a:cxn>
                <a:cxn ang="0">
                  <a:pos x="499" y="74"/>
                </a:cxn>
                <a:cxn ang="0">
                  <a:pos x="472" y="88"/>
                </a:cxn>
                <a:cxn ang="0">
                  <a:pos x="446" y="127"/>
                </a:cxn>
                <a:cxn ang="0">
                  <a:pos x="400" y="127"/>
                </a:cxn>
                <a:cxn ang="0">
                  <a:pos x="284" y="96"/>
                </a:cxn>
                <a:cxn ang="0">
                  <a:pos x="153" y="144"/>
                </a:cxn>
                <a:cxn ang="0">
                  <a:pos x="5" y="737"/>
                </a:cxn>
                <a:cxn ang="0">
                  <a:pos x="67" y="806"/>
                </a:cxn>
                <a:cxn ang="0">
                  <a:pos x="357" y="885"/>
                </a:cxn>
                <a:cxn ang="0">
                  <a:pos x="423" y="871"/>
                </a:cxn>
                <a:cxn ang="0">
                  <a:pos x="475" y="809"/>
                </a:cxn>
                <a:cxn ang="0">
                  <a:pos x="503" y="712"/>
                </a:cxn>
                <a:cxn ang="0">
                  <a:pos x="495" y="780"/>
                </a:cxn>
                <a:cxn ang="0">
                  <a:pos x="497" y="852"/>
                </a:cxn>
                <a:cxn ang="0">
                  <a:pos x="595" y="921"/>
                </a:cxn>
                <a:cxn ang="0">
                  <a:pos x="665" y="899"/>
                </a:cxn>
                <a:cxn ang="0">
                  <a:pos x="702" y="908"/>
                </a:cxn>
                <a:cxn ang="0">
                  <a:pos x="795" y="952"/>
                </a:cxn>
                <a:cxn ang="0">
                  <a:pos x="889" y="884"/>
                </a:cxn>
                <a:cxn ang="0">
                  <a:pos x="897" y="837"/>
                </a:cxn>
                <a:cxn ang="0">
                  <a:pos x="590" y="163"/>
                </a:cxn>
                <a:cxn ang="0">
                  <a:pos x="587" y="120"/>
                </a:cxn>
                <a:cxn ang="0">
                  <a:pos x="617" y="92"/>
                </a:cxn>
                <a:cxn ang="0">
                  <a:pos x="668" y="92"/>
                </a:cxn>
                <a:cxn ang="0">
                  <a:pos x="712" y="126"/>
                </a:cxn>
                <a:cxn ang="0">
                  <a:pos x="725" y="173"/>
                </a:cxn>
                <a:cxn ang="0">
                  <a:pos x="725" y="181"/>
                </a:cxn>
                <a:cxn ang="0">
                  <a:pos x="651" y="397"/>
                </a:cxn>
                <a:cxn ang="0">
                  <a:pos x="580" y="491"/>
                </a:cxn>
                <a:cxn ang="0">
                  <a:pos x="575" y="447"/>
                </a:cxn>
                <a:cxn ang="0">
                  <a:pos x="612" y="309"/>
                </a:cxn>
                <a:cxn ang="0">
                  <a:pos x="614" y="251"/>
                </a:cxn>
                <a:cxn ang="0">
                  <a:pos x="581" y="192"/>
                </a:cxn>
                <a:cxn ang="0">
                  <a:pos x="701" y="778"/>
                </a:cxn>
                <a:cxn ang="0">
                  <a:pos x="679" y="740"/>
                </a:cxn>
                <a:cxn ang="0">
                  <a:pos x="619" y="699"/>
                </a:cxn>
                <a:cxn ang="0">
                  <a:pos x="593" y="666"/>
                </a:cxn>
                <a:cxn ang="0">
                  <a:pos x="613" y="629"/>
                </a:cxn>
                <a:cxn ang="0">
                  <a:pos x="673" y="673"/>
                </a:cxn>
                <a:cxn ang="0">
                  <a:pos x="722" y="702"/>
                </a:cxn>
                <a:cxn ang="0">
                  <a:pos x="723" y="747"/>
                </a:cxn>
              </a:cxnLst>
              <a:rect l="0" t="0" r="r" b="b"/>
              <a:pathLst>
                <a:path w="897" h="952">
                  <a:moveTo>
                    <a:pt x="897" y="837"/>
                  </a:moveTo>
                  <a:lnTo>
                    <a:pt x="897" y="837"/>
                  </a:lnTo>
                  <a:lnTo>
                    <a:pt x="896" y="824"/>
                  </a:lnTo>
                  <a:lnTo>
                    <a:pt x="892" y="810"/>
                  </a:lnTo>
                  <a:lnTo>
                    <a:pt x="888" y="799"/>
                  </a:lnTo>
                  <a:lnTo>
                    <a:pt x="881" y="787"/>
                  </a:lnTo>
                  <a:lnTo>
                    <a:pt x="874" y="777"/>
                  </a:lnTo>
                  <a:lnTo>
                    <a:pt x="865" y="767"/>
                  </a:lnTo>
                  <a:lnTo>
                    <a:pt x="855" y="758"/>
                  </a:lnTo>
                  <a:lnTo>
                    <a:pt x="844" y="750"/>
                  </a:lnTo>
                  <a:lnTo>
                    <a:pt x="842" y="740"/>
                  </a:lnTo>
                  <a:lnTo>
                    <a:pt x="838" y="728"/>
                  </a:lnTo>
                  <a:lnTo>
                    <a:pt x="831" y="719"/>
                  </a:lnTo>
                  <a:lnTo>
                    <a:pt x="822" y="710"/>
                  </a:lnTo>
                  <a:lnTo>
                    <a:pt x="814" y="686"/>
                  </a:lnTo>
                  <a:lnTo>
                    <a:pt x="805" y="666"/>
                  </a:lnTo>
                  <a:lnTo>
                    <a:pt x="792" y="649"/>
                  </a:lnTo>
                  <a:lnTo>
                    <a:pt x="778" y="635"/>
                  </a:lnTo>
                  <a:lnTo>
                    <a:pt x="763" y="622"/>
                  </a:lnTo>
                  <a:lnTo>
                    <a:pt x="748" y="613"/>
                  </a:lnTo>
                  <a:lnTo>
                    <a:pt x="734" y="605"/>
                  </a:lnTo>
                  <a:lnTo>
                    <a:pt x="721" y="598"/>
                  </a:lnTo>
                  <a:lnTo>
                    <a:pt x="708" y="592"/>
                  </a:lnTo>
                  <a:lnTo>
                    <a:pt x="697" y="587"/>
                  </a:lnTo>
                  <a:lnTo>
                    <a:pt x="688" y="580"/>
                  </a:lnTo>
                  <a:lnTo>
                    <a:pt x="681" y="573"/>
                  </a:lnTo>
                  <a:lnTo>
                    <a:pt x="676" y="566"/>
                  </a:lnTo>
                  <a:lnTo>
                    <a:pt x="671" y="557"/>
                  </a:lnTo>
                  <a:lnTo>
                    <a:pt x="669" y="545"/>
                  </a:lnTo>
                  <a:lnTo>
                    <a:pt x="668" y="531"/>
                  </a:lnTo>
                  <a:lnTo>
                    <a:pt x="668" y="529"/>
                  </a:lnTo>
                  <a:lnTo>
                    <a:pt x="668" y="526"/>
                  </a:lnTo>
                  <a:lnTo>
                    <a:pt x="668" y="523"/>
                  </a:lnTo>
                  <a:lnTo>
                    <a:pt x="668" y="521"/>
                  </a:lnTo>
                  <a:lnTo>
                    <a:pt x="671" y="516"/>
                  </a:lnTo>
                  <a:lnTo>
                    <a:pt x="674" y="513"/>
                  </a:lnTo>
                  <a:lnTo>
                    <a:pt x="676" y="509"/>
                  </a:lnTo>
                  <a:lnTo>
                    <a:pt x="677" y="508"/>
                  </a:lnTo>
                  <a:lnTo>
                    <a:pt x="701" y="477"/>
                  </a:lnTo>
                  <a:lnTo>
                    <a:pt x="725" y="445"/>
                  </a:lnTo>
                  <a:lnTo>
                    <a:pt x="748" y="410"/>
                  </a:lnTo>
                  <a:lnTo>
                    <a:pt x="770" y="372"/>
                  </a:lnTo>
                  <a:lnTo>
                    <a:pt x="787" y="332"/>
                  </a:lnTo>
                  <a:lnTo>
                    <a:pt x="801" y="286"/>
                  </a:lnTo>
                  <a:lnTo>
                    <a:pt x="810" y="236"/>
                  </a:lnTo>
                  <a:lnTo>
                    <a:pt x="814" y="181"/>
                  </a:lnTo>
                  <a:lnTo>
                    <a:pt x="814" y="179"/>
                  </a:lnTo>
                  <a:lnTo>
                    <a:pt x="814" y="178"/>
                  </a:lnTo>
                  <a:lnTo>
                    <a:pt x="814" y="175"/>
                  </a:lnTo>
                  <a:lnTo>
                    <a:pt x="814" y="173"/>
                  </a:lnTo>
                  <a:lnTo>
                    <a:pt x="814" y="173"/>
                  </a:lnTo>
                  <a:lnTo>
                    <a:pt x="814" y="172"/>
                  </a:lnTo>
                  <a:lnTo>
                    <a:pt x="814" y="172"/>
                  </a:lnTo>
                  <a:lnTo>
                    <a:pt x="814" y="171"/>
                  </a:lnTo>
                  <a:lnTo>
                    <a:pt x="813" y="153"/>
                  </a:lnTo>
                  <a:lnTo>
                    <a:pt x="810" y="137"/>
                  </a:lnTo>
                  <a:lnTo>
                    <a:pt x="807" y="121"/>
                  </a:lnTo>
                  <a:lnTo>
                    <a:pt x="801" y="106"/>
                  </a:lnTo>
                  <a:lnTo>
                    <a:pt x="794" y="91"/>
                  </a:lnTo>
                  <a:lnTo>
                    <a:pt x="786" y="77"/>
                  </a:lnTo>
                  <a:lnTo>
                    <a:pt x="777" y="65"/>
                  </a:lnTo>
                  <a:lnTo>
                    <a:pt x="765" y="52"/>
                  </a:lnTo>
                  <a:lnTo>
                    <a:pt x="753" y="40"/>
                  </a:lnTo>
                  <a:lnTo>
                    <a:pt x="739" y="30"/>
                  </a:lnTo>
                  <a:lnTo>
                    <a:pt x="724" y="21"/>
                  </a:lnTo>
                  <a:lnTo>
                    <a:pt x="709" y="14"/>
                  </a:lnTo>
                  <a:lnTo>
                    <a:pt x="693" y="8"/>
                  </a:lnTo>
                  <a:lnTo>
                    <a:pt x="676" y="3"/>
                  </a:lnTo>
                  <a:lnTo>
                    <a:pt x="658" y="1"/>
                  </a:lnTo>
                  <a:lnTo>
                    <a:pt x="641" y="0"/>
                  </a:lnTo>
                  <a:lnTo>
                    <a:pt x="620" y="1"/>
                  </a:lnTo>
                  <a:lnTo>
                    <a:pt x="600" y="5"/>
                  </a:lnTo>
                  <a:lnTo>
                    <a:pt x="580" y="12"/>
                  </a:lnTo>
                  <a:lnTo>
                    <a:pt x="561" y="20"/>
                  </a:lnTo>
                  <a:lnTo>
                    <a:pt x="543" y="30"/>
                  </a:lnTo>
                  <a:lnTo>
                    <a:pt x="527" y="43"/>
                  </a:lnTo>
                  <a:lnTo>
                    <a:pt x="512" y="58"/>
                  </a:lnTo>
                  <a:lnTo>
                    <a:pt x="499" y="74"/>
                  </a:lnTo>
                  <a:lnTo>
                    <a:pt x="495" y="75"/>
                  </a:lnTo>
                  <a:lnTo>
                    <a:pt x="489" y="77"/>
                  </a:lnTo>
                  <a:lnTo>
                    <a:pt x="484" y="80"/>
                  </a:lnTo>
                  <a:lnTo>
                    <a:pt x="480" y="82"/>
                  </a:lnTo>
                  <a:lnTo>
                    <a:pt x="476" y="84"/>
                  </a:lnTo>
                  <a:lnTo>
                    <a:pt x="472" y="88"/>
                  </a:lnTo>
                  <a:lnTo>
                    <a:pt x="467" y="91"/>
                  </a:lnTo>
                  <a:lnTo>
                    <a:pt x="463" y="95"/>
                  </a:lnTo>
                  <a:lnTo>
                    <a:pt x="457" y="105"/>
                  </a:lnTo>
                  <a:lnTo>
                    <a:pt x="451" y="114"/>
                  </a:lnTo>
                  <a:lnTo>
                    <a:pt x="447" y="122"/>
                  </a:lnTo>
                  <a:lnTo>
                    <a:pt x="446" y="127"/>
                  </a:lnTo>
                  <a:lnTo>
                    <a:pt x="446" y="128"/>
                  </a:lnTo>
                  <a:lnTo>
                    <a:pt x="445" y="130"/>
                  </a:lnTo>
                  <a:lnTo>
                    <a:pt x="444" y="135"/>
                  </a:lnTo>
                  <a:lnTo>
                    <a:pt x="443" y="138"/>
                  </a:lnTo>
                  <a:lnTo>
                    <a:pt x="423" y="134"/>
                  </a:lnTo>
                  <a:lnTo>
                    <a:pt x="400" y="127"/>
                  </a:lnTo>
                  <a:lnTo>
                    <a:pt x="374" y="120"/>
                  </a:lnTo>
                  <a:lnTo>
                    <a:pt x="347" y="113"/>
                  </a:lnTo>
                  <a:lnTo>
                    <a:pt x="323" y="106"/>
                  </a:lnTo>
                  <a:lnTo>
                    <a:pt x="302" y="100"/>
                  </a:lnTo>
                  <a:lnTo>
                    <a:pt x="288" y="97"/>
                  </a:lnTo>
                  <a:lnTo>
                    <a:pt x="284" y="96"/>
                  </a:lnTo>
                  <a:lnTo>
                    <a:pt x="254" y="91"/>
                  </a:lnTo>
                  <a:lnTo>
                    <a:pt x="227" y="92"/>
                  </a:lnTo>
                  <a:lnTo>
                    <a:pt x="204" y="100"/>
                  </a:lnTo>
                  <a:lnTo>
                    <a:pt x="183" y="112"/>
                  </a:lnTo>
                  <a:lnTo>
                    <a:pt x="167" y="127"/>
                  </a:lnTo>
                  <a:lnTo>
                    <a:pt x="153" y="144"/>
                  </a:lnTo>
                  <a:lnTo>
                    <a:pt x="144" y="163"/>
                  </a:lnTo>
                  <a:lnTo>
                    <a:pt x="137" y="180"/>
                  </a:lnTo>
                  <a:lnTo>
                    <a:pt x="5" y="667"/>
                  </a:lnTo>
                  <a:lnTo>
                    <a:pt x="0" y="692"/>
                  </a:lnTo>
                  <a:lnTo>
                    <a:pt x="1" y="715"/>
                  </a:lnTo>
                  <a:lnTo>
                    <a:pt x="5" y="737"/>
                  </a:lnTo>
                  <a:lnTo>
                    <a:pt x="14" y="757"/>
                  </a:lnTo>
                  <a:lnTo>
                    <a:pt x="23" y="771"/>
                  </a:lnTo>
                  <a:lnTo>
                    <a:pt x="34" y="783"/>
                  </a:lnTo>
                  <a:lnTo>
                    <a:pt x="45" y="792"/>
                  </a:lnTo>
                  <a:lnTo>
                    <a:pt x="55" y="800"/>
                  </a:lnTo>
                  <a:lnTo>
                    <a:pt x="67" y="806"/>
                  </a:lnTo>
                  <a:lnTo>
                    <a:pt x="76" y="809"/>
                  </a:lnTo>
                  <a:lnTo>
                    <a:pt x="84" y="813"/>
                  </a:lnTo>
                  <a:lnTo>
                    <a:pt x="90" y="814"/>
                  </a:lnTo>
                  <a:lnTo>
                    <a:pt x="333" y="881"/>
                  </a:lnTo>
                  <a:lnTo>
                    <a:pt x="345" y="883"/>
                  </a:lnTo>
                  <a:lnTo>
                    <a:pt x="357" y="885"/>
                  </a:lnTo>
                  <a:lnTo>
                    <a:pt x="369" y="885"/>
                  </a:lnTo>
                  <a:lnTo>
                    <a:pt x="381" y="884"/>
                  </a:lnTo>
                  <a:lnTo>
                    <a:pt x="392" y="883"/>
                  </a:lnTo>
                  <a:lnTo>
                    <a:pt x="402" y="881"/>
                  </a:lnTo>
                  <a:lnTo>
                    <a:pt x="413" y="876"/>
                  </a:lnTo>
                  <a:lnTo>
                    <a:pt x="423" y="871"/>
                  </a:lnTo>
                  <a:lnTo>
                    <a:pt x="437" y="862"/>
                  </a:lnTo>
                  <a:lnTo>
                    <a:pt x="449" y="852"/>
                  </a:lnTo>
                  <a:lnTo>
                    <a:pt x="458" y="840"/>
                  </a:lnTo>
                  <a:lnTo>
                    <a:pt x="466" y="830"/>
                  </a:lnTo>
                  <a:lnTo>
                    <a:pt x="472" y="818"/>
                  </a:lnTo>
                  <a:lnTo>
                    <a:pt x="475" y="809"/>
                  </a:lnTo>
                  <a:lnTo>
                    <a:pt x="478" y="801"/>
                  </a:lnTo>
                  <a:lnTo>
                    <a:pt x="480" y="795"/>
                  </a:lnTo>
                  <a:lnTo>
                    <a:pt x="481" y="791"/>
                  </a:lnTo>
                  <a:lnTo>
                    <a:pt x="485" y="776"/>
                  </a:lnTo>
                  <a:lnTo>
                    <a:pt x="492" y="750"/>
                  </a:lnTo>
                  <a:lnTo>
                    <a:pt x="503" y="712"/>
                  </a:lnTo>
                  <a:lnTo>
                    <a:pt x="503" y="722"/>
                  </a:lnTo>
                  <a:lnTo>
                    <a:pt x="503" y="732"/>
                  </a:lnTo>
                  <a:lnTo>
                    <a:pt x="505" y="741"/>
                  </a:lnTo>
                  <a:lnTo>
                    <a:pt x="510" y="752"/>
                  </a:lnTo>
                  <a:lnTo>
                    <a:pt x="502" y="765"/>
                  </a:lnTo>
                  <a:lnTo>
                    <a:pt x="495" y="780"/>
                  </a:lnTo>
                  <a:lnTo>
                    <a:pt x="491" y="797"/>
                  </a:lnTo>
                  <a:lnTo>
                    <a:pt x="490" y="813"/>
                  </a:lnTo>
                  <a:lnTo>
                    <a:pt x="490" y="822"/>
                  </a:lnTo>
                  <a:lnTo>
                    <a:pt x="492" y="832"/>
                  </a:lnTo>
                  <a:lnTo>
                    <a:pt x="493" y="843"/>
                  </a:lnTo>
                  <a:lnTo>
                    <a:pt x="497" y="852"/>
                  </a:lnTo>
                  <a:lnTo>
                    <a:pt x="507" y="871"/>
                  </a:lnTo>
                  <a:lnTo>
                    <a:pt x="520" y="889"/>
                  </a:lnTo>
                  <a:lnTo>
                    <a:pt x="536" y="903"/>
                  </a:lnTo>
                  <a:lnTo>
                    <a:pt x="555" y="912"/>
                  </a:lnTo>
                  <a:lnTo>
                    <a:pt x="574" y="919"/>
                  </a:lnTo>
                  <a:lnTo>
                    <a:pt x="595" y="921"/>
                  </a:lnTo>
                  <a:lnTo>
                    <a:pt x="617" y="920"/>
                  </a:lnTo>
                  <a:lnTo>
                    <a:pt x="638" y="914"/>
                  </a:lnTo>
                  <a:lnTo>
                    <a:pt x="646" y="911"/>
                  </a:lnTo>
                  <a:lnTo>
                    <a:pt x="653" y="907"/>
                  </a:lnTo>
                  <a:lnTo>
                    <a:pt x="659" y="903"/>
                  </a:lnTo>
                  <a:lnTo>
                    <a:pt x="665" y="899"/>
                  </a:lnTo>
                  <a:lnTo>
                    <a:pt x="671" y="893"/>
                  </a:lnTo>
                  <a:lnTo>
                    <a:pt x="677" y="889"/>
                  </a:lnTo>
                  <a:lnTo>
                    <a:pt x="681" y="883"/>
                  </a:lnTo>
                  <a:lnTo>
                    <a:pt x="686" y="877"/>
                  </a:lnTo>
                  <a:lnTo>
                    <a:pt x="693" y="893"/>
                  </a:lnTo>
                  <a:lnTo>
                    <a:pt x="702" y="908"/>
                  </a:lnTo>
                  <a:lnTo>
                    <a:pt x="714" y="922"/>
                  </a:lnTo>
                  <a:lnTo>
                    <a:pt x="727" y="934"/>
                  </a:lnTo>
                  <a:lnTo>
                    <a:pt x="742" y="942"/>
                  </a:lnTo>
                  <a:lnTo>
                    <a:pt x="759" y="949"/>
                  </a:lnTo>
                  <a:lnTo>
                    <a:pt x="777" y="952"/>
                  </a:lnTo>
                  <a:lnTo>
                    <a:pt x="795" y="952"/>
                  </a:lnTo>
                  <a:lnTo>
                    <a:pt x="816" y="949"/>
                  </a:lnTo>
                  <a:lnTo>
                    <a:pt x="836" y="942"/>
                  </a:lnTo>
                  <a:lnTo>
                    <a:pt x="853" y="931"/>
                  </a:lnTo>
                  <a:lnTo>
                    <a:pt x="868" y="918"/>
                  </a:lnTo>
                  <a:lnTo>
                    <a:pt x="880" y="901"/>
                  </a:lnTo>
                  <a:lnTo>
                    <a:pt x="889" y="884"/>
                  </a:lnTo>
                  <a:lnTo>
                    <a:pt x="895" y="865"/>
                  </a:lnTo>
                  <a:lnTo>
                    <a:pt x="897" y="844"/>
                  </a:lnTo>
                  <a:lnTo>
                    <a:pt x="897" y="841"/>
                  </a:lnTo>
                  <a:lnTo>
                    <a:pt x="897" y="840"/>
                  </a:lnTo>
                  <a:lnTo>
                    <a:pt x="897" y="838"/>
                  </a:lnTo>
                  <a:lnTo>
                    <a:pt x="897" y="837"/>
                  </a:lnTo>
                  <a:close/>
                  <a:moveTo>
                    <a:pt x="581" y="192"/>
                  </a:moveTo>
                  <a:lnTo>
                    <a:pt x="585" y="183"/>
                  </a:lnTo>
                  <a:lnTo>
                    <a:pt x="587" y="174"/>
                  </a:lnTo>
                  <a:lnTo>
                    <a:pt x="588" y="167"/>
                  </a:lnTo>
                  <a:lnTo>
                    <a:pt x="589" y="165"/>
                  </a:lnTo>
                  <a:lnTo>
                    <a:pt x="590" y="163"/>
                  </a:lnTo>
                  <a:lnTo>
                    <a:pt x="590" y="158"/>
                  </a:lnTo>
                  <a:lnTo>
                    <a:pt x="591" y="152"/>
                  </a:lnTo>
                  <a:lnTo>
                    <a:pt x="591" y="145"/>
                  </a:lnTo>
                  <a:lnTo>
                    <a:pt x="591" y="137"/>
                  </a:lnTo>
                  <a:lnTo>
                    <a:pt x="589" y="129"/>
                  </a:lnTo>
                  <a:lnTo>
                    <a:pt x="587" y="120"/>
                  </a:lnTo>
                  <a:lnTo>
                    <a:pt x="583" y="111"/>
                  </a:lnTo>
                  <a:lnTo>
                    <a:pt x="589" y="106"/>
                  </a:lnTo>
                  <a:lnTo>
                    <a:pt x="596" y="101"/>
                  </a:lnTo>
                  <a:lnTo>
                    <a:pt x="603" y="98"/>
                  </a:lnTo>
                  <a:lnTo>
                    <a:pt x="610" y="95"/>
                  </a:lnTo>
                  <a:lnTo>
                    <a:pt x="617" y="92"/>
                  </a:lnTo>
                  <a:lnTo>
                    <a:pt x="625" y="90"/>
                  </a:lnTo>
                  <a:lnTo>
                    <a:pt x="633" y="89"/>
                  </a:lnTo>
                  <a:lnTo>
                    <a:pt x="641" y="89"/>
                  </a:lnTo>
                  <a:lnTo>
                    <a:pt x="650" y="89"/>
                  </a:lnTo>
                  <a:lnTo>
                    <a:pt x="658" y="90"/>
                  </a:lnTo>
                  <a:lnTo>
                    <a:pt x="668" y="92"/>
                  </a:lnTo>
                  <a:lnTo>
                    <a:pt x="676" y="96"/>
                  </a:lnTo>
                  <a:lnTo>
                    <a:pt x="682" y="99"/>
                  </a:lnTo>
                  <a:lnTo>
                    <a:pt x="691" y="104"/>
                  </a:lnTo>
                  <a:lnTo>
                    <a:pt x="697" y="108"/>
                  </a:lnTo>
                  <a:lnTo>
                    <a:pt x="703" y="114"/>
                  </a:lnTo>
                  <a:lnTo>
                    <a:pt x="712" y="126"/>
                  </a:lnTo>
                  <a:lnTo>
                    <a:pt x="719" y="139"/>
                  </a:lnTo>
                  <a:lnTo>
                    <a:pt x="724" y="154"/>
                  </a:lnTo>
                  <a:lnTo>
                    <a:pt x="725" y="171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5" y="175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81"/>
                  </a:lnTo>
                  <a:lnTo>
                    <a:pt x="723" y="225"/>
                  </a:lnTo>
                  <a:lnTo>
                    <a:pt x="716" y="265"/>
                  </a:lnTo>
                  <a:lnTo>
                    <a:pt x="704" y="302"/>
                  </a:lnTo>
                  <a:lnTo>
                    <a:pt x="689" y="335"/>
                  </a:lnTo>
                  <a:lnTo>
                    <a:pt x="672" y="367"/>
                  </a:lnTo>
                  <a:lnTo>
                    <a:pt x="651" y="397"/>
                  </a:lnTo>
                  <a:lnTo>
                    <a:pt x="631" y="425"/>
                  </a:lnTo>
                  <a:lnTo>
                    <a:pt x="608" y="454"/>
                  </a:lnTo>
                  <a:lnTo>
                    <a:pt x="601" y="463"/>
                  </a:lnTo>
                  <a:lnTo>
                    <a:pt x="594" y="473"/>
                  </a:lnTo>
                  <a:lnTo>
                    <a:pt x="587" y="482"/>
                  </a:lnTo>
                  <a:lnTo>
                    <a:pt x="580" y="491"/>
                  </a:lnTo>
                  <a:lnTo>
                    <a:pt x="573" y="501"/>
                  </a:lnTo>
                  <a:lnTo>
                    <a:pt x="566" y="511"/>
                  </a:lnTo>
                  <a:lnTo>
                    <a:pt x="559" y="520"/>
                  </a:lnTo>
                  <a:lnTo>
                    <a:pt x="552" y="530"/>
                  </a:lnTo>
                  <a:lnTo>
                    <a:pt x="564" y="488"/>
                  </a:lnTo>
                  <a:lnTo>
                    <a:pt x="575" y="447"/>
                  </a:lnTo>
                  <a:lnTo>
                    <a:pt x="585" y="410"/>
                  </a:lnTo>
                  <a:lnTo>
                    <a:pt x="594" y="377"/>
                  </a:lnTo>
                  <a:lnTo>
                    <a:pt x="602" y="349"/>
                  </a:lnTo>
                  <a:lnTo>
                    <a:pt x="608" y="327"/>
                  </a:lnTo>
                  <a:lnTo>
                    <a:pt x="611" y="314"/>
                  </a:lnTo>
                  <a:lnTo>
                    <a:pt x="612" y="309"/>
                  </a:lnTo>
                  <a:lnTo>
                    <a:pt x="614" y="300"/>
                  </a:lnTo>
                  <a:lnTo>
                    <a:pt x="616" y="292"/>
                  </a:lnTo>
                  <a:lnTo>
                    <a:pt x="617" y="282"/>
                  </a:lnTo>
                  <a:lnTo>
                    <a:pt x="617" y="274"/>
                  </a:lnTo>
                  <a:lnTo>
                    <a:pt x="616" y="263"/>
                  </a:lnTo>
                  <a:lnTo>
                    <a:pt x="614" y="251"/>
                  </a:lnTo>
                  <a:lnTo>
                    <a:pt x="611" y="240"/>
                  </a:lnTo>
                  <a:lnTo>
                    <a:pt x="608" y="229"/>
                  </a:lnTo>
                  <a:lnTo>
                    <a:pt x="603" y="219"/>
                  </a:lnTo>
                  <a:lnTo>
                    <a:pt x="596" y="210"/>
                  </a:lnTo>
                  <a:lnTo>
                    <a:pt x="589" y="201"/>
                  </a:lnTo>
                  <a:lnTo>
                    <a:pt x="581" y="192"/>
                  </a:lnTo>
                  <a:close/>
                  <a:moveTo>
                    <a:pt x="722" y="758"/>
                  </a:moveTo>
                  <a:lnTo>
                    <a:pt x="716" y="763"/>
                  </a:lnTo>
                  <a:lnTo>
                    <a:pt x="711" y="768"/>
                  </a:lnTo>
                  <a:lnTo>
                    <a:pt x="707" y="773"/>
                  </a:lnTo>
                  <a:lnTo>
                    <a:pt x="702" y="779"/>
                  </a:lnTo>
                  <a:lnTo>
                    <a:pt x="701" y="778"/>
                  </a:lnTo>
                  <a:lnTo>
                    <a:pt x="701" y="776"/>
                  </a:lnTo>
                  <a:lnTo>
                    <a:pt x="701" y="775"/>
                  </a:lnTo>
                  <a:lnTo>
                    <a:pt x="700" y="773"/>
                  </a:lnTo>
                  <a:lnTo>
                    <a:pt x="694" y="762"/>
                  </a:lnTo>
                  <a:lnTo>
                    <a:pt x="687" y="750"/>
                  </a:lnTo>
                  <a:lnTo>
                    <a:pt x="679" y="740"/>
                  </a:lnTo>
                  <a:lnTo>
                    <a:pt x="670" y="731"/>
                  </a:lnTo>
                  <a:lnTo>
                    <a:pt x="659" y="723"/>
                  </a:lnTo>
                  <a:lnTo>
                    <a:pt x="648" y="717"/>
                  </a:lnTo>
                  <a:lnTo>
                    <a:pt x="636" y="711"/>
                  </a:lnTo>
                  <a:lnTo>
                    <a:pt x="624" y="708"/>
                  </a:lnTo>
                  <a:lnTo>
                    <a:pt x="619" y="699"/>
                  </a:lnTo>
                  <a:lnTo>
                    <a:pt x="613" y="690"/>
                  </a:lnTo>
                  <a:lnTo>
                    <a:pt x="604" y="682"/>
                  </a:lnTo>
                  <a:lnTo>
                    <a:pt x="595" y="677"/>
                  </a:lnTo>
                  <a:lnTo>
                    <a:pt x="594" y="673"/>
                  </a:lnTo>
                  <a:lnTo>
                    <a:pt x="594" y="670"/>
                  </a:lnTo>
                  <a:lnTo>
                    <a:pt x="593" y="666"/>
                  </a:lnTo>
                  <a:lnTo>
                    <a:pt x="593" y="663"/>
                  </a:lnTo>
                  <a:lnTo>
                    <a:pt x="594" y="652"/>
                  </a:lnTo>
                  <a:lnTo>
                    <a:pt x="596" y="642"/>
                  </a:lnTo>
                  <a:lnTo>
                    <a:pt x="600" y="631"/>
                  </a:lnTo>
                  <a:lnTo>
                    <a:pt x="604" y="618"/>
                  </a:lnTo>
                  <a:lnTo>
                    <a:pt x="613" y="629"/>
                  </a:lnTo>
                  <a:lnTo>
                    <a:pt x="623" y="639"/>
                  </a:lnTo>
                  <a:lnTo>
                    <a:pt x="632" y="648"/>
                  </a:lnTo>
                  <a:lnTo>
                    <a:pt x="642" y="655"/>
                  </a:lnTo>
                  <a:lnTo>
                    <a:pt x="653" y="662"/>
                  </a:lnTo>
                  <a:lnTo>
                    <a:pt x="663" y="667"/>
                  </a:lnTo>
                  <a:lnTo>
                    <a:pt x="673" y="673"/>
                  </a:lnTo>
                  <a:lnTo>
                    <a:pt x="682" y="678"/>
                  </a:lnTo>
                  <a:lnTo>
                    <a:pt x="693" y="682"/>
                  </a:lnTo>
                  <a:lnTo>
                    <a:pt x="702" y="687"/>
                  </a:lnTo>
                  <a:lnTo>
                    <a:pt x="709" y="692"/>
                  </a:lnTo>
                  <a:lnTo>
                    <a:pt x="716" y="697"/>
                  </a:lnTo>
                  <a:lnTo>
                    <a:pt x="722" y="702"/>
                  </a:lnTo>
                  <a:lnTo>
                    <a:pt x="727" y="708"/>
                  </a:lnTo>
                  <a:lnTo>
                    <a:pt x="731" y="714"/>
                  </a:lnTo>
                  <a:lnTo>
                    <a:pt x="734" y="720"/>
                  </a:lnTo>
                  <a:lnTo>
                    <a:pt x="729" y="728"/>
                  </a:lnTo>
                  <a:lnTo>
                    <a:pt x="725" y="738"/>
                  </a:lnTo>
                  <a:lnTo>
                    <a:pt x="723" y="747"/>
                  </a:lnTo>
                  <a:lnTo>
                    <a:pt x="722" y="757"/>
                  </a:lnTo>
                  <a:lnTo>
                    <a:pt x="722" y="757"/>
                  </a:lnTo>
                  <a:lnTo>
                    <a:pt x="722" y="757"/>
                  </a:lnTo>
                  <a:lnTo>
                    <a:pt x="722" y="758"/>
                  </a:lnTo>
                  <a:lnTo>
                    <a:pt x="722" y="7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109788" y="4346575"/>
              <a:ext cx="387350" cy="527050"/>
            </a:xfrm>
            <a:custGeom>
              <a:avLst/>
              <a:gdLst/>
              <a:ahLst/>
              <a:cxnLst>
                <a:cxn ang="0">
                  <a:pos x="203" y="2"/>
                </a:cxn>
                <a:cxn ang="0">
                  <a:pos x="446" y="68"/>
                </a:cxn>
                <a:cxn ang="0">
                  <a:pos x="449" y="69"/>
                </a:cxn>
                <a:cxn ang="0">
                  <a:pos x="456" y="71"/>
                </a:cxn>
                <a:cxn ang="0">
                  <a:pos x="464" y="76"/>
                </a:cxn>
                <a:cxn ang="0">
                  <a:pos x="473" y="83"/>
                </a:cxn>
                <a:cxn ang="0">
                  <a:pos x="480" y="92"/>
                </a:cxn>
                <a:cxn ang="0">
                  <a:pos x="486" y="103"/>
                </a:cxn>
                <a:cxn ang="0">
                  <a:pos x="487" y="118"/>
                </a:cxn>
                <a:cxn ang="0">
                  <a:pos x="485" y="137"/>
                </a:cxn>
                <a:cxn ang="0">
                  <a:pos x="354" y="623"/>
                </a:cxn>
                <a:cxn ang="0">
                  <a:pos x="352" y="627"/>
                </a:cxn>
                <a:cxn ang="0">
                  <a:pos x="350" y="634"/>
                </a:cxn>
                <a:cxn ang="0">
                  <a:pos x="344" y="642"/>
                </a:cxn>
                <a:cxn ang="0">
                  <a:pos x="339" y="650"/>
                </a:cxn>
                <a:cxn ang="0">
                  <a:pos x="328" y="658"/>
                </a:cxn>
                <a:cxn ang="0">
                  <a:pos x="317" y="662"/>
                </a:cxn>
                <a:cxn ang="0">
                  <a:pos x="302" y="665"/>
                </a:cxn>
                <a:cxn ang="0">
                  <a:pos x="284" y="662"/>
                </a:cxn>
                <a:cxn ang="0">
                  <a:pos x="41" y="597"/>
                </a:cxn>
                <a:cxn ang="0">
                  <a:pos x="38" y="596"/>
                </a:cxn>
                <a:cxn ang="0">
                  <a:pos x="33" y="593"/>
                </a:cxn>
                <a:cxn ang="0">
                  <a:pos x="26" y="590"/>
                </a:cxn>
                <a:cxn ang="0">
                  <a:pos x="19" y="585"/>
                </a:cxn>
                <a:cxn ang="0">
                  <a:pos x="11" y="578"/>
                </a:cxn>
                <a:cxn ang="0">
                  <a:pos x="5" y="570"/>
                </a:cxn>
                <a:cxn ang="0">
                  <a:pos x="1" y="559"/>
                </a:cxn>
                <a:cxn ang="0">
                  <a:pos x="0" y="546"/>
                </a:cxn>
                <a:cxn ang="0">
                  <a:pos x="0" y="541"/>
                </a:cxn>
                <a:cxn ang="0">
                  <a:pos x="0" y="537"/>
                </a:cxn>
                <a:cxn ang="0">
                  <a:pos x="1" y="532"/>
                </a:cxn>
                <a:cxn ang="0">
                  <a:pos x="2" y="528"/>
                </a:cxn>
                <a:cxn ang="0">
                  <a:pos x="8" y="507"/>
                </a:cxn>
                <a:cxn ang="0">
                  <a:pos x="23" y="451"/>
                </a:cxn>
                <a:cxn ang="0">
                  <a:pos x="43" y="374"/>
                </a:cxn>
                <a:cxn ang="0">
                  <a:pos x="68" y="284"/>
                </a:cxn>
                <a:cxn ang="0">
                  <a:pos x="92" y="196"/>
                </a:cxn>
                <a:cxn ang="0">
                  <a:pos x="113" y="117"/>
                </a:cxn>
                <a:cxn ang="0">
                  <a:pos x="128" y="62"/>
                </a:cxn>
                <a:cxn ang="0">
                  <a:pos x="133" y="41"/>
                </a:cxn>
                <a:cxn ang="0">
                  <a:pos x="135" y="38"/>
                </a:cxn>
                <a:cxn ang="0">
                  <a:pos x="138" y="31"/>
                </a:cxn>
                <a:cxn ang="0">
                  <a:pos x="143" y="23"/>
                </a:cxn>
                <a:cxn ang="0">
                  <a:pos x="150" y="15"/>
                </a:cxn>
                <a:cxn ang="0">
                  <a:pos x="159" y="7"/>
                </a:cxn>
                <a:cxn ang="0">
                  <a:pos x="170" y="2"/>
                </a:cxn>
                <a:cxn ang="0">
                  <a:pos x="185" y="0"/>
                </a:cxn>
                <a:cxn ang="0">
                  <a:pos x="203" y="2"/>
                </a:cxn>
              </a:cxnLst>
              <a:rect l="0" t="0" r="r" b="b"/>
              <a:pathLst>
                <a:path w="487" h="665">
                  <a:moveTo>
                    <a:pt x="203" y="2"/>
                  </a:moveTo>
                  <a:lnTo>
                    <a:pt x="446" y="68"/>
                  </a:lnTo>
                  <a:lnTo>
                    <a:pt x="449" y="69"/>
                  </a:lnTo>
                  <a:lnTo>
                    <a:pt x="456" y="71"/>
                  </a:lnTo>
                  <a:lnTo>
                    <a:pt x="464" y="76"/>
                  </a:lnTo>
                  <a:lnTo>
                    <a:pt x="473" y="83"/>
                  </a:lnTo>
                  <a:lnTo>
                    <a:pt x="480" y="92"/>
                  </a:lnTo>
                  <a:lnTo>
                    <a:pt x="486" y="103"/>
                  </a:lnTo>
                  <a:lnTo>
                    <a:pt x="487" y="118"/>
                  </a:lnTo>
                  <a:lnTo>
                    <a:pt x="485" y="137"/>
                  </a:lnTo>
                  <a:lnTo>
                    <a:pt x="354" y="623"/>
                  </a:lnTo>
                  <a:lnTo>
                    <a:pt x="352" y="627"/>
                  </a:lnTo>
                  <a:lnTo>
                    <a:pt x="350" y="634"/>
                  </a:lnTo>
                  <a:lnTo>
                    <a:pt x="344" y="642"/>
                  </a:lnTo>
                  <a:lnTo>
                    <a:pt x="339" y="650"/>
                  </a:lnTo>
                  <a:lnTo>
                    <a:pt x="328" y="658"/>
                  </a:lnTo>
                  <a:lnTo>
                    <a:pt x="317" y="662"/>
                  </a:lnTo>
                  <a:lnTo>
                    <a:pt x="302" y="665"/>
                  </a:lnTo>
                  <a:lnTo>
                    <a:pt x="284" y="662"/>
                  </a:lnTo>
                  <a:lnTo>
                    <a:pt x="41" y="597"/>
                  </a:lnTo>
                  <a:lnTo>
                    <a:pt x="38" y="596"/>
                  </a:lnTo>
                  <a:lnTo>
                    <a:pt x="33" y="593"/>
                  </a:lnTo>
                  <a:lnTo>
                    <a:pt x="26" y="590"/>
                  </a:lnTo>
                  <a:lnTo>
                    <a:pt x="19" y="585"/>
                  </a:lnTo>
                  <a:lnTo>
                    <a:pt x="11" y="578"/>
                  </a:lnTo>
                  <a:lnTo>
                    <a:pt x="5" y="570"/>
                  </a:lnTo>
                  <a:lnTo>
                    <a:pt x="1" y="559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7"/>
                  </a:lnTo>
                  <a:lnTo>
                    <a:pt x="1" y="532"/>
                  </a:lnTo>
                  <a:lnTo>
                    <a:pt x="2" y="528"/>
                  </a:lnTo>
                  <a:lnTo>
                    <a:pt x="8" y="507"/>
                  </a:lnTo>
                  <a:lnTo>
                    <a:pt x="23" y="451"/>
                  </a:lnTo>
                  <a:lnTo>
                    <a:pt x="43" y="374"/>
                  </a:lnTo>
                  <a:lnTo>
                    <a:pt x="68" y="284"/>
                  </a:lnTo>
                  <a:lnTo>
                    <a:pt x="92" y="196"/>
                  </a:lnTo>
                  <a:lnTo>
                    <a:pt x="113" y="117"/>
                  </a:lnTo>
                  <a:lnTo>
                    <a:pt x="128" y="62"/>
                  </a:lnTo>
                  <a:lnTo>
                    <a:pt x="133" y="41"/>
                  </a:lnTo>
                  <a:lnTo>
                    <a:pt x="135" y="38"/>
                  </a:lnTo>
                  <a:lnTo>
                    <a:pt x="138" y="31"/>
                  </a:lnTo>
                  <a:lnTo>
                    <a:pt x="143" y="23"/>
                  </a:lnTo>
                  <a:lnTo>
                    <a:pt x="150" y="15"/>
                  </a:lnTo>
                  <a:lnTo>
                    <a:pt x="159" y="7"/>
                  </a:lnTo>
                  <a:lnTo>
                    <a:pt x="170" y="2"/>
                  </a:lnTo>
                  <a:lnTo>
                    <a:pt x="185" y="0"/>
                  </a:lnTo>
                  <a:lnTo>
                    <a:pt x="20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00275" y="4368800"/>
              <a:ext cx="271462" cy="236538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44" y="30"/>
                </a:cxn>
                <a:cxn ang="0">
                  <a:pos x="2" y="185"/>
                </a:cxn>
                <a:cxn ang="0">
                  <a:pos x="1" y="206"/>
                </a:cxn>
                <a:cxn ang="0">
                  <a:pos x="7" y="222"/>
                </a:cxn>
                <a:cxn ang="0">
                  <a:pos x="18" y="233"/>
                </a:cxn>
                <a:cxn ang="0">
                  <a:pos x="32" y="239"/>
                </a:cxn>
                <a:cxn ang="0">
                  <a:pos x="256" y="298"/>
                </a:cxn>
                <a:cxn ang="0">
                  <a:pos x="274" y="294"/>
                </a:cxn>
                <a:cxn ang="0">
                  <a:pos x="287" y="285"/>
                </a:cxn>
                <a:cxn ang="0">
                  <a:pos x="296" y="272"/>
                </a:cxn>
                <a:cxn ang="0">
                  <a:pos x="339" y="113"/>
                </a:cxn>
                <a:cxn ang="0">
                  <a:pos x="341" y="96"/>
                </a:cxn>
                <a:cxn ang="0">
                  <a:pos x="335" y="81"/>
                </a:cxn>
                <a:cxn ang="0">
                  <a:pos x="319" y="65"/>
                </a:cxn>
                <a:cxn ang="0">
                  <a:pos x="309" y="60"/>
                </a:cxn>
                <a:cxn ang="0">
                  <a:pos x="88" y="0"/>
                </a:cxn>
                <a:cxn ang="0">
                  <a:pos x="70" y="3"/>
                </a:cxn>
                <a:cxn ang="0">
                  <a:pos x="90" y="26"/>
                </a:cxn>
                <a:cxn ang="0">
                  <a:pos x="307" y="86"/>
                </a:cxn>
                <a:cxn ang="0">
                  <a:pos x="316" y="97"/>
                </a:cxn>
                <a:cxn ang="0">
                  <a:pos x="275" y="260"/>
                </a:cxn>
                <a:cxn ang="0">
                  <a:pos x="269" y="269"/>
                </a:cxn>
                <a:cxn ang="0">
                  <a:pos x="251" y="272"/>
                </a:cxn>
                <a:cxn ang="0">
                  <a:pos x="35" y="215"/>
                </a:cxn>
                <a:cxn ang="0">
                  <a:pos x="25" y="206"/>
                </a:cxn>
                <a:cxn ang="0">
                  <a:pos x="24" y="196"/>
                </a:cxn>
                <a:cxn ang="0">
                  <a:pos x="24" y="193"/>
                </a:cxn>
                <a:cxn ang="0">
                  <a:pos x="28" y="185"/>
                </a:cxn>
                <a:cxn ang="0">
                  <a:pos x="38" y="143"/>
                </a:cxn>
                <a:cxn ang="0">
                  <a:pos x="53" y="88"/>
                </a:cxn>
                <a:cxn ang="0">
                  <a:pos x="63" y="47"/>
                </a:cxn>
                <a:cxn ang="0">
                  <a:pos x="68" y="35"/>
                </a:cxn>
                <a:cxn ang="0">
                  <a:pos x="79" y="26"/>
                </a:cxn>
              </a:cxnLst>
              <a:rect l="0" t="0" r="r" b="b"/>
              <a:pathLst>
                <a:path w="341" h="298">
                  <a:moveTo>
                    <a:pt x="63" y="6"/>
                  </a:moveTo>
                  <a:lnTo>
                    <a:pt x="54" y="14"/>
                  </a:lnTo>
                  <a:lnTo>
                    <a:pt x="48" y="22"/>
                  </a:lnTo>
                  <a:lnTo>
                    <a:pt x="44" y="30"/>
                  </a:lnTo>
                  <a:lnTo>
                    <a:pt x="43" y="34"/>
                  </a:lnTo>
                  <a:lnTo>
                    <a:pt x="2" y="185"/>
                  </a:lnTo>
                  <a:lnTo>
                    <a:pt x="0" y="196"/>
                  </a:lnTo>
                  <a:lnTo>
                    <a:pt x="1" y="206"/>
                  </a:lnTo>
                  <a:lnTo>
                    <a:pt x="3" y="215"/>
                  </a:lnTo>
                  <a:lnTo>
                    <a:pt x="7" y="222"/>
                  </a:lnTo>
                  <a:lnTo>
                    <a:pt x="13" y="228"/>
                  </a:lnTo>
                  <a:lnTo>
                    <a:pt x="18" y="233"/>
                  </a:lnTo>
                  <a:lnTo>
                    <a:pt x="25" y="237"/>
                  </a:lnTo>
                  <a:lnTo>
                    <a:pt x="32" y="239"/>
                  </a:lnTo>
                  <a:lnTo>
                    <a:pt x="244" y="297"/>
                  </a:lnTo>
                  <a:lnTo>
                    <a:pt x="256" y="298"/>
                  </a:lnTo>
                  <a:lnTo>
                    <a:pt x="265" y="298"/>
                  </a:lnTo>
                  <a:lnTo>
                    <a:pt x="274" y="294"/>
                  </a:lnTo>
                  <a:lnTo>
                    <a:pt x="281" y="291"/>
                  </a:lnTo>
                  <a:lnTo>
                    <a:pt x="287" y="285"/>
                  </a:lnTo>
                  <a:lnTo>
                    <a:pt x="293" y="279"/>
                  </a:lnTo>
                  <a:lnTo>
                    <a:pt x="296" y="272"/>
                  </a:lnTo>
                  <a:lnTo>
                    <a:pt x="298" y="266"/>
                  </a:lnTo>
                  <a:lnTo>
                    <a:pt x="339" y="113"/>
                  </a:lnTo>
                  <a:lnTo>
                    <a:pt x="341" y="105"/>
                  </a:lnTo>
                  <a:lnTo>
                    <a:pt x="341" y="96"/>
                  </a:lnTo>
                  <a:lnTo>
                    <a:pt x="339" y="88"/>
                  </a:lnTo>
                  <a:lnTo>
                    <a:pt x="335" y="81"/>
                  </a:lnTo>
                  <a:lnTo>
                    <a:pt x="328" y="72"/>
                  </a:lnTo>
                  <a:lnTo>
                    <a:pt x="319" y="65"/>
                  </a:lnTo>
                  <a:lnTo>
                    <a:pt x="312" y="62"/>
                  </a:lnTo>
                  <a:lnTo>
                    <a:pt x="309" y="60"/>
                  </a:lnTo>
                  <a:lnTo>
                    <a:pt x="96" y="3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70" y="3"/>
                  </a:lnTo>
                  <a:lnTo>
                    <a:pt x="63" y="6"/>
                  </a:lnTo>
                  <a:close/>
                  <a:moveTo>
                    <a:pt x="90" y="26"/>
                  </a:moveTo>
                  <a:lnTo>
                    <a:pt x="302" y="83"/>
                  </a:lnTo>
                  <a:lnTo>
                    <a:pt x="307" y="86"/>
                  </a:lnTo>
                  <a:lnTo>
                    <a:pt x="312" y="89"/>
                  </a:lnTo>
                  <a:lnTo>
                    <a:pt x="316" y="97"/>
                  </a:lnTo>
                  <a:lnTo>
                    <a:pt x="316" y="108"/>
                  </a:lnTo>
                  <a:lnTo>
                    <a:pt x="275" y="260"/>
                  </a:lnTo>
                  <a:lnTo>
                    <a:pt x="273" y="264"/>
                  </a:lnTo>
                  <a:lnTo>
                    <a:pt x="269" y="269"/>
                  </a:lnTo>
                  <a:lnTo>
                    <a:pt x="262" y="272"/>
                  </a:lnTo>
                  <a:lnTo>
                    <a:pt x="251" y="272"/>
                  </a:lnTo>
                  <a:lnTo>
                    <a:pt x="38" y="216"/>
                  </a:lnTo>
                  <a:lnTo>
                    <a:pt x="35" y="215"/>
                  </a:lnTo>
                  <a:lnTo>
                    <a:pt x="30" y="211"/>
                  </a:lnTo>
                  <a:lnTo>
                    <a:pt x="25" y="206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5" y="192"/>
                  </a:lnTo>
                  <a:lnTo>
                    <a:pt x="28" y="185"/>
                  </a:lnTo>
                  <a:lnTo>
                    <a:pt x="31" y="169"/>
                  </a:lnTo>
                  <a:lnTo>
                    <a:pt x="38" y="143"/>
                  </a:lnTo>
                  <a:lnTo>
                    <a:pt x="46" y="116"/>
                  </a:lnTo>
                  <a:lnTo>
                    <a:pt x="53" y="88"/>
                  </a:lnTo>
                  <a:lnTo>
                    <a:pt x="60" y="64"/>
                  </a:lnTo>
                  <a:lnTo>
                    <a:pt x="63" y="47"/>
                  </a:lnTo>
                  <a:lnTo>
                    <a:pt x="66" y="40"/>
                  </a:lnTo>
                  <a:lnTo>
                    <a:pt x="68" y="35"/>
                  </a:lnTo>
                  <a:lnTo>
                    <a:pt x="71" y="29"/>
                  </a:lnTo>
                  <a:lnTo>
                    <a:pt x="79" y="26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20913" y="4389438"/>
              <a:ext cx="230187" cy="195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278" y="57"/>
                </a:cxn>
                <a:cxn ang="0">
                  <a:pos x="283" y="60"/>
                </a:cxn>
                <a:cxn ang="0">
                  <a:pos x="288" y="63"/>
                </a:cxn>
                <a:cxn ang="0">
                  <a:pos x="292" y="71"/>
                </a:cxn>
                <a:cxn ang="0">
                  <a:pos x="292" y="82"/>
                </a:cxn>
                <a:cxn ang="0">
                  <a:pos x="251" y="234"/>
                </a:cxn>
                <a:cxn ang="0">
                  <a:pos x="249" y="238"/>
                </a:cxn>
                <a:cxn ang="0">
                  <a:pos x="245" y="243"/>
                </a:cxn>
                <a:cxn ang="0">
                  <a:pos x="238" y="246"/>
                </a:cxn>
                <a:cxn ang="0">
                  <a:pos x="227" y="246"/>
                </a:cxn>
                <a:cxn ang="0">
                  <a:pos x="14" y="190"/>
                </a:cxn>
                <a:cxn ang="0">
                  <a:pos x="11" y="189"/>
                </a:cxn>
                <a:cxn ang="0">
                  <a:pos x="6" y="185"/>
                </a:cxn>
                <a:cxn ang="0">
                  <a:pos x="1" y="180"/>
                </a:cxn>
                <a:cxn ang="0">
                  <a:pos x="0" y="172"/>
                </a:cxn>
                <a:cxn ang="0">
                  <a:pos x="0" y="170"/>
                </a:cxn>
                <a:cxn ang="0">
                  <a:pos x="0" y="169"/>
                </a:cxn>
                <a:cxn ang="0">
                  <a:pos x="0" y="167"/>
                </a:cxn>
                <a:cxn ang="0">
                  <a:pos x="1" y="166"/>
                </a:cxn>
                <a:cxn ang="0">
                  <a:pos x="4" y="159"/>
                </a:cxn>
                <a:cxn ang="0">
                  <a:pos x="7" y="143"/>
                </a:cxn>
                <a:cxn ang="0">
                  <a:pos x="14" y="117"/>
                </a:cxn>
                <a:cxn ang="0">
                  <a:pos x="22" y="90"/>
                </a:cxn>
                <a:cxn ang="0">
                  <a:pos x="29" y="62"/>
                </a:cxn>
                <a:cxn ang="0">
                  <a:pos x="36" y="38"/>
                </a:cxn>
                <a:cxn ang="0">
                  <a:pos x="39" y="21"/>
                </a:cxn>
                <a:cxn ang="0">
                  <a:pos x="42" y="14"/>
                </a:cxn>
                <a:cxn ang="0">
                  <a:pos x="44" y="9"/>
                </a:cxn>
                <a:cxn ang="0">
                  <a:pos x="47" y="3"/>
                </a:cxn>
                <a:cxn ang="0">
                  <a:pos x="55" y="0"/>
                </a:cxn>
                <a:cxn ang="0">
                  <a:pos x="66" y="0"/>
                </a:cxn>
              </a:cxnLst>
              <a:rect l="0" t="0" r="r" b="b"/>
              <a:pathLst>
                <a:path w="292" h="246">
                  <a:moveTo>
                    <a:pt x="66" y="0"/>
                  </a:moveTo>
                  <a:lnTo>
                    <a:pt x="278" y="57"/>
                  </a:lnTo>
                  <a:lnTo>
                    <a:pt x="283" y="60"/>
                  </a:lnTo>
                  <a:lnTo>
                    <a:pt x="288" y="63"/>
                  </a:lnTo>
                  <a:lnTo>
                    <a:pt x="292" y="71"/>
                  </a:lnTo>
                  <a:lnTo>
                    <a:pt x="292" y="82"/>
                  </a:lnTo>
                  <a:lnTo>
                    <a:pt x="251" y="234"/>
                  </a:lnTo>
                  <a:lnTo>
                    <a:pt x="249" y="238"/>
                  </a:lnTo>
                  <a:lnTo>
                    <a:pt x="245" y="243"/>
                  </a:lnTo>
                  <a:lnTo>
                    <a:pt x="238" y="246"/>
                  </a:lnTo>
                  <a:lnTo>
                    <a:pt x="227" y="246"/>
                  </a:lnTo>
                  <a:lnTo>
                    <a:pt x="14" y="190"/>
                  </a:lnTo>
                  <a:lnTo>
                    <a:pt x="11" y="189"/>
                  </a:lnTo>
                  <a:lnTo>
                    <a:pt x="6" y="185"/>
                  </a:lnTo>
                  <a:lnTo>
                    <a:pt x="1" y="180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1" y="166"/>
                  </a:lnTo>
                  <a:lnTo>
                    <a:pt x="4" y="159"/>
                  </a:lnTo>
                  <a:lnTo>
                    <a:pt x="7" y="143"/>
                  </a:lnTo>
                  <a:lnTo>
                    <a:pt x="14" y="117"/>
                  </a:lnTo>
                  <a:lnTo>
                    <a:pt x="22" y="90"/>
                  </a:lnTo>
                  <a:lnTo>
                    <a:pt x="29" y="62"/>
                  </a:lnTo>
                  <a:lnTo>
                    <a:pt x="36" y="38"/>
                  </a:lnTo>
                  <a:lnTo>
                    <a:pt x="39" y="21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7" y="3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35200" y="4389438"/>
              <a:ext cx="215900" cy="188913"/>
            </a:xfrm>
            <a:custGeom>
              <a:avLst/>
              <a:gdLst/>
              <a:ahLst/>
              <a:cxnLst>
                <a:cxn ang="0">
                  <a:pos x="272" y="82"/>
                </a:cxn>
                <a:cxn ang="0">
                  <a:pos x="272" y="71"/>
                </a:cxn>
                <a:cxn ang="0">
                  <a:pos x="268" y="63"/>
                </a:cxn>
                <a:cxn ang="0">
                  <a:pos x="263" y="60"/>
                </a:cxn>
                <a:cxn ang="0">
                  <a:pos x="258" y="57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2"/>
                </a:cxn>
                <a:cxn ang="0">
                  <a:pos x="42" y="3"/>
                </a:cxn>
                <a:cxn ang="0">
                  <a:pos x="42" y="4"/>
                </a:cxn>
                <a:cxn ang="0">
                  <a:pos x="40" y="11"/>
                </a:cxn>
                <a:cxn ang="0">
                  <a:pos x="35" y="27"/>
                </a:cxn>
                <a:cxn ang="0">
                  <a:pos x="29" y="52"/>
                </a:cxn>
                <a:cxn ang="0">
                  <a:pos x="22" y="79"/>
                </a:cxn>
                <a:cxn ang="0">
                  <a:pos x="14" y="108"/>
                </a:cxn>
                <a:cxn ang="0">
                  <a:pos x="7" y="132"/>
                </a:cxn>
                <a:cxn ang="0">
                  <a:pos x="3" y="148"/>
                </a:cxn>
                <a:cxn ang="0">
                  <a:pos x="1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2" y="169"/>
                </a:cxn>
                <a:cxn ang="0">
                  <a:pos x="6" y="175"/>
                </a:cxn>
                <a:cxn ang="0">
                  <a:pos x="11" y="178"/>
                </a:cxn>
                <a:cxn ang="0">
                  <a:pos x="15" y="180"/>
                </a:cxn>
                <a:cxn ang="0">
                  <a:pos x="227" y="237"/>
                </a:cxn>
                <a:cxn ang="0">
                  <a:pos x="228" y="237"/>
                </a:cxn>
                <a:cxn ang="0">
                  <a:pos x="228" y="237"/>
                </a:cxn>
                <a:cxn ang="0">
                  <a:pos x="228" y="237"/>
                </a:cxn>
                <a:cxn ang="0">
                  <a:pos x="229" y="237"/>
                </a:cxn>
                <a:cxn ang="0">
                  <a:pos x="230" y="236"/>
                </a:cxn>
                <a:cxn ang="0">
                  <a:pos x="230" y="235"/>
                </a:cxn>
                <a:cxn ang="0">
                  <a:pos x="230" y="234"/>
                </a:cxn>
                <a:cxn ang="0">
                  <a:pos x="231" y="234"/>
                </a:cxn>
                <a:cxn ang="0">
                  <a:pos x="272" y="82"/>
                </a:cxn>
              </a:cxnLst>
              <a:rect l="0" t="0" r="r" b="b"/>
              <a:pathLst>
                <a:path w="272" h="237">
                  <a:moveTo>
                    <a:pt x="272" y="82"/>
                  </a:moveTo>
                  <a:lnTo>
                    <a:pt x="272" y="71"/>
                  </a:lnTo>
                  <a:lnTo>
                    <a:pt x="268" y="63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0" y="11"/>
                  </a:lnTo>
                  <a:lnTo>
                    <a:pt x="35" y="27"/>
                  </a:lnTo>
                  <a:lnTo>
                    <a:pt x="29" y="52"/>
                  </a:lnTo>
                  <a:lnTo>
                    <a:pt x="22" y="79"/>
                  </a:lnTo>
                  <a:lnTo>
                    <a:pt x="14" y="108"/>
                  </a:lnTo>
                  <a:lnTo>
                    <a:pt x="7" y="132"/>
                  </a:lnTo>
                  <a:lnTo>
                    <a:pt x="3" y="148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5"/>
                  </a:lnTo>
                  <a:lnTo>
                    <a:pt x="11" y="178"/>
                  </a:lnTo>
                  <a:lnTo>
                    <a:pt x="15" y="180"/>
                  </a:lnTo>
                  <a:lnTo>
                    <a:pt x="227" y="237"/>
                  </a:lnTo>
                  <a:lnTo>
                    <a:pt x="228" y="237"/>
                  </a:lnTo>
                  <a:lnTo>
                    <a:pt x="228" y="237"/>
                  </a:lnTo>
                  <a:lnTo>
                    <a:pt x="228" y="237"/>
                  </a:lnTo>
                  <a:lnTo>
                    <a:pt x="229" y="237"/>
                  </a:lnTo>
                  <a:lnTo>
                    <a:pt x="230" y="236"/>
                  </a:lnTo>
                  <a:lnTo>
                    <a:pt x="230" y="235"/>
                  </a:lnTo>
                  <a:lnTo>
                    <a:pt x="230" y="234"/>
                  </a:lnTo>
                  <a:lnTo>
                    <a:pt x="231" y="234"/>
                  </a:lnTo>
                  <a:lnTo>
                    <a:pt x="272" y="8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73288" y="4605338"/>
              <a:ext cx="206375" cy="207963"/>
            </a:xfrm>
            <a:custGeom>
              <a:avLst/>
              <a:gdLst/>
              <a:ahLst/>
              <a:cxnLst>
                <a:cxn ang="0">
                  <a:pos x="54" y="24"/>
                </a:cxn>
                <a:cxn ang="0">
                  <a:pos x="35" y="41"/>
                </a:cxn>
                <a:cxn ang="0">
                  <a:pos x="20" y="61"/>
                </a:cxn>
                <a:cxn ang="0">
                  <a:pos x="8" y="84"/>
                </a:cxn>
                <a:cxn ang="0">
                  <a:pos x="0" y="123"/>
                </a:cxn>
                <a:cxn ang="0">
                  <a:pos x="7" y="173"/>
                </a:cxn>
                <a:cxn ang="0">
                  <a:pos x="31" y="217"/>
                </a:cxn>
                <a:cxn ang="0">
                  <a:pos x="72" y="248"/>
                </a:cxn>
                <a:cxn ang="0">
                  <a:pos x="110" y="259"/>
                </a:cxn>
                <a:cxn ang="0">
                  <a:pos x="135" y="261"/>
                </a:cxn>
                <a:cxn ang="0">
                  <a:pos x="160" y="258"/>
                </a:cxn>
                <a:cxn ang="0">
                  <a:pos x="185" y="250"/>
                </a:cxn>
                <a:cxn ang="0">
                  <a:pos x="207" y="237"/>
                </a:cxn>
                <a:cxn ang="0">
                  <a:pos x="226" y="220"/>
                </a:cxn>
                <a:cxn ang="0">
                  <a:pos x="242" y="200"/>
                </a:cxn>
                <a:cxn ang="0">
                  <a:pos x="253" y="177"/>
                </a:cxn>
                <a:cxn ang="0">
                  <a:pos x="262" y="139"/>
                </a:cxn>
                <a:cxn ang="0">
                  <a:pos x="255" y="89"/>
                </a:cxn>
                <a:cxn ang="0">
                  <a:pos x="238" y="55"/>
                </a:cxn>
                <a:cxn ang="0">
                  <a:pos x="220" y="36"/>
                </a:cxn>
                <a:cxn ang="0">
                  <a:pos x="201" y="19"/>
                </a:cxn>
                <a:cxn ang="0">
                  <a:pos x="178" y="9"/>
                </a:cxn>
                <a:cxn ang="0">
                  <a:pos x="152" y="2"/>
                </a:cxn>
                <a:cxn ang="0">
                  <a:pos x="127" y="0"/>
                </a:cxn>
                <a:cxn ang="0">
                  <a:pos x="102" y="3"/>
                </a:cxn>
                <a:cxn ang="0">
                  <a:pos x="77" y="11"/>
                </a:cxn>
                <a:cxn ang="0">
                  <a:pos x="100" y="242"/>
                </a:cxn>
                <a:cxn ang="0">
                  <a:pos x="60" y="221"/>
                </a:cxn>
                <a:cxn ang="0">
                  <a:pos x="31" y="188"/>
                </a:cxn>
                <a:cxn ang="0">
                  <a:pos x="17" y="145"/>
                </a:cxn>
                <a:cxn ang="0">
                  <a:pos x="20" y="100"/>
                </a:cxn>
                <a:cxn ang="0">
                  <a:pos x="28" y="79"/>
                </a:cxn>
                <a:cxn ang="0">
                  <a:pos x="41" y="60"/>
                </a:cxn>
                <a:cxn ang="0">
                  <a:pos x="56" y="44"/>
                </a:cxn>
                <a:cxn ang="0">
                  <a:pos x="74" y="31"/>
                </a:cxn>
                <a:cxn ang="0">
                  <a:pos x="95" y="22"/>
                </a:cxn>
                <a:cxn ang="0">
                  <a:pos x="117" y="16"/>
                </a:cxn>
                <a:cxn ang="0">
                  <a:pos x="139" y="16"/>
                </a:cxn>
                <a:cxn ang="0">
                  <a:pos x="160" y="19"/>
                </a:cxn>
                <a:cxn ang="0">
                  <a:pos x="182" y="27"/>
                </a:cxn>
                <a:cxn ang="0">
                  <a:pos x="201" y="39"/>
                </a:cxn>
                <a:cxn ang="0">
                  <a:pos x="218" y="55"/>
                </a:cxn>
                <a:cxn ang="0">
                  <a:pos x="231" y="74"/>
                </a:cxn>
                <a:cxn ang="0">
                  <a:pos x="246" y="116"/>
                </a:cxn>
                <a:cxn ang="0">
                  <a:pos x="242" y="161"/>
                </a:cxn>
                <a:cxn ang="0">
                  <a:pos x="222" y="202"/>
                </a:cxn>
                <a:cxn ang="0">
                  <a:pos x="188" y="230"/>
                </a:cxn>
                <a:cxn ang="0">
                  <a:pos x="145" y="244"/>
                </a:cxn>
                <a:cxn ang="0">
                  <a:pos x="100" y="242"/>
                </a:cxn>
              </a:cxnLst>
              <a:rect l="0" t="0" r="r" b="b"/>
              <a:pathLst>
                <a:path w="262" h="261">
                  <a:moveTo>
                    <a:pt x="66" y="17"/>
                  </a:moveTo>
                  <a:lnTo>
                    <a:pt x="54" y="24"/>
                  </a:lnTo>
                  <a:lnTo>
                    <a:pt x="44" y="32"/>
                  </a:lnTo>
                  <a:lnTo>
                    <a:pt x="35" y="41"/>
                  </a:lnTo>
                  <a:lnTo>
                    <a:pt x="27" y="51"/>
                  </a:lnTo>
                  <a:lnTo>
                    <a:pt x="20" y="61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5" y="97"/>
                  </a:lnTo>
                  <a:lnTo>
                    <a:pt x="0" y="123"/>
                  </a:lnTo>
                  <a:lnTo>
                    <a:pt x="1" y="149"/>
                  </a:lnTo>
                  <a:lnTo>
                    <a:pt x="7" y="173"/>
                  </a:lnTo>
                  <a:lnTo>
                    <a:pt x="17" y="196"/>
                  </a:lnTo>
                  <a:lnTo>
                    <a:pt x="31" y="217"/>
                  </a:lnTo>
                  <a:lnTo>
                    <a:pt x="50" y="234"/>
                  </a:lnTo>
                  <a:lnTo>
                    <a:pt x="72" y="248"/>
                  </a:lnTo>
                  <a:lnTo>
                    <a:pt x="97" y="257"/>
                  </a:lnTo>
                  <a:lnTo>
                    <a:pt x="110" y="259"/>
                  </a:lnTo>
                  <a:lnTo>
                    <a:pt x="122" y="261"/>
                  </a:lnTo>
                  <a:lnTo>
                    <a:pt x="135" y="261"/>
                  </a:lnTo>
                  <a:lnTo>
                    <a:pt x="148" y="260"/>
                  </a:lnTo>
                  <a:lnTo>
                    <a:pt x="160" y="258"/>
                  </a:lnTo>
                  <a:lnTo>
                    <a:pt x="173" y="255"/>
                  </a:lnTo>
                  <a:lnTo>
                    <a:pt x="185" y="250"/>
                  </a:lnTo>
                  <a:lnTo>
                    <a:pt x="196" y="244"/>
                  </a:lnTo>
                  <a:lnTo>
                    <a:pt x="207" y="237"/>
                  </a:lnTo>
                  <a:lnTo>
                    <a:pt x="217" y="229"/>
                  </a:lnTo>
                  <a:lnTo>
                    <a:pt x="226" y="220"/>
                  </a:lnTo>
                  <a:lnTo>
                    <a:pt x="234" y="211"/>
                  </a:lnTo>
                  <a:lnTo>
                    <a:pt x="242" y="200"/>
                  </a:lnTo>
                  <a:lnTo>
                    <a:pt x="248" y="189"/>
                  </a:lnTo>
                  <a:lnTo>
                    <a:pt x="253" y="177"/>
                  </a:lnTo>
                  <a:lnTo>
                    <a:pt x="257" y="165"/>
                  </a:lnTo>
                  <a:lnTo>
                    <a:pt x="262" y="139"/>
                  </a:lnTo>
                  <a:lnTo>
                    <a:pt x="261" y="114"/>
                  </a:lnTo>
                  <a:lnTo>
                    <a:pt x="255" y="89"/>
                  </a:lnTo>
                  <a:lnTo>
                    <a:pt x="245" y="66"/>
                  </a:lnTo>
                  <a:lnTo>
                    <a:pt x="238" y="55"/>
                  </a:lnTo>
                  <a:lnTo>
                    <a:pt x="230" y="45"/>
                  </a:lnTo>
                  <a:lnTo>
                    <a:pt x="220" y="36"/>
                  </a:lnTo>
                  <a:lnTo>
                    <a:pt x="211" y="27"/>
                  </a:lnTo>
                  <a:lnTo>
                    <a:pt x="201" y="19"/>
                  </a:lnTo>
                  <a:lnTo>
                    <a:pt x="189" y="14"/>
                  </a:lnTo>
                  <a:lnTo>
                    <a:pt x="178" y="9"/>
                  </a:lnTo>
                  <a:lnTo>
                    <a:pt x="165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2" y="3"/>
                  </a:lnTo>
                  <a:lnTo>
                    <a:pt x="89" y="7"/>
                  </a:lnTo>
                  <a:lnTo>
                    <a:pt x="77" y="11"/>
                  </a:lnTo>
                  <a:lnTo>
                    <a:pt x="66" y="17"/>
                  </a:lnTo>
                  <a:close/>
                  <a:moveTo>
                    <a:pt x="100" y="242"/>
                  </a:moveTo>
                  <a:lnTo>
                    <a:pt x="79" y="234"/>
                  </a:lnTo>
                  <a:lnTo>
                    <a:pt x="60" y="221"/>
                  </a:lnTo>
                  <a:lnTo>
                    <a:pt x="44" y="205"/>
                  </a:lnTo>
                  <a:lnTo>
                    <a:pt x="31" y="188"/>
                  </a:lnTo>
                  <a:lnTo>
                    <a:pt x="22" y="167"/>
                  </a:lnTo>
                  <a:lnTo>
                    <a:pt x="17" y="145"/>
                  </a:lnTo>
                  <a:lnTo>
                    <a:pt x="16" y="123"/>
                  </a:lnTo>
                  <a:lnTo>
                    <a:pt x="20" y="100"/>
                  </a:lnTo>
                  <a:lnTo>
                    <a:pt x="23" y="90"/>
                  </a:lnTo>
                  <a:lnTo>
                    <a:pt x="28" y="79"/>
                  </a:lnTo>
                  <a:lnTo>
                    <a:pt x="34" y="69"/>
                  </a:lnTo>
                  <a:lnTo>
                    <a:pt x="41" y="60"/>
                  </a:lnTo>
                  <a:lnTo>
                    <a:pt x="47" y="52"/>
                  </a:lnTo>
                  <a:lnTo>
                    <a:pt x="56" y="44"/>
                  </a:lnTo>
                  <a:lnTo>
                    <a:pt x="65" y="37"/>
                  </a:lnTo>
                  <a:lnTo>
                    <a:pt x="74" y="31"/>
                  </a:lnTo>
                  <a:lnTo>
                    <a:pt x="84" y="26"/>
                  </a:lnTo>
                  <a:lnTo>
                    <a:pt x="95" y="22"/>
                  </a:lnTo>
                  <a:lnTo>
                    <a:pt x="105" y="18"/>
                  </a:lnTo>
                  <a:lnTo>
                    <a:pt x="117" y="16"/>
                  </a:lnTo>
                  <a:lnTo>
                    <a:pt x="127" y="16"/>
                  </a:lnTo>
                  <a:lnTo>
                    <a:pt x="139" y="16"/>
                  </a:lnTo>
                  <a:lnTo>
                    <a:pt x="150" y="17"/>
                  </a:lnTo>
                  <a:lnTo>
                    <a:pt x="160" y="19"/>
                  </a:lnTo>
                  <a:lnTo>
                    <a:pt x="172" y="23"/>
                  </a:lnTo>
                  <a:lnTo>
                    <a:pt x="182" y="27"/>
                  </a:lnTo>
                  <a:lnTo>
                    <a:pt x="192" y="33"/>
                  </a:lnTo>
                  <a:lnTo>
                    <a:pt x="201" y="39"/>
                  </a:lnTo>
                  <a:lnTo>
                    <a:pt x="210" y="47"/>
                  </a:lnTo>
                  <a:lnTo>
                    <a:pt x="218" y="55"/>
                  </a:lnTo>
                  <a:lnTo>
                    <a:pt x="225" y="64"/>
                  </a:lnTo>
                  <a:lnTo>
                    <a:pt x="231" y="74"/>
                  </a:lnTo>
                  <a:lnTo>
                    <a:pt x="240" y="94"/>
                  </a:lnTo>
                  <a:lnTo>
                    <a:pt x="246" y="116"/>
                  </a:lnTo>
                  <a:lnTo>
                    <a:pt x="246" y="138"/>
                  </a:lnTo>
                  <a:lnTo>
                    <a:pt x="242" y="161"/>
                  </a:lnTo>
                  <a:lnTo>
                    <a:pt x="234" y="183"/>
                  </a:lnTo>
                  <a:lnTo>
                    <a:pt x="222" y="202"/>
                  </a:lnTo>
                  <a:lnTo>
                    <a:pt x="205" y="218"/>
                  </a:lnTo>
                  <a:lnTo>
                    <a:pt x="188" y="230"/>
                  </a:lnTo>
                  <a:lnTo>
                    <a:pt x="167" y="240"/>
                  </a:lnTo>
                  <a:lnTo>
                    <a:pt x="145" y="244"/>
                  </a:lnTo>
                  <a:lnTo>
                    <a:pt x="124" y="245"/>
                  </a:lnTo>
                  <a:lnTo>
                    <a:pt x="100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185988" y="4618038"/>
              <a:ext cx="180975" cy="182563"/>
            </a:xfrm>
            <a:custGeom>
              <a:avLst/>
              <a:gdLst/>
              <a:ahLst/>
              <a:cxnLst>
                <a:cxn ang="0">
                  <a:pos x="84" y="226"/>
                </a:cxn>
                <a:cxn ang="0">
                  <a:pos x="63" y="218"/>
                </a:cxn>
                <a:cxn ang="0">
                  <a:pos x="44" y="205"/>
                </a:cxn>
                <a:cxn ang="0">
                  <a:pos x="28" y="189"/>
                </a:cxn>
                <a:cxn ang="0">
                  <a:pos x="15" y="172"/>
                </a:cxn>
                <a:cxn ang="0">
                  <a:pos x="6" y="151"/>
                </a:cxn>
                <a:cxn ang="0">
                  <a:pos x="1" y="129"/>
                </a:cxn>
                <a:cxn ang="0">
                  <a:pos x="0" y="107"/>
                </a:cxn>
                <a:cxn ang="0">
                  <a:pos x="4" y="84"/>
                </a:cxn>
                <a:cxn ang="0">
                  <a:pos x="7" y="74"/>
                </a:cxn>
                <a:cxn ang="0">
                  <a:pos x="12" y="63"/>
                </a:cxn>
                <a:cxn ang="0">
                  <a:pos x="18" y="53"/>
                </a:cxn>
                <a:cxn ang="0">
                  <a:pos x="25" y="44"/>
                </a:cxn>
                <a:cxn ang="0">
                  <a:pos x="31" y="36"/>
                </a:cxn>
                <a:cxn ang="0">
                  <a:pos x="40" y="28"/>
                </a:cxn>
                <a:cxn ang="0">
                  <a:pos x="49" y="21"/>
                </a:cxn>
                <a:cxn ang="0">
                  <a:pos x="58" y="15"/>
                </a:cxn>
                <a:cxn ang="0">
                  <a:pos x="68" y="10"/>
                </a:cxn>
                <a:cxn ang="0">
                  <a:pos x="79" y="6"/>
                </a:cxn>
                <a:cxn ang="0">
                  <a:pos x="89" y="2"/>
                </a:cxn>
                <a:cxn ang="0">
                  <a:pos x="101" y="0"/>
                </a:cxn>
                <a:cxn ang="0">
                  <a:pos x="111" y="0"/>
                </a:cxn>
                <a:cxn ang="0">
                  <a:pos x="123" y="0"/>
                </a:cxn>
                <a:cxn ang="0">
                  <a:pos x="134" y="1"/>
                </a:cxn>
                <a:cxn ang="0">
                  <a:pos x="144" y="3"/>
                </a:cxn>
                <a:cxn ang="0">
                  <a:pos x="156" y="7"/>
                </a:cxn>
                <a:cxn ang="0">
                  <a:pos x="166" y="11"/>
                </a:cxn>
                <a:cxn ang="0">
                  <a:pos x="176" y="17"/>
                </a:cxn>
                <a:cxn ang="0">
                  <a:pos x="185" y="23"/>
                </a:cxn>
                <a:cxn ang="0">
                  <a:pos x="194" y="31"/>
                </a:cxn>
                <a:cxn ang="0">
                  <a:pos x="202" y="39"/>
                </a:cxn>
                <a:cxn ang="0">
                  <a:pos x="209" y="48"/>
                </a:cxn>
                <a:cxn ang="0">
                  <a:pos x="215" y="58"/>
                </a:cxn>
                <a:cxn ang="0">
                  <a:pos x="224" y="78"/>
                </a:cxn>
                <a:cxn ang="0">
                  <a:pos x="230" y="100"/>
                </a:cxn>
                <a:cxn ang="0">
                  <a:pos x="230" y="122"/>
                </a:cxn>
                <a:cxn ang="0">
                  <a:pos x="226" y="145"/>
                </a:cxn>
                <a:cxn ang="0">
                  <a:pos x="218" y="167"/>
                </a:cxn>
                <a:cxn ang="0">
                  <a:pos x="206" y="186"/>
                </a:cxn>
                <a:cxn ang="0">
                  <a:pos x="189" y="202"/>
                </a:cxn>
                <a:cxn ang="0">
                  <a:pos x="172" y="214"/>
                </a:cxn>
                <a:cxn ang="0">
                  <a:pos x="151" y="224"/>
                </a:cxn>
                <a:cxn ang="0">
                  <a:pos x="129" y="228"/>
                </a:cxn>
                <a:cxn ang="0">
                  <a:pos x="108" y="229"/>
                </a:cxn>
                <a:cxn ang="0">
                  <a:pos x="84" y="226"/>
                </a:cxn>
              </a:cxnLst>
              <a:rect l="0" t="0" r="r" b="b"/>
              <a:pathLst>
                <a:path w="230" h="229">
                  <a:moveTo>
                    <a:pt x="84" y="226"/>
                  </a:moveTo>
                  <a:lnTo>
                    <a:pt x="63" y="218"/>
                  </a:lnTo>
                  <a:lnTo>
                    <a:pt x="44" y="205"/>
                  </a:lnTo>
                  <a:lnTo>
                    <a:pt x="28" y="189"/>
                  </a:lnTo>
                  <a:lnTo>
                    <a:pt x="15" y="172"/>
                  </a:lnTo>
                  <a:lnTo>
                    <a:pt x="6" y="151"/>
                  </a:lnTo>
                  <a:lnTo>
                    <a:pt x="1" y="129"/>
                  </a:lnTo>
                  <a:lnTo>
                    <a:pt x="0" y="107"/>
                  </a:lnTo>
                  <a:lnTo>
                    <a:pt x="4" y="84"/>
                  </a:lnTo>
                  <a:lnTo>
                    <a:pt x="7" y="74"/>
                  </a:lnTo>
                  <a:lnTo>
                    <a:pt x="12" y="63"/>
                  </a:lnTo>
                  <a:lnTo>
                    <a:pt x="18" y="53"/>
                  </a:lnTo>
                  <a:lnTo>
                    <a:pt x="25" y="44"/>
                  </a:lnTo>
                  <a:lnTo>
                    <a:pt x="31" y="36"/>
                  </a:lnTo>
                  <a:lnTo>
                    <a:pt x="40" y="28"/>
                  </a:lnTo>
                  <a:lnTo>
                    <a:pt x="49" y="21"/>
                  </a:lnTo>
                  <a:lnTo>
                    <a:pt x="58" y="15"/>
                  </a:lnTo>
                  <a:lnTo>
                    <a:pt x="68" y="10"/>
                  </a:lnTo>
                  <a:lnTo>
                    <a:pt x="79" y="6"/>
                  </a:lnTo>
                  <a:lnTo>
                    <a:pt x="89" y="2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44" y="3"/>
                  </a:lnTo>
                  <a:lnTo>
                    <a:pt x="156" y="7"/>
                  </a:lnTo>
                  <a:lnTo>
                    <a:pt x="166" y="11"/>
                  </a:lnTo>
                  <a:lnTo>
                    <a:pt x="176" y="17"/>
                  </a:lnTo>
                  <a:lnTo>
                    <a:pt x="185" y="23"/>
                  </a:lnTo>
                  <a:lnTo>
                    <a:pt x="194" y="31"/>
                  </a:lnTo>
                  <a:lnTo>
                    <a:pt x="202" y="39"/>
                  </a:lnTo>
                  <a:lnTo>
                    <a:pt x="209" y="48"/>
                  </a:lnTo>
                  <a:lnTo>
                    <a:pt x="215" y="58"/>
                  </a:lnTo>
                  <a:lnTo>
                    <a:pt x="224" y="78"/>
                  </a:lnTo>
                  <a:lnTo>
                    <a:pt x="230" y="100"/>
                  </a:lnTo>
                  <a:lnTo>
                    <a:pt x="230" y="122"/>
                  </a:lnTo>
                  <a:lnTo>
                    <a:pt x="226" y="145"/>
                  </a:lnTo>
                  <a:lnTo>
                    <a:pt x="218" y="167"/>
                  </a:lnTo>
                  <a:lnTo>
                    <a:pt x="206" y="186"/>
                  </a:lnTo>
                  <a:lnTo>
                    <a:pt x="189" y="202"/>
                  </a:lnTo>
                  <a:lnTo>
                    <a:pt x="172" y="214"/>
                  </a:lnTo>
                  <a:lnTo>
                    <a:pt x="151" y="224"/>
                  </a:lnTo>
                  <a:lnTo>
                    <a:pt x="129" y="228"/>
                  </a:lnTo>
                  <a:lnTo>
                    <a:pt x="108" y="229"/>
                  </a:lnTo>
                  <a:lnTo>
                    <a:pt x="84" y="2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97100" y="4618038"/>
              <a:ext cx="169862" cy="171450"/>
            </a:xfrm>
            <a:custGeom>
              <a:avLst/>
              <a:gdLst/>
              <a:ahLst/>
              <a:cxnLst>
                <a:cxn ang="0">
                  <a:pos x="80" y="212"/>
                </a:cxn>
                <a:cxn ang="0">
                  <a:pos x="59" y="204"/>
                </a:cxn>
                <a:cxn ang="0">
                  <a:pos x="42" y="192"/>
                </a:cxn>
                <a:cxn ang="0">
                  <a:pos x="26" y="179"/>
                </a:cxn>
                <a:cxn ang="0">
                  <a:pos x="14" y="161"/>
                </a:cxn>
                <a:cxn ang="0">
                  <a:pos x="6" y="143"/>
                </a:cxn>
                <a:cxn ang="0">
                  <a:pos x="0" y="122"/>
                </a:cxn>
                <a:cxn ang="0">
                  <a:pos x="0" y="101"/>
                </a:cxn>
                <a:cxn ang="0">
                  <a:pos x="4" y="79"/>
                </a:cxn>
                <a:cxn ang="0">
                  <a:pos x="7" y="69"/>
                </a:cxn>
                <a:cxn ang="0">
                  <a:pos x="12" y="60"/>
                </a:cxn>
                <a:cxn ang="0">
                  <a:pos x="16" y="51"/>
                </a:cxn>
                <a:cxn ang="0">
                  <a:pos x="22" y="41"/>
                </a:cxn>
                <a:cxn ang="0">
                  <a:pos x="29" y="33"/>
                </a:cxn>
                <a:cxn ang="0">
                  <a:pos x="37" y="26"/>
                </a:cxn>
                <a:cxn ang="0">
                  <a:pos x="45" y="20"/>
                </a:cxn>
                <a:cxn ang="0">
                  <a:pos x="54" y="14"/>
                </a:cxn>
                <a:cxn ang="0">
                  <a:pos x="64" y="9"/>
                </a:cxn>
                <a:cxn ang="0">
                  <a:pos x="74" y="6"/>
                </a:cxn>
                <a:cxn ang="0">
                  <a:pos x="83" y="2"/>
                </a:cxn>
                <a:cxn ang="0">
                  <a:pos x="94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6" y="1"/>
                </a:cxn>
                <a:cxn ang="0">
                  <a:pos x="136" y="3"/>
                </a:cxn>
                <a:cxn ang="0">
                  <a:pos x="147" y="7"/>
                </a:cxn>
                <a:cxn ang="0">
                  <a:pos x="156" y="10"/>
                </a:cxn>
                <a:cxn ang="0">
                  <a:pos x="165" y="16"/>
                </a:cxn>
                <a:cxn ang="0">
                  <a:pos x="174" y="22"/>
                </a:cxn>
                <a:cxn ang="0">
                  <a:pos x="182" y="29"/>
                </a:cxn>
                <a:cxn ang="0">
                  <a:pos x="189" y="37"/>
                </a:cxn>
                <a:cxn ang="0">
                  <a:pos x="196" y="45"/>
                </a:cxn>
                <a:cxn ang="0">
                  <a:pos x="202" y="54"/>
                </a:cxn>
                <a:cxn ang="0">
                  <a:pos x="210" y="74"/>
                </a:cxn>
                <a:cxn ang="0">
                  <a:pos x="215" y="93"/>
                </a:cxn>
                <a:cxn ang="0">
                  <a:pos x="216" y="115"/>
                </a:cxn>
                <a:cxn ang="0">
                  <a:pos x="212" y="136"/>
                </a:cxn>
                <a:cxn ang="0">
                  <a:pos x="204" y="157"/>
                </a:cxn>
                <a:cxn ang="0">
                  <a:pos x="193" y="174"/>
                </a:cxn>
                <a:cxn ang="0">
                  <a:pos x="179" y="189"/>
                </a:cxn>
                <a:cxn ang="0">
                  <a:pos x="162" y="202"/>
                </a:cxn>
                <a:cxn ang="0">
                  <a:pos x="143" y="210"/>
                </a:cxn>
                <a:cxn ang="0">
                  <a:pos x="122" y="214"/>
                </a:cxn>
                <a:cxn ang="0">
                  <a:pos x="102" y="216"/>
                </a:cxn>
                <a:cxn ang="0">
                  <a:pos x="80" y="212"/>
                </a:cxn>
              </a:cxnLst>
              <a:rect l="0" t="0" r="r" b="b"/>
              <a:pathLst>
                <a:path w="216" h="216">
                  <a:moveTo>
                    <a:pt x="80" y="212"/>
                  </a:moveTo>
                  <a:lnTo>
                    <a:pt x="59" y="204"/>
                  </a:lnTo>
                  <a:lnTo>
                    <a:pt x="42" y="192"/>
                  </a:lnTo>
                  <a:lnTo>
                    <a:pt x="26" y="179"/>
                  </a:lnTo>
                  <a:lnTo>
                    <a:pt x="14" y="161"/>
                  </a:lnTo>
                  <a:lnTo>
                    <a:pt x="6" y="143"/>
                  </a:lnTo>
                  <a:lnTo>
                    <a:pt x="0" y="122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7" y="69"/>
                  </a:lnTo>
                  <a:lnTo>
                    <a:pt x="12" y="60"/>
                  </a:lnTo>
                  <a:lnTo>
                    <a:pt x="16" y="51"/>
                  </a:lnTo>
                  <a:lnTo>
                    <a:pt x="22" y="41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20"/>
                  </a:lnTo>
                  <a:lnTo>
                    <a:pt x="54" y="14"/>
                  </a:lnTo>
                  <a:lnTo>
                    <a:pt x="64" y="9"/>
                  </a:lnTo>
                  <a:lnTo>
                    <a:pt x="74" y="6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36" y="3"/>
                  </a:lnTo>
                  <a:lnTo>
                    <a:pt x="147" y="7"/>
                  </a:lnTo>
                  <a:lnTo>
                    <a:pt x="156" y="10"/>
                  </a:lnTo>
                  <a:lnTo>
                    <a:pt x="165" y="16"/>
                  </a:lnTo>
                  <a:lnTo>
                    <a:pt x="174" y="22"/>
                  </a:lnTo>
                  <a:lnTo>
                    <a:pt x="182" y="29"/>
                  </a:lnTo>
                  <a:lnTo>
                    <a:pt x="189" y="37"/>
                  </a:lnTo>
                  <a:lnTo>
                    <a:pt x="196" y="45"/>
                  </a:lnTo>
                  <a:lnTo>
                    <a:pt x="202" y="54"/>
                  </a:lnTo>
                  <a:lnTo>
                    <a:pt x="210" y="74"/>
                  </a:lnTo>
                  <a:lnTo>
                    <a:pt x="215" y="93"/>
                  </a:lnTo>
                  <a:lnTo>
                    <a:pt x="216" y="115"/>
                  </a:lnTo>
                  <a:lnTo>
                    <a:pt x="212" y="136"/>
                  </a:lnTo>
                  <a:lnTo>
                    <a:pt x="204" y="157"/>
                  </a:lnTo>
                  <a:lnTo>
                    <a:pt x="193" y="174"/>
                  </a:lnTo>
                  <a:lnTo>
                    <a:pt x="179" y="189"/>
                  </a:lnTo>
                  <a:lnTo>
                    <a:pt x="162" y="202"/>
                  </a:lnTo>
                  <a:lnTo>
                    <a:pt x="143" y="210"/>
                  </a:lnTo>
                  <a:lnTo>
                    <a:pt x="122" y="214"/>
                  </a:lnTo>
                  <a:lnTo>
                    <a:pt x="102" y="216"/>
                  </a:lnTo>
                  <a:lnTo>
                    <a:pt x="80" y="21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233613" y="4662488"/>
              <a:ext cx="88900" cy="8890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3" y="74"/>
                </a:cxn>
                <a:cxn ang="0">
                  <a:pos x="13" y="94"/>
                </a:cxn>
                <a:cxn ang="0">
                  <a:pos x="30" y="107"/>
                </a:cxn>
                <a:cxn ang="0">
                  <a:pos x="46" y="112"/>
                </a:cxn>
                <a:cxn ang="0">
                  <a:pos x="58" y="113"/>
                </a:cxn>
                <a:cxn ang="0">
                  <a:pos x="68" y="111"/>
                </a:cxn>
                <a:cxn ang="0">
                  <a:pos x="79" y="107"/>
                </a:cxn>
                <a:cxn ang="0">
                  <a:pos x="92" y="99"/>
                </a:cxn>
                <a:cxn ang="0">
                  <a:pos x="106" y="82"/>
                </a:cxn>
                <a:cxn ang="0">
                  <a:pos x="111" y="67"/>
                </a:cxn>
                <a:cxn ang="0">
                  <a:pos x="112" y="60"/>
                </a:cxn>
                <a:cxn ang="0">
                  <a:pos x="111" y="50"/>
                </a:cxn>
                <a:cxn ang="0">
                  <a:pos x="107" y="36"/>
                </a:cxn>
                <a:cxn ang="0">
                  <a:pos x="98" y="20"/>
                </a:cxn>
                <a:cxn ang="0">
                  <a:pos x="81" y="6"/>
                </a:cxn>
                <a:cxn ang="0">
                  <a:pos x="59" y="0"/>
                </a:cxn>
                <a:cxn ang="0">
                  <a:pos x="37" y="4"/>
                </a:cxn>
                <a:cxn ang="0">
                  <a:pos x="19" y="14"/>
                </a:cxn>
                <a:cxn ang="0">
                  <a:pos x="6" y="31"/>
                </a:cxn>
                <a:cxn ang="0">
                  <a:pos x="45" y="96"/>
                </a:cxn>
                <a:cxn ang="0">
                  <a:pos x="31" y="88"/>
                </a:cxn>
                <a:cxn ang="0">
                  <a:pos x="21" y="76"/>
                </a:cxn>
                <a:cxn ang="0">
                  <a:pos x="15" y="61"/>
                </a:cxn>
                <a:cxn ang="0">
                  <a:pos x="16" y="46"/>
                </a:cxn>
                <a:cxn ang="0">
                  <a:pos x="23" y="31"/>
                </a:cxn>
                <a:cxn ang="0">
                  <a:pos x="36" y="21"/>
                </a:cxn>
                <a:cxn ang="0">
                  <a:pos x="50" y="16"/>
                </a:cxn>
                <a:cxn ang="0">
                  <a:pos x="66" y="18"/>
                </a:cxn>
                <a:cxn ang="0">
                  <a:pos x="80" y="26"/>
                </a:cxn>
                <a:cxn ang="0">
                  <a:pos x="90" y="37"/>
                </a:cxn>
                <a:cxn ang="0">
                  <a:pos x="96" y="52"/>
                </a:cxn>
                <a:cxn ang="0">
                  <a:pos x="94" y="67"/>
                </a:cxn>
                <a:cxn ang="0">
                  <a:pos x="91" y="75"/>
                </a:cxn>
                <a:cxn ang="0">
                  <a:pos x="82" y="87"/>
                </a:cxn>
                <a:cxn ang="0">
                  <a:pos x="68" y="95"/>
                </a:cxn>
                <a:cxn ang="0">
                  <a:pos x="53" y="97"/>
                </a:cxn>
                <a:cxn ang="0">
                  <a:pos x="110" y="72"/>
                </a:cxn>
                <a:cxn ang="0">
                  <a:pos x="110" y="72"/>
                </a:cxn>
              </a:cxnLst>
              <a:rect l="0" t="0" r="r" b="b"/>
              <a:pathLst>
                <a:path w="112" h="113">
                  <a:moveTo>
                    <a:pt x="1" y="42"/>
                  </a:moveTo>
                  <a:lnTo>
                    <a:pt x="0" y="53"/>
                  </a:lnTo>
                  <a:lnTo>
                    <a:pt x="0" y="64"/>
                  </a:lnTo>
                  <a:lnTo>
                    <a:pt x="3" y="74"/>
                  </a:lnTo>
                  <a:lnTo>
                    <a:pt x="7" y="84"/>
                  </a:lnTo>
                  <a:lnTo>
                    <a:pt x="13" y="94"/>
                  </a:lnTo>
                  <a:lnTo>
                    <a:pt x="21" y="101"/>
                  </a:lnTo>
                  <a:lnTo>
                    <a:pt x="30" y="107"/>
                  </a:lnTo>
                  <a:lnTo>
                    <a:pt x="41" y="111"/>
                  </a:lnTo>
                  <a:lnTo>
                    <a:pt x="46" y="112"/>
                  </a:lnTo>
                  <a:lnTo>
                    <a:pt x="52" y="112"/>
                  </a:lnTo>
                  <a:lnTo>
                    <a:pt x="58" y="113"/>
                  </a:lnTo>
                  <a:lnTo>
                    <a:pt x="63" y="112"/>
                  </a:lnTo>
                  <a:lnTo>
                    <a:pt x="68" y="111"/>
                  </a:lnTo>
                  <a:lnTo>
                    <a:pt x="73" y="110"/>
                  </a:lnTo>
                  <a:lnTo>
                    <a:pt x="79" y="107"/>
                  </a:lnTo>
                  <a:lnTo>
                    <a:pt x="83" y="105"/>
                  </a:lnTo>
                  <a:lnTo>
                    <a:pt x="92" y="99"/>
                  </a:lnTo>
                  <a:lnTo>
                    <a:pt x="101" y="91"/>
                  </a:lnTo>
                  <a:lnTo>
                    <a:pt x="106" y="82"/>
                  </a:lnTo>
                  <a:lnTo>
                    <a:pt x="110" y="72"/>
                  </a:lnTo>
                  <a:lnTo>
                    <a:pt x="111" y="67"/>
                  </a:lnTo>
                  <a:lnTo>
                    <a:pt x="111" y="64"/>
                  </a:lnTo>
                  <a:lnTo>
                    <a:pt x="112" y="60"/>
                  </a:lnTo>
                  <a:lnTo>
                    <a:pt x="112" y="57"/>
                  </a:lnTo>
                  <a:lnTo>
                    <a:pt x="111" y="50"/>
                  </a:lnTo>
                  <a:lnTo>
                    <a:pt x="110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8" y="20"/>
                  </a:lnTo>
                  <a:lnTo>
                    <a:pt x="90" y="12"/>
                  </a:lnTo>
                  <a:lnTo>
                    <a:pt x="81" y="6"/>
                  </a:lnTo>
                  <a:lnTo>
                    <a:pt x="71" y="3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1" y="42"/>
                  </a:lnTo>
                  <a:close/>
                  <a:moveTo>
                    <a:pt x="45" y="96"/>
                  </a:moveTo>
                  <a:lnTo>
                    <a:pt x="37" y="93"/>
                  </a:lnTo>
                  <a:lnTo>
                    <a:pt x="31" y="88"/>
                  </a:lnTo>
                  <a:lnTo>
                    <a:pt x="26" y="83"/>
                  </a:lnTo>
                  <a:lnTo>
                    <a:pt x="21" y="76"/>
                  </a:lnTo>
                  <a:lnTo>
                    <a:pt x="18" y="69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6" y="46"/>
                  </a:lnTo>
                  <a:lnTo>
                    <a:pt x="20" y="38"/>
                  </a:lnTo>
                  <a:lnTo>
                    <a:pt x="23" y="31"/>
                  </a:lnTo>
                  <a:lnTo>
                    <a:pt x="29" y="26"/>
                  </a:lnTo>
                  <a:lnTo>
                    <a:pt x="36" y="21"/>
                  </a:lnTo>
                  <a:lnTo>
                    <a:pt x="43" y="19"/>
                  </a:lnTo>
                  <a:lnTo>
                    <a:pt x="50" y="16"/>
                  </a:lnTo>
                  <a:lnTo>
                    <a:pt x="58" y="16"/>
                  </a:lnTo>
                  <a:lnTo>
                    <a:pt x="66" y="18"/>
                  </a:lnTo>
                  <a:lnTo>
                    <a:pt x="73" y="21"/>
                  </a:lnTo>
                  <a:lnTo>
                    <a:pt x="80" y="26"/>
                  </a:lnTo>
                  <a:lnTo>
                    <a:pt x="86" y="30"/>
                  </a:lnTo>
                  <a:lnTo>
                    <a:pt x="90" y="37"/>
                  </a:lnTo>
                  <a:lnTo>
                    <a:pt x="94" y="44"/>
                  </a:lnTo>
                  <a:lnTo>
                    <a:pt x="96" y="52"/>
                  </a:lnTo>
                  <a:lnTo>
                    <a:pt x="96" y="59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1" y="75"/>
                  </a:lnTo>
                  <a:lnTo>
                    <a:pt x="87" y="81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8" y="95"/>
                  </a:lnTo>
                  <a:lnTo>
                    <a:pt x="60" y="97"/>
                  </a:lnTo>
                  <a:lnTo>
                    <a:pt x="53" y="97"/>
                  </a:lnTo>
                  <a:lnTo>
                    <a:pt x="45" y="96"/>
                  </a:lnTo>
                  <a:close/>
                  <a:moveTo>
                    <a:pt x="110" y="72"/>
                  </a:moveTo>
                  <a:lnTo>
                    <a:pt x="110" y="72"/>
                  </a:lnTo>
                  <a:lnTo>
                    <a:pt x="110" y="72"/>
                  </a:lnTo>
                  <a:lnTo>
                    <a:pt x="1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244725" y="4675188"/>
              <a:ext cx="74612" cy="63500"/>
            </a:xfrm>
            <a:custGeom>
              <a:avLst/>
              <a:gdLst/>
              <a:ahLst/>
              <a:cxnLst>
                <a:cxn ang="0">
                  <a:pos x="30" y="80"/>
                </a:cxn>
                <a:cxn ang="0">
                  <a:pos x="22" y="77"/>
                </a:cxn>
                <a:cxn ang="0">
                  <a:pos x="16" y="72"/>
                </a:cxn>
                <a:cxn ang="0">
                  <a:pos x="11" y="67"/>
                </a:cxn>
                <a:cxn ang="0">
                  <a:pos x="6" y="60"/>
                </a:cxn>
                <a:cxn ang="0">
                  <a:pos x="3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5" y="22"/>
                </a:cxn>
                <a:cxn ang="0">
                  <a:pos x="8" y="15"/>
                </a:cxn>
                <a:cxn ang="0">
                  <a:pos x="14" y="10"/>
                </a:cxn>
                <a:cxn ang="0">
                  <a:pos x="21" y="5"/>
                </a:cxn>
                <a:cxn ang="0">
                  <a:pos x="28" y="3"/>
                </a:cxn>
                <a:cxn ang="0">
                  <a:pos x="35" y="0"/>
                </a:cxn>
                <a:cxn ang="0">
                  <a:pos x="43" y="0"/>
                </a:cxn>
                <a:cxn ang="0">
                  <a:pos x="51" y="2"/>
                </a:cxn>
                <a:cxn ang="0">
                  <a:pos x="58" y="5"/>
                </a:cxn>
                <a:cxn ang="0">
                  <a:pos x="65" y="10"/>
                </a:cxn>
                <a:cxn ang="0">
                  <a:pos x="71" y="14"/>
                </a:cxn>
                <a:cxn ang="0">
                  <a:pos x="75" y="21"/>
                </a:cxn>
                <a:cxn ang="0">
                  <a:pos x="79" y="28"/>
                </a:cxn>
                <a:cxn ang="0">
                  <a:pos x="81" y="36"/>
                </a:cxn>
                <a:cxn ang="0">
                  <a:pos x="81" y="43"/>
                </a:cxn>
                <a:cxn ang="0">
                  <a:pos x="79" y="51"/>
                </a:cxn>
                <a:cxn ang="0">
                  <a:pos x="79" y="51"/>
                </a:cxn>
                <a:cxn ang="0">
                  <a:pos x="76" y="59"/>
                </a:cxn>
                <a:cxn ang="0">
                  <a:pos x="72" y="65"/>
                </a:cxn>
                <a:cxn ang="0">
                  <a:pos x="67" y="71"/>
                </a:cxn>
                <a:cxn ang="0">
                  <a:pos x="60" y="75"/>
                </a:cxn>
                <a:cxn ang="0">
                  <a:pos x="53" y="79"/>
                </a:cxn>
                <a:cxn ang="0">
                  <a:pos x="45" y="81"/>
                </a:cxn>
                <a:cxn ang="0">
                  <a:pos x="38" y="81"/>
                </a:cxn>
                <a:cxn ang="0">
                  <a:pos x="30" y="80"/>
                </a:cxn>
                <a:cxn ang="0">
                  <a:pos x="95" y="56"/>
                </a:cxn>
                <a:cxn ang="0">
                  <a:pos x="95" y="56"/>
                </a:cxn>
                <a:cxn ang="0">
                  <a:pos x="95" y="56"/>
                </a:cxn>
                <a:cxn ang="0">
                  <a:pos x="95" y="56"/>
                </a:cxn>
              </a:cxnLst>
              <a:rect l="0" t="0" r="r" b="b"/>
              <a:pathLst>
                <a:path w="95" h="81">
                  <a:moveTo>
                    <a:pt x="30" y="80"/>
                  </a:moveTo>
                  <a:lnTo>
                    <a:pt x="22" y="77"/>
                  </a:lnTo>
                  <a:lnTo>
                    <a:pt x="16" y="72"/>
                  </a:lnTo>
                  <a:lnTo>
                    <a:pt x="11" y="67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4" y="10"/>
                  </a:lnTo>
                  <a:lnTo>
                    <a:pt x="21" y="5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8" y="5"/>
                  </a:lnTo>
                  <a:lnTo>
                    <a:pt x="65" y="10"/>
                  </a:lnTo>
                  <a:lnTo>
                    <a:pt x="71" y="14"/>
                  </a:lnTo>
                  <a:lnTo>
                    <a:pt x="75" y="21"/>
                  </a:lnTo>
                  <a:lnTo>
                    <a:pt x="79" y="28"/>
                  </a:lnTo>
                  <a:lnTo>
                    <a:pt x="81" y="36"/>
                  </a:lnTo>
                  <a:lnTo>
                    <a:pt x="81" y="43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6" y="59"/>
                  </a:lnTo>
                  <a:lnTo>
                    <a:pt x="72" y="65"/>
                  </a:lnTo>
                  <a:lnTo>
                    <a:pt x="67" y="71"/>
                  </a:lnTo>
                  <a:lnTo>
                    <a:pt x="60" y="75"/>
                  </a:lnTo>
                  <a:lnTo>
                    <a:pt x="53" y="79"/>
                  </a:lnTo>
                  <a:lnTo>
                    <a:pt x="45" y="81"/>
                  </a:lnTo>
                  <a:lnTo>
                    <a:pt x="38" y="81"/>
                  </a:lnTo>
                  <a:lnTo>
                    <a:pt x="30" y="80"/>
                  </a:lnTo>
                  <a:close/>
                  <a:moveTo>
                    <a:pt x="95" y="56"/>
                  </a:moveTo>
                  <a:lnTo>
                    <a:pt x="95" y="56"/>
                  </a:lnTo>
                  <a:lnTo>
                    <a:pt x="95" y="56"/>
                  </a:lnTo>
                  <a:lnTo>
                    <a:pt x="95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46338" y="4324350"/>
              <a:ext cx="38100" cy="5238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4" y="8"/>
                </a:cxn>
                <a:cxn ang="0">
                  <a:pos x="17" y="3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5" y="7"/>
                </a:cxn>
                <a:cxn ang="0">
                  <a:pos x="47" y="11"/>
                </a:cxn>
                <a:cxn ang="0">
                  <a:pos x="47" y="16"/>
                </a:cxn>
                <a:cxn ang="0">
                  <a:pos x="47" y="17"/>
                </a:cxn>
                <a:cxn ang="0">
                  <a:pos x="47" y="20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45" y="28"/>
                </a:cxn>
                <a:cxn ang="0">
                  <a:pos x="42" y="38"/>
                </a:cxn>
                <a:cxn ang="0">
                  <a:pos x="38" y="53"/>
                </a:cxn>
                <a:cxn ang="0">
                  <a:pos x="34" y="66"/>
                </a:cxn>
                <a:cxn ang="0">
                  <a:pos x="33" y="66"/>
                </a:cxn>
                <a:cxn ang="0">
                  <a:pos x="32" y="64"/>
                </a:cxn>
                <a:cxn ang="0">
                  <a:pos x="31" y="64"/>
                </a:cxn>
                <a:cxn ang="0">
                  <a:pos x="30" y="64"/>
                </a:cxn>
                <a:cxn ang="0">
                  <a:pos x="0" y="56"/>
                </a:cxn>
                <a:cxn ang="0">
                  <a:pos x="3" y="43"/>
                </a:cxn>
                <a:cxn ang="0">
                  <a:pos x="8" y="29"/>
                </a:cxn>
                <a:cxn ang="0">
                  <a:pos x="10" y="17"/>
                </a:cxn>
                <a:cxn ang="0">
                  <a:pos x="11" y="13"/>
                </a:cxn>
              </a:cxnLst>
              <a:rect l="0" t="0" r="r" b="b"/>
              <a:pathLst>
                <a:path w="47" h="66">
                  <a:moveTo>
                    <a:pt x="11" y="13"/>
                  </a:moveTo>
                  <a:lnTo>
                    <a:pt x="14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5" y="28"/>
                  </a:lnTo>
                  <a:lnTo>
                    <a:pt x="42" y="38"/>
                  </a:lnTo>
                  <a:lnTo>
                    <a:pt x="38" y="53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2" y="64"/>
                  </a:lnTo>
                  <a:lnTo>
                    <a:pt x="31" y="64"/>
                  </a:lnTo>
                  <a:lnTo>
                    <a:pt x="30" y="64"/>
                  </a:lnTo>
                  <a:lnTo>
                    <a:pt x="0" y="56"/>
                  </a:lnTo>
                  <a:lnTo>
                    <a:pt x="3" y="43"/>
                  </a:lnTo>
                  <a:lnTo>
                    <a:pt x="8" y="29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492375" y="4827588"/>
              <a:ext cx="82550" cy="82550"/>
            </a:xfrm>
            <a:custGeom>
              <a:avLst/>
              <a:gdLst/>
              <a:ahLst/>
              <a:cxnLst>
                <a:cxn ang="0">
                  <a:pos x="102" y="32"/>
                </a:cxn>
                <a:cxn ang="0">
                  <a:pos x="98" y="26"/>
                </a:cxn>
                <a:cxn ang="0">
                  <a:pos x="95" y="21"/>
                </a:cxn>
                <a:cxn ang="0">
                  <a:pos x="92" y="15"/>
                </a:cxn>
                <a:cxn ang="0">
                  <a:pos x="87" y="10"/>
                </a:cxn>
                <a:cxn ang="0">
                  <a:pos x="82" y="7"/>
                </a:cxn>
                <a:cxn ang="0">
                  <a:pos x="77" y="5"/>
                </a:cxn>
                <a:cxn ang="0">
                  <a:pos x="71" y="1"/>
                </a:cxn>
                <a:cxn ang="0">
                  <a:pos x="65" y="0"/>
                </a:cxn>
                <a:cxn ang="0">
                  <a:pos x="80" y="40"/>
                </a:cxn>
                <a:cxn ang="0">
                  <a:pos x="82" y="54"/>
                </a:cxn>
                <a:cxn ang="0">
                  <a:pos x="79" y="64"/>
                </a:cxn>
                <a:cxn ang="0">
                  <a:pos x="72" y="74"/>
                </a:cxn>
                <a:cxn ang="0">
                  <a:pos x="64" y="78"/>
                </a:cxn>
                <a:cxn ang="0">
                  <a:pos x="57" y="81"/>
                </a:cxn>
                <a:cxn ang="0">
                  <a:pos x="50" y="81"/>
                </a:cxn>
                <a:cxn ang="0">
                  <a:pos x="43" y="79"/>
                </a:cxn>
                <a:cxn ang="0">
                  <a:pos x="39" y="77"/>
                </a:cxn>
                <a:cxn ang="0">
                  <a:pos x="34" y="74"/>
                </a:cxn>
                <a:cxn ang="0">
                  <a:pos x="29" y="70"/>
                </a:cxn>
                <a:cxn ang="0">
                  <a:pos x="27" y="66"/>
                </a:cxn>
                <a:cxn ang="0">
                  <a:pos x="25" y="61"/>
                </a:cxn>
                <a:cxn ang="0">
                  <a:pos x="10" y="21"/>
                </a:cxn>
                <a:cxn ang="0">
                  <a:pos x="4" y="32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4" y="70"/>
                </a:cxn>
                <a:cxn ang="0">
                  <a:pos x="9" y="79"/>
                </a:cxn>
                <a:cxn ang="0">
                  <a:pos x="15" y="88"/>
                </a:cxn>
                <a:cxn ang="0">
                  <a:pos x="22" y="94"/>
                </a:cxn>
                <a:cxn ang="0">
                  <a:pos x="32" y="99"/>
                </a:cxn>
                <a:cxn ang="0">
                  <a:pos x="41" y="103"/>
                </a:cxn>
                <a:cxn ang="0">
                  <a:pos x="51" y="104"/>
                </a:cxn>
                <a:cxn ang="0">
                  <a:pos x="62" y="103"/>
                </a:cxn>
                <a:cxn ang="0">
                  <a:pos x="72" y="100"/>
                </a:cxn>
                <a:cxn ang="0">
                  <a:pos x="81" y="96"/>
                </a:cxn>
                <a:cxn ang="0">
                  <a:pos x="89" y="89"/>
                </a:cxn>
                <a:cxn ang="0">
                  <a:pos x="96" y="81"/>
                </a:cxn>
                <a:cxn ang="0">
                  <a:pos x="101" y="73"/>
                </a:cxn>
                <a:cxn ang="0">
                  <a:pos x="104" y="62"/>
                </a:cxn>
                <a:cxn ang="0">
                  <a:pos x="105" y="53"/>
                </a:cxn>
                <a:cxn ang="0">
                  <a:pos x="104" y="43"/>
                </a:cxn>
                <a:cxn ang="0">
                  <a:pos x="102" y="32"/>
                </a:cxn>
              </a:cxnLst>
              <a:rect l="0" t="0" r="r" b="b"/>
              <a:pathLst>
                <a:path w="105" h="104">
                  <a:moveTo>
                    <a:pt x="102" y="32"/>
                  </a:moveTo>
                  <a:lnTo>
                    <a:pt x="98" y="26"/>
                  </a:lnTo>
                  <a:lnTo>
                    <a:pt x="95" y="21"/>
                  </a:lnTo>
                  <a:lnTo>
                    <a:pt x="92" y="15"/>
                  </a:lnTo>
                  <a:lnTo>
                    <a:pt x="87" y="10"/>
                  </a:lnTo>
                  <a:lnTo>
                    <a:pt x="82" y="7"/>
                  </a:lnTo>
                  <a:lnTo>
                    <a:pt x="77" y="5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80" y="40"/>
                  </a:lnTo>
                  <a:lnTo>
                    <a:pt x="82" y="54"/>
                  </a:lnTo>
                  <a:lnTo>
                    <a:pt x="79" y="64"/>
                  </a:lnTo>
                  <a:lnTo>
                    <a:pt x="72" y="74"/>
                  </a:lnTo>
                  <a:lnTo>
                    <a:pt x="64" y="78"/>
                  </a:lnTo>
                  <a:lnTo>
                    <a:pt x="57" y="81"/>
                  </a:lnTo>
                  <a:lnTo>
                    <a:pt x="50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4" y="74"/>
                  </a:lnTo>
                  <a:lnTo>
                    <a:pt x="29" y="70"/>
                  </a:lnTo>
                  <a:lnTo>
                    <a:pt x="27" y="66"/>
                  </a:lnTo>
                  <a:lnTo>
                    <a:pt x="25" y="61"/>
                  </a:lnTo>
                  <a:lnTo>
                    <a:pt x="10" y="21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4" y="70"/>
                  </a:lnTo>
                  <a:lnTo>
                    <a:pt x="9" y="79"/>
                  </a:lnTo>
                  <a:lnTo>
                    <a:pt x="15" y="88"/>
                  </a:lnTo>
                  <a:lnTo>
                    <a:pt x="22" y="94"/>
                  </a:lnTo>
                  <a:lnTo>
                    <a:pt x="32" y="99"/>
                  </a:lnTo>
                  <a:lnTo>
                    <a:pt x="41" y="103"/>
                  </a:lnTo>
                  <a:lnTo>
                    <a:pt x="51" y="104"/>
                  </a:lnTo>
                  <a:lnTo>
                    <a:pt x="62" y="103"/>
                  </a:lnTo>
                  <a:lnTo>
                    <a:pt x="72" y="100"/>
                  </a:lnTo>
                  <a:lnTo>
                    <a:pt x="81" y="96"/>
                  </a:lnTo>
                  <a:lnTo>
                    <a:pt x="89" y="89"/>
                  </a:lnTo>
                  <a:lnTo>
                    <a:pt x="96" y="81"/>
                  </a:lnTo>
                  <a:lnTo>
                    <a:pt x="101" y="73"/>
                  </a:lnTo>
                  <a:lnTo>
                    <a:pt x="104" y="62"/>
                  </a:lnTo>
                  <a:lnTo>
                    <a:pt x="105" y="53"/>
                  </a:lnTo>
                  <a:lnTo>
                    <a:pt x="104" y="43"/>
                  </a:lnTo>
                  <a:lnTo>
                    <a:pt x="102" y="3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498725" y="4794250"/>
              <a:ext cx="46037" cy="84138"/>
            </a:xfrm>
            <a:custGeom>
              <a:avLst/>
              <a:gdLst/>
              <a:ahLst/>
              <a:cxnLst>
                <a:cxn ang="0">
                  <a:pos x="31" y="98"/>
                </a:cxn>
                <a:cxn ang="0">
                  <a:pos x="33" y="102"/>
                </a:cxn>
                <a:cxn ang="0">
                  <a:pos x="36" y="105"/>
                </a:cxn>
                <a:cxn ang="0">
                  <a:pos x="41" y="107"/>
                </a:cxn>
                <a:cxn ang="0">
                  <a:pos x="48" y="106"/>
                </a:cxn>
                <a:cxn ang="0">
                  <a:pos x="50" y="106"/>
                </a:cxn>
                <a:cxn ang="0">
                  <a:pos x="51" y="105"/>
                </a:cxn>
                <a:cxn ang="0">
                  <a:pos x="54" y="103"/>
                </a:cxn>
                <a:cxn ang="0">
                  <a:pos x="55" y="102"/>
                </a:cxn>
                <a:cxn ang="0">
                  <a:pos x="56" y="99"/>
                </a:cxn>
                <a:cxn ang="0">
                  <a:pos x="57" y="97"/>
                </a:cxn>
                <a:cxn ang="0">
                  <a:pos x="57" y="94"/>
                </a:cxn>
                <a:cxn ang="0">
                  <a:pos x="56" y="89"/>
                </a:cxn>
                <a:cxn ang="0">
                  <a:pos x="55" y="84"/>
                </a:cxn>
                <a:cxn ang="0">
                  <a:pos x="50" y="74"/>
                </a:cxn>
                <a:cxn ang="0">
                  <a:pos x="45" y="58"/>
                </a:cxn>
                <a:cxn ang="0">
                  <a:pos x="38" y="42"/>
                </a:cxn>
                <a:cxn ang="0">
                  <a:pos x="35" y="35"/>
                </a:cxn>
                <a:cxn ang="0">
                  <a:pos x="34" y="29"/>
                </a:cxn>
                <a:cxn ang="0">
                  <a:pos x="32" y="23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26" y="12"/>
                </a:cxn>
                <a:cxn ang="0">
                  <a:pos x="25" y="9"/>
                </a:cxn>
                <a:cxn ang="0">
                  <a:pos x="25" y="8"/>
                </a:cxn>
                <a:cxn ang="0">
                  <a:pos x="24" y="6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4" y="28"/>
                </a:cxn>
                <a:cxn ang="0">
                  <a:pos x="13" y="51"/>
                </a:cxn>
                <a:cxn ang="0">
                  <a:pos x="31" y="98"/>
                </a:cxn>
              </a:cxnLst>
              <a:rect l="0" t="0" r="r" b="b"/>
              <a:pathLst>
                <a:path w="57" h="107">
                  <a:moveTo>
                    <a:pt x="31" y="98"/>
                  </a:moveTo>
                  <a:lnTo>
                    <a:pt x="33" y="102"/>
                  </a:lnTo>
                  <a:lnTo>
                    <a:pt x="36" y="105"/>
                  </a:lnTo>
                  <a:lnTo>
                    <a:pt x="41" y="107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1" y="105"/>
                  </a:lnTo>
                  <a:lnTo>
                    <a:pt x="54" y="103"/>
                  </a:lnTo>
                  <a:lnTo>
                    <a:pt x="55" y="102"/>
                  </a:lnTo>
                  <a:lnTo>
                    <a:pt x="56" y="99"/>
                  </a:lnTo>
                  <a:lnTo>
                    <a:pt x="57" y="97"/>
                  </a:lnTo>
                  <a:lnTo>
                    <a:pt x="57" y="94"/>
                  </a:lnTo>
                  <a:lnTo>
                    <a:pt x="56" y="89"/>
                  </a:lnTo>
                  <a:lnTo>
                    <a:pt x="55" y="84"/>
                  </a:lnTo>
                  <a:lnTo>
                    <a:pt x="50" y="74"/>
                  </a:lnTo>
                  <a:lnTo>
                    <a:pt x="45" y="58"/>
                  </a:lnTo>
                  <a:lnTo>
                    <a:pt x="38" y="42"/>
                  </a:lnTo>
                  <a:lnTo>
                    <a:pt x="35" y="35"/>
                  </a:lnTo>
                  <a:lnTo>
                    <a:pt x="34" y="29"/>
                  </a:lnTo>
                  <a:lnTo>
                    <a:pt x="32" y="23"/>
                  </a:lnTo>
                  <a:lnTo>
                    <a:pt x="30" y="19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4" y="28"/>
                  </a:lnTo>
                  <a:lnTo>
                    <a:pt x="13" y="51"/>
                  </a:lnTo>
                  <a:lnTo>
                    <a:pt x="31" y="9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643188" y="4856163"/>
              <a:ext cx="82550" cy="77788"/>
            </a:xfrm>
            <a:custGeom>
              <a:avLst/>
              <a:gdLst/>
              <a:ahLst/>
              <a:cxnLst>
                <a:cxn ang="0">
                  <a:pos x="105" y="41"/>
                </a:cxn>
                <a:cxn ang="0">
                  <a:pos x="102" y="29"/>
                </a:cxn>
                <a:cxn ang="0">
                  <a:pos x="96" y="17"/>
                </a:cxn>
                <a:cxn ang="0">
                  <a:pos x="88" y="7"/>
                </a:cxn>
                <a:cxn ang="0">
                  <a:pos x="78" y="0"/>
                </a:cxn>
                <a:cxn ang="0">
                  <a:pos x="82" y="42"/>
                </a:cxn>
                <a:cxn ang="0">
                  <a:pos x="79" y="56"/>
                </a:cxn>
                <a:cxn ang="0">
                  <a:pos x="72" y="67"/>
                </a:cxn>
                <a:cxn ang="0">
                  <a:pos x="63" y="72"/>
                </a:cxn>
                <a:cxn ang="0">
                  <a:pos x="54" y="75"/>
                </a:cxn>
                <a:cxn ang="0">
                  <a:pos x="40" y="72"/>
                </a:cxn>
                <a:cxn ang="0">
                  <a:pos x="30" y="66"/>
                </a:cxn>
                <a:cxn ang="0">
                  <a:pos x="25" y="56"/>
                </a:cxn>
                <a:cxn ang="0">
                  <a:pos x="23" y="46"/>
                </a:cxn>
                <a:cxn ang="0">
                  <a:pos x="19" y="3"/>
                </a:cxn>
                <a:cxn ang="0">
                  <a:pos x="11" y="12"/>
                </a:cxn>
                <a:cxn ang="0">
                  <a:pos x="4" y="23"/>
                </a:cxn>
                <a:cxn ang="0">
                  <a:pos x="1" y="34"/>
                </a:cxn>
                <a:cxn ang="0">
                  <a:pos x="0" y="48"/>
                </a:cxn>
                <a:cxn ang="0">
                  <a:pos x="1" y="59"/>
                </a:cxn>
                <a:cxn ang="0">
                  <a:pos x="4" y="68"/>
                </a:cxn>
                <a:cxn ang="0">
                  <a:pos x="10" y="77"/>
                </a:cxn>
                <a:cxn ang="0">
                  <a:pos x="17" y="84"/>
                </a:cxn>
                <a:cxn ang="0">
                  <a:pos x="25" y="90"/>
                </a:cxn>
                <a:cxn ang="0">
                  <a:pos x="34" y="94"/>
                </a:cxn>
                <a:cxn ang="0">
                  <a:pos x="45" y="97"/>
                </a:cxn>
                <a:cxn ang="0">
                  <a:pos x="55" y="98"/>
                </a:cxn>
                <a:cxn ang="0">
                  <a:pos x="65" y="95"/>
                </a:cxn>
                <a:cxn ang="0">
                  <a:pos x="75" y="92"/>
                </a:cxn>
                <a:cxn ang="0">
                  <a:pos x="84" y="86"/>
                </a:cxn>
                <a:cxn ang="0">
                  <a:pos x="91" y="79"/>
                </a:cxn>
                <a:cxn ang="0">
                  <a:pos x="96" y="71"/>
                </a:cxn>
                <a:cxn ang="0">
                  <a:pos x="101" y="62"/>
                </a:cxn>
                <a:cxn ang="0">
                  <a:pos x="103" y="52"/>
                </a:cxn>
                <a:cxn ang="0">
                  <a:pos x="105" y="41"/>
                </a:cxn>
              </a:cxnLst>
              <a:rect l="0" t="0" r="r" b="b"/>
              <a:pathLst>
                <a:path w="105" h="98">
                  <a:moveTo>
                    <a:pt x="105" y="41"/>
                  </a:moveTo>
                  <a:lnTo>
                    <a:pt x="102" y="29"/>
                  </a:lnTo>
                  <a:lnTo>
                    <a:pt x="96" y="17"/>
                  </a:lnTo>
                  <a:lnTo>
                    <a:pt x="88" y="7"/>
                  </a:lnTo>
                  <a:lnTo>
                    <a:pt x="78" y="0"/>
                  </a:lnTo>
                  <a:lnTo>
                    <a:pt x="82" y="42"/>
                  </a:lnTo>
                  <a:lnTo>
                    <a:pt x="79" y="56"/>
                  </a:lnTo>
                  <a:lnTo>
                    <a:pt x="72" y="67"/>
                  </a:lnTo>
                  <a:lnTo>
                    <a:pt x="63" y="72"/>
                  </a:lnTo>
                  <a:lnTo>
                    <a:pt x="54" y="75"/>
                  </a:lnTo>
                  <a:lnTo>
                    <a:pt x="40" y="72"/>
                  </a:lnTo>
                  <a:lnTo>
                    <a:pt x="30" y="66"/>
                  </a:lnTo>
                  <a:lnTo>
                    <a:pt x="25" y="56"/>
                  </a:lnTo>
                  <a:lnTo>
                    <a:pt x="23" y="46"/>
                  </a:lnTo>
                  <a:lnTo>
                    <a:pt x="19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1" y="34"/>
                  </a:lnTo>
                  <a:lnTo>
                    <a:pt x="0" y="48"/>
                  </a:lnTo>
                  <a:lnTo>
                    <a:pt x="1" y="59"/>
                  </a:lnTo>
                  <a:lnTo>
                    <a:pt x="4" y="68"/>
                  </a:lnTo>
                  <a:lnTo>
                    <a:pt x="10" y="77"/>
                  </a:lnTo>
                  <a:lnTo>
                    <a:pt x="17" y="84"/>
                  </a:lnTo>
                  <a:lnTo>
                    <a:pt x="25" y="90"/>
                  </a:lnTo>
                  <a:lnTo>
                    <a:pt x="34" y="94"/>
                  </a:lnTo>
                  <a:lnTo>
                    <a:pt x="45" y="97"/>
                  </a:lnTo>
                  <a:lnTo>
                    <a:pt x="55" y="98"/>
                  </a:lnTo>
                  <a:lnTo>
                    <a:pt x="65" y="95"/>
                  </a:lnTo>
                  <a:lnTo>
                    <a:pt x="75" y="92"/>
                  </a:lnTo>
                  <a:lnTo>
                    <a:pt x="84" y="86"/>
                  </a:lnTo>
                  <a:lnTo>
                    <a:pt x="91" y="79"/>
                  </a:lnTo>
                  <a:lnTo>
                    <a:pt x="96" y="71"/>
                  </a:lnTo>
                  <a:lnTo>
                    <a:pt x="101" y="62"/>
                  </a:lnTo>
                  <a:lnTo>
                    <a:pt x="103" y="52"/>
                  </a:lnTo>
                  <a:lnTo>
                    <a:pt x="105" y="4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670175" y="4813300"/>
              <a:ext cx="25400" cy="90488"/>
            </a:xfrm>
            <a:custGeom>
              <a:avLst/>
              <a:gdLst/>
              <a:ahLst/>
              <a:cxnLst>
                <a:cxn ang="0">
                  <a:pos x="5" y="100"/>
                </a:cxn>
                <a:cxn ang="0">
                  <a:pos x="6" y="103"/>
                </a:cxn>
                <a:cxn ang="0">
                  <a:pos x="8" y="107"/>
                </a:cxn>
                <a:cxn ang="0">
                  <a:pos x="12" y="111"/>
                </a:cxn>
                <a:cxn ang="0">
                  <a:pos x="20" y="113"/>
                </a:cxn>
                <a:cxn ang="0">
                  <a:pos x="21" y="113"/>
                </a:cxn>
                <a:cxn ang="0">
                  <a:pos x="23" y="111"/>
                </a:cxn>
                <a:cxn ang="0">
                  <a:pos x="24" y="111"/>
                </a:cxn>
                <a:cxn ang="0">
                  <a:pos x="27" y="110"/>
                </a:cxn>
                <a:cxn ang="0">
                  <a:pos x="29" y="108"/>
                </a:cxn>
                <a:cxn ang="0">
                  <a:pos x="31" y="106"/>
                </a:cxn>
                <a:cxn ang="0">
                  <a:pos x="32" y="102"/>
                </a:cxn>
                <a:cxn ang="0">
                  <a:pos x="32" y="98"/>
                </a:cxn>
                <a:cxn ang="0">
                  <a:pos x="32" y="93"/>
                </a:cxn>
                <a:cxn ang="0">
                  <a:pos x="31" y="81"/>
                </a:cxn>
                <a:cxn ang="0">
                  <a:pos x="30" y="65"/>
                </a:cxn>
                <a:cxn ang="0">
                  <a:pos x="29" y="47"/>
                </a:cxn>
                <a:cxn ang="0">
                  <a:pos x="29" y="40"/>
                </a:cxn>
                <a:cxn ang="0">
                  <a:pos x="29" y="34"/>
                </a:cxn>
                <a:cxn ang="0">
                  <a:pos x="28" y="28"/>
                </a:cxn>
                <a:cxn ang="0">
                  <a:pos x="28" y="23"/>
                </a:cxn>
                <a:cxn ang="0">
                  <a:pos x="28" y="18"/>
                </a:cxn>
                <a:cxn ang="0">
                  <a:pos x="28" y="15"/>
                </a:cxn>
                <a:cxn ang="0">
                  <a:pos x="27" y="13"/>
                </a:cxn>
                <a:cxn ang="0">
                  <a:pos x="27" y="12"/>
                </a:cxn>
                <a:cxn ang="0">
                  <a:pos x="27" y="9"/>
                </a:cxn>
                <a:cxn ang="0">
                  <a:pos x="24" y="4"/>
                </a:cxn>
                <a:cxn ang="0">
                  <a:pos x="21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2" y="49"/>
                </a:cxn>
                <a:cxn ang="0">
                  <a:pos x="5" y="100"/>
                </a:cxn>
              </a:cxnLst>
              <a:rect l="0" t="0" r="r" b="b"/>
              <a:pathLst>
                <a:path w="32" h="113">
                  <a:moveTo>
                    <a:pt x="5" y="100"/>
                  </a:moveTo>
                  <a:lnTo>
                    <a:pt x="6" y="103"/>
                  </a:lnTo>
                  <a:lnTo>
                    <a:pt x="8" y="107"/>
                  </a:lnTo>
                  <a:lnTo>
                    <a:pt x="12" y="111"/>
                  </a:lnTo>
                  <a:lnTo>
                    <a:pt x="20" y="113"/>
                  </a:lnTo>
                  <a:lnTo>
                    <a:pt x="21" y="113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7" y="110"/>
                  </a:lnTo>
                  <a:lnTo>
                    <a:pt x="29" y="108"/>
                  </a:lnTo>
                  <a:lnTo>
                    <a:pt x="31" y="106"/>
                  </a:lnTo>
                  <a:lnTo>
                    <a:pt x="32" y="102"/>
                  </a:lnTo>
                  <a:lnTo>
                    <a:pt x="32" y="98"/>
                  </a:lnTo>
                  <a:lnTo>
                    <a:pt x="32" y="93"/>
                  </a:lnTo>
                  <a:lnTo>
                    <a:pt x="31" y="81"/>
                  </a:lnTo>
                  <a:lnTo>
                    <a:pt x="30" y="65"/>
                  </a:lnTo>
                  <a:lnTo>
                    <a:pt x="29" y="47"/>
                  </a:lnTo>
                  <a:lnTo>
                    <a:pt x="29" y="40"/>
                  </a:lnTo>
                  <a:lnTo>
                    <a:pt x="29" y="34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2" y="49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084388" y="4248150"/>
              <a:ext cx="660400" cy="704850"/>
            </a:xfrm>
            <a:custGeom>
              <a:avLst/>
              <a:gdLst/>
              <a:ahLst/>
              <a:cxnLst>
                <a:cxn ang="0">
                  <a:pos x="792" y="744"/>
                </a:cxn>
                <a:cxn ang="0">
                  <a:pos x="750" y="657"/>
                </a:cxn>
                <a:cxn ang="0">
                  <a:pos x="645" y="579"/>
                </a:cxn>
                <a:cxn ang="0">
                  <a:pos x="612" y="467"/>
                </a:cxn>
                <a:cxn ang="0">
                  <a:pos x="739" y="241"/>
                </a:cxn>
                <a:cxn ang="0">
                  <a:pos x="728" y="64"/>
                </a:cxn>
                <a:cxn ang="0">
                  <a:pos x="638" y="3"/>
                </a:cxn>
                <a:cxn ang="0">
                  <a:pos x="509" y="42"/>
                </a:cxn>
                <a:cxn ang="0">
                  <a:pos x="448" y="96"/>
                </a:cxn>
                <a:cxn ang="0">
                  <a:pos x="168" y="107"/>
                </a:cxn>
                <a:cxn ang="0">
                  <a:pos x="7" y="705"/>
                </a:cxn>
                <a:cxn ang="0">
                  <a:pos x="353" y="820"/>
                </a:cxn>
                <a:cxn ang="0">
                  <a:pos x="553" y="252"/>
                </a:cxn>
                <a:cxn ang="0">
                  <a:pos x="526" y="125"/>
                </a:cxn>
                <a:cxn ang="0">
                  <a:pos x="513" y="81"/>
                </a:cxn>
                <a:cxn ang="0">
                  <a:pos x="594" y="26"/>
                </a:cxn>
                <a:cxn ang="0">
                  <a:pos x="685" y="51"/>
                </a:cxn>
                <a:cxn ang="0">
                  <a:pos x="704" y="277"/>
                </a:cxn>
                <a:cxn ang="0">
                  <a:pos x="576" y="475"/>
                </a:cxn>
                <a:cxn ang="0">
                  <a:pos x="510" y="595"/>
                </a:cxn>
                <a:cxn ang="0">
                  <a:pos x="510" y="686"/>
                </a:cxn>
                <a:cxn ang="0">
                  <a:pos x="493" y="763"/>
                </a:cxn>
                <a:cxn ang="0">
                  <a:pos x="549" y="856"/>
                </a:cxn>
                <a:cxn ang="0">
                  <a:pos x="641" y="798"/>
                </a:cxn>
                <a:cxn ang="0">
                  <a:pos x="601" y="711"/>
                </a:cxn>
                <a:cxn ang="0">
                  <a:pos x="538" y="671"/>
                </a:cxn>
                <a:cxn ang="0">
                  <a:pos x="580" y="510"/>
                </a:cxn>
                <a:cxn ang="0">
                  <a:pos x="664" y="617"/>
                </a:cxn>
                <a:cxn ang="0">
                  <a:pos x="738" y="699"/>
                </a:cxn>
                <a:cxn ang="0">
                  <a:pos x="722" y="728"/>
                </a:cxn>
                <a:cxn ang="0">
                  <a:pos x="680" y="805"/>
                </a:cxn>
                <a:cxn ang="0">
                  <a:pos x="731" y="883"/>
                </a:cxn>
                <a:cxn ang="0">
                  <a:pos x="829" y="837"/>
                </a:cxn>
                <a:cxn ang="0">
                  <a:pos x="497" y="99"/>
                </a:cxn>
                <a:cxn ang="0">
                  <a:pos x="502" y="124"/>
                </a:cxn>
                <a:cxn ang="0">
                  <a:pos x="457" y="152"/>
                </a:cxn>
                <a:cxn ang="0">
                  <a:pos x="383" y="758"/>
                </a:cxn>
                <a:cxn ang="0">
                  <a:pos x="71" y="720"/>
                </a:cxn>
                <a:cxn ang="0">
                  <a:pos x="33" y="665"/>
                </a:cxn>
                <a:cxn ang="0">
                  <a:pos x="125" y="320"/>
                </a:cxn>
                <a:cxn ang="0">
                  <a:pos x="192" y="131"/>
                </a:cxn>
                <a:cxn ang="0">
                  <a:pos x="506" y="207"/>
                </a:cxn>
                <a:cxn ang="0">
                  <a:pos x="618" y="792"/>
                </a:cxn>
                <a:cxn ang="0">
                  <a:pos x="555" y="833"/>
                </a:cxn>
                <a:cxn ang="0">
                  <a:pos x="518" y="762"/>
                </a:cxn>
                <a:cxn ang="0">
                  <a:pos x="564" y="811"/>
                </a:cxn>
                <a:cxn ang="0">
                  <a:pos x="585" y="731"/>
                </a:cxn>
                <a:cxn ang="0">
                  <a:pos x="531" y="687"/>
                </a:cxn>
                <a:cxn ang="0">
                  <a:pos x="553" y="706"/>
                </a:cxn>
                <a:cxn ang="0">
                  <a:pos x="579" y="776"/>
                </a:cxn>
                <a:cxn ang="0">
                  <a:pos x="571" y="793"/>
                </a:cxn>
                <a:cxn ang="0">
                  <a:pos x="523" y="698"/>
                </a:cxn>
                <a:cxn ang="0">
                  <a:pos x="765" y="725"/>
                </a:cxn>
                <a:cxn ang="0">
                  <a:pos x="767" y="760"/>
                </a:cxn>
                <a:cxn ang="0">
                  <a:pos x="765" y="823"/>
                </a:cxn>
                <a:cxn ang="0">
                  <a:pos x="743" y="813"/>
                </a:cxn>
                <a:cxn ang="0">
                  <a:pos x="760" y="865"/>
                </a:cxn>
                <a:cxn ang="0">
                  <a:pos x="705" y="815"/>
                </a:cxn>
                <a:cxn ang="0">
                  <a:pos x="745" y="839"/>
                </a:cxn>
                <a:cxn ang="0">
                  <a:pos x="801" y="784"/>
                </a:cxn>
                <a:cxn ang="0">
                  <a:pos x="780" y="859"/>
                </a:cxn>
              </a:cxnLst>
              <a:rect l="0" t="0" r="r" b="b"/>
              <a:pathLst>
                <a:path w="833" h="888">
                  <a:moveTo>
                    <a:pt x="833" y="807"/>
                  </a:moveTo>
                  <a:lnTo>
                    <a:pt x="831" y="796"/>
                  </a:lnTo>
                  <a:lnTo>
                    <a:pt x="828" y="784"/>
                  </a:lnTo>
                  <a:lnTo>
                    <a:pt x="823" y="774"/>
                  </a:lnTo>
                  <a:lnTo>
                    <a:pt x="818" y="765"/>
                  </a:lnTo>
                  <a:lnTo>
                    <a:pt x="811" y="756"/>
                  </a:lnTo>
                  <a:lnTo>
                    <a:pt x="801" y="750"/>
                  </a:lnTo>
                  <a:lnTo>
                    <a:pt x="792" y="744"/>
                  </a:lnTo>
                  <a:lnTo>
                    <a:pt x="782" y="739"/>
                  </a:lnTo>
                  <a:lnTo>
                    <a:pt x="781" y="724"/>
                  </a:lnTo>
                  <a:lnTo>
                    <a:pt x="780" y="717"/>
                  </a:lnTo>
                  <a:lnTo>
                    <a:pt x="776" y="709"/>
                  </a:lnTo>
                  <a:lnTo>
                    <a:pt x="770" y="702"/>
                  </a:lnTo>
                  <a:lnTo>
                    <a:pt x="762" y="698"/>
                  </a:lnTo>
                  <a:lnTo>
                    <a:pt x="758" y="676"/>
                  </a:lnTo>
                  <a:lnTo>
                    <a:pt x="750" y="657"/>
                  </a:lnTo>
                  <a:lnTo>
                    <a:pt x="740" y="641"/>
                  </a:lnTo>
                  <a:lnTo>
                    <a:pt x="729" y="628"/>
                  </a:lnTo>
                  <a:lnTo>
                    <a:pt x="716" y="618"/>
                  </a:lnTo>
                  <a:lnTo>
                    <a:pt x="702" y="610"/>
                  </a:lnTo>
                  <a:lnTo>
                    <a:pt x="689" y="602"/>
                  </a:lnTo>
                  <a:lnTo>
                    <a:pt x="675" y="595"/>
                  </a:lnTo>
                  <a:lnTo>
                    <a:pt x="659" y="587"/>
                  </a:lnTo>
                  <a:lnTo>
                    <a:pt x="645" y="579"/>
                  </a:lnTo>
                  <a:lnTo>
                    <a:pt x="632" y="570"/>
                  </a:lnTo>
                  <a:lnTo>
                    <a:pt x="621" y="558"/>
                  </a:lnTo>
                  <a:lnTo>
                    <a:pt x="611" y="544"/>
                  </a:lnTo>
                  <a:lnTo>
                    <a:pt x="606" y="526"/>
                  </a:lnTo>
                  <a:lnTo>
                    <a:pt x="603" y="504"/>
                  </a:lnTo>
                  <a:lnTo>
                    <a:pt x="604" y="476"/>
                  </a:lnTo>
                  <a:lnTo>
                    <a:pt x="609" y="472"/>
                  </a:lnTo>
                  <a:lnTo>
                    <a:pt x="612" y="467"/>
                  </a:lnTo>
                  <a:lnTo>
                    <a:pt x="616" y="461"/>
                  </a:lnTo>
                  <a:lnTo>
                    <a:pt x="621" y="457"/>
                  </a:lnTo>
                  <a:lnTo>
                    <a:pt x="645" y="426"/>
                  </a:lnTo>
                  <a:lnTo>
                    <a:pt x="668" y="393"/>
                  </a:lnTo>
                  <a:lnTo>
                    <a:pt x="691" y="360"/>
                  </a:lnTo>
                  <a:lnTo>
                    <a:pt x="710" y="324"/>
                  </a:lnTo>
                  <a:lnTo>
                    <a:pt x="727" y="285"/>
                  </a:lnTo>
                  <a:lnTo>
                    <a:pt x="739" y="241"/>
                  </a:lnTo>
                  <a:lnTo>
                    <a:pt x="747" y="194"/>
                  </a:lnTo>
                  <a:lnTo>
                    <a:pt x="750" y="141"/>
                  </a:lnTo>
                  <a:lnTo>
                    <a:pt x="748" y="127"/>
                  </a:lnTo>
                  <a:lnTo>
                    <a:pt x="747" y="113"/>
                  </a:lnTo>
                  <a:lnTo>
                    <a:pt x="744" y="101"/>
                  </a:lnTo>
                  <a:lnTo>
                    <a:pt x="740" y="88"/>
                  </a:lnTo>
                  <a:lnTo>
                    <a:pt x="735" y="75"/>
                  </a:lnTo>
                  <a:lnTo>
                    <a:pt x="728" y="64"/>
                  </a:lnTo>
                  <a:lnTo>
                    <a:pt x="720" y="52"/>
                  </a:lnTo>
                  <a:lnTo>
                    <a:pt x="710" y="42"/>
                  </a:lnTo>
                  <a:lnTo>
                    <a:pt x="700" y="33"/>
                  </a:lnTo>
                  <a:lnTo>
                    <a:pt x="689" y="24"/>
                  </a:lnTo>
                  <a:lnTo>
                    <a:pt x="677" y="18"/>
                  </a:lnTo>
                  <a:lnTo>
                    <a:pt x="664" y="11"/>
                  </a:lnTo>
                  <a:lnTo>
                    <a:pt x="652" y="6"/>
                  </a:lnTo>
                  <a:lnTo>
                    <a:pt x="638" y="3"/>
                  </a:lnTo>
                  <a:lnTo>
                    <a:pt x="624" y="1"/>
                  </a:lnTo>
                  <a:lnTo>
                    <a:pt x="609" y="0"/>
                  </a:lnTo>
                  <a:lnTo>
                    <a:pt x="589" y="1"/>
                  </a:lnTo>
                  <a:lnTo>
                    <a:pt x="571" y="5"/>
                  </a:lnTo>
                  <a:lnTo>
                    <a:pt x="554" y="12"/>
                  </a:lnTo>
                  <a:lnTo>
                    <a:pt x="538" y="20"/>
                  </a:lnTo>
                  <a:lnTo>
                    <a:pt x="523" y="30"/>
                  </a:lnTo>
                  <a:lnTo>
                    <a:pt x="509" y="42"/>
                  </a:lnTo>
                  <a:lnTo>
                    <a:pt x="496" y="56"/>
                  </a:lnTo>
                  <a:lnTo>
                    <a:pt x="486" y="72"/>
                  </a:lnTo>
                  <a:lnTo>
                    <a:pt x="478" y="72"/>
                  </a:lnTo>
                  <a:lnTo>
                    <a:pt x="470" y="74"/>
                  </a:lnTo>
                  <a:lnTo>
                    <a:pt x="463" y="79"/>
                  </a:lnTo>
                  <a:lnTo>
                    <a:pt x="456" y="84"/>
                  </a:lnTo>
                  <a:lnTo>
                    <a:pt x="451" y="90"/>
                  </a:lnTo>
                  <a:lnTo>
                    <a:pt x="448" y="96"/>
                  </a:lnTo>
                  <a:lnTo>
                    <a:pt x="445" y="101"/>
                  </a:lnTo>
                  <a:lnTo>
                    <a:pt x="445" y="103"/>
                  </a:lnTo>
                  <a:lnTo>
                    <a:pt x="434" y="147"/>
                  </a:lnTo>
                  <a:lnTo>
                    <a:pt x="244" y="95"/>
                  </a:lnTo>
                  <a:lnTo>
                    <a:pt x="221" y="91"/>
                  </a:lnTo>
                  <a:lnTo>
                    <a:pt x="200" y="92"/>
                  </a:lnTo>
                  <a:lnTo>
                    <a:pt x="183" y="98"/>
                  </a:lnTo>
                  <a:lnTo>
                    <a:pt x="168" y="107"/>
                  </a:lnTo>
                  <a:lnTo>
                    <a:pt x="156" y="119"/>
                  </a:lnTo>
                  <a:lnTo>
                    <a:pt x="146" y="132"/>
                  </a:lnTo>
                  <a:lnTo>
                    <a:pt x="140" y="146"/>
                  </a:lnTo>
                  <a:lnTo>
                    <a:pt x="135" y="157"/>
                  </a:lnTo>
                  <a:lnTo>
                    <a:pt x="4" y="643"/>
                  </a:lnTo>
                  <a:lnTo>
                    <a:pt x="0" y="667"/>
                  </a:lnTo>
                  <a:lnTo>
                    <a:pt x="2" y="687"/>
                  </a:lnTo>
                  <a:lnTo>
                    <a:pt x="7" y="705"/>
                  </a:lnTo>
                  <a:lnTo>
                    <a:pt x="17" y="720"/>
                  </a:lnTo>
                  <a:lnTo>
                    <a:pt x="28" y="731"/>
                  </a:lnTo>
                  <a:lnTo>
                    <a:pt x="41" y="741"/>
                  </a:lnTo>
                  <a:lnTo>
                    <a:pt x="55" y="747"/>
                  </a:lnTo>
                  <a:lnTo>
                    <a:pt x="66" y="752"/>
                  </a:lnTo>
                  <a:lnTo>
                    <a:pt x="309" y="818"/>
                  </a:lnTo>
                  <a:lnTo>
                    <a:pt x="332" y="821"/>
                  </a:lnTo>
                  <a:lnTo>
                    <a:pt x="353" y="820"/>
                  </a:lnTo>
                  <a:lnTo>
                    <a:pt x="370" y="814"/>
                  </a:lnTo>
                  <a:lnTo>
                    <a:pt x="385" y="805"/>
                  </a:lnTo>
                  <a:lnTo>
                    <a:pt x="397" y="793"/>
                  </a:lnTo>
                  <a:lnTo>
                    <a:pt x="407" y="781"/>
                  </a:lnTo>
                  <a:lnTo>
                    <a:pt x="413" y="767"/>
                  </a:lnTo>
                  <a:lnTo>
                    <a:pt x="418" y="755"/>
                  </a:lnTo>
                  <a:lnTo>
                    <a:pt x="549" y="269"/>
                  </a:lnTo>
                  <a:lnTo>
                    <a:pt x="553" y="252"/>
                  </a:lnTo>
                  <a:lnTo>
                    <a:pt x="553" y="235"/>
                  </a:lnTo>
                  <a:lnTo>
                    <a:pt x="550" y="220"/>
                  </a:lnTo>
                  <a:lnTo>
                    <a:pt x="546" y="208"/>
                  </a:lnTo>
                  <a:lnTo>
                    <a:pt x="540" y="196"/>
                  </a:lnTo>
                  <a:lnTo>
                    <a:pt x="532" y="187"/>
                  </a:lnTo>
                  <a:lnTo>
                    <a:pt x="523" y="179"/>
                  </a:lnTo>
                  <a:lnTo>
                    <a:pt x="513" y="172"/>
                  </a:lnTo>
                  <a:lnTo>
                    <a:pt x="526" y="125"/>
                  </a:lnTo>
                  <a:lnTo>
                    <a:pt x="526" y="125"/>
                  </a:lnTo>
                  <a:lnTo>
                    <a:pt x="527" y="120"/>
                  </a:lnTo>
                  <a:lnTo>
                    <a:pt x="528" y="113"/>
                  </a:lnTo>
                  <a:lnTo>
                    <a:pt x="527" y="103"/>
                  </a:lnTo>
                  <a:lnTo>
                    <a:pt x="523" y="91"/>
                  </a:lnTo>
                  <a:lnTo>
                    <a:pt x="520" y="88"/>
                  </a:lnTo>
                  <a:lnTo>
                    <a:pt x="517" y="84"/>
                  </a:lnTo>
                  <a:lnTo>
                    <a:pt x="513" y="81"/>
                  </a:lnTo>
                  <a:lnTo>
                    <a:pt x="510" y="79"/>
                  </a:lnTo>
                  <a:lnTo>
                    <a:pt x="518" y="67"/>
                  </a:lnTo>
                  <a:lnTo>
                    <a:pt x="528" y="56"/>
                  </a:lnTo>
                  <a:lnTo>
                    <a:pt x="540" y="46"/>
                  </a:lnTo>
                  <a:lnTo>
                    <a:pt x="551" y="39"/>
                  </a:lnTo>
                  <a:lnTo>
                    <a:pt x="565" y="33"/>
                  </a:lnTo>
                  <a:lnTo>
                    <a:pt x="579" y="28"/>
                  </a:lnTo>
                  <a:lnTo>
                    <a:pt x="594" y="26"/>
                  </a:lnTo>
                  <a:lnTo>
                    <a:pt x="609" y="24"/>
                  </a:lnTo>
                  <a:lnTo>
                    <a:pt x="621" y="26"/>
                  </a:lnTo>
                  <a:lnTo>
                    <a:pt x="633" y="27"/>
                  </a:lnTo>
                  <a:lnTo>
                    <a:pt x="644" y="29"/>
                  </a:lnTo>
                  <a:lnTo>
                    <a:pt x="655" y="34"/>
                  </a:lnTo>
                  <a:lnTo>
                    <a:pt x="665" y="38"/>
                  </a:lnTo>
                  <a:lnTo>
                    <a:pt x="676" y="44"/>
                  </a:lnTo>
                  <a:lnTo>
                    <a:pt x="685" y="51"/>
                  </a:lnTo>
                  <a:lnTo>
                    <a:pt x="694" y="59"/>
                  </a:lnTo>
                  <a:lnTo>
                    <a:pt x="708" y="76"/>
                  </a:lnTo>
                  <a:lnTo>
                    <a:pt x="719" y="96"/>
                  </a:lnTo>
                  <a:lnTo>
                    <a:pt x="724" y="118"/>
                  </a:lnTo>
                  <a:lnTo>
                    <a:pt x="725" y="141"/>
                  </a:lnTo>
                  <a:lnTo>
                    <a:pt x="723" y="190"/>
                  </a:lnTo>
                  <a:lnTo>
                    <a:pt x="716" y="237"/>
                  </a:lnTo>
                  <a:lnTo>
                    <a:pt x="704" y="277"/>
                  </a:lnTo>
                  <a:lnTo>
                    <a:pt x="687" y="315"/>
                  </a:lnTo>
                  <a:lnTo>
                    <a:pt x="668" y="350"/>
                  </a:lnTo>
                  <a:lnTo>
                    <a:pt x="647" y="382"/>
                  </a:lnTo>
                  <a:lnTo>
                    <a:pt x="624" y="412"/>
                  </a:lnTo>
                  <a:lnTo>
                    <a:pt x="601" y="442"/>
                  </a:lnTo>
                  <a:lnTo>
                    <a:pt x="593" y="453"/>
                  </a:lnTo>
                  <a:lnTo>
                    <a:pt x="584" y="465"/>
                  </a:lnTo>
                  <a:lnTo>
                    <a:pt x="576" y="475"/>
                  </a:lnTo>
                  <a:lnTo>
                    <a:pt x="566" y="487"/>
                  </a:lnTo>
                  <a:lnTo>
                    <a:pt x="558" y="498"/>
                  </a:lnTo>
                  <a:lnTo>
                    <a:pt x="550" y="510"/>
                  </a:lnTo>
                  <a:lnTo>
                    <a:pt x="542" y="522"/>
                  </a:lnTo>
                  <a:lnTo>
                    <a:pt x="534" y="534"/>
                  </a:lnTo>
                  <a:lnTo>
                    <a:pt x="524" y="556"/>
                  </a:lnTo>
                  <a:lnTo>
                    <a:pt x="516" y="575"/>
                  </a:lnTo>
                  <a:lnTo>
                    <a:pt x="510" y="595"/>
                  </a:lnTo>
                  <a:lnTo>
                    <a:pt x="506" y="614"/>
                  </a:lnTo>
                  <a:lnTo>
                    <a:pt x="505" y="632"/>
                  </a:lnTo>
                  <a:lnTo>
                    <a:pt x="506" y="648"/>
                  </a:lnTo>
                  <a:lnTo>
                    <a:pt x="510" y="664"/>
                  </a:lnTo>
                  <a:lnTo>
                    <a:pt x="516" y="679"/>
                  </a:lnTo>
                  <a:lnTo>
                    <a:pt x="513" y="682"/>
                  </a:lnTo>
                  <a:lnTo>
                    <a:pt x="511" y="684"/>
                  </a:lnTo>
                  <a:lnTo>
                    <a:pt x="510" y="686"/>
                  </a:lnTo>
                  <a:lnTo>
                    <a:pt x="508" y="688"/>
                  </a:lnTo>
                  <a:lnTo>
                    <a:pt x="506" y="694"/>
                  </a:lnTo>
                  <a:lnTo>
                    <a:pt x="506" y="700"/>
                  </a:lnTo>
                  <a:lnTo>
                    <a:pt x="506" y="706"/>
                  </a:lnTo>
                  <a:lnTo>
                    <a:pt x="509" y="711"/>
                  </a:lnTo>
                  <a:lnTo>
                    <a:pt x="513" y="725"/>
                  </a:lnTo>
                  <a:lnTo>
                    <a:pt x="501" y="743"/>
                  </a:lnTo>
                  <a:lnTo>
                    <a:pt x="493" y="763"/>
                  </a:lnTo>
                  <a:lnTo>
                    <a:pt x="490" y="785"/>
                  </a:lnTo>
                  <a:lnTo>
                    <a:pt x="495" y="808"/>
                  </a:lnTo>
                  <a:lnTo>
                    <a:pt x="495" y="808"/>
                  </a:lnTo>
                  <a:lnTo>
                    <a:pt x="502" y="822"/>
                  </a:lnTo>
                  <a:lnTo>
                    <a:pt x="511" y="834"/>
                  </a:lnTo>
                  <a:lnTo>
                    <a:pt x="523" y="843"/>
                  </a:lnTo>
                  <a:lnTo>
                    <a:pt x="535" y="851"/>
                  </a:lnTo>
                  <a:lnTo>
                    <a:pt x="549" y="856"/>
                  </a:lnTo>
                  <a:lnTo>
                    <a:pt x="564" y="857"/>
                  </a:lnTo>
                  <a:lnTo>
                    <a:pt x="579" y="856"/>
                  </a:lnTo>
                  <a:lnTo>
                    <a:pt x="594" y="852"/>
                  </a:lnTo>
                  <a:lnTo>
                    <a:pt x="608" y="845"/>
                  </a:lnTo>
                  <a:lnTo>
                    <a:pt x="619" y="836"/>
                  </a:lnTo>
                  <a:lnTo>
                    <a:pt x="630" y="824"/>
                  </a:lnTo>
                  <a:lnTo>
                    <a:pt x="637" y="812"/>
                  </a:lnTo>
                  <a:lnTo>
                    <a:pt x="641" y="798"/>
                  </a:lnTo>
                  <a:lnTo>
                    <a:pt x="644" y="783"/>
                  </a:lnTo>
                  <a:lnTo>
                    <a:pt x="642" y="768"/>
                  </a:lnTo>
                  <a:lnTo>
                    <a:pt x="638" y="753"/>
                  </a:lnTo>
                  <a:lnTo>
                    <a:pt x="633" y="743"/>
                  </a:lnTo>
                  <a:lnTo>
                    <a:pt x="626" y="732"/>
                  </a:lnTo>
                  <a:lnTo>
                    <a:pt x="618" y="724"/>
                  </a:lnTo>
                  <a:lnTo>
                    <a:pt x="610" y="717"/>
                  </a:lnTo>
                  <a:lnTo>
                    <a:pt x="601" y="711"/>
                  </a:lnTo>
                  <a:lnTo>
                    <a:pt x="591" y="708"/>
                  </a:lnTo>
                  <a:lnTo>
                    <a:pt x="580" y="706"/>
                  </a:lnTo>
                  <a:lnTo>
                    <a:pt x="569" y="705"/>
                  </a:lnTo>
                  <a:lnTo>
                    <a:pt x="563" y="690"/>
                  </a:lnTo>
                  <a:lnTo>
                    <a:pt x="559" y="684"/>
                  </a:lnTo>
                  <a:lnTo>
                    <a:pt x="554" y="677"/>
                  </a:lnTo>
                  <a:lnTo>
                    <a:pt x="547" y="673"/>
                  </a:lnTo>
                  <a:lnTo>
                    <a:pt x="538" y="671"/>
                  </a:lnTo>
                  <a:lnTo>
                    <a:pt x="529" y="645"/>
                  </a:lnTo>
                  <a:lnTo>
                    <a:pt x="529" y="615"/>
                  </a:lnTo>
                  <a:lnTo>
                    <a:pt x="539" y="582"/>
                  </a:lnTo>
                  <a:lnTo>
                    <a:pt x="555" y="545"/>
                  </a:lnTo>
                  <a:lnTo>
                    <a:pt x="561" y="536"/>
                  </a:lnTo>
                  <a:lnTo>
                    <a:pt x="568" y="527"/>
                  </a:lnTo>
                  <a:lnTo>
                    <a:pt x="573" y="519"/>
                  </a:lnTo>
                  <a:lnTo>
                    <a:pt x="580" y="510"/>
                  </a:lnTo>
                  <a:lnTo>
                    <a:pt x="584" y="533"/>
                  </a:lnTo>
                  <a:lnTo>
                    <a:pt x="589" y="552"/>
                  </a:lnTo>
                  <a:lnTo>
                    <a:pt x="599" y="569"/>
                  </a:lnTo>
                  <a:lnTo>
                    <a:pt x="609" y="582"/>
                  </a:lnTo>
                  <a:lnTo>
                    <a:pt x="622" y="593"/>
                  </a:lnTo>
                  <a:lnTo>
                    <a:pt x="636" y="602"/>
                  </a:lnTo>
                  <a:lnTo>
                    <a:pt x="650" y="610"/>
                  </a:lnTo>
                  <a:lnTo>
                    <a:pt x="664" y="617"/>
                  </a:lnTo>
                  <a:lnTo>
                    <a:pt x="677" y="624"/>
                  </a:lnTo>
                  <a:lnTo>
                    <a:pt x="690" y="630"/>
                  </a:lnTo>
                  <a:lnTo>
                    <a:pt x="701" y="638"/>
                  </a:lnTo>
                  <a:lnTo>
                    <a:pt x="712" y="646"/>
                  </a:lnTo>
                  <a:lnTo>
                    <a:pt x="721" y="656"/>
                  </a:lnTo>
                  <a:lnTo>
                    <a:pt x="728" y="668"/>
                  </a:lnTo>
                  <a:lnTo>
                    <a:pt x="735" y="682"/>
                  </a:lnTo>
                  <a:lnTo>
                    <a:pt x="738" y="699"/>
                  </a:lnTo>
                  <a:lnTo>
                    <a:pt x="736" y="700"/>
                  </a:lnTo>
                  <a:lnTo>
                    <a:pt x="733" y="702"/>
                  </a:lnTo>
                  <a:lnTo>
                    <a:pt x="731" y="703"/>
                  </a:lnTo>
                  <a:lnTo>
                    <a:pt x="729" y="706"/>
                  </a:lnTo>
                  <a:lnTo>
                    <a:pt x="725" y="710"/>
                  </a:lnTo>
                  <a:lnTo>
                    <a:pt x="724" y="716"/>
                  </a:lnTo>
                  <a:lnTo>
                    <a:pt x="722" y="722"/>
                  </a:lnTo>
                  <a:lnTo>
                    <a:pt x="722" y="728"/>
                  </a:lnTo>
                  <a:lnTo>
                    <a:pt x="723" y="743"/>
                  </a:lnTo>
                  <a:lnTo>
                    <a:pt x="714" y="748"/>
                  </a:lnTo>
                  <a:lnTo>
                    <a:pt x="705" y="755"/>
                  </a:lnTo>
                  <a:lnTo>
                    <a:pt x="698" y="763"/>
                  </a:lnTo>
                  <a:lnTo>
                    <a:pt x="691" y="773"/>
                  </a:lnTo>
                  <a:lnTo>
                    <a:pt x="686" y="783"/>
                  </a:lnTo>
                  <a:lnTo>
                    <a:pt x="683" y="793"/>
                  </a:lnTo>
                  <a:lnTo>
                    <a:pt x="680" y="805"/>
                  </a:lnTo>
                  <a:lnTo>
                    <a:pt x="680" y="816"/>
                  </a:lnTo>
                  <a:lnTo>
                    <a:pt x="680" y="816"/>
                  </a:lnTo>
                  <a:lnTo>
                    <a:pt x="683" y="831"/>
                  </a:lnTo>
                  <a:lnTo>
                    <a:pt x="689" y="846"/>
                  </a:lnTo>
                  <a:lnTo>
                    <a:pt x="697" y="858"/>
                  </a:lnTo>
                  <a:lnTo>
                    <a:pt x="706" y="869"/>
                  </a:lnTo>
                  <a:lnTo>
                    <a:pt x="719" y="877"/>
                  </a:lnTo>
                  <a:lnTo>
                    <a:pt x="731" y="883"/>
                  </a:lnTo>
                  <a:lnTo>
                    <a:pt x="746" y="887"/>
                  </a:lnTo>
                  <a:lnTo>
                    <a:pt x="761" y="888"/>
                  </a:lnTo>
                  <a:lnTo>
                    <a:pt x="776" y="886"/>
                  </a:lnTo>
                  <a:lnTo>
                    <a:pt x="791" y="880"/>
                  </a:lnTo>
                  <a:lnTo>
                    <a:pt x="804" y="873"/>
                  </a:lnTo>
                  <a:lnTo>
                    <a:pt x="814" y="862"/>
                  </a:lnTo>
                  <a:lnTo>
                    <a:pt x="822" y="851"/>
                  </a:lnTo>
                  <a:lnTo>
                    <a:pt x="829" y="837"/>
                  </a:lnTo>
                  <a:lnTo>
                    <a:pt x="833" y="823"/>
                  </a:lnTo>
                  <a:lnTo>
                    <a:pt x="833" y="807"/>
                  </a:lnTo>
                  <a:close/>
                  <a:moveTo>
                    <a:pt x="468" y="109"/>
                  </a:moveTo>
                  <a:lnTo>
                    <a:pt x="471" y="104"/>
                  </a:lnTo>
                  <a:lnTo>
                    <a:pt x="474" y="99"/>
                  </a:lnTo>
                  <a:lnTo>
                    <a:pt x="481" y="96"/>
                  </a:lnTo>
                  <a:lnTo>
                    <a:pt x="490" y="96"/>
                  </a:lnTo>
                  <a:lnTo>
                    <a:pt x="497" y="99"/>
                  </a:lnTo>
                  <a:lnTo>
                    <a:pt x="502" y="103"/>
                  </a:lnTo>
                  <a:lnTo>
                    <a:pt x="504" y="107"/>
                  </a:lnTo>
                  <a:lnTo>
                    <a:pt x="504" y="112"/>
                  </a:lnTo>
                  <a:lnTo>
                    <a:pt x="504" y="113"/>
                  </a:lnTo>
                  <a:lnTo>
                    <a:pt x="504" y="116"/>
                  </a:lnTo>
                  <a:lnTo>
                    <a:pt x="503" y="117"/>
                  </a:lnTo>
                  <a:lnTo>
                    <a:pt x="503" y="118"/>
                  </a:lnTo>
                  <a:lnTo>
                    <a:pt x="502" y="124"/>
                  </a:lnTo>
                  <a:lnTo>
                    <a:pt x="499" y="134"/>
                  </a:lnTo>
                  <a:lnTo>
                    <a:pt x="495" y="149"/>
                  </a:lnTo>
                  <a:lnTo>
                    <a:pt x="491" y="162"/>
                  </a:lnTo>
                  <a:lnTo>
                    <a:pt x="490" y="162"/>
                  </a:lnTo>
                  <a:lnTo>
                    <a:pt x="489" y="160"/>
                  </a:lnTo>
                  <a:lnTo>
                    <a:pt x="488" y="160"/>
                  </a:lnTo>
                  <a:lnTo>
                    <a:pt x="487" y="160"/>
                  </a:lnTo>
                  <a:lnTo>
                    <a:pt x="457" y="152"/>
                  </a:lnTo>
                  <a:lnTo>
                    <a:pt x="460" y="139"/>
                  </a:lnTo>
                  <a:lnTo>
                    <a:pt x="465" y="125"/>
                  </a:lnTo>
                  <a:lnTo>
                    <a:pt x="467" y="113"/>
                  </a:lnTo>
                  <a:lnTo>
                    <a:pt x="468" y="109"/>
                  </a:lnTo>
                  <a:close/>
                  <a:moveTo>
                    <a:pt x="518" y="261"/>
                  </a:moveTo>
                  <a:lnTo>
                    <a:pt x="387" y="747"/>
                  </a:lnTo>
                  <a:lnTo>
                    <a:pt x="385" y="751"/>
                  </a:lnTo>
                  <a:lnTo>
                    <a:pt x="383" y="758"/>
                  </a:lnTo>
                  <a:lnTo>
                    <a:pt x="377" y="766"/>
                  </a:lnTo>
                  <a:lnTo>
                    <a:pt x="372" y="774"/>
                  </a:lnTo>
                  <a:lnTo>
                    <a:pt x="361" y="782"/>
                  </a:lnTo>
                  <a:lnTo>
                    <a:pt x="350" y="786"/>
                  </a:lnTo>
                  <a:lnTo>
                    <a:pt x="335" y="789"/>
                  </a:lnTo>
                  <a:lnTo>
                    <a:pt x="317" y="786"/>
                  </a:lnTo>
                  <a:lnTo>
                    <a:pt x="74" y="721"/>
                  </a:lnTo>
                  <a:lnTo>
                    <a:pt x="71" y="720"/>
                  </a:lnTo>
                  <a:lnTo>
                    <a:pt x="66" y="717"/>
                  </a:lnTo>
                  <a:lnTo>
                    <a:pt x="59" y="714"/>
                  </a:lnTo>
                  <a:lnTo>
                    <a:pt x="52" y="709"/>
                  </a:lnTo>
                  <a:lnTo>
                    <a:pt x="44" y="702"/>
                  </a:lnTo>
                  <a:lnTo>
                    <a:pt x="38" y="694"/>
                  </a:lnTo>
                  <a:lnTo>
                    <a:pt x="34" y="683"/>
                  </a:lnTo>
                  <a:lnTo>
                    <a:pt x="33" y="670"/>
                  </a:lnTo>
                  <a:lnTo>
                    <a:pt x="33" y="665"/>
                  </a:lnTo>
                  <a:lnTo>
                    <a:pt x="33" y="661"/>
                  </a:lnTo>
                  <a:lnTo>
                    <a:pt x="34" y="656"/>
                  </a:lnTo>
                  <a:lnTo>
                    <a:pt x="35" y="652"/>
                  </a:lnTo>
                  <a:lnTo>
                    <a:pt x="41" y="631"/>
                  </a:lnTo>
                  <a:lnTo>
                    <a:pt x="56" y="575"/>
                  </a:lnTo>
                  <a:lnTo>
                    <a:pt x="76" y="498"/>
                  </a:lnTo>
                  <a:lnTo>
                    <a:pt x="101" y="408"/>
                  </a:lnTo>
                  <a:lnTo>
                    <a:pt x="125" y="320"/>
                  </a:lnTo>
                  <a:lnTo>
                    <a:pt x="146" y="241"/>
                  </a:lnTo>
                  <a:lnTo>
                    <a:pt x="161" y="186"/>
                  </a:lnTo>
                  <a:lnTo>
                    <a:pt x="166" y="165"/>
                  </a:lnTo>
                  <a:lnTo>
                    <a:pt x="168" y="162"/>
                  </a:lnTo>
                  <a:lnTo>
                    <a:pt x="171" y="155"/>
                  </a:lnTo>
                  <a:lnTo>
                    <a:pt x="176" y="147"/>
                  </a:lnTo>
                  <a:lnTo>
                    <a:pt x="183" y="139"/>
                  </a:lnTo>
                  <a:lnTo>
                    <a:pt x="192" y="131"/>
                  </a:lnTo>
                  <a:lnTo>
                    <a:pt x="203" y="126"/>
                  </a:lnTo>
                  <a:lnTo>
                    <a:pt x="218" y="124"/>
                  </a:lnTo>
                  <a:lnTo>
                    <a:pt x="236" y="126"/>
                  </a:lnTo>
                  <a:lnTo>
                    <a:pt x="479" y="192"/>
                  </a:lnTo>
                  <a:lnTo>
                    <a:pt x="482" y="193"/>
                  </a:lnTo>
                  <a:lnTo>
                    <a:pt x="489" y="195"/>
                  </a:lnTo>
                  <a:lnTo>
                    <a:pt x="497" y="200"/>
                  </a:lnTo>
                  <a:lnTo>
                    <a:pt x="506" y="207"/>
                  </a:lnTo>
                  <a:lnTo>
                    <a:pt x="513" y="216"/>
                  </a:lnTo>
                  <a:lnTo>
                    <a:pt x="519" y="227"/>
                  </a:lnTo>
                  <a:lnTo>
                    <a:pt x="520" y="242"/>
                  </a:lnTo>
                  <a:lnTo>
                    <a:pt x="518" y="261"/>
                  </a:lnTo>
                  <a:close/>
                  <a:moveTo>
                    <a:pt x="616" y="762"/>
                  </a:moveTo>
                  <a:lnTo>
                    <a:pt x="618" y="773"/>
                  </a:lnTo>
                  <a:lnTo>
                    <a:pt x="619" y="783"/>
                  </a:lnTo>
                  <a:lnTo>
                    <a:pt x="618" y="792"/>
                  </a:lnTo>
                  <a:lnTo>
                    <a:pt x="615" y="803"/>
                  </a:lnTo>
                  <a:lnTo>
                    <a:pt x="610" y="811"/>
                  </a:lnTo>
                  <a:lnTo>
                    <a:pt x="603" y="819"/>
                  </a:lnTo>
                  <a:lnTo>
                    <a:pt x="595" y="826"/>
                  </a:lnTo>
                  <a:lnTo>
                    <a:pt x="586" y="830"/>
                  </a:lnTo>
                  <a:lnTo>
                    <a:pt x="576" y="833"/>
                  </a:lnTo>
                  <a:lnTo>
                    <a:pt x="565" y="834"/>
                  </a:lnTo>
                  <a:lnTo>
                    <a:pt x="555" y="833"/>
                  </a:lnTo>
                  <a:lnTo>
                    <a:pt x="546" y="829"/>
                  </a:lnTo>
                  <a:lnTo>
                    <a:pt x="536" y="824"/>
                  </a:lnTo>
                  <a:lnTo>
                    <a:pt x="529" y="818"/>
                  </a:lnTo>
                  <a:lnTo>
                    <a:pt x="523" y="809"/>
                  </a:lnTo>
                  <a:lnTo>
                    <a:pt x="518" y="800"/>
                  </a:lnTo>
                  <a:lnTo>
                    <a:pt x="514" y="788"/>
                  </a:lnTo>
                  <a:lnTo>
                    <a:pt x="514" y="774"/>
                  </a:lnTo>
                  <a:lnTo>
                    <a:pt x="518" y="762"/>
                  </a:lnTo>
                  <a:lnTo>
                    <a:pt x="524" y="751"/>
                  </a:lnTo>
                  <a:lnTo>
                    <a:pt x="539" y="791"/>
                  </a:lnTo>
                  <a:lnTo>
                    <a:pt x="541" y="796"/>
                  </a:lnTo>
                  <a:lnTo>
                    <a:pt x="543" y="800"/>
                  </a:lnTo>
                  <a:lnTo>
                    <a:pt x="548" y="804"/>
                  </a:lnTo>
                  <a:lnTo>
                    <a:pt x="553" y="807"/>
                  </a:lnTo>
                  <a:lnTo>
                    <a:pt x="557" y="809"/>
                  </a:lnTo>
                  <a:lnTo>
                    <a:pt x="564" y="811"/>
                  </a:lnTo>
                  <a:lnTo>
                    <a:pt x="571" y="811"/>
                  </a:lnTo>
                  <a:lnTo>
                    <a:pt x="578" y="808"/>
                  </a:lnTo>
                  <a:lnTo>
                    <a:pt x="586" y="804"/>
                  </a:lnTo>
                  <a:lnTo>
                    <a:pt x="593" y="794"/>
                  </a:lnTo>
                  <a:lnTo>
                    <a:pt x="596" y="784"/>
                  </a:lnTo>
                  <a:lnTo>
                    <a:pt x="594" y="770"/>
                  </a:lnTo>
                  <a:lnTo>
                    <a:pt x="579" y="730"/>
                  </a:lnTo>
                  <a:lnTo>
                    <a:pt x="585" y="731"/>
                  </a:lnTo>
                  <a:lnTo>
                    <a:pt x="591" y="735"/>
                  </a:lnTo>
                  <a:lnTo>
                    <a:pt x="596" y="737"/>
                  </a:lnTo>
                  <a:lnTo>
                    <a:pt x="601" y="740"/>
                  </a:lnTo>
                  <a:lnTo>
                    <a:pt x="606" y="745"/>
                  </a:lnTo>
                  <a:lnTo>
                    <a:pt x="609" y="751"/>
                  </a:lnTo>
                  <a:lnTo>
                    <a:pt x="612" y="756"/>
                  </a:lnTo>
                  <a:lnTo>
                    <a:pt x="616" y="762"/>
                  </a:lnTo>
                  <a:close/>
                  <a:moveTo>
                    <a:pt x="531" y="687"/>
                  </a:moveTo>
                  <a:lnTo>
                    <a:pt x="538" y="687"/>
                  </a:lnTo>
                  <a:lnTo>
                    <a:pt x="543" y="690"/>
                  </a:lnTo>
                  <a:lnTo>
                    <a:pt x="547" y="693"/>
                  </a:lnTo>
                  <a:lnTo>
                    <a:pt x="548" y="695"/>
                  </a:lnTo>
                  <a:lnTo>
                    <a:pt x="548" y="696"/>
                  </a:lnTo>
                  <a:lnTo>
                    <a:pt x="549" y="699"/>
                  </a:lnTo>
                  <a:lnTo>
                    <a:pt x="551" y="701"/>
                  </a:lnTo>
                  <a:lnTo>
                    <a:pt x="553" y="706"/>
                  </a:lnTo>
                  <a:lnTo>
                    <a:pt x="555" y="710"/>
                  </a:lnTo>
                  <a:lnTo>
                    <a:pt x="557" y="716"/>
                  </a:lnTo>
                  <a:lnTo>
                    <a:pt x="558" y="722"/>
                  </a:lnTo>
                  <a:lnTo>
                    <a:pt x="561" y="729"/>
                  </a:lnTo>
                  <a:lnTo>
                    <a:pt x="568" y="745"/>
                  </a:lnTo>
                  <a:lnTo>
                    <a:pt x="573" y="761"/>
                  </a:lnTo>
                  <a:lnTo>
                    <a:pt x="578" y="771"/>
                  </a:lnTo>
                  <a:lnTo>
                    <a:pt x="579" y="776"/>
                  </a:lnTo>
                  <a:lnTo>
                    <a:pt x="580" y="781"/>
                  </a:lnTo>
                  <a:lnTo>
                    <a:pt x="580" y="784"/>
                  </a:lnTo>
                  <a:lnTo>
                    <a:pt x="579" y="786"/>
                  </a:lnTo>
                  <a:lnTo>
                    <a:pt x="578" y="789"/>
                  </a:lnTo>
                  <a:lnTo>
                    <a:pt x="577" y="790"/>
                  </a:lnTo>
                  <a:lnTo>
                    <a:pt x="574" y="792"/>
                  </a:lnTo>
                  <a:lnTo>
                    <a:pt x="573" y="793"/>
                  </a:lnTo>
                  <a:lnTo>
                    <a:pt x="571" y="793"/>
                  </a:lnTo>
                  <a:lnTo>
                    <a:pt x="564" y="794"/>
                  </a:lnTo>
                  <a:lnTo>
                    <a:pt x="559" y="792"/>
                  </a:lnTo>
                  <a:lnTo>
                    <a:pt x="556" y="789"/>
                  </a:lnTo>
                  <a:lnTo>
                    <a:pt x="554" y="785"/>
                  </a:lnTo>
                  <a:lnTo>
                    <a:pt x="536" y="738"/>
                  </a:lnTo>
                  <a:lnTo>
                    <a:pt x="527" y="715"/>
                  </a:lnTo>
                  <a:lnTo>
                    <a:pt x="523" y="706"/>
                  </a:lnTo>
                  <a:lnTo>
                    <a:pt x="523" y="698"/>
                  </a:lnTo>
                  <a:lnTo>
                    <a:pt x="525" y="693"/>
                  </a:lnTo>
                  <a:lnTo>
                    <a:pt x="528" y="690"/>
                  </a:lnTo>
                  <a:lnTo>
                    <a:pt x="531" y="687"/>
                  </a:lnTo>
                  <a:close/>
                  <a:moveTo>
                    <a:pt x="751" y="713"/>
                  </a:moveTo>
                  <a:lnTo>
                    <a:pt x="759" y="714"/>
                  </a:lnTo>
                  <a:lnTo>
                    <a:pt x="762" y="717"/>
                  </a:lnTo>
                  <a:lnTo>
                    <a:pt x="765" y="722"/>
                  </a:lnTo>
                  <a:lnTo>
                    <a:pt x="765" y="725"/>
                  </a:lnTo>
                  <a:lnTo>
                    <a:pt x="765" y="726"/>
                  </a:lnTo>
                  <a:lnTo>
                    <a:pt x="766" y="728"/>
                  </a:lnTo>
                  <a:lnTo>
                    <a:pt x="766" y="731"/>
                  </a:lnTo>
                  <a:lnTo>
                    <a:pt x="766" y="736"/>
                  </a:lnTo>
                  <a:lnTo>
                    <a:pt x="766" y="741"/>
                  </a:lnTo>
                  <a:lnTo>
                    <a:pt x="767" y="747"/>
                  </a:lnTo>
                  <a:lnTo>
                    <a:pt x="767" y="753"/>
                  </a:lnTo>
                  <a:lnTo>
                    <a:pt x="767" y="760"/>
                  </a:lnTo>
                  <a:lnTo>
                    <a:pt x="768" y="778"/>
                  </a:lnTo>
                  <a:lnTo>
                    <a:pt x="769" y="794"/>
                  </a:lnTo>
                  <a:lnTo>
                    <a:pt x="770" y="806"/>
                  </a:lnTo>
                  <a:lnTo>
                    <a:pt x="770" y="811"/>
                  </a:lnTo>
                  <a:lnTo>
                    <a:pt x="770" y="815"/>
                  </a:lnTo>
                  <a:lnTo>
                    <a:pt x="769" y="819"/>
                  </a:lnTo>
                  <a:lnTo>
                    <a:pt x="767" y="821"/>
                  </a:lnTo>
                  <a:lnTo>
                    <a:pt x="765" y="823"/>
                  </a:lnTo>
                  <a:lnTo>
                    <a:pt x="762" y="824"/>
                  </a:lnTo>
                  <a:lnTo>
                    <a:pt x="761" y="824"/>
                  </a:lnTo>
                  <a:lnTo>
                    <a:pt x="759" y="826"/>
                  </a:lnTo>
                  <a:lnTo>
                    <a:pt x="758" y="826"/>
                  </a:lnTo>
                  <a:lnTo>
                    <a:pt x="750" y="824"/>
                  </a:lnTo>
                  <a:lnTo>
                    <a:pt x="746" y="820"/>
                  </a:lnTo>
                  <a:lnTo>
                    <a:pt x="744" y="816"/>
                  </a:lnTo>
                  <a:lnTo>
                    <a:pt x="743" y="813"/>
                  </a:lnTo>
                  <a:lnTo>
                    <a:pt x="740" y="762"/>
                  </a:lnTo>
                  <a:lnTo>
                    <a:pt x="738" y="737"/>
                  </a:lnTo>
                  <a:lnTo>
                    <a:pt x="738" y="726"/>
                  </a:lnTo>
                  <a:lnTo>
                    <a:pt x="739" y="718"/>
                  </a:lnTo>
                  <a:lnTo>
                    <a:pt x="743" y="715"/>
                  </a:lnTo>
                  <a:lnTo>
                    <a:pt x="747" y="713"/>
                  </a:lnTo>
                  <a:lnTo>
                    <a:pt x="751" y="713"/>
                  </a:lnTo>
                  <a:close/>
                  <a:moveTo>
                    <a:pt x="760" y="865"/>
                  </a:moveTo>
                  <a:lnTo>
                    <a:pt x="750" y="864"/>
                  </a:lnTo>
                  <a:lnTo>
                    <a:pt x="739" y="861"/>
                  </a:lnTo>
                  <a:lnTo>
                    <a:pt x="730" y="857"/>
                  </a:lnTo>
                  <a:lnTo>
                    <a:pt x="722" y="851"/>
                  </a:lnTo>
                  <a:lnTo>
                    <a:pt x="715" y="844"/>
                  </a:lnTo>
                  <a:lnTo>
                    <a:pt x="709" y="835"/>
                  </a:lnTo>
                  <a:lnTo>
                    <a:pt x="706" y="826"/>
                  </a:lnTo>
                  <a:lnTo>
                    <a:pt x="705" y="815"/>
                  </a:lnTo>
                  <a:lnTo>
                    <a:pt x="706" y="801"/>
                  </a:lnTo>
                  <a:lnTo>
                    <a:pt x="709" y="790"/>
                  </a:lnTo>
                  <a:lnTo>
                    <a:pt x="716" y="779"/>
                  </a:lnTo>
                  <a:lnTo>
                    <a:pt x="724" y="770"/>
                  </a:lnTo>
                  <a:lnTo>
                    <a:pt x="728" y="813"/>
                  </a:lnTo>
                  <a:lnTo>
                    <a:pt x="730" y="823"/>
                  </a:lnTo>
                  <a:lnTo>
                    <a:pt x="735" y="833"/>
                  </a:lnTo>
                  <a:lnTo>
                    <a:pt x="745" y="839"/>
                  </a:lnTo>
                  <a:lnTo>
                    <a:pt x="759" y="842"/>
                  </a:lnTo>
                  <a:lnTo>
                    <a:pt x="768" y="839"/>
                  </a:lnTo>
                  <a:lnTo>
                    <a:pt x="777" y="834"/>
                  </a:lnTo>
                  <a:lnTo>
                    <a:pt x="784" y="823"/>
                  </a:lnTo>
                  <a:lnTo>
                    <a:pt x="787" y="809"/>
                  </a:lnTo>
                  <a:lnTo>
                    <a:pt x="783" y="767"/>
                  </a:lnTo>
                  <a:lnTo>
                    <a:pt x="793" y="774"/>
                  </a:lnTo>
                  <a:lnTo>
                    <a:pt x="801" y="784"/>
                  </a:lnTo>
                  <a:lnTo>
                    <a:pt x="807" y="796"/>
                  </a:lnTo>
                  <a:lnTo>
                    <a:pt x="810" y="808"/>
                  </a:lnTo>
                  <a:lnTo>
                    <a:pt x="808" y="819"/>
                  </a:lnTo>
                  <a:lnTo>
                    <a:pt x="806" y="829"/>
                  </a:lnTo>
                  <a:lnTo>
                    <a:pt x="801" y="838"/>
                  </a:lnTo>
                  <a:lnTo>
                    <a:pt x="796" y="846"/>
                  </a:lnTo>
                  <a:lnTo>
                    <a:pt x="789" y="853"/>
                  </a:lnTo>
                  <a:lnTo>
                    <a:pt x="780" y="859"/>
                  </a:lnTo>
                  <a:lnTo>
                    <a:pt x="770" y="862"/>
                  </a:lnTo>
                  <a:lnTo>
                    <a:pt x="760" y="8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86438" y="990600"/>
            <a:ext cx="1147762" cy="684212"/>
            <a:chOff x="1747838" y="3106738"/>
            <a:chExt cx="1266825" cy="719137"/>
          </a:xfrm>
        </p:grpSpPr>
        <p:sp>
          <p:nvSpPr>
            <p:cNvPr id="2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747838" y="3106738"/>
              <a:ext cx="1266825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1906588" y="3140075"/>
              <a:ext cx="1073150" cy="649287"/>
            </a:xfrm>
            <a:custGeom>
              <a:avLst/>
              <a:gdLst/>
              <a:ahLst/>
              <a:cxnLst>
                <a:cxn ang="0">
                  <a:pos x="56" y="458"/>
                </a:cxn>
                <a:cxn ang="0">
                  <a:pos x="34" y="429"/>
                </a:cxn>
                <a:cxn ang="0">
                  <a:pos x="14" y="396"/>
                </a:cxn>
                <a:cxn ang="0">
                  <a:pos x="2" y="356"/>
                </a:cxn>
                <a:cxn ang="0">
                  <a:pos x="1" y="312"/>
                </a:cxn>
                <a:cxn ang="0">
                  <a:pos x="15" y="263"/>
                </a:cxn>
                <a:cxn ang="0">
                  <a:pos x="48" y="213"/>
                </a:cxn>
                <a:cxn ang="0">
                  <a:pos x="95" y="164"/>
                </a:cxn>
                <a:cxn ang="0">
                  <a:pos x="153" y="123"/>
                </a:cxn>
                <a:cxn ang="0">
                  <a:pos x="219" y="88"/>
                </a:cxn>
                <a:cxn ang="0">
                  <a:pos x="292" y="61"/>
                </a:cxn>
                <a:cxn ang="0">
                  <a:pos x="366" y="43"/>
                </a:cxn>
                <a:cxn ang="0">
                  <a:pos x="443" y="34"/>
                </a:cxn>
                <a:cxn ang="0">
                  <a:pos x="517" y="35"/>
                </a:cxn>
                <a:cxn ang="0">
                  <a:pos x="588" y="47"/>
                </a:cxn>
                <a:cxn ang="0">
                  <a:pos x="643" y="58"/>
                </a:cxn>
                <a:cxn ang="0">
                  <a:pos x="681" y="66"/>
                </a:cxn>
                <a:cxn ang="0">
                  <a:pos x="715" y="73"/>
                </a:cxn>
                <a:cxn ang="0">
                  <a:pos x="735" y="78"/>
                </a:cxn>
                <a:cxn ang="0">
                  <a:pos x="749" y="70"/>
                </a:cxn>
                <a:cxn ang="0">
                  <a:pos x="785" y="54"/>
                </a:cxn>
                <a:cxn ang="0">
                  <a:pos x="839" y="34"/>
                </a:cxn>
                <a:cxn ang="0">
                  <a:pos x="906" y="15"/>
                </a:cxn>
                <a:cxn ang="0">
                  <a:pos x="983" y="2"/>
                </a:cxn>
                <a:cxn ang="0">
                  <a:pos x="1064" y="1"/>
                </a:cxn>
                <a:cxn ang="0">
                  <a:pos x="1147" y="15"/>
                </a:cxn>
                <a:cxn ang="0">
                  <a:pos x="1228" y="50"/>
                </a:cxn>
                <a:cxn ang="0">
                  <a:pos x="1292" y="102"/>
                </a:cxn>
                <a:cxn ang="0">
                  <a:pos x="1332" y="164"/>
                </a:cxn>
                <a:cxn ang="0">
                  <a:pos x="1350" y="234"/>
                </a:cxn>
                <a:cxn ang="0">
                  <a:pos x="1347" y="307"/>
                </a:cxn>
                <a:cxn ang="0">
                  <a:pos x="1320" y="383"/>
                </a:cxn>
                <a:cxn ang="0">
                  <a:pos x="1275" y="457"/>
                </a:cxn>
                <a:cxn ang="0">
                  <a:pos x="1210" y="528"/>
                </a:cxn>
                <a:cxn ang="0">
                  <a:pos x="1137" y="585"/>
                </a:cxn>
                <a:cxn ang="0">
                  <a:pos x="1110" y="599"/>
                </a:cxn>
                <a:cxn ang="0">
                  <a:pos x="1078" y="615"/>
                </a:cxn>
                <a:cxn ang="0">
                  <a:pos x="1036" y="633"/>
                </a:cxn>
                <a:cxn ang="0">
                  <a:pos x="990" y="651"/>
                </a:cxn>
                <a:cxn ang="0">
                  <a:pos x="942" y="665"/>
                </a:cxn>
                <a:cxn ang="0">
                  <a:pos x="896" y="673"/>
                </a:cxn>
                <a:cxn ang="0">
                  <a:pos x="854" y="671"/>
                </a:cxn>
                <a:cxn ang="0">
                  <a:pos x="829" y="687"/>
                </a:cxn>
                <a:cxn ang="0">
                  <a:pos x="797" y="711"/>
                </a:cxn>
                <a:cxn ang="0">
                  <a:pos x="754" y="738"/>
                </a:cxn>
                <a:cxn ang="0">
                  <a:pos x="697" y="764"/>
                </a:cxn>
                <a:cxn ang="0">
                  <a:pos x="628" y="788"/>
                </a:cxn>
                <a:cxn ang="0">
                  <a:pos x="545" y="807"/>
                </a:cxn>
                <a:cxn ang="0">
                  <a:pos x="447" y="817"/>
                </a:cxn>
                <a:cxn ang="0">
                  <a:pos x="349" y="815"/>
                </a:cxn>
                <a:cxn ang="0">
                  <a:pos x="265" y="803"/>
                </a:cxn>
                <a:cxn ang="0">
                  <a:pos x="196" y="783"/>
                </a:cxn>
                <a:cxn ang="0">
                  <a:pos x="142" y="755"/>
                </a:cxn>
                <a:cxn ang="0">
                  <a:pos x="100" y="722"/>
                </a:cxn>
                <a:cxn ang="0">
                  <a:pos x="70" y="687"/>
                </a:cxn>
                <a:cxn ang="0">
                  <a:pos x="52" y="651"/>
                </a:cxn>
                <a:cxn ang="0">
                  <a:pos x="44" y="616"/>
                </a:cxn>
                <a:cxn ang="0">
                  <a:pos x="45" y="589"/>
                </a:cxn>
                <a:cxn ang="0">
                  <a:pos x="53" y="557"/>
                </a:cxn>
                <a:cxn ang="0">
                  <a:pos x="66" y="527"/>
                </a:cxn>
                <a:cxn ang="0">
                  <a:pos x="81" y="488"/>
                </a:cxn>
              </a:cxnLst>
              <a:rect l="0" t="0" r="r" b="b"/>
              <a:pathLst>
                <a:path w="1351" h="818">
                  <a:moveTo>
                    <a:pt x="83" y="483"/>
                  </a:moveTo>
                  <a:lnTo>
                    <a:pt x="81" y="482"/>
                  </a:lnTo>
                  <a:lnTo>
                    <a:pt x="77" y="477"/>
                  </a:lnTo>
                  <a:lnTo>
                    <a:pt x="73" y="474"/>
                  </a:lnTo>
                  <a:lnTo>
                    <a:pt x="70" y="471"/>
                  </a:lnTo>
                  <a:lnTo>
                    <a:pt x="66" y="468"/>
                  </a:lnTo>
                  <a:lnTo>
                    <a:pt x="61" y="463"/>
                  </a:lnTo>
                  <a:lnTo>
                    <a:pt x="56" y="458"/>
                  </a:lnTo>
                  <a:lnTo>
                    <a:pt x="51" y="452"/>
                  </a:lnTo>
                  <a:lnTo>
                    <a:pt x="48" y="449"/>
                  </a:lnTo>
                  <a:lnTo>
                    <a:pt x="47" y="446"/>
                  </a:lnTo>
                  <a:lnTo>
                    <a:pt x="44" y="442"/>
                  </a:lnTo>
                  <a:lnTo>
                    <a:pt x="41" y="439"/>
                  </a:lnTo>
                  <a:lnTo>
                    <a:pt x="38" y="436"/>
                  </a:lnTo>
                  <a:lnTo>
                    <a:pt x="36" y="432"/>
                  </a:lnTo>
                  <a:lnTo>
                    <a:pt x="34" y="429"/>
                  </a:lnTo>
                  <a:lnTo>
                    <a:pt x="32" y="426"/>
                  </a:lnTo>
                  <a:lnTo>
                    <a:pt x="28" y="421"/>
                  </a:lnTo>
                  <a:lnTo>
                    <a:pt x="26" y="417"/>
                  </a:lnTo>
                  <a:lnTo>
                    <a:pt x="24" y="414"/>
                  </a:lnTo>
                  <a:lnTo>
                    <a:pt x="22" y="409"/>
                  </a:lnTo>
                  <a:lnTo>
                    <a:pt x="19" y="405"/>
                  </a:lnTo>
                  <a:lnTo>
                    <a:pt x="17" y="401"/>
                  </a:lnTo>
                  <a:lnTo>
                    <a:pt x="14" y="396"/>
                  </a:lnTo>
                  <a:lnTo>
                    <a:pt x="13" y="392"/>
                  </a:lnTo>
                  <a:lnTo>
                    <a:pt x="11" y="386"/>
                  </a:lnTo>
                  <a:lnTo>
                    <a:pt x="9" y="382"/>
                  </a:lnTo>
                  <a:lnTo>
                    <a:pt x="7" y="376"/>
                  </a:lnTo>
                  <a:lnTo>
                    <a:pt x="6" y="372"/>
                  </a:lnTo>
                  <a:lnTo>
                    <a:pt x="4" y="367"/>
                  </a:lnTo>
                  <a:lnTo>
                    <a:pt x="3" y="361"/>
                  </a:lnTo>
                  <a:lnTo>
                    <a:pt x="2" y="356"/>
                  </a:lnTo>
                  <a:lnTo>
                    <a:pt x="1" y="350"/>
                  </a:lnTo>
                  <a:lnTo>
                    <a:pt x="1" y="345"/>
                  </a:lnTo>
                  <a:lnTo>
                    <a:pt x="0" y="339"/>
                  </a:lnTo>
                  <a:lnTo>
                    <a:pt x="0" y="334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7"/>
                  </a:lnTo>
                  <a:lnTo>
                    <a:pt x="1" y="312"/>
                  </a:lnTo>
                  <a:lnTo>
                    <a:pt x="2" y="306"/>
                  </a:lnTo>
                  <a:lnTo>
                    <a:pt x="2" y="300"/>
                  </a:lnTo>
                  <a:lnTo>
                    <a:pt x="4" y="294"/>
                  </a:lnTo>
                  <a:lnTo>
                    <a:pt x="5" y="287"/>
                  </a:lnTo>
                  <a:lnTo>
                    <a:pt x="7" y="282"/>
                  </a:lnTo>
                  <a:lnTo>
                    <a:pt x="10" y="275"/>
                  </a:lnTo>
                  <a:lnTo>
                    <a:pt x="12" y="269"/>
                  </a:lnTo>
                  <a:lnTo>
                    <a:pt x="15" y="263"/>
                  </a:lnTo>
                  <a:lnTo>
                    <a:pt x="18" y="257"/>
                  </a:lnTo>
                  <a:lnTo>
                    <a:pt x="22" y="251"/>
                  </a:lnTo>
                  <a:lnTo>
                    <a:pt x="25" y="245"/>
                  </a:lnTo>
                  <a:lnTo>
                    <a:pt x="29" y="238"/>
                  </a:lnTo>
                  <a:lnTo>
                    <a:pt x="34" y="233"/>
                  </a:lnTo>
                  <a:lnTo>
                    <a:pt x="38" y="226"/>
                  </a:lnTo>
                  <a:lnTo>
                    <a:pt x="44" y="219"/>
                  </a:lnTo>
                  <a:lnTo>
                    <a:pt x="48" y="213"/>
                  </a:lnTo>
                  <a:lnTo>
                    <a:pt x="53" y="206"/>
                  </a:lnTo>
                  <a:lnTo>
                    <a:pt x="58" y="200"/>
                  </a:lnTo>
                  <a:lnTo>
                    <a:pt x="64" y="193"/>
                  </a:lnTo>
                  <a:lnTo>
                    <a:pt x="70" y="188"/>
                  </a:lnTo>
                  <a:lnTo>
                    <a:pt x="77" y="182"/>
                  </a:lnTo>
                  <a:lnTo>
                    <a:pt x="82" y="175"/>
                  </a:lnTo>
                  <a:lnTo>
                    <a:pt x="89" y="170"/>
                  </a:lnTo>
                  <a:lnTo>
                    <a:pt x="95" y="164"/>
                  </a:lnTo>
                  <a:lnTo>
                    <a:pt x="102" y="159"/>
                  </a:lnTo>
                  <a:lnTo>
                    <a:pt x="108" y="153"/>
                  </a:lnTo>
                  <a:lnTo>
                    <a:pt x="116" y="148"/>
                  </a:lnTo>
                  <a:lnTo>
                    <a:pt x="124" y="142"/>
                  </a:lnTo>
                  <a:lnTo>
                    <a:pt x="131" y="138"/>
                  </a:lnTo>
                  <a:lnTo>
                    <a:pt x="138" y="133"/>
                  </a:lnTo>
                  <a:lnTo>
                    <a:pt x="146" y="127"/>
                  </a:lnTo>
                  <a:lnTo>
                    <a:pt x="153" y="123"/>
                  </a:lnTo>
                  <a:lnTo>
                    <a:pt x="162" y="118"/>
                  </a:lnTo>
                  <a:lnTo>
                    <a:pt x="169" y="113"/>
                  </a:lnTo>
                  <a:lnTo>
                    <a:pt x="177" y="108"/>
                  </a:lnTo>
                  <a:lnTo>
                    <a:pt x="185" y="104"/>
                  </a:lnTo>
                  <a:lnTo>
                    <a:pt x="194" y="101"/>
                  </a:lnTo>
                  <a:lnTo>
                    <a:pt x="203" y="96"/>
                  </a:lnTo>
                  <a:lnTo>
                    <a:pt x="210" y="92"/>
                  </a:lnTo>
                  <a:lnTo>
                    <a:pt x="219" y="88"/>
                  </a:lnTo>
                  <a:lnTo>
                    <a:pt x="229" y="84"/>
                  </a:lnTo>
                  <a:lnTo>
                    <a:pt x="237" y="81"/>
                  </a:lnTo>
                  <a:lnTo>
                    <a:pt x="247" y="78"/>
                  </a:lnTo>
                  <a:lnTo>
                    <a:pt x="255" y="74"/>
                  </a:lnTo>
                  <a:lnTo>
                    <a:pt x="265" y="71"/>
                  </a:lnTo>
                  <a:lnTo>
                    <a:pt x="274" y="68"/>
                  </a:lnTo>
                  <a:lnTo>
                    <a:pt x="283" y="65"/>
                  </a:lnTo>
                  <a:lnTo>
                    <a:pt x="292" y="61"/>
                  </a:lnTo>
                  <a:lnTo>
                    <a:pt x="301" y="58"/>
                  </a:lnTo>
                  <a:lnTo>
                    <a:pt x="310" y="56"/>
                  </a:lnTo>
                  <a:lnTo>
                    <a:pt x="319" y="54"/>
                  </a:lnTo>
                  <a:lnTo>
                    <a:pt x="329" y="50"/>
                  </a:lnTo>
                  <a:lnTo>
                    <a:pt x="339" y="49"/>
                  </a:lnTo>
                  <a:lnTo>
                    <a:pt x="347" y="46"/>
                  </a:lnTo>
                  <a:lnTo>
                    <a:pt x="357" y="45"/>
                  </a:lnTo>
                  <a:lnTo>
                    <a:pt x="366" y="43"/>
                  </a:lnTo>
                  <a:lnTo>
                    <a:pt x="376" y="41"/>
                  </a:lnTo>
                  <a:lnTo>
                    <a:pt x="386" y="39"/>
                  </a:lnTo>
                  <a:lnTo>
                    <a:pt x="396" y="38"/>
                  </a:lnTo>
                  <a:lnTo>
                    <a:pt x="406" y="37"/>
                  </a:lnTo>
                  <a:lnTo>
                    <a:pt x="415" y="36"/>
                  </a:lnTo>
                  <a:lnTo>
                    <a:pt x="424" y="35"/>
                  </a:lnTo>
                  <a:lnTo>
                    <a:pt x="433" y="34"/>
                  </a:lnTo>
                  <a:lnTo>
                    <a:pt x="443" y="34"/>
                  </a:lnTo>
                  <a:lnTo>
                    <a:pt x="453" y="34"/>
                  </a:lnTo>
                  <a:lnTo>
                    <a:pt x="462" y="33"/>
                  </a:lnTo>
                  <a:lnTo>
                    <a:pt x="471" y="33"/>
                  </a:lnTo>
                  <a:lnTo>
                    <a:pt x="480" y="33"/>
                  </a:lnTo>
                  <a:lnTo>
                    <a:pt x="490" y="34"/>
                  </a:lnTo>
                  <a:lnTo>
                    <a:pt x="499" y="34"/>
                  </a:lnTo>
                  <a:lnTo>
                    <a:pt x="509" y="35"/>
                  </a:lnTo>
                  <a:lnTo>
                    <a:pt x="517" y="35"/>
                  </a:lnTo>
                  <a:lnTo>
                    <a:pt x="527" y="36"/>
                  </a:lnTo>
                  <a:lnTo>
                    <a:pt x="536" y="37"/>
                  </a:lnTo>
                  <a:lnTo>
                    <a:pt x="545" y="39"/>
                  </a:lnTo>
                  <a:lnTo>
                    <a:pt x="555" y="40"/>
                  </a:lnTo>
                  <a:lnTo>
                    <a:pt x="564" y="43"/>
                  </a:lnTo>
                  <a:lnTo>
                    <a:pt x="571" y="44"/>
                  </a:lnTo>
                  <a:lnTo>
                    <a:pt x="580" y="46"/>
                  </a:lnTo>
                  <a:lnTo>
                    <a:pt x="588" y="47"/>
                  </a:lnTo>
                  <a:lnTo>
                    <a:pt x="596" y="49"/>
                  </a:lnTo>
                  <a:lnTo>
                    <a:pt x="603" y="50"/>
                  </a:lnTo>
                  <a:lnTo>
                    <a:pt x="611" y="51"/>
                  </a:lnTo>
                  <a:lnTo>
                    <a:pt x="617" y="54"/>
                  </a:lnTo>
                  <a:lnTo>
                    <a:pt x="624" y="55"/>
                  </a:lnTo>
                  <a:lnTo>
                    <a:pt x="630" y="56"/>
                  </a:lnTo>
                  <a:lnTo>
                    <a:pt x="636" y="57"/>
                  </a:lnTo>
                  <a:lnTo>
                    <a:pt x="643" y="58"/>
                  </a:lnTo>
                  <a:lnTo>
                    <a:pt x="648" y="60"/>
                  </a:lnTo>
                  <a:lnTo>
                    <a:pt x="653" y="60"/>
                  </a:lnTo>
                  <a:lnTo>
                    <a:pt x="659" y="62"/>
                  </a:lnTo>
                  <a:lnTo>
                    <a:pt x="663" y="62"/>
                  </a:lnTo>
                  <a:lnTo>
                    <a:pt x="669" y="65"/>
                  </a:lnTo>
                  <a:lnTo>
                    <a:pt x="673" y="65"/>
                  </a:lnTo>
                  <a:lnTo>
                    <a:pt x="678" y="66"/>
                  </a:lnTo>
                  <a:lnTo>
                    <a:pt x="681" y="66"/>
                  </a:lnTo>
                  <a:lnTo>
                    <a:pt x="685" y="67"/>
                  </a:lnTo>
                  <a:lnTo>
                    <a:pt x="689" y="68"/>
                  </a:lnTo>
                  <a:lnTo>
                    <a:pt x="692" y="69"/>
                  </a:lnTo>
                  <a:lnTo>
                    <a:pt x="695" y="69"/>
                  </a:lnTo>
                  <a:lnTo>
                    <a:pt x="700" y="70"/>
                  </a:lnTo>
                  <a:lnTo>
                    <a:pt x="705" y="71"/>
                  </a:lnTo>
                  <a:lnTo>
                    <a:pt x="711" y="72"/>
                  </a:lnTo>
                  <a:lnTo>
                    <a:pt x="715" y="73"/>
                  </a:lnTo>
                  <a:lnTo>
                    <a:pt x="719" y="74"/>
                  </a:lnTo>
                  <a:lnTo>
                    <a:pt x="721" y="74"/>
                  </a:lnTo>
                  <a:lnTo>
                    <a:pt x="725" y="76"/>
                  </a:lnTo>
                  <a:lnTo>
                    <a:pt x="727" y="77"/>
                  </a:lnTo>
                  <a:lnTo>
                    <a:pt x="729" y="77"/>
                  </a:lnTo>
                  <a:lnTo>
                    <a:pt x="731" y="78"/>
                  </a:lnTo>
                  <a:lnTo>
                    <a:pt x="734" y="78"/>
                  </a:lnTo>
                  <a:lnTo>
                    <a:pt x="735" y="78"/>
                  </a:lnTo>
                  <a:lnTo>
                    <a:pt x="735" y="79"/>
                  </a:lnTo>
                  <a:lnTo>
                    <a:pt x="735" y="78"/>
                  </a:lnTo>
                  <a:lnTo>
                    <a:pt x="737" y="77"/>
                  </a:lnTo>
                  <a:lnTo>
                    <a:pt x="739" y="74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7" y="72"/>
                  </a:lnTo>
                  <a:lnTo>
                    <a:pt x="749" y="70"/>
                  </a:lnTo>
                  <a:lnTo>
                    <a:pt x="752" y="68"/>
                  </a:lnTo>
                  <a:lnTo>
                    <a:pt x="756" y="67"/>
                  </a:lnTo>
                  <a:lnTo>
                    <a:pt x="761" y="65"/>
                  </a:lnTo>
                  <a:lnTo>
                    <a:pt x="764" y="62"/>
                  </a:lnTo>
                  <a:lnTo>
                    <a:pt x="770" y="60"/>
                  </a:lnTo>
                  <a:lnTo>
                    <a:pt x="774" y="58"/>
                  </a:lnTo>
                  <a:lnTo>
                    <a:pt x="781" y="57"/>
                  </a:lnTo>
                  <a:lnTo>
                    <a:pt x="785" y="54"/>
                  </a:lnTo>
                  <a:lnTo>
                    <a:pt x="792" y="51"/>
                  </a:lnTo>
                  <a:lnTo>
                    <a:pt x="797" y="48"/>
                  </a:lnTo>
                  <a:lnTo>
                    <a:pt x="804" y="46"/>
                  </a:lnTo>
                  <a:lnTo>
                    <a:pt x="810" y="44"/>
                  </a:lnTo>
                  <a:lnTo>
                    <a:pt x="817" y="41"/>
                  </a:lnTo>
                  <a:lnTo>
                    <a:pt x="824" y="38"/>
                  </a:lnTo>
                  <a:lnTo>
                    <a:pt x="831" y="36"/>
                  </a:lnTo>
                  <a:lnTo>
                    <a:pt x="839" y="34"/>
                  </a:lnTo>
                  <a:lnTo>
                    <a:pt x="847" y="32"/>
                  </a:lnTo>
                  <a:lnTo>
                    <a:pt x="854" y="28"/>
                  </a:lnTo>
                  <a:lnTo>
                    <a:pt x="863" y="26"/>
                  </a:lnTo>
                  <a:lnTo>
                    <a:pt x="871" y="24"/>
                  </a:lnTo>
                  <a:lnTo>
                    <a:pt x="879" y="22"/>
                  </a:lnTo>
                  <a:lnTo>
                    <a:pt x="888" y="19"/>
                  </a:lnTo>
                  <a:lnTo>
                    <a:pt x="898" y="17"/>
                  </a:lnTo>
                  <a:lnTo>
                    <a:pt x="906" y="15"/>
                  </a:lnTo>
                  <a:lnTo>
                    <a:pt x="916" y="13"/>
                  </a:lnTo>
                  <a:lnTo>
                    <a:pt x="923" y="11"/>
                  </a:lnTo>
                  <a:lnTo>
                    <a:pt x="933" y="10"/>
                  </a:lnTo>
                  <a:lnTo>
                    <a:pt x="943" y="7"/>
                  </a:lnTo>
                  <a:lnTo>
                    <a:pt x="953" y="5"/>
                  </a:lnTo>
                  <a:lnTo>
                    <a:pt x="963" y="4"/>
                  </a:lnTo>
                  <a:lnTo>
                    <a:pt x="973" y="3"/>
                  </a:lnTo>
                  <a:lnTo>
                    <a:pt x="983" y="2"/>
                  </a:lnTo>
                  <a:lnTo>
                    <a:pt x="992" y="1"/>
                  </a:lnTo>
                  <a:lnTo>
                    <a:pt x="1002" y="0"/>
                  </a:lnTo>
                  <a:lnTo>
                    <a:pt x="1012" y="0"/>
                  </a:lnTo>
                  <a:lnTo>
                    <a:pt x="1022" y="0"/>
                  </a:lnTo>
                  <a:lnTo>
                    <a:pt x="1033" y="0"/>
                  </a:lnTo>
                  <a:lnTo>
                    <a:pt x="1043" y="0"/>
                  </a:lnTo>
                  <a:lnTo>
                    <a:pt x="1054" y="1"/>
                  </a:lnTo>
                  <a:lnTo>
                    <a:pt x="1064" y="1"/>
                  </a:lnTo>
                  <a:lnTo>
                    <a:pt x="1074" y="2"/>
                  </a:lnTo>
                  <a:lnTo>
                    <a:pt x="1085" y="2"/>
                  </a:lnTo>
                  <a:lnTo>
                    <a:pt x="1094" y="4"/>
                  </a:lnTo>
                  <a:lnTo>
                    <a:pt x="1105" y="5"/>
                  </a:lnTo>
                  <a:lnTo>
                    <a:pt x="1115" y="7"/>
                  </a:lnTo>
                  <a:lnTo>
                    <a:pt x="1126" y="10"/>
                  </a:lnTo>
                  <a:lnTo>
                    <a:pt x="1137" y="13"/>
                  </a:lnTo>
                  <a:lnTo>
                    <a:pt x="1147" y="15"/>
                  </a:lnTo>
                  <a:lnTo>
                    <a:pt x="1157" y="18"/>
                  </a:lnTo>
                  <a:lnTo>
                    <a:pt x="1168" y="22"/>
                  </a:lnTo>
                  <a:lnTo>
                    <a:pt x="1178" y="26"/>
                  </a:lnTo>
                  <a:lnTo>
                    <a:pt x="1188" y="29"/>
                  </a:lnTo>
                  <a:lnTo>
                    <a:pt x="1198" y="35"/>
                  </a:lnTo>
                  <a:lnTo>
                    <a:pt x="1209" y="39"/>
                  </a:lnTo>
                  <a:lnTo>
                    <a:pt x="1218" y="46"/>
                  </a:lnTo>
                  <a:lnTo>
                    <a:pt x="1228" y="50"/>
                  </a:lnTo>
                  <a:lnTo>
                    <a:pt x="1237" y="57"/>
                  </a:lnTo>
                  <a:lnTo>
                    <a:pt x="1246" y="62"/>
                  </a:lnTo>
                  <a:lnTo>
                    <a:pt x="1255" y="69"/>
                  </a:lnTo>
                  <a:lnTo>
                    <a:pt x="1262" y="74"/>
                  </a:lnTo>
                  <a:lnTo>
                    <a:pt x="1271" y="82"/>
                  </a:lnTo>
                  <a:lnTo>
                    <a:pt x="1278" y="89"/>
                  </a:lnTo>
                  <a:lnTo>
                    <a:pt x="1285" y="96"/>
                  </a:lnTo>
                  <a:lnTo>
                    <a:pt x="1292" y="102"/>
                  </a:lnTo>
                  <a:lnTo>
                    <a:pt x="1298" y="110"/>
                  </a:lnTo>
                  <a:lnTo>
                    <a:pt x="1304" y="116"/>
                  </a:lnTo>
                  <a:lnTo>
                    <a:pt x="1311" y="125"/>
                  </a:lnTo>
                  <a:lnTo>
                    <a:pt x="1315" y="132"/>
                  </a:lnTo>
                  <a:lnTo>
                    <a:pt x="1319" y="140"/>
                  </a:lnTo>
                  <a:lnTo>
                    <a:pt x="1324" y="148"/>
                  </a:lnTo>
                  <a:lnTo>
                    <a:pt x="1329" y="157"/>
                  </a:lnTo>
                  <a:lnTo>
                    <a:pt x="1332" y="164"/>
                  </a:lnTo>
                  <a:lnTo>
                    <a:pt x="1336" y="172"/>
                  </a:lnTo>
                  <a:lnTo>
                    <a:pt x="1338" y="181"/>
                  </a:lnTo>
                  <a:lnTo>
                    <a:pt x="1341" y="190"/>
                  </a:lnTo>
                  <a:lnTo>
                    <a:pt x="1343" y="197"/>
                  </a:lnTo>
                  <a:lnTo>
                    <a:pt x="1347" y="207"/>
                  </a:lnTo>
                  <a:lnTo>
                    <a:pt x="1348" y="216"/>
                  </a:lnTo>
                  <a:lnTo>
                    <a:pt x="1350" y="225"/>
                  </a:lnTo>
                  <a:lnTo>
                    <a:pt x="1350" y="234"/>
                  </a:lnTo>
                  <a:lnTo>
                    <a:pt x="1351" y="242"/>
                  </a:lnTo>
                  <a:lnTo>
                    <a:pt x="1351" y="251"/>
                  </a:lnTo>
                  <a:lnTo>
                    <a:pt x="1351" y="260"/>
                  </a:lnTo>
                  <a:lnTo>
                    <a:pt x="1351" y="270"/>
                  </a:lnTo>
                  <a:lnTo>
                    <a:pt x="1350" y="279"/>
                  </a:lnTo>
                  <a:lnTo>
                    <a:pt x="1349" y="289"/>
                  </a:lnTo>
                  <a:lnTo>
                    <a:pt x="1349" y="298"/>
                  </a:lnTo>
                  <a:lnTo>
                    <a:pt x="1347" y="307"/>
                  </a:lnTo>
                  <a:lnTo>
                    <a:pt x="1345" y="316"/>
                  </a:lnTo>
                  <a:lnTo>
                    <a:pt x="1341" y="326"/>
                  </a:lnTo>
                  <a:lnTo>
                    <a:pt x="1339" y="336"/>
                  </a:lnTo>
                  <a:lnTo>
                    <a:pt x="1336" y="345"/>
                  </a:lnTo>
                  <a:lnTo>
                    <a:pt x="1332" y="354"/>
                  </a:lnTo>
                  <a:lnTo>
                    <a:pt x="1329" y="363"/>
                  </a:lnTo>
                  <a:lnTo>
                    <a:pt x="1326" y="373"/>
                  </a:lnTo>
                  <a:lnTo>
                    <a:pt x="1320" y="383"/>
                  </a:lnTo>
                  <a:lnTo>
                    <a:pt x="1316" y="392"/>
                  </a:lnTo>
                  <a:lnTo>
                    <a:pt x="1312" y="402"/>
                  </a:lnTo>
                  <a:lnTo>
                    <a:pt x="1306" y="410"/>
                  </a:lnTo>
                  <a:lnTo>
                    <a:pt x="1301" y="420"/>
                  </a:lnTo>
                  <a:lnTo>
                    <a:pt x="1295" y="429"/>
                  </a:lnTo>
                  <a:lnTo>
                    <a:pt x="1290" y="438"/>
                  </a:lnTo>
                  <a:lnTo>
                    <a:pt x="1283" y="448"/>
                  </a:lnTo>
                  <a:lnTo>
                    <a:pt x="1275" y="457"/>
                  </a:lnTo>
                  <a:lnTo>
                    <a:pt x="1269" y="466"/>
                  </a:lnTo>
                  <a:lnTo>
                    <a:pt x="1261" y="475"/>
                  </a:lnTo>
                  <a:lnTo>
                    <a:pt x="1253" y="484"/>
                  </a:lnTo>
                  <a:lnTo>
                    <a:pt x="1246" y="493"/>
                  </a:lnTo>
                  <a:lnTo>
                    <a:pt x="1237" y="502"/>
                  </a:lnTo>
                  <a:lnTo>
                    <a:pt x="1228" y="510"/>
                  </a:lnTo>
                  <a:lnTo>
                    <a:pt x="1219" y="519"/>
                  </a:lnTo>
                  <a:lnTo>
                    <a:pt x="1210" y="528"/>
                  </a:lnTo>
                  <a:lnTo>
                    <a:pt x="1201" y="536"/>
                  </a:lnTo>
                  <a:lnTo>
                    <a:pt x="1191" y="544"/>
                  </a:lnTo>
                  <a:lnTo>
                    <a:pt x="1181" y="553"/>
                  </a:lnTo>
                  <a:lnTo>
                    <a:pt x="1170" y="561"/>
                  </a:lnTo>
                  <a:lnTo>
                    <a:pt x="1160" y="569"/>
                  </a:lnTo>
                  <a:lnTo>
                    <a:pt x="1149" y="576"/>
                  </a:lnTo>
                  <a:lnTo>
                    <a:pt x="1138" y="585"/>
                  </a:lnTo>
                  <a:lnTo>
                    <a:pt x="1137" y="585"/>
                  </a:lnTo>
                  <a:lnTo>
                    <a:pt x="1136" y="586"/>
                  </a:lnTo>
                  <a:lnTo>
                    <a:pt x="1133" y="587"/>
                  </a:lnTo>
                  <a:lnTo>
                    <a:pt x="1130" y="589"/>
                  </a:lnTo>
                  <a:lnTo>
                    <a:pt x="1125" y="591"/>
                  </a:lnTo>
                  <a:lnTo>
                    <a:pt x="1120" y="594"/>
                  </a:lnTo>
                  <a:lnTo>
                    <a:pt x="1116" y="596"/>
                  </a:lnTo>
                  <a:lnTo>
                    <a:pt x="1113" y="597"/>
                  </a:lnTo>
                  <a:lnTo>
                    <a:pt x="1110" y="599"/>
                  </a:lnTo>
                  <a:lnTo>
                    <a:pt x="1108" y="602"/>
                  </a:lnTo>
                  <a:lnTo>
                    <a:pt x="1103" y="603"/>
                  </a:lnTo>
                  <a:lnTo>
                    <a:pt x="1099" y="605"/>
                  </a:lnTo>
                  <a:lnTo>
                    <a:pt x="1094" y="606"/>
                  </a:lnTo>
                  <a:lnTo>
                    <a:pt x="1091" y="609"/>
                  </a:lnTo>
                  <a:lnTo>
                    <a:pt x="1087" y="610"/>
                  </a:lnTo>
                  <a:lnTo>
                    <a:pt x="1082" y="613"/>
                  </a:lnTo>
                  <a:lnTo>
                    <a:pt x="1078" y="615"/>
                  </a:lnTo>
                  <a:lnTo>
                    <a:pt x="1074" y="618"/>
                  </a:lnTo>
                  <a:lnTo>
                    <a:pt x="1068" y="619"/>
                  </a:lnTo>
                  <a:lnTo>
                    <a:pt x="1063" y="621"/>
                  </a:lnTo>
                  <a:lnTo>
                    <a:pt x="1057" y="623"/>
                  </a:lnTo>
                  <a:lnTo>
                    <a:pt x="1053" y="627"/>
                  </a:lnTo>
                  <a:lnTo>
                    <a:pt x="1047" y="629"/>
                  </a:lnTo>
                  <a:lnTo>
                    <a:pt x="1042" y="631"/>
                  </a:lnTo>
                  <a:lnTo>
                    <a:pt x="1036" y="633"/>
                  </a:lnTo>
                  <a:lnTo>
                    <a:pt x="1032" y="637"/>
                  </a:lnTo>
                  <a:lnTo>
                    <a:pt x="1025" y="638"/>
                  </a:lnTo>
                  <a:lnTo>
                    <a:pt x="1020" y="640"/>
                  </a:lnTo>
                  <a:lnTo>
                    <a:pt x="1013" y="642"/>
                  </a:lnTo>
                  <a:lnTo>
                    <a:pt x="1008" y="644"/>
                  </a:lnTo>
                  <a:lnTo>
                    <a:pt x="1002" y="647"/>
                  </a:lnTo>
                  <a:lnTo>
                    <a:pt x="996" y="649"/>
                  </a:lnTo>
                  <a:lnTo>
                    <a:pt x="990" y="651"/>
                  </a:lnTo>
                  <a:lnTo>
                    <a:pt x="985" y="653"/>
                  </a:lnTo>
                  <a:lnTo>
                    <a:pt x="978" y="655"/>
                  </a:lnTo>
                  <a:lnTo>
                    <a:pt x="973" y="656"/>
                  </a:lnTo>
                  <a:lnTo>
                    <a:pt x="966" y="659"/>
                  </a:lnTo>
                  <a:lnTo>
                    <a:pt x="961" y="661"/>
                  </a:lnTo>
                  <a:lnTo>
                    <a:pt x="954" y="662"/>
                  </a:lnTo>
                  <a:lnTo>
                    <a:pt x="949" y="664"/>
                  </a:lnTo>
                  <a:lnTo>
                    <a:pt x="942" y="665"/>
                  </a:lnTo>
                  <a:lnTo>
                    <a:pt x="936" y="667"/>
                  </a:lnTo>
                  <a:lnTo>
                    <a:pt x="931" y="667"/>
                  </a:lnTo>
                  <a:lnTo>
                    <a:pt x="926" y="669"/>
                  </a:lnTo>
                  <a:lnTo>
                    <a:pt x="919" y="670"/>
                  </a:lnTo>
                  <a:lnTo>
                    <a:pt x="913" y="671"/>
                  </a:lnTo>
                  <a:lnTo>
                    <a:pt x="907" y="672"/>
                  </a:lnTo>
                  <a:lnTo>
                    <a:pt x="901" y="672"/>
                  </a:lnTo>
                  <a:lnTo>
                    <a:pt x="896" y="673"/>
                  </a:lnTo>
                  <a:lnTo>
                    <a:pt x="890" y="673"/>
                  </a:lnTo>
                  <a:lnTo>
                    <a:pt x="885" y="673"/>
                  </a:lnTo>
                  <a:lnTo>
                    <a:pt x="879" y="673"/>
                  </a:lnTo>
                  <a:lnTo>
                    <a:pt x="874" y="673"/>
                  </a:lnTo>
                  <a:lnTo>
                    <a:pt x="870" y="673"/>
                  </a:lnTo>
                  <a:lnTo>
                    <a:pt x="864" y="672"/>
                  </a:lnTo>
                  <a:lnTo>
                    <a:pt x="859" y="671"/>
                  </a:lnTo>
                  <a:lnTo>
                    <a:pt x="854" y="671"/>
                  </a:lnTo>
                  <a:lnTo>
                    <a:pt x="850" y="670"/>
                  </a:lnTo>
                  <a:lnTo>
                    <a:pt x="849" y="670"/>
                  </a:lnTo>
                  <a:lnTo>
                    <a:pt x="848" y="671"/>
                  </a:lnTo>
                  <a:lnTo>
                    <a:pt x="845" y="673"/>
                  </a:lnTo>
                  <a:lnTo>
                    <a:pt x="843" y="676"/>
                  </a:lnTo>
                  <a:lnTo>
                    <a:pt x="839" y="678"/>
                  </a:lnTo>
                  <a:lnTo>
                    <a:pt x="834" y="683"/>
                  </a:lnTo>
                  <a:lnTo>
                    <a:pt x="829" y="687"/>
                  </a:lnTo>
                  <a:lnTo>
                    <a:pt x="824" y="692"/>
                  </a:lnTo>
                  <a:lnTo>
                    <a:pt x="820" y="694"/>
                  </a:lnTo>
                  <a:lnTo>
                    <a:pt x="817" y="697"/>
                  </a:lnTo>
                  <a:lnTo>
                    <a:pt x="813" y="699"/>
                  </a:lnTo>
                  <a:lnTo>
                    <a:pt x="809" y="703"/>
                  </a:lnTo>
                  <a:lnTo>
                    <a:pt x="805" y="705"/>
                  </a:lnTo>
                  <a:lnTo>
                    <a:pt x="802" y="708"/>
                  </a:lnTo>
                  <a:lnTo>
                    <a:pt x="797" y="711"/>
                  </a:lnTo>
                  <a:lnTo>
                    <a:pt x="793" y="715"/>
                  </a:lnTo>
                  <a:lnTo>
                    <a:pt x="787" y="718"/>
                  </a:lnTo>
                  <a:lnTo>
                    <a:pt x="782" y="721"/>
                  </a:lnTo>
                  <a:lnTo>
                    <a:pt x="776" y="725"/>
                  </a:lnTo>
                  <a:lnTo>
                    <a:pt x="772" y="728"/>
                  </a:lnTo>
                  <a:lnTo>
                    <a:pt x="765" y="731"/>
                  </a:lnTo>
                  <a:lnTo>
                    <a:pt x="760" y="734"/>
                  </a:lnTo>
                  <a:lnTo>
                    <a:pt x="754" y="738"/>
                  </a:lnTo>
                  <a:lnTo>
                    <a:pt x="748" y="741"/>
                  </a:lnTo>
                  <a:lnTo>
                    <a:pt x="741" y="744"/>
                  </a:lnTo>
                  <a:lnTo>
                    <a:pt x="735" y="748"/>
                  </a:lnTo>
                  <a:lnTo>
                    <a:pt x="727" y="751"/>
                  </a:lnTo>
                  <a:lnTo>
                    <a:pt x="720" y="754"/>
                  </a:lnTo>
                  <a:lnTo>
                    <a:pt x="713" y="757"/>
                  </a:lnTo>
                  <a:lnTo>
                    <a:pt x="705" y="761"/>
                  </a:lnTo>
                  <a:lnTo>
                    <a:pt x="697" y="764"/>
                  </a:lnTo>
                  <a:lnTo>
                    <a:pt x="690" y="767"/>
                  </a:lnTo>
                  <a:lnTo>
                    <a:pt x="681" y="771"/>
                  </a:lnTo>
                  <a:lnTo>
                    <a:pt x="673" y="774"/>
                  </a:lnTo>
                  <a:lnTo>
                    <a:pt x="664" y="777"/>
                  </a:lnTo>
                  <a:lnTo>
                    <a:pt x="656" y="781"/>
                  </a:lnTo>
                  <a:lnTo>
                    <a:pt x="647" y="783"/>
                  </a:lnTo>
                  <a:lnTo>
                    <a:pt x="637" y="786"/>
                  </a:lnTo>
                  <a:lnTo>
                    <a:pt x="628" y="788"/>
                  </a:lnTo>
                  <a:lnTo>
                    <a:pt x="618" y="792"/>
                  </a:lnTo>
                  <a:lnTo>
                    <a:pt x="609" y="794"/>
                  </a:lnTo>
                  <a:lnTo>
                    <a:pt x="599" y="796"/>
                  </a:lnTo>
                  <a:lnTo>
                    <a:pt x="588" y="798"/>
                  </a:lnTo>
                  <a:lnTo>
                    <a:pt x="578" y="801"/>
                  </a:lnTo>
                  <a:lnTo>
                    <a:pt x="567" y="803"/>
                  </a:lnTo>
                  <a:lnTo>
                    <a:pt x="556" y="806"/>
                  </a:lnTo>
                  <a:lnTo>
                    <a:pt x="545" y="807"/>
                  </a:lnTo>
                  <a:lnTo>
                    <a:pt x="534" y="809"/>
                  </a:lnTo>
                  <a:lnTo>
                    <a:pt x="522" y="810"/>
                  </a:lnTo>
                  <a:lnTo>
                    <a:pt x="510" y="811"/>
                  </a:lnTo>
                  <a:lnTo>
                    <a:pt x="498" y="813"/>
                  </a:lnTo>
                  <a:lnTo>
                    <a:pt x="486" y="815"/>
                  </a:lnTo>
                  <a:lnTo>
                    <a:pt x="474" y="816"/>
                  </a:lnTo>
                  <a:lnTo>
                    <a:pt x="460" y="817"/>
                  </a:lnTo>
                  <a:lnTo>
                    <a:pt x="447" y="817"/>
                  </a:lnTo>
                  <a:lnTo>
                    <a:pt x="435" y="818"/>
                  </a:lnTo>
                  <a:lnTo>
                    <a:pt x="421" y="818"/>
                  </a:lnTo>
                  <a:lnTo>
                    <a:pt x="409" y="818"/>
                  </a:lnTo>
                  <a:lnTo>
                    <a:pt x="396" y="818"/>
                  </a:lnTo>
                  <a:lnTo>
                    <a:pt x="384" y="818"/>
                  </a:lnTo>
                  <a:lnTo>
                    <a:pt x="372" y="817"/>
                  </a:lnTo>
                  <a:lnTo>
                    <a:pt x="360" y="816"/>
                  </a:lnTo>
                  <a:lnTo>
                    <a:pt x="349" y="815"/>
                  </a:lnTo>
                  <a:lnTo>
                    <a:pt x="338" y="815"/>
                  </a:lnTo>
                  <a:lnTo>
                    <a:pt x="326" y="812"/>
                  </a:lnTo>
                  <a:lnTo>
                    <a:pt x="316" y="811"/>
                  </a:lnTo>
                  <a:lnTo>
                    <a:pt x="305" y="810"/>
                  </a:lnTo>
                  <a:lnTo>
                    <a:pt x="295" y="809"/>
                  </a:lnTo>
                  <a:lnTo>
                    <a:pt x="285" y="807"/>
                  </a:lnTo>
                  <a:lnTo>
                    <a:pt x="275" y="806"/>
                  </a:lnTo>
                  <a:lnTo>
                    <a:pt x="265" y="803"/>
                  </a:lnTo>
                  <a:lnTo>
                    <a:pt x="256" y="801"/>
                  </a:lnTo>
                  <a:lnTo>
                    <a:pt x="247" y="798"/>
                  </a:lnTo>
                  <a:lnTo>
                    <a:pt x="238" y="796"/>
                  </a:lnTo>
                  <a:lnTo>
                    <a:pt x="229" y="793"/>
                  </a:lnTo>
                  <a:lnTo>
                    <a:pt x="220" y="792"/>
                  </a:lnTo>
                  <a:lnTo>
                    <a:pt x="213" y="788"/>
                  </a:lnTo>
                  <a:lnTo>
                    <a:pt x="204" y="785"/>
                  </a:lnTo>
                  <a:lnTo>
                    <a:pt x="196" y="783"/>
                  </a:lnTo>
                  <a:lnTo>
                    <a:pt x="189" y="779"/>
                  </a:lnTo>
                  <a:lnTo>
                    <a:pt x="181" y="776"/>
                  </a:lnTo>
                  <a:lnTo>
                    <a:pt x="174" y="773"/>
                  </a:lnTo>
                  <a:lnTo>
                    <a:pt x="168" y="770"/>
                  </a:lnTo>
                  <a:lnTo>
                    <a:pt x="161" y="766"/>
                  </a:lnTo>
                  <a:lnTo>
                    <a:pt x="154" y="762"/>
                  </a:lnTo>
                  <a:lnTo>
                    <a:pt x="148" y="759"/>
                  </a:lnTo>
                  <a:lnTo>
                    <a:pt x="142" y="755"/>
                  </a:lnTo>
                  <a:lnTo>
                    <a:pt x="137" y="752"/>
                  </a:lnTo>
                  <a:lnTo>
                    <a:pt x="130" y="748"/>
                  </a:lnTo>
                  <a:lnTo>
                    <a:pt x="125" y="743"/>
                  </a:lnTo>
                  <a:lnTo>
                    <a:pt x="119" y="739"/>
                  </a:lnTo>
                  <a:lnTo>
                    <a:pt x="115" y="736"/>
                  </a:lnTo>
                  <a:lnTo>
                    <a:pt x="109" y="731"/>
                  </a:lnTo>
                  <a:lnTo>
                    <a:pt x="104" y="727"/>
                  </a:lnTo>
                  <a:lnTo>
                    <a:pt x="100" y="722"/>
                  </a:lnTo>
                  <a:lnTo>
                    <a:pt x="96" y="718"/>
                  </a:lnTo>
                  <a:lnTo>
                    <a:pt x="91" y="714"/>
                  </a:lnTo>
                  <a:lnTo>
                    <a:pt x="87" y="709"/>
                  </a:lnTo>
                  <a:lnTo>
                    <a:pt x="83" y="705"/>
                  </a:lnTo>
                  <a:lnTo>
                    <a:pt x="80" y="700"/>
                  </a:lnTo>
                  <a:lnTo>
                    <a:pt x="77" y="696"/>
                  </a:lnTo>
                  <a:lnTo>
                    <a:pt x="73" y="692"/>
                  </a:lnTo>
                  <a:lnTo>
                    <a:pt x="70" y="687"/>
                  </a:lnTo>
                  <a:lnTo>
                    <a:pt x="68" y="683"/>
                  </a:lnTo>
                  <a:lnTo>
                    <a:pt x="64" y="678"/>
                  </a:lnTo>
                  <a:lnTo>
                    <a:pt x="62" y="674"/>
                  </a:lnTo>
                  <a:lnTo>
                    <a:pt x="60" y="669"/>
                  </a:lnTo>
                  <a:lnTo>
                    <a:pt x="58" y="664"/>
                  </a:lnTo>
                  <a:lnTo>
                    <a:pt x="56" y="660"/>
                  </a:lnTo>
                  <a:lnTo>
                    <a:pt x="53" y="655"/>
                  </a:lnTo>
                  <a:lnTo>
                    <a:pt x="52" y="651"/>
                  </a:lnTo>
                  <a:lnTo>
                    <a:pt x="51" y="647"/>
                  </a:lnTo>
                  <a:lnTo>
                    <a:pt x="49" y="641"/>
                  </a:lnTo>
                  <a:lnTo>
                    <a:pt x="48" y="637"/>
                  </a:lnTo>
                  <a:lnTo>
                    <a:pt x="47" y="632"/>
                  </a:lnTo>
                  <a:lnTo>
                    <a:pt x="46" y="629"/>
                  </a:lnTo>
                  <a:lnTo>
                    <a:pt x="45" y="623"/>
                  </a:lnTo>
                  <a:lnTo>
                    <a:pt x="44" y="620"/>
                  </a:lnTo>
                  <a:lnTo>
                    <a:pt x="44" y="616"/>
                  </a:lnTo>
                  <a:lnTo>
                    <a:pt x="44" y="611"/>
                  </a:lnTo>
                  <a:lnTo>
                    <a:pt x="44" y="610"/>
                  </a:lnTo>
                  <a:lnTo>
                    <a:pt x="44" y="609"/>
                  </a:lnTo>
                  <a:lnTo>
                    <a:pt x="43" y="606"/>
                  </a:lnTo>
                  <a:lnTo>
                    <a:pt x="44" y="603"/>
                  </a:lnTo>
                  <a:lnTo>
                    <a:pt x="44" y="598"/>
                  </a:lnTo>
                  <a:lnTo>
                    <a:pt x="45" y="593"/>
                  </a:lnTo>
                  <a:lnTo>
                    <a:pt x="45" y="589"/>
                  </a:lnTo>
                  <a:lnTo>
                    <a:pt x="46" y="585"/>
                  </a:lnTo>
                  <a:lnTo>
                    <a:pt x="47" y="581"/>
                  </a:lnTo>
                  <a:lnTo>
                    <a:pt x="48" y="576"/>
                  </a:lnTo>
                  <a:lnTo>
                    <a:pt x="49" y="571"/>
                  </a:lnTo>
                  <a:lnTo>
                    <a:pt x="51" y="566"/>
                  </a:lnTo>
                  <a:lnTo>
                    <a:pt x="52" y="563"/>
                  </a:lnTo>
                  <a:lnTo>
                    <a:pt x="52" y="560"/>
                  </a:lnTo>
                  <a:lnTo>
                    <a:pt x="53" y="557"/>
                  </a:lnTo>
                  <a:lnTo>
                    <a:pt x="56" y="554"/>
                  </a:lnTo>
                  <a:lnTo>
                    <a:pt x="57" y="550"/>
                  </a:lnTo>
                  <a:lnTo>
                    <a:pt x="58" y="547"/>
                  </a:lnTo>
                  <a:lnTo>
                    <a:pt x="59" y="543"/>
                  </a:lnTo>
                  <a:lnTo>
                    <a:pt x="60" y="539"/>
                  </a:lnTo>
                  <a:lnTo>
                    <a:pt x="62" y="535"/>
                  </a:lnTo>
                  <a:lnTo>
                    <a:pt x="63" y="531"/>
                  </a:lnTo>
                  <a:lnTo>
                    <a:pt x="66" y="527"/>
                  </a:lnTo>
                  <a:lnTo>
                    <a:pt x="67" y="524"/>
                  </a:lnTo>
                  <a:lnTo>
                    <a:pt x="69" y="518"/>
                  </a:lnTo>
                  <a:lnTo>
                    <a:pt x="70" y="514"/>
                  </a:lnTo>
                  <a:lnTo>
                    <a:pt x="72" y="508"/>
                  </a:lnTo>
                  <a:lnTo>
                    <a:pt x="74" y="504"/>
                  </a:lnTo>
                  <a:lnTo>
                    <a:pt x="75" y="498"/>
                  </a:lnTo>
                  <a:lnTo>
                    <a:pt x="79" y="494"/>
                  </a:lnTo>
                  <a:lnTo>
                    <a:pt x="81" y="488"/>
                  </a:lnTo>
                  <a:lnTo>
                    <a:pt x="83" y="483"/>
                  </a:lnTo>
                  <a:lnTo>
                    <a:pt x="83" y="483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566988" y="3143250"/>
              <a:ext cx="307975" cy="195262"/>
            </a:xfrm>
            <a:custGeom>
              <a:avLst/>
              <a:gdLst/>
              <a:ahLst/>
              <a:cxnLst>
                <a:cxn ang="0">
                  <a:pos x="131" y="247"/>
                </a:cxn>
                <a:cxn ang="0">
                  <a:pos x="386" y="42"/>
                </a:cxn>
                <a:cxn ang="0">
                  <a:pos x="383" y="40"/>
                </a:cxn>
                <a:cxn ang="0">
                  <a:pos x="376" y="36"/>
                </a:cxn>
                <a:cxn ang="0">
                  <a:pos x="369" y="33"/>
                </a:cxn>
                <a:cxn ang="0">
                  <a:pos x="363" y="31"/>
                </a:cxn>
                <a:cxn ang="0">
                  <a:pos x="357" y="27"/>
                </a:cxn>
                <a:cxn ang="0">
                  <a:pos x="350" y="24"/>
                </a:cxn>
                <a:cxn ang="0">
                  <a:pos x="341" y="22"/>
                </a:cxn>
                <a:cxn ang="0">
                  <a:pos x="333" y="19"/>
                </a:cxn>
                <a:cxn ang="0">
                  <a:pos x="323" y="16"/>
                </a:cxn>
                <a:cxn ang="0">
                  <a:pos x="312" y="13"/>
                </a:cxn>
                <a:cxn ang="0">
                  <a:pos x="301" y="10"/>
                </a:cxn>
                <a:cxn ang="0">
                  <a:pos x="289" y="8"/>
                </a:cxn>
                <a:cxn ang="0">
                  <a:pos x="277" y="6"/>
                </a:cxn>
                <a:cxn ang="0">
                  <a:pos x="262" y="3"/>
                </a:cxn>
                <a:cxn ang="0">
                  <a:pos x="248" y="2"/>
                </a:cxn>
                <a:cxn ang="0">
                  <a:pos x="235" y="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187" y="0"/>
                </a:cxn>
                <a:cxn ang="0">
                  <a:pos x="169" y="1"/>
                </a:cxn>
                <a:cxn ang="0">
                  <a:pos x="152" y="2"/>
                </a:cxn>
                <a:cxn ang="0">
                  <a:pos x="133" y="4"/>
                </a:cxn>
                <a:cxn ang="0">
                  <a:pos x="114" y="8"/>
                </a:cxn>
                <a:cxn ang="0">
                  <a:pos x="95" y="11"/>
                </a:cxn>
                <a:cxn ang="0">
                  <a:pos x="75" y="15"/>
                </a:cxn>
                <a:cxn ang="0">
                  <a:pos x="54" y="21"/>
                </a:cxn>
                <a:cxn ang="0">
                  <a:pos x="33" y="27"/>
                </a:cxn>
                <a:cxn ang="0">
                  <a:pos x="11" y="34"/>
                </a:cxn>
                <a:cxn ang="0">
                  <a:pos x="61" y="219"/>
                </a:cxn>
                <a:cxn ang="0">
                  <a:pos x="70" y="223"/>
                </a:cxn>
              </a:cxnLst>
              <a:rect l="0" t="0" r="r" b="b"/>
              <a:pathLst>
                <a:path w="387" h="247">
                  <a:moveTo>
                    <a:pt x="70" y="223"/>
                  </a:moveTo>
                  <a:lnTo>
                    <a:pt x="131" y="247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3" y="40"/>
                  </a:lnTo>
                  <a:lnTo>
                    <a:pt x="381" y="38"/>
                  </a:lnTo>
                  <a:lnTo>
                    <a:pt x="376" y="36"/>
                  </a:lnTo>
                  <a:lnTo>
                    <a:pt x="372" y="34"/>
                  </a:lnTo>
                  <a:lnTo>
                    <a:pt x="369" y="33"/>
                  </a:lnTo>
                  <a:lnTo>
                    <a:pt x="367" y="32"/>
                  </a:lnTo>
                  <a:lnTo>
                    <a:pt x="363" y="31"/>
                  </a:lnTo>
                  <a:lnTo>
                    <a:pt x="360" y="30"/>
                  </a:lnTo>
                  <a:lnTo>
                    <a:pt x="357" y="27"/>
                  </a:lnTo>
                  <a:lnTo>
                    <a:pt x="353" y="26"/>
                  </a:lnTo>
                  <a:lnTo>
                    <a:pt x="350" y="24"/>
                  </a:lnTo>
                  <a:lnTo>
                    <a:pt x="346" y="23"/>
                  </a:lnTo>
                  <a:lnTo>
                    <a:pt x="341" y="22"/>
                  </a:lnTo>
                  <a:lnTo>
                    <a:pt x="337" y="21"/>
                  </a:lnTo>
                  <a:lnTo>
                    <a:pt x="333" y="19"/>
                  </a:lnTo>
                  <a:lnTo>
                    <a:pt x="328" y="18"/>
                  </a:lnTo>
                  <a:lnTo>
                    <a:pt x="323" y="16"/>
                  </a:lnTo>
                  <a:lnTo>
                    <a:pt x="317" y="14"/>
                  </a:lnTo>
                  <a:lnTo>
                    <a:pt x="312" y="13"/>
                  </a:lnTo>
                  <a:lnTo>
                    <a:pt x="306" y="12"/>
                  </a:lnTo>
                  <a:lnTo>
                    <a:pt x="301" y="10"/>
                  </a:lnTo>
                  <a:lnTo>
                    <a:pt x="295" y="9"/>
                  </a:lnTo>
                  <a:lnTo>
                    <a:pt x="289" y="8"/>
                  </a:lnTo>
                  <a:lnTo>
                    <a:pt x="283" y="8"/>
                  </a:lnTo>
                  <a:lnTo>
                    <a:pt x="277" y="6"/>
                  </a:lnTo>
                  <a:lnTo>
                    <a:pt x="270" y="4"/>
                  </a:lnTo>
                  <a:lnTo>
                    <a:pt x="262" y="3"/>
                  </a:lnTo>
                  <a:lnTo>
                    <a:pt x="256" y="3"/>
                  </a:lnTo>
                  <a:lnTo>
                    <a:pt x="248" y="2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7" y="1"/>
                  </a:lnTo>
                  <a:lnTo>
                    <a:pt x="220" y="0"/>
                  </a:lnTo>
                  <a:lnTo>
                    <a:pt x="212" y="0"/>
                  </a:lnTo>
                  <a:lnTo>
                    <a:pt x="203" y="0"/>
                  </a:lnTo>
                  <a:lnTo>
                    <a:pt x="195" y="0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169" y="1"/>
                  </a:lnTo>
                  <a:lnTo>
                    <a:pt x="161" y="2"/>
                  </a:lnTo>
                  <a:lnTo>
                    <a:pt x="152" y="2"/>
                  </a:lnTo>
                  <a:lnTo>
                    <a:pt x="143" y="3"/>
                  </a:lnTo>
                  <a:lnTo>
                    <a:pt x="133" y="4"/>
                  </a:lnTo>
                  <a:lnTo>
                    <a:pt x="124" y="6"/>
                  </a:lnTo>
                  <a:lnTo>
                    <a:pt x="114" y="8"/>
                  </a:lnTo>
                  <a:lnTo>
                    <a:pt x="104" y="9"/>
                  </a:lnTo>
                  <a:lnTo>
                    <a:pt x="95" y="11"/>
                  </a:lnTo>
                  <a:lnTo>
                    <a:pt x="86" y="13"/>
                  </a:lnTo>
                  <a:lnTo>
                    <a:pt x="75" y="15"/>
                  </a:lnTo>
                  <a:lnTo>
                    <a:pt x="65" y="18"/>
                  </a:lnTo>
                  <a:lnTo>
                    <a:pt x="54" y="21"/>
                  </a:lnTo>
                  <a:lnTo>
                    <a:pt x="44" y="24"/>
                  </a:lnTo>
                  <a:lnTo>
                    <a:pt x="33" y="27"/>
                  </a:lnTo>
                  <a:lnTo>
                    <a:pt x="22" y="31"/>
                  </a:lnTo>
                  <a:lnTo>
                    <a:pt x="11" y="34"/>
                  </a:lnTo>
                  <a:lnTo>
                    <a:pt x="0" y="40"/>
                  </a:lnTo>
                  <a:lnTo>
                    <a:pt x="61" y="219"/>
                  </a:lnTo>
                  <a:lnTo>
                    <a:pt x="70" y="223"/>
                  </a:lnTo>
                  <a:lnTo>
                    <a:pt x="70" y="22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2581276" y="3378200"/>
              <a:ext cx="142875" cy="298450"/>
            </a:xfrm>
            <a:custGeom>
              <a:avLst/>
              <a:gdLst/>
              <a:ahLst/>
              <a:cxnLst>
                <a:cxn ang="0">
                  <a:pos x="179" y="337"/>
                </a:cxn>
                <a:cxn ang="0">
                  <a:pos x="176" y="337"/>
                </a:cxn>
                <a:cxn ang="0">
                  <a:pos x="171" y="339"/>
                </a:cxn>
                <a:cxn ang="0">
                  <a:pos x="162" y="341"/>
                </a:cxn>
                <a:cxn ang="0">
                  <a:pos x="152" y="344"/>
                </a:cxn>
                <a:cxn ang="0">
                  <a:pos x="146" y="347"/>
                </a:cxn>
                <a:cxn ang="0">
                  <a:pos x="140" y="348"/>
                </a:cxn>
                <a:cxn ang="0">
                  <a:pos x="133" y="350"/>
                </a:cxn>
                <a:cxn ang="0">
                  <a:pos x="126" y="352"/>
                </a:cxn>
                <a:cxn ang="0">
                  <a:pos x="118" y="354"/>
                </a:cxn>
                <a:cxn ang="0">
                  <a:pos x="111" y="357"/>
                </a:cxn>
                <a:cxn ang="0">
                  <a:pos x="103" y="359"/>
                </a:cxn>
                <a:cxn ang="0">
                  <a:pos x="95" y="361"/>
                </a:cxn>
                <a:cxn ang="0">
                  <a:pos x="88" y="363"/>
                </a:cxn>
                <a:cxn ang="0">
                  <a:pos x="79" y="364"/>
                </a:cxn>
                <a:cxn ang="0">
                  <a:pos x="71" y="366"/>
                </a:cxn>
                <a:cxn ang="0">
                  <a:pos x="63" y="369"/>
                </a:cxn>
                <a:cxn ang="0">
                  <a:pos x="56" y="370"/>
                </a:cxn>
                <a:cxn ang="0">
                  <a:pos x="49" y="371"/>
                </a:cxn>
                <a:cxn ang="0">
                  <a:pos x="42" y="372"/>
                </a:cxn>
                <a:cxn ang="0">
                  <a:pos x="35" y="373"/>
                </a:cxn>
                <a:cxn ang="0">
                  <a:pos x="28" y="373"/>
                </a:cxn>
                <a:cxn ang="0">
                  <a:pos x="23" y="374"/>
                </a:cxn>
                <a:cxn ang="0">
                  <a:pos x="12" y="374"/>
                </a:cxn>
                <a:cxn ang="0">
                  <a:pos x="4" y="372"/>
                </a:cxn>
                <a:cxn ang="0">
                  <a:pos x="0" y="369"/>
                </a:cxn>
                <a:cxn ang="0">
                  <a:pos x="1" y="368"/>
                </a:cxn>
                <a:cxn ang="0">
                  <a:pos x="6" y="363"/>
                </a:cxn>
                <a:cxn ang="0">
                  <a:pos x="13" y="355"/>
                </a:cxn>
                <a:cxn ang="0">
                  <a:pos x="23" y="347"/>
                </a:cxn>
                <a:cxn ang="0">
                  <a:pos x="28" y="340"/>
                </a:cxn>
                <a:cxn ang="0">
                  <a:pos x="33" y="333"/>
                </a:cxn>
                <a:cxn ang="0">
                  <a:pos x="38" y="327"/>
                </a:cxn>
                <a:cxn ang="0">
                  <a:pos x="44" y="319"/>
                </a:cxn>
                <a:cxn ang="0">
                  <a:pos x="49" y="310"/>
                </a:cxn>
                <a:cxn ang="0">
                  <a:pos x="55" y="303"/>
                </a:cxn>
                <a:cxn ang="0">
                  <a:pos x="60" y="294"/>
                </a:cxn>
                <a:cxn ang="0">
                  <a:pos x="65" y="285"/>
                </a:cxn>
                <a:cxn ang="0">
                  <a:pos x="69" y="274"/>
                </a:cxn>
                <a:cxn ang="0">
                  <a:pos x="72" y="263"/>
                </a:cxn>
                <a:cxn ang="0">
                  <a:pos x="76" y="252"/>
                </a:cxn>
                <a:cxn ang="0">
                  <a:pos x="78" y="241"/>
                </a:cxn>
                <a:cxn ang="0">
                  <a:pos x="79" y="229"/>
                </a:cxn>
                <a:cxn ang="0">
                  <a:pos x="81" y="216"/>
                </a:cxn>
                <a:cxn ang="0">
                  <a:pos x="81" y="203"/>
                </a:cxn>
                <a:cxn ang="0">
                  <a:pos x="80" y="191"/>
                </a:cxn>
                <a:cxn ang="0">
                  <a:pos x="78" y="176"/>
                </a:cxn>
                <a:cxn ang="0">
                  <a:pos x="73" y="162"/>
                </a:cxn>
                <a:cxn ang="0">
                  <a:pos x="69" y="148"/>
                </a:cxn>
                <a:cxn ang="0">
                  <a:pos x="63" y="133"/>
                </a:cxn>
                <a:cxn ang="0">
                  <a:pos x="56" y="117"/>
                </a:cxn>
                <a:cxn ang="0">
                  <a:pos x="47" y="102"/>
                </a:cxn>
                <a:cxn ang="0">
                  <a:pos x="37" y="86"/>
                </a:cxn>
                <a:cxn ang="0">
                  <a:pos x="25" y="71"/>
                </a:cxn>
                <a:cxn ang="0">
                  <a:pos x="52" y="0"/>
                </a:cxn>
                <a:cxn ang="0">
                  <a:pos x="62" y="1"/>
                </a:cxn>
                <a:cxn ang="0">
                  <a:pos x="68" y="2"/>
                </a:cxn>
              </a:cxnLst>
              <a:rect l="0" t="0" r="r" b="b"/>
              <a:pathLst>
                <a:path w="179" h="374">
                  <a:moveTo>
                    <a:pt x="68" y="2"/>
                  </a:moveTo>
                  <a:lnTo>
                    <a:pt x="179" y="337"/>
                  </a:lnTo>
                  <a:lnTo>
                    <a:pt x="178" y="337"/>
                  </a:lnTo>
                  <a:lnTo>
                    <a:pt x="176" y="337"/>
                  </a:lnTo>
                  <a:lnTo>
                    <a:pt x="174" y="337"/>
                  </a:lnTo>
                  <a:lnTo>
                    <a:pt x="171" y="339"/>
                  </a:lnTo>
                  <a:lnTo>
                    <a:pt x="167" y="339"/>
                  </a:lnTo>
                  <a:lnTo>
                    <a:pt x="162" y="341"/>
                  </a:lnTo>
                  <a:lnTo>
                    <a:pt x="158" y="342"/>
                  </a:lnTo>
                  <a:lnTo>
                    <a:pt x="152" y="344"/>
                  </a:lnTo>
                  <a:lnTo>
                    <a:pt x="149" y="346"/>
                  </a:lnTo>
                  <a:lnTo>
                    <a:pt x="146" y="347"/>
                  </a:lnTo>
                  <a:lnTo>
                    <a:pt x="142" y="347"/>
                  </a:lnTo>
                  <a:lnTo>
                    <a:pt x="140" y="348"/>
                  </a:lnTo>
                  <a:lnTo>
                    <a:pt x="136" y="349"/>
                  </a:lnTo>
                  <a:lnTo>
                    <a:pt x="133" y="350"/>
                  </a:lnTo>
                  <a:lnTo>
                    <a:pt x="129" y="351"/>
                  </a:lnTo>
                  <a:lnTo>
                    <a:pt x="126" y="352"/>
                  </a:lnTo>
                  <a:lnTo>
                    <a:pt x="122" y="353"/>
                  </a:lnTo>
                  <a:lnTo>
                    <a:pt x="118" y="354"/>
                  </a:lnTo>
                  <a:lnTo>
                    <a:pt x="114" y="355"/>
                  </a:lnTo>
                  <a:lnTo>
                    <a:pt x="111" y="357"/>
                  </a:lnTo>
                  <a:lnTo>
                    <a:pt x="106" y="358"/>
                  </a:lnTo>
                  <a:lnTo>
                    <a:pt x="103" y="359"/>
                  </a:lnTo>
                  <a:lnTo>
                    <a:pt x="99" y="360"/>
                  </a:lnTo>
                  <a:lnTo>
                    <a:pt x="95" y="361"/>
                  </a:lnTo>
                  <a:lnTo>
                    <a:pt x="91" y="362"/>
                  </a:lnTo>
                  <a:lnTo>
                    <a:pt x="88" y="363"/>
                  </a:lnTo>
                  <a:lnTo>
                    <a:pt x="83" y="363"/>
                  </a:lnTo>
                  <a:lnTo>
                    <a:pt x="79" y="364"/>
                  </a:lnTo>
                  <a:lnTo>
                    <a:pt x="76" y="365"/>
                  </a:lnTo>
                  <a:lnTo>
                    <a:pt x="71" y="366"/>
                  </a:lnTo>
                  <a:lnTo>
                    <a:pt x="67" y="368"/>
                  </a:lnTo>
                  <a:lnTo>
                    <a:pt x="63" y="369"/>
                  </a:lnTo>
                  <a:lnTo>
                    <a:pt x="60" y="369"/>
                  </a:lnTo>
                  <a:lnTo>
                    <a:pt x="56" y="370"/>
                  </a:lnTo>
                  <a:lnTo>
                    <a:pt x="52" y="370"/>
                  </a:lnTo>
                  <a:lnTo>
                    <a:pt x="49" y="371"/>
                  </a:lnTo>
                  <a:lnTo>
                    <a:pt x="45" y="371"/>
                  </a:lnTo>
                  <a:lnTo>
                    <a:pt x="42" y="372"/>
                  </a:lnTo>
                  <a:lnTo>
                    <a:pt x="38" y="372"/>
                  </a:lnTo>
                  <a:lnTo>
                    <a:pt x="35" y="373"/>
                  </a:lnTo>
                  <a:lnTo>
                    <a:pt x="32" y="373"/>
                  </a:lnTo>
                  <a:lnTo>
                    <a:pt x="28" y="373"/>
                  </a:lnTo>
                  <a:lnTo>
                    <a:pt x="25" y="373"/>
                  </a:lnTo>
                  <a:lnTo>
                    <a:pt x="23" y="374"/>
                  </a:lnTo>
                  <a:lnTo>
                    <a:pt x="16" y="374"/>
                  </a:lnTo>
                  <a:lnTo>
                    <a:pt x="12" y="374"/>
                  </a:lnTo>
                  <a:lnTo>
                    <a:pt x="8" y="373"/>
                  </a:lnTo>
                  <a:lnTo>
                    <a:pt x="4" y="372"/>
                  </a:lnTo>
                  <a:lnTo>
                    <a:pt x="1" y="371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68"/>
                  </a:lnTo>
                  <a:lnTo>
                    <a:pt x="3" y="365"/>
                  </a:lnTo>
                  <a:lnTo>
                    <a:pt x="6" y="363"/>
                  </a:lnTo>
                  <a:lnTo>
                    <a:pt x="9" y="359"/>
                  </a:lnTo>
                  <a:lnTo>
                    <a:pt x="13" y="355"/>
                  </a:lnTo>
                  <a:lnTo>
                    <a:pt x="17" y="351"/>
                  </a:lnTo>
                  <a:lnTo>
                    <a:pt x="23" y="347"/>
                  </a:lnTo>
                  <a:lnTo>
                    <a:pt x="25" y="343"/>
                  </a:lnTo>
                  <a:lnTo>
                    <a:pt x="28" y="340"/>
                  </a:lnTo>
                  <a:lnTo>
                    <a:pt x="31" y="337"/>
                  </a:lnTo>
                  <a:lnTo>
                    <a:pt x="33" y="333"/>
                  </a:lnTo>
                  <a:lnTo>
                    <a:pt x="35" y="330"/>
                  </a:lnTo>
                  <a:lnTo>
                    <a:pt x="38" y="327"/>
                  </a:lnTo>
                  <a:lnTo>
                    <a:pt x="40" y="322"/>
                  </a:lnTo>
                  <a:lnTo>
                    <a:pt x="44" y="319"/>
                  </a:lnTo>
                  <a:lnTo>
                    <a:pt x="46" y="315"/>
                  </a:lnTo>
                  <a:lnTo>
                    <a:pt x="49" y="310"/>
                  </a:lnTo>
                  <a:lnTo>
                    <a:pt x="51" y="307"/>
                  </a:lnTo>
                  <a:lnTo>
                    <a:pt x="55" y="303"/>
                  </a:lnTo>
                  <a:lnTo>
                    <a:pt x="57" y="298"/>
                  </a:lnTo>
                  <a:lnTo>
                    <a:pt x="60" y="294"/>
                  </a:lnTo>
                  <a:lnTo>
                    <a:pt x="62" y="290"/>
                  </a:lnTo>
                  <a:lnTo>
                    <a:pt x="65" y="285"/>
                  </a:lnTo>
                  <a:lnTo>
                    <a:pt x="67" y="280"/>
                  </a:lnTo>
                  <a:lnTo>
                    <a:pt x="69" y="274"/>
                  </a:lnTo>
                  <a:lnTo>
                    <a:pt x="70" y="269"/>
                  </a:lnTo>
                  <a:lnTo>
                    <a:pt x="72" y="263"/>
                  </a:lnTo>
                  <a:lnTo>
                    <a:pt x="73" y="258"/>
                  </a:lnTo>
                  <a:lnTo>
                    <a:pt x="76" y="252"/>
                  </a:lnTo>
                  <a:lnTo>
                    <a:pt x="77" y="247"/>
                  </a:lnTo>
                  <a:lnTo>
                    <a:pt x="78" y="241"/>
                  </a:lnTo>
                  <a:lnTo>
                    <a:pt x="78" y="235"/>
                  </a:lnTo>
                  <a:lnTo>
                    <a:pt x="79" y="229"/>
                  </a:lnTo>
                  <a:lnTo>
                    <a:pt x="80" y="223"/>
                  </a:lnTo>
                  <a:lnTo>
                    <a:pt x="81" y="216"/>
                  </a:lnTo>
                  <a:lnTo>
                    <a:pt x="81" y="209"/>
                  </a:lnTo>
                  <a:lnTo>
                    <a:pt x="81" y="203"/>
                  </a:lnTo>
                  <a:lnTo>
                    <a:pt x="80" y="196"/>
                  </a:lnTo>
                  <a:lnTo>
                    <a:pt x="80" y="191"/>
                  </a:lnTo>
                  <a:lnTo>
                    <a:pt x="78" y="183"/>
                  </a:lnTo>
                  <a:lnTo>
                    <a:pt x="78" y="176"/>
                  </a:lnTo>
                  <a:lnTo>
                    <a:pt x="76" y="169"/>
                  </a:lnTo>
                  <a:lnTo>
                    <a:pt x="73" y="162"/>
                  </a:lnTo>
                  <a:lnTo>
                    <a:pt x="71" y="154"/>
                  </a:lnTo>
                  <a:lnTo>
                    <a:pt x="69" y="148"/>
                  </a:lnTo>
                  <a:lnTo>
                    <a:pt x="67" y="140"/>
                  </a:lnTo>
                  <a:lnTo>
                    <a:pt x="63" y="133"/>
                  </a:lnTo>
                  <a:lnTo>
                    <a:pt x="60" y="125"/>
                  </a:lnTo>
                  <a:lnTo>
                    <a:pt x="56" y="117"/>
                  </a:lnTo>
                  <a:lnTo>
                    <a:pt x="51" y="109"/>
                  </a:lnTo>
                  <a:lnTo>
                    <a:pt x="47" y="102"/>
                  </a:lnTo>
                  <a:lnTo>
                    <a:pt x="42" y="94"/>
                  </a:lnTo>
                  <a:lnTo>
                    <a:pt x="37" y="86"/>
                  </a:lnTo>
                  <a:lnTo>
                    <a:pt x="31" y="79"/>
                  </a:lnTo>
                  <a:lnTo>
                    <a:pt x="25" y="7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600326" y="3324225"/>
              <a:ext cx="77788" cy="101600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9" y="20"/>
                </a:cxn>
                <a:cxn ang="0">
                  <a:pos x="10" y="29"/>
                </a:cxn>
                <a:cxn ang="0">
                  <a:pos x="11" y="36"/>
                </a:cxn>
                <a:cxn ang="0">
                  <a:pos x="11" y="43"/>
                </a:cxn>
                <a:cxn ang="0">
                  <a:pos x="12" y="52"/>
                </a:cxn>
                <a:cxn ang="0">
                  <a:pos x="13" y="62"/>
                </a:cxn>
                <a:cxn ang="0">
                  <a:pos x="13" y="71"/>
                </a:cxn>
                <a:cxn ang="0">
                  <a:pos x="12" y="81"/>
                </a:cxn>
                <a:cxn ang="0">
                  <a:pos x="11" y="90"/>
                </a:cxn>
                <a:cxn ang="0">
                  <a:pos x="10" y="99"/>
                </a:cxn>
                <a:cxn ang="0">
                  <a:pos x="8" y="108"/>
                </a:cxn>
                <a:cxn ang="0">
                  <a:pos x="5" y="117"/>
                </a:cxn>
                <a:cxn ang="0">
                  <a:pos x="2" y="125"/>
                </a:cxn>
                <a:cxn ang="0">
                  <a:pos x="1" y="128"/>
                </a:cxn>
                <a:cxn ang="0">
                  <a:pos x="7" y="127"/>
                </a:cxn>
                <a:cxn ang="0">
                  <a:pos x="12" y="126"/>
                </a:cxn>
                <a:cxn ang="0">
                  <a:pos x="20" y="125"/>
                </a:cxn>
                <a:cxn ang="0">
                  <a:pos x="27" y="122"/>
                </a:cxn>
                <a:cxn ang="0">
                  <a:pos x="37" y="119"/>
                </a:cxn>
                <a:cxn ang="0">
                  <a:pos x="47" y="116"/>
                </a:cxn>
                <a:cxn ang="0">
                  <a:pos x="57" y="112"/>
                </a:cxn>
                <a:cxn ang="0">
                  <a:pos x="65" y="108"/>
                </a:cxn>
                <a:cxn ang="0">
                  <a:pos x="73" y="103"/>
                </a:cxn>
                <a:cxn ang="0">
                  <a:pos x="82" y="96"/>
                </a:cxn>
                <a:cxn ang="0">
                  <a:pos x="89" y="89"/>
                </a:cxn>
                <a:cxn ang="0">
                  <a:pos x="93" y="83"/>
                </a:cxn>
                <a:cxn ang="0">
                  <a:pos x="96" y="74"/>
                </a:cxn>
                <a:cxn ang="0">
                  <a:pos x="98" y="65"/>
                </a:cxn>
                <a:cxn ang="0">
                  <a:pos x="98" y="60"/>
                </a:cxn>
                <a:cxn ang="0">
                  <a:pos x="96" y="54"/>
                </a:cxn>
                <a:cxn ang="0">
                  <a:pos x="94" y="44"/>
                </a:cxn>
                <a:cxn ang="0">
                  <a:pos x="91" y="33"/>
                </a:cxn>
                <a:cxn ang="0">
                  <a:pos x="87" y="25"/>
                </a:cxn>
                <a:cxn ang="0">
                  <a:pos x="82" y="18"/>
                </a:cxn>
                <a:cxn ang="0">
                  <a:pos x="77" y="13"/>
                </a:cxn>
                <a:cxn ang="0">
                  <a:pos x="71" y="8"/>
                </a:cxn>
                <a:cxn ang="0">
                  <a:pos x="64" y="5"/>
                </a:cxn>
                <a:cxn ang="0">
                  <a:pos x="55" y="2"/>
                </a:cxn>
                <a:cxn ang="0">
                  <a:pos x="45" y="0"/>
                </a:cxn>
                <a:cxn ang="0">
                  <a:pos x="36" y="2"/>
                </a:cxn>
                <a:cxn ang="0">
                  <a:pos x="31" y="2"/>
                </a:cxn>
                <a:cxn ang="0">
                  <a:pos x="8" y="14"/>
                </a:cxn>
              </a:cxnLst>
              <a:rect l="0" t="0" r="r" b="b"/>
              <a:pathLst>
                <a:path w="98" h="129">
                  <a:moveTo>
                    <a:pt x="8" y="14"/>
                  </a:moveTo>
                  <a:lnTo>
                    <a:pt x="8" y="14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1" y="36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2" y="48"/>
                  </a:lnTo>
                  <a:lnTo>
                    <a:pt x="12" y="52"/>
                  </a:lnTo>
                  <a:lnTo>
                    <a:pt x="13" y="58"/>
                  </a:lnTo>
                  <a:lnTo>
                    <a:pt x="13" y="62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1" y="90"/>
                  </a:lnTo>
                  <a:lnTo>
                    <a:pt x="11" y="95"/>
                  </a:lnTo>
                  <a:lnTo>
                    <a:pt x="10" y="99"/>
                  </a:lnTo>
                  <a:lnTo>
                    <a:pt x="9" y="104"/>
                  </a:lnTo>
                  <a:lnTo>
                    <a:pt x="8" y="108"/>
                  </a:lnTo>
                  <a:lnTo>
                    <a:pt x="8" y="114"/>
                  </a:lnTo>
                  <a:lnTo>
                    <a:pt x="5" y="117"/>
                  </a:lnTo>
                  <a:lnTo>
                    <a:pt x="3" y="121"/>
                  </a:lnTo>
                  <a:lnTo>
                    <a:pt x="2" y="125"/>
                  </a:lnTo>
                  <a:lnTo>
                    <a:pt x="0" y="129"/>
                  </a:lnTo>
                  <a:lnTo>
                    <a:pt x="1" y="128"/>
                  </a:lnTo>
                  <a:lnTo>
                    <a:pt x="4" y="128"/>
                  </a:lnTo>
                  <a:lnTo>
                    <a:pt x="7" y="127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6" y="126"/>
                  </a:lnTo>
                  <a:lnTo>
                    <a:pt x="20" y="125"/>
                  </a:lnTo>
                  <a:lnTo>
                    <a:pt x="24" y="123"/>
                  </a:lnTo>
                  <a:lnTo>
                    <a:pt x="27" y="122"/>
                  </a:lnTo>
                  <a:lnTo>
                    <a:pt x="33" y="121"/>
                  </a:lnTo>
                  <a:lnTo>
                    <a:pt x="37" y="119"/>
                  </a:lnTo>
                  <a:lnTo>
                    <a:pt x="43" y="118"/>
                  </a:lnTo>
                  <a:lnTo>
                    <a:pt x="47" y="116"/>
                  </a:lnTo>
                  <a:lnTo>
                    <a:pt x="53" y="115"/>
                  </a:lnTo>
                  <a:lnTo>
                    <a:pt x="57" y="112"/>
                  </a:lnTo>
                  <a:lnTo>
                    <a:pt x="60" y="110"/>
                  </a:lnTo>
                  <a:lnTo>
                    <a:pt x="65" y="108"/>
                  </a:lnTo>
                  <a:lnTo>
                    <a:pt x="70" y="106"/>
                  </a:lnTo>
                  <a:lnTo>
                    <a:pt x="73" y="103"/>
                  </a:lnTo>
                  <a:lnTo>
                    <a:pt x="78" y="99"/>
                  </a:lnTo>
                  <a:lnTo>
                    <a:pt x="82" y="96"/>
                  </a:lnTo>
                  <a:lnTo>
                    <a:pt x="86" y="94"/>
                  </a:lnTo>
                  <a:lnTo>
                    <a:pt x="89" y="89"/>
                  </a:lnTo>
                  <a:lnTo>
                    <a:pt x="91" y="86"/>
                  </a:lnTo>
                  <a:lnTo>
                    <a:pt x="93" y="83"/>
                  </a:lnTo>
                  <a:lnTo>
                    <a:pt x="95" y="78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1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6" y="54"/>
                  </a:lnTo>
                  <a:lnTo>
                    <a:pt x="96" y="50"/>
                  </a:lnTo>
                  <a:lnTo>
                    <a:pt x="94" y="44"/>
                  </a:lnTo>
                  <a:lnTo>
                    <a:pt x="93" y="39"/>
                  </a:lnTo>
                  <a:lnTo>
                    <a:pt x="91" y="33"/>
                  </a:lnTo>
                  <a:lnTo>
                    <a:pt x="89" y="28"/>
                  </a:lnTo>
                  <a:lnTo>
                    <a:pt x="87" y="25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7" y="13"/>
                  </a:lnTo>
                  <a:lnTo>
                    <a:pt x="75" y="10"/>
                  </a:lnTo>
                  <a:lnTo>
                    <a:pt x="71" y="8"/>
                  </a:lnTo>
                  <a:lnTo>
                    <a:pt x="68" y="7"/>
                  </a:lnTo>
                  <a:lnTo>
                    <a:pt x="64" y="5"/>
                  </a:lnTo>
                  <a:lnTo>
                    <a:pt x="59" y="3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7" y="3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185988" y="3303588"/>
              <a:ext cx="127000" cy="77787"/>
            </a:xfrm>
            <a:custGeom>
              <a:avLst/>
              <a:gdLst/>
              <a:ahLst/>
              <a:cxnLst>
                <a:cxn ang="0">
                  <a:pos x="160" y="30"/>
                </a:cxn>
                <a:cxn ang="0">
                  <a:pos x="154" y="24"/>
                </a:cxn>
                <a:cxn ang="0">
                  <a:pos x="146" y="19"/>
                </a:cxn>
                <a:cxn ang="0">
                  <a:pos x="139" y="14"/>
                </a:cxn>
                <a:cxn ang="0">
                  <a:pos x="130" y="10"/>
                </a:cxn>
                <a:cxn ang="0">
                  <a:pos x="122" y="7"/>
                </a:cxn>
                <a:cxn ang="0">
                  <a:pos x="112" y="3"/>
                </a:cxn>
                <a:cxn ang="0">
                  <a:pos x="102" y="1"/>
                </a:cxn>
                <a:cxn ang="0">
                  <a:pos x="90" y="0"/>
                </a:cxn>
                <a:cxn ang="0">
                  <a:pos x="79" y="0"/>
                </a:cxn>
                <a:cxn ang="0">
                  <a:pos x="70" y="2"/>
                </a:cxn>
                <a:cxn ang="0">
                  <a:pos x="63" y="3"/>
                </a:cxn>
                <a:cxn ang="0">
                  <a:pos x="58" y="6"/>
                </a:cxn>
                <a:cxn ang="0">
                  <a:pos x="51" y="9"/>
                </a:cxn>
                <a:cxn ang="0">
                  <a:pos x="45" y="12"/>
                </a:cxn>
                <a:cxn ang="0">
                  <a:pos x="38" y="17"/>
                </a:cxn>
                <a:cxn ang="0">
                  <a:pos x="33" y="21"/>
                </a:cxn>
                <a:cxn ang="0">
                  <a:pos x="26" y="28"/>
                </a:cxn>
                <a:cxn ang="0">
                  <a:pos x="19" y="33"/>
                </a:cxn>
                <a:cxn ang="0">
                  <a:pos x="14" y="39"/>
                </a:cxn>
                <a:cxn ang="0">
                  <a:pos x="7" y="47"/>
                </a:cxn>
                <a:cxn ang="0">
                  <a:pos x="2" y="56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2" y="77"/>
                </a:cxn>
                <a:cxn ang="0">
                  <a:pos x="6" y="83"/>
                </a:cxn>
                <a:cxn ang="0">
                  <a:pos x="13" y="87"/>
                </a:cxn>
                <a:cxn ang="0">
                  <a:pos x="19" y="90"/>
                </a:cxn>
                <a:cxn ang="0">
                  <a:pos x="26" y="92"/>
                </a:cxn>
                <a:cxn ang="0">
                  <a:pos x="34" y="95"/>
                </a:cxn>
                <a:cxn ang="0">
                  <a:pos x="40" y="96"/>
                </a:cxn>
                <a:cxn ang="0">
                  <a:pos x="47" y="97"/>
                </a:cxn>
                <a:cxn ang="0">
                  <a:pos x="52" y="97"/>
                </a:cxn>
                <a:cxn ang="0">
                  <a:pos x="59" y="98"/>
                </a:cxn>
                <a:cxn ang="0">
                  <a:pos x="61" y="98"/>
                </a:cxn>
                <a:cxn ang="0">
                  <a:pos x="66" y="96"/>
                </a:cxn>
                <a:cxn ang="0">
                  <a:pos x="71" y="95"/>
                </a:cxn>
                <a:cxn ang="0">
                  <a:pos x="79" y="94"/>
                </a:cxn>
                <a:cxn ang="0">
                  <a:pos x="86" y="91"/>
                </a:cxn>
                <a:cxn ang="0">
                  <a:pos x="96" y="89"/>
                </a:cxn>
                <a:cxn ang="0">
                  <a:pos x="105" y="87"/>
                </a:cxn>
                <a:cxn ang="0">
                  <a:pos x="115" y="84"/>
                </a:cxn>
                <a:cxn ang="0">
                  <a:pos x="124" y="80"/>
                </a:cxn>
                <a:cxn ang="0">
                  <a:pos x="132" y="77"/>
                </a:cxn>
                <a:cxn ang="0">
                  <a:pos x="140" y="74"/>
                </a:cxn>
                <a:cxn ang="0">
                  <a:pos x="148" y="69"/>
                </a:cxn>
                <a:cxn ang="0">
                  <a:pos x="153" y="65"/>
                </a:cxn>
                <a:cxn ang="0">
                  <a:pos x="160" y="58"/>
                </a:cxn>
                <a:cxn ang="0">
                  <a:pos x="161" y="50"/>
                </a:cxn>
                <a:cxn ang="0">
                  <a:pos x="160" y="43"/>
                </a:cxn>
                <a:cxn ang="0">
                  <a:pos x="160" y="35"/>
                </a:cxn>
                <a:cxn ang="0">
                  <a:pos x="159" y="29"/>
                </a:cxn>
                <a:cxn ang="0">
                  <a:pos x="161" y="31"/>
                </a:cxn>
              </a:cxnLst>
              <a:rect l="0" t="0" r="r" b="b"/>
              <a:pathLst>
                <a:path w="161" h="98">
                  <a:moveTo>
                    <a:pt x="161" y="31"/>
                  </a:moveTo>
                  <a:lnTo>
                    <a:pt x="160" y="30"/>
                  </a:lnTo>
                  <a:lnTo>
                    <a:pt x="158" y="28"/>
                  </a:lnTo>
                  <a:lnTo>
                    <a:pt x="154" y="24"/>
                  </a:lnTo>
                  <a:lnTo>
                    <a:pt x="149" y="21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9" y="14"/>
                  </a:lnTo>
                  <a:lnTo>
                    <a:pt x="135" y="12"/>
                  </a:lnTo>
                  <a:lnTo>
                    <a:pt x="130" y="10"/>
                  </a:lnTo>
                  <a:lnTo>
                    <a:pt x="127" y="8"/>
                  </a:lnTo>
                  <a:lnTo>
                    <a:pt x="122" y="7"/>
                  </a:lnTo>
                  <a:lnTo>
                    <a:pt x="117" y="6"/>
                  </a:lnTo>
                  <a:lnTo>
                    <a:pt x="112" y="3"/>
                  </a:lnTo>
                  <a:lnTo>
                    <a:pt x="107" y="2"/>
                  </a:lnTo>
                  <a:lnTo>
                    <a:pt x="102" y="1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1" y="9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29" y="24"/>
                  </a:lnTo>
                  <a:lnTo>
                    <a:pt x="26" y="28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4" y="39"/>
                  </a:lnTo>
                  <a:lnTo>
                    <a:pt x="12" y="42"/>
                  </a:lnTo>
                  <a:lnTo>
                    <a:pt x="7" y="47"/>
                  </a:lnTo>
                  <a:lnTo>
                    <a:pt x="5" y="52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2" y="77"/>
                  </a:lnTo>
                  <a:lnTo>
                    <a:pt x="4" y="80"/>
                  </a:lnTo>
                  <a:lnTo>
                    <a:pt x="6" y="83"/>
                  </a:lnTo>
                  <a:lnTo>
                    <a:pt x="10" y="85"/>
                  </a:lnTo>
                  <a:lnTo>
                    <a:pt x="13" y="87"/>
                  </a:lnTo>
                  <a:lnTo>
                    <a:pt x="16" y="89"/>
                  </a:lnTo>
                  <a:lnTo>
                    <a:pt x="19" y="90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5" y="97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7"/>
                  </a:lnTo>
                  <a:lnTo>
                    <a:pt x="56" y="98"/>
                  </a:lnTo>
                  <a:lnTo>
                    <a:pt x="59" y="98"/>
                  </a:lnTo>
                  <a:lnTo>
                    <a:pt x="60" y="98"/>
                  </a:lnTo>
                  <a:lnTo>
                    <a:pt x="61" y="98"/>
                  </a:lnTo>
                  <a:lnTo>
                    <a:pt x="64" y="97"/>
                  </a:lnTo>
                  <a:lnTo>
                    <a:pt x="66" y="96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5" y="95"/>
                  </a:lnTo>
                  <a:lnTo>
                    <a:pt x="79" y="94"/>
                  </a:lnTo>
                  <a:lnTo>
                    <a:pt x="83" y="92"/>
                  </a:lnTo>
                  <a:lnTo>
                    <a:pt x="86" y="91"/>
                  </a:lnTo>
                  <a:lnTo>
                    <a:pt x="92" y="90"/>
                  </a:lnTo>
                  <a:lnTo>
                    <a:pt x="96" y="89"/>
                  </a:lnTo>
                  <a:lnTo>
                    <a:pt x="101" y="88"/>
                  </a:lnTo>
                  <a:lnTo>
                    <a:pt x="105" y="87"/>
                  </a:lnTo>
                  <a:lnTo>
                    <a:pt x="111" y="86"/>
                  </a:lnTo>
                  <a:lnTo>
                    <a:pt x="115" y="84"/>
                  </a:lnTo>
                  <a:lnTo>
                    <a:pt x="119" y="83"/>
                  </a:lnTo>
                  <a:lnTo>
                    <a:pt x="124" y="80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40" y="74"/>
                  </a:lnTo>
                  <a:lnTo>
                    <a:pt x="145" y="72"/>
                  </a:lnTo>
                  <a:lnTo>
                    <a:pt x="148" y="69"/>
                  </a:lnTo>
                  <a:lnTo>
                    <a:pt x="151" y="67"/>
                  </a:lnTo>
                  <a:lnTo>
                    <a:pt x="153" y="65"/>
                  </a:lnTo>
                  <a:lnTo>
                    <a:pt x="157" y="63"/>
                  </a:lnTo>
                  <a:lnTo>
                    <a:pt x="160" y="58"/>
                  </a:lnTo>
                  <a:lnTo>
                    <a:pt x="161" y="55"/>
                  </a:lnTo>
                  <a:lnTo>
                    <a:pt x="161" y="50"/>
                  </a:lnTo>
                  <a:lnTo>
                    <a:pt x="161" y="46"/>
                  </a:lnTo>
                  <a:lnTo>
                    <a:pt x="160" y="43"/>
                  </a:lnTo>
                  <a:lnTo>
                    <a:pt x="160" y="40"/>
                  </a:lnTo>
                  <a:lnTo>
                    <a:pt x="160" y="35"/>
                  </a:lnTo>
                  <a:lnTo>
                    <a:pt x="160" y="32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2217738" y="3513138"/>
              <a:ext cx="128588" cy="77787"/>
            </a:xfrm>
            <a:custGeom>
              <a:avLst/>
              <a:gdLst/>
              <a:ahLst/>
              <a:cxnLst>
                <a:cxn ang="0">
                  <a:pos x="160" y="28"/>
                </a:cxn>
                <a:cxn ang="0">
                  <a:pos x="155" y="23"/>
                </a:cxn>
                <a:cxn ang="0">
                  <a:pos x="147" y="17"/>
                </a:cxn>
                <a:cxn ang="0">
                  <a:pos x="140" y="13"/>
                </a:cxn>
                <a:cxn ang="0">
                  <a:pos x="132" y="10"/>
                </a:cxn>
                <a:cxn ang="0">
                  <a:pos x="123" y="6"/>
                </a:cxn>
                <a:cxn ang="0">
                  <a:pos x="113" y="3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80" y="0"/>
                </a:cxn>
                <a:cxn ang="0">
                  <a:pos x="72" y="2"/>
                </a:cxn>
                <a:cxn ang="0">
                  <a:pos x="65" y="3"/>
                </a:cxn>
                <a:cxn ang="0">
                  <a:pos x="58" y="5"/>
                </a:cxn>
                <a:cxn ang="0">
                  <a:pos x="52" y="9"/>
                </a:cxn>
                <a:cxn ang="0">
                  <a:pos x="46" y="12"/>
                </a:cxn>
                <a:cxn ang="0">
                  <a:pos x="40" y="16"/>
                </a:cxn>
                <a:cxn ang="0">
                  <a:pos x="34" y="21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6" y="38"/>
                </a:cxn>
                <a:cxn ang="0">
                  <a:pos x="9" y="46"/>
                </a:cxn>
                <a:cxn ang="0">
                  <a:pos x="4" y="56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3" y="78"/>
                </a:cxn>
                <a:cxn ang="0">
                  <a:pos x="7" y="82"/>
                </a:cxn>
                <a:cxn ang="0">
                  <a:pos x="13" y="87"/>
                </a:cxn>
                <a:cxn ang="0">
                  <a:pos x="20" y="90"/>
                </a:cxn>
                <a:cxn ang="0">
                  <a:pos x="27" y="93"/>
                </a:cxn>
                <a:cxn ang="0">
                  <a:pos x="34" y="94"/>
                </a:cxn>
                <a:cxn ang="0">
                  <a:pos x="41" y="96"/>
                </a:cxn>
                <a:cxn ang="0">
                  <a:pos x="47" y="97"/>
                </a:cxn>
                <a:cxn ang="0">
                  <a:pos x="53" y="97"/>
                </a:cxn>
                <a:cxn ang="0">
                  <a:pos x="58" y="99"/>
                </a:cxn>
                <a:cxn ang="0">
                  <a:pos x="61" y="99"/>
                </a:cxn>
                <a:cxn ang="0">
                  <a:pos x="66" y="96"/>
                </a:cxn>
                <a:cxn ang="0">
                  <a:pos x="72" y="95"/>
                </a:cxn>
                <a:cxn ang="0">
                  <a:pos x="79" y="94"/>
                </a:cxn>
                <a:cxn ang="0">
                  <a:pos x="87" y="92"/>
                </a:cxn>
                <a:cxn ang="0">
                  <a:pos x="97" y="90"/>
                </a:cxn>
                <a:cxn ang="0">
                  <a:pos x="107" y="88"/>
                </a:cxn>
                <a:cxn ang="0">
                  <a:pos x="116" y="84"/>
                </a:cxn>
                <a:cxn ang="0">
                  <a:pos x="124" y="81"/>
                </a:cxn>
                <a:cxn ang="0">
                  <a:pos x="133" y="78"/>
                </a:cxn>
                <a:cxn ang="0">
                  <a:pos x="142" y="73"/>
                </a:cxn>
                <a:cxn ang="0">
                  <a:pos x="150" y="70"/>
                </a:cxn>
                <a:cxn ang="0">
                  <a:pos x="155" y="66"/>
                </a:cxn>
                <a:cxn ang="0">
                  <a:pos x="160" y="59"/>
                </a:cxn>
                <a:cxn ang="0">
                  <a:pos x="162" y="50"/>
                </a:cxn>
                <a:cxn ang="0">
                  <a:pos x="160" y="43"/>
                </a:cxn>
                <a:cxn ang="0">
                  <a:pos x="160" y="35"/>
                </a:cxn>
                <a:cxn ang="0">
                  <a:pos x="159" y="28"/>
                </a:cxn>
                <a:cxn ang="0">
                  <a:pos x="163" y="29"/>
                </a:cxn>
              </a:cxnLst>
              <a:rect l="0" t="0" r="r" b="b"/>
              <a:pathLst>
                <a:path w="163" h="99">
                  <a:moveTo>
                    <a:pt x="163" y="29"/>
                  </a:moveTo>
                  <a:lnTo>
                    <a:pt x="160" y="28"/>
                  </a:lnTo>
                  <a:lnTo>
                    <a:pt x="159" y="26"/>
                  </a:lnTo>
                  <a:lnTo>
                    <a:pt x="155" y="23"/>
                  </a:lnTo>
                  <a:lnTo>
                    <a:pt x="151" y="21"/>
                  </a:lnTo>
                  <a:lnTo>
                    <a:pt x="147" y="17"/>
                  </a:lnTo>
                  <a:lnTo>
                    <a:pt x="144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2" y="10"/>
                  </a:lnTo>
                  <a:lnTo>
                    <a:pt x="128" y="7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3" y="3"/>
                  </a:lnTo>
                  <a:lnTo>
                    <a:pt x="109" y="2"/>
                  </a:lnTo>
                  <a:lnTo>
                    <a:pt x="103" y="1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2" y="2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5" y="7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46" y="12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4" y="29"/>
                  </a:lnTo>
                  <a:lnTo>
                    <a:pt x="21" y="33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3" y="41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3" y="78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0" y="85"/>
                  </a:lnTo>
                  <a:lnTo>
                    <a:pt x="13" y="87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3" y="92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8" y="95"/>
                  </a:lnTo>
                  <a:lnTo>
                    <a:pt x="41" y="96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51" y="97"/>
                  </a:lnTo>
                  <a:lnTo>
                    <a:pt x="53" y="97"/>
                  </a:lnTo>
                  <a:lnTo>
                    <a:pt x="55" y="99"/>
                  </a:lnTo>
                  <a:lnTo>
                    <a:pt x="58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4" y="97"/>
                  </a:lnTo>
                  <a:lnTo>
                    <a:pt x="66" y="96"/>
                  </a:lnTo>
                  <a:lnTo>
                    <a:pt x="69" y="96"/>
                  </a:lnTo>
                  <a:lnTo>
                    <a:pt x="72" y="95"/>
                  </a:lnTo>
                  <a:lnTo>
                    <a:pt x="76" y="95"/>
                  </a:lnTo>
                  <a:lnTo>
                    <a:pt x="79" y="94"/>
                  </a:lnTo>
                  <a:lnTo>
                    <a:pt x="84" y="93"/>
                  </a:lnTo>
                  <a:lnTo>
                    <a:pt x="87" y="92"/>
                  </a:lnTo>
                  <a:lnTo>
                    <a:pt x="92" y="91"/>
                  </a:lnTo>
                  <a:lnTo>
                    <a:pt x="97" y="90"/>
                  </a:lnTo>
                  <a:lnTo>
                    <a:pt x="101" y="89"/>
                  </a:lnTo>
                  <a:lnTo>
                    <a:pt x="107" y="88"/>
                  </a:lnTo>
                  <a:lnTo>
                    <a:pt x="111" y="87"/>
                  </a:lnTo>
                  <a:lnTo>
                    <a:pt x="116" y="84"/>
                  </a:lnTo>
                  <a:lnTo>
                    <a:pt x="120" y="83"/>
                  </a:lnTo>
                  <a:lnTo>
                    <a:pt x="124" y="81"/>
                  </a:lnTo>
                  <a:lnTo>
                    <a:pt x="130" y="80"/>
                  </a:lnTo>
                  <a:lnTo>
                    <a:pt x="133" y="78"/>
                  </a:lnTo>
                  <a:lnTo>
                    <a:pt x="137" y="76"/>
                  </a:lnTo>
                  <a:lnTo>
                    <a:pt x="142" y="73"/>
                  </a:lnTo>
                  <a:lnTo>
                    <a:pt x="146" y="72"/>
                  </a:lnTo>
                  <a:lnTo>
                    <a:pt x="150" y="70"/>
                  </a:lnTo>
                  <a:lnTo>
                    <a:pt x="153" y="68"/>
                  </a:lnTo>
                  <a:lnTo>
                    <a:pt x="155" y="66"/>
                  </a:lnTo>
                  <a:lnTo>
                    <a:pt x="157" y="63"/>
                  </a:lnTo>
                  <a:lnTo>
                    <a:pt x="160" y="59"/>
                  </a:lnTo>
                  <a:lnTo>
                    <a:pt x="163" y="55"/>
                  </a:lnTo>
                  <a:lnTo>
                    <a:pt x="162" y="50"/>
                  </a:lnTo>
                  <a:lnTo>
                    <a:pt x="162" y="46"/>
                  </a:lnTo>
                  <a:lnTo>
                    <a:pt x="160" y="43"/>
                  </a:lnTo>
                  <a:lnTo>
                    <a:pt x="160" y="39"/>
                  </a:lnTo>
                  <a:lnTo>
                    <a:pt x="160" y="35"/>
                  </a:lnTo>
                  <a:lnTo>
                    <a:pt x="160" y="32"/>
                  </a:lnTo>
                  <a:lnTo>
                    <a:pt x="159" y="28"/>
                  </a:lnTo>
                  <a:lnTo>
                    <a:pt x="163" y="29"/>
                  </a:lnTo>
                  <a:lnTo>
                    <a:pt x="163" y="29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049463" y="3587750"/>
              <a:ext cx="373063" cy="198437"/>
            </a:xfrm>
            <a:custGeom>
              <a:avLst/>
              <a:gdLst/>
              <a:ahLst/>
              <a:cxnLst>
                <a:cxn ang="0">
                  <a:pos x="469" y="222"/>
                </a:cxn>
                <a:cxn ang="0">
                  <a:pos x="450" y="228"/>
                </a:cxn>
                <a:cxn ang="0">
                  <a:pos x="432" y="233"/>
                </a:cxn>
                <a:cxn ang="0">
                  <a:pos x="412" y="237"/>
                </a:cxn>
                <a:cxn ang="0">
                  <a:pos x="393" y="242"/>
                </a:cxn>
                <a:cxn ang="0">
                  <a:pos x="374" y="244"/>
                </a:cxn>
                <a:cxn ang="0">
                  <a:pos x="354" y="246"/>
                </a:cxn>
                <a:cxn ang="0">
                  <a:pos x="334" y="248"/>
                </a:cxn>
                <a:cxn ang="0">
                  <a:pos x="314" y="249"/>
                </a:cxn>
                <a:cxn ang="0">
                  <a:pos x="294" y="249"/>
                </a:cxn>
                <a:cxn ang="0">
                  <a:pos x="274" y="251"/>
                </a:cxn>
                <a:cxn ang="0">
                  <a:pos x="254" y="249"/>
                </a:cxn>
                <a:cxn ang="0">
                  <a:pos x="235" y="249"/>
                </a:cxn>
                <a:cxn ang="0">
                  <a:pos x="216" y="247"/>
                </a:cxn>
                <a:cxn ang="0">
                  <a:pos x="197" y="246"/>
                </a:cxn>
                <a:cxn ang="0">
                  <a:pos x="180" y="245"/>
                </a:cxn>
                <a:cxn ang="0">
                  <a:pos x="162" y="243"/>
                </a:cxn>
                <a:cxn ang="0">
                  <a:pos x="143" y="241"/>
                </a:cxn>
                <a:cxn ang="0">
                  <a:pos x="127" y="237"/>
                </a:cxn>
                <a:cxn ang="0">
                  <a:pos x="112" y="235"/>
                </a:cxn>
                <a:cxn ang="0">
                  <a:pos x="97" y="233"/>
                </a:cxn>
                <a:cxn ang="0">
                  <a:pos x="82" y="230"/>
                </a:cxn>
                <a:cxn ang="0">
                  <a:pos x="69" y="228"/>
                </a:cxn>
                <a:cxn ang="0">
                  <a:pos x="57" y="224"/>
                </a:cxn>
                <a:cxn ang="0">
                  <a:pos x="46" y="223"/>
                </a:cxn>
                <a:cxn ang="0">
                  <a:pos x="35" y="220"/>
                </a:cxn>
                <a:cxn ang="0">
                  <a:pos x="26" y="218"/>
                </a:cxn>
                <a:cxn ang="0">
                  <a:pos x="17" y="215"/>
                </a:cxn>
                <a:cxn ang="0">
                  <a:pos x="12" y="214"/>
                </a:cxn>
                <a:cxn ang="0">
                  <a:pos x="6" y="213"/>
                </a:cxn>
                <a:cxn ang="0">
                  <a:pos x="2" y="212"/>
                </a:cxn>
                <a:cxn ang="0">
                  <a:pos x="0" y="211"/>
                </a:cxn>
                <a:cxn ang="0">
                  <a:pos x="250" y="0"/>
                </a:cxn>
                <a:cxn ang="0">
                  <a:pos x="260" y="1"/>
                </a:cxn>
                <a:cxn ang="0">
                  <a:pos x="269" y="1"/>
                </a:cxn>
                <a:cxn ang="0">
                  <a:pos x="279" y="2"/>
                </a:cxn>
                <a:cxn ang="0">
                  <a:pos x="290" y="2"/>
                </a:cxn>
                <a:cxn ang="0">
                  <a:pos x="300" y="2"/>
                </a:cxn>
                <a:cxn ang="0">
                  <a:pos x="310" y="3"/>
                </a:cxn>
                <a:cxn ang="0">
                  <a:pos x="320" y="3"/>
                </a:cxn>
                <a:cxn ang="0">
                  <a:pos x="325" y="5"/>
                </a:cxn>
              </a:cxnLst>
              <a:rect l="0" t="0" r="r" b="b"/>
              <a:pathLst>
                <a:path w="469" h="251">
                  <a:moveTo>
                    <a:pt x="325" y="5"/>
                  </a:moveTo>
                  <a:lnTo>
                    <a:pt x="469" y="222"/>
                  </a:lnTo>
                  <a:lnTo>
                    <a:pt x="459" y="224"/>
                  </a:lnTo>
                  <a:lnTo>
                    <a:pt x="450" y="228"/>
                  </a:lnTo>
                  <a:lnTo>
                    <a:pt x="441" y="230"/>
                  </a:lnTo>
                  <a:lnTo>
                    <a:pt x="432" y="233"/>
                  </a:lnTo>
                  <a:lnTo>
                    <a:pt x="422" y="235"/>
                  </a:lnTo>
                  <a:lnTo>
                    <a:pt x="412" y="237"/>
                  </a:lnTo>
                  <a:lnTo>
                    <a:pt x="402" y="239"/>
                  </a:lnTo>
                  <a:lnTo>
                    <a:pt x="393" y="242"/>
                  </a:lnTo>
                  <a:lnTo>
                    <a:pt x="382" y="242"/>
                  </a:lnTo>
                  <a:lnTo>
                    <a:pt x="374" y="244"/>
                  </a:lnTo>
                  <a:lnTo>
                    <a:pt x="364" y="245"/>
                  </a:lnTo>
                  <a:lnTo>
                    <a:pt x="354" y="246"/>
                  </a:lnTo>
                  <a:lnTo>
                    <a:pt x="344" y="247"/>
                  </a:lnTo>
                  <a:lnTo>
                    <a:pt x="334" y="248"/>
                  </a:lnTo>
                  <a:lnTo>
                    <a:pt x="324" y="248"/>
                  </a:lnTo>
                  <a:lnTo>
                    <a:pt x="314" y="249"/>
                  </a:lnTo>
                  <a:lnTo>
                    <a:pt x="303" y="249"/>
                  </a:lnTo>
                  <a:lnTo>
                    <a:pt x="294" y="249"/>
                  </a:lnTo>
                  <a:lnTo>
                    <a:pt x="284" y="249"/>
                  </a:lnTo>
                  <a:lnTo>
                    <a:pt x="274" y="251"/>
                  </a:lnTo>
                  <a:lnTo>
                    <a:pt x="264" y="249"/>
                  </a:lnTo>
                  <a:lnTo>
                    <a:pt x="254" y="249"/>
                  </a:lnTo>
                  <a:lnTo>
                    <a:pt x="245" y="249"/>
                  </a:lnTo>
                  <a:lnTo>
                    <a:pt x="235" y="249"/>
                  </a:lnTo>
                  <a:lnTo>
                    <a:pt x="226" y="248"/>
                  </a:lnTo>
                  <a:lnTo>
                    <a:pt x="216" y="247"/>
                  </a:lnTo>
                  <a:lnTo>
                    <a:pt x="207" y="247"/>
                  </a:lnTo>
                  <a:lnTo>
                    <a:pt x="197" y="246"/>
                  </a:lnTo>
                  <a:lnTo>
                    <a:pt x="188" y="245"/>
                  </a:lnTo>
                  <a:lnTo>
                    <a:pt x="180" y="245"/>
                  </a:lnTo>
                  <a:lnTo>
                    <a:pt x="170" y="244"/>
                  </a:lnTo>
                  <a:lnTo>
                    <a:pt x="162" y="243"/>
                  </a:lnTo>
                  <a:lnTo>
                    <a:pt x="152" y="242"/>
                  </a:lnTo>
                  <a:lnTo>
                    <a:pt x="143" y="241"/>
                  </a:lnTo>
                  <a:lnTo>
                    <a:pt x="136" y="239"/>
                  </a:lnTo>
                  <a:lnTo>
                    <a:pt x="127" y="237"/>
                  </a:lnTo>
                  <a:lnTo>
                    <a:pt x="119" y="236"/>
                  </a:lnTo>
                  <a:lnTo>
                    <a:pt x="112" y="235"/>
                  </a:lnTo>
                  <a:lnTo>
                    <a:pt x="104" y="234"/>
                  </a:lnTo>
                  <a:lnTo>
                    <a:pt x="97" y="233"/>
                  </a:lnTo>
                  <a:lnTo>
                    <a:pt x="90" y="232"/>
                  </a:lnTo>
                  <a:lnTo>
                    <a:pt x="82" y="230"/>
                  </a:lnTo>
                  <a:lnTo>
                    <a:pt x="75" y="229"/>
                  </a:lnTo>
                  <a:lnTo>
                    <a:pt x="69" y="228"/>
                  </a:lnTo>
                  <a:lnTo>
                    <a:pt x="62" y="226"/>
                  </a:lnTo>
                  <a:lnTo>
                    <a:pt x="57" y="224"/>
                  </a:lnTo>
                  <a:lnTo>
                    <a:pt x="50" y="224"/>
                  </a:lnTo>
                  <a:lnTo>
                    <a:pt x="46" y="223"/>
                  </a:lnTo>
                  <a:lnTo>
                    <a:pt x="39" y="221"/>
                  </a:lnTo>
                  <a:lnTo>
                    <a:pt x="35" y="220"/>
                  </a:lnTo>
                  <a:lnTo>
                    <a:pt x="29" y="219"/>
                  </a:lnTo>
                  <a:lnTo>
                    <a:pt x="26" y="218"/>
                  </a:lnTo>
                  <a:lnTo>
                    <a:pt x="20" y="217"/>
                  </a:lnTo>
                  <a:lnTo>
                    <a:pt x="17" y="215"/>
                  </a:lnTo>
                  <a:lnTo>
                    <a:pt x="14" y="214"/>
                  </a:lnTo>
                  <a:lnTo>
                    <a:pt x="12" y="214"/>
                  </a:lnTo>
                  <a:lnTo>
                    <a:pt x="8" y="213"/>
                  </a:lnTo>
                  <a:lnTo>
                    <a:pt x="6" y="213"/>
                  </a:lnTo>
                  <a:lnTo>
                    <a:pt x="4" y="212"/>
                  </a:lnTo>
                  <a:lnTo>
                    <a:pt x="2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5" y="1"/>
                  </a:lnTo>
                  <a:lnTo>
                    <a:pt x="260" y="1"/>
                  </a:lnTo>
                  <a:lnTo>
                    <a:pt x="265" y="1"/>
                  </a:lnTo>
                  <a:lnTo>
                    <a:pt x="269" y="1"/>
                  </a:lnTo>
                  <a:lnTo>
                    <a:pt x="275" y="2"/>
                  </a:lnTo>
                  <a:lnTo>
                    <a:pt x="279" y="2"/>
                  </a:lnTo>
                  <a:lnTo>
                    <a:pt x="285" y="2"/>
                  </a:lnTo>
                  <a:lnTo>
                    <a:pt x="290" y="2"/>
                  </a:lnTo>
                  <a:lnTo>
                    <a:pt x="295" y="2"/>
                  </a:lnTo>
                  <a:lnTo>
                    <a:pt x="300" y="2"/>
                  </a:lnTo>
                  <a:lnTo>
                    <a:pt x="305" y="3"/>
                  </a:lnTo>
                  <a:lnTo>
                    <a:pt x="310" y="3"/>
                  </a:lnTo>
                  <a:lnTo>
                    <a:pt x="314" y="3"/>
                  </a:lnTo>
                  <a:lnTo>
                    <a:pt x="320" y="3"/>
                  </a:lnTo>
                  <a:lnTo>
                    <a:pt x="325" y="5"/>
                  </a:lnTo>
                  <a:lnTo>
                    <a:pt x="325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173288" y="3352800"/>
              <a:ext cx="325438" cy="173037"/>
            </a:xfrm>
            <a:custGeom>
              <a:avLst/>
              <a:gdLst/>
              <a:ahLst/>
              <a:cxnLst>
                <a:cxn ang="0">
                  <a:pos x="410" y="23"/>
                </a:cxn>
                <a:cxn ang="0">
                  <a:pos x="395" y="17"/>
                </a:cxn>
                <a:cxn ang="0">
                  <a:pos x="380" y="13"/>
                </a:cxn>
                <a:cxn ang="0">
                  <a:pos x="365" y="9"/>
                </a:cxn>
                <a:cxn ang="0">
                  <a:pos x="349" y="6"/>
                </a:cxn>
                <a:cxn ang="0">
                  <a:pos x="334" y="3"/>
                </a:cxn>
                <a:cxn ang="0">
                  <a:pos x="317" y="2"/>
                </a:cxn>
                <a:cxn ang="0">
                  <a:pos x="300" y="0"/>
                </a:cxn>
                <a:cxn ang="0">
                  <a:pos x="283" y="0"/>
                </a:cxn>
                <a:cxn ang="0">
                  <a:pos x="266" y="0"/>
                </a:cxn>
                <a:cxn ang="0">
                  <a:pos x="249" y="0"/>
                </a:cxn>
                <a:cxn ang="0">
                  <a:pos x="232" y="0"/>
                </a:cxn>
                <a:cxn ang="0">
                  <a:pos x="215" y="2"/>
                </a:cxn>
                <a:cxn ang="0">
                  <a:pos x="199" y="3"/>
                </a:cxn>
                <a:cxn ang="0">
                  <a:pos x="181" y="4"/>
                </a:cxn>
                <a:cxn ang="0">
                  <a:pos x="165" y="6"/>
                </a:cxn>
                <a:cxn ang="0">
                  <a:pos x="150" y="10"/>
                </a:cxn>
                <a:cxn ang="0">
                  <a:pos x="133" y="11"/>
                </a:cxn>
                <a:cxn ang="0">
                  <a:pos x="119" y="14"/>
                </a:cxn>
                <a:cxn ang="0">
                  <a:pos x="103" y="16"/>
                </a:cxn>
                <a:cxn ang="0">
                  <a:pos x="90" y="20"/>
                </a:cxn>
                <a:cxn ang="0">
                  <a:pos x="77" y="22"/>
                </a:cxn>
                <a:cxn ang="0">
                  <a:pos x="65" y="24"/>
                </a:cxn>
                <a:cxn ang="0">
                  <a:pos x="53" y="27"/>
                </a:cxn>
                <a:cxn ang="0">
                  <a:pos x="43" y="29"/>
                </a:cxn>
                <a:cxn ang="0">
                  <a:pos x="33" y="32"/>
                </a:cxn>
                <a:cxn ang="0">
                  <a:pos x="25" y="34"/>
                </a:cxn>
                <a:cxn ang="0">
                  <a:pos x="17" y="36"/>
                </a:cxn>
                <a:cxn ang="0">
                  <a:pos x="11" y="38"/>
                </a:cxn>
                <a:cxn ang="0">
                  <a:pos x="3" y="40"/>
                </a:cxn>
                <a:cxn ang="0">
                  <a:pos x="0" y="42"/>
                </a:cxn>
                <a:cxn ang="0">
                  <a:pos x="119" y="215"/>
                </a:cxn>
                <a:cxn ang="0">
                  <a:pos x="128" y="215"/>
                </a:cxn>
                <a:cxn ang="0">
                  <a:pos x="136" y="215"/>
                </a:cxn>
                <a:cxn ang="0">
                  <a:pos x="145" y="215"/>
                </a:cxn>
                <a:cxn ang="0">
                  <a:pos x="154" y="215"/>
                </a:cxn>
                <a:cxn ang="0">
                  <a:pos x="163" y="215"/>
                </a:cxn>
                <a:cxn ang="0">
                  <a:pos x="173" y="214"/>
                </a:cxn>
                <a:cxn ang="0">
                  <a:pos x="181" y="214"/>
                </a:cxn>
                <a:cxn ang="0">
                  <a:pos x="186" y="214"/>
                </a:cxn>
              </a:cxnLst>
              <a:rect l="0" t="0" r="r" b="b"/>
              <a:pathLst>
                <a:path w="410" h="216">
                  <a:moveTo>
                    <a:pt x="186" y="214"/>
                  </a:moveTo>
                  <a:lnTo>
                    <a:pt x="410" y="23"/>
                  </a:lnTo>
                  <a:lnTo>
                    <a:pt x="402" y="20"/>
                  </a:lnTo>
                  <a:lnTo>
                    <a:pt x="395" y="17"/>
                  </a:lnTo>
                  <a:lnTo>
                    <a:pt x="388" y="15"/>
                  </a:lnTo>
                  <a:lnTo>
                    <a:pt x="380" y="13"/>
                  </a:lnTo>
                  <a:lnTo>
                    <a:pt x="372" y="11"/>
                  </a:lnTo>
                  <a:lnTo>
                    <a:pt x="365" y="9"/>
                  </a:lnTo>
                  <a:lnTo>
                    <a:pt x="357" y="7"/>
                  </a:lnTo>
                  <a:lnTo>
                    <a:pt x="349" y="6"/>
                  </a:lnTo>
                  <a:lnTo>
                    <a:pt x="342" y="4"/>
                  </a:lnTo>
                  <a:lnTo>
                    <a:pt x="334" y="3"/>
                  </a:lnTo>
                  <a:lnTo>
                    <a:pt x="325" y="2"/>
                  </a:lnTo>
                  <a:lnTo>
                    <a:pt x="317" y="2"/>
                  </a:lnTo>
                  <a:lnTo>
                    <a:pt x="309" y="1"/>
                  </a:lnTo>
                  <a:lnTo>
                    <a:pt x="300" y="0"/>
                  </a:lnTo>
                  <a:lnTo>
                    <a:pt x="292" y="0"/>
                  </a:lnTo>
                  <a:lnTo>
                    <a:pt x="283" y="0"/>
                  </a:lnTo>
                  <a:lnTo>
                    <a:pt x="275" y="0"/>
                  </a:lnTo>
                  <a:lnTo>
                    <a:pt x="266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4" y="1"/>
                  </a:lnTo>
                  <a:lnTo>
                    <a:pt x="215" y="2"/>
                  </a:lnTo>
                  <a:lnTo>
                    <a:pt x="207" y="2"/>
                  </a:lnTo>
                  <a:lnTo>
                    <a:pt x="199" y="3"/>
                  </a:lnTo>
                  <a:lnTo>
                    <a:pt x="190" y="3"/>
                  </a:lnTo>
                  <a:lnTo>
                    <a:pt x="181" y="4"/>
                  </a:lnTo>
                  <a:lnTo>
                    <a:pt x="174" y="5"/>
                  </a:lnTo>
                  <a:lnTo>
                    <a:pt x="165" y="6"/>
                  </a:lnTo>
                  <a:lnTo>
                    <a:pt x="157" y="7"/>
                  </a:lnTo>
                  <a:lnTo>
                    <a:pt x="150" y="10"/>
                  </a:lnTo>
                  <a:lnTo>
                    <a:pt x="142" y="10"/>
                  </a:lnTo>
                  <a:lnTo>
                    <a:pt x="133" y="11"/>
                  </a:lnTo>
                  <a:lnTo>
                    <a:pt x="125" y="12"/>
                  </a:lnTo>
                  <a:lnTo>
                    <a:pt x="119" y="14"/>
                  </a:lnTo>
                  <a:lnTo>
                    <a:pt x="111" y="15"/>
                  </a:lnTo>
                  <a:lnTo>
                    <a:pt x="103" y="16"/>
                  </a:lnTo>
                  <a:lnTo>
                    <a:pt x="97" y="17"/>
                  </a:lnTo>
                  <a:lnTo>
                    <a:pt x="90" y="20"/>
                  </a:lnTo>
                  <a:lnTo>
                    <a:pt x="84" y="21"/>
                  </a:lnTo>
                  <a:lnTo>
                    <a:pt x="77" y="22"/>
                  </a:lnTo>
                  <a:lnTo>
                    <a:pt x="71" y="23"/>
                  </a:lnTo>
                  <a:lnTo>
                    <a:pt x="65" y="24"/>
                  </a:lnTo>
                  <a:lnTo>
                    <a:pt x="59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3" y="29"/>
                  </a:lnTo>
                  <a:lnTo>
                    <a:pt x="38" y="31"/>
                  </a:lnTo>
                  <a:lnTo>
                    <a:pt x="33" y="32"/>
                  </a:lnTo>
                  <a:lnTo>
                    <a:pt x="29" y="33"/>
                  </a:lnTo>
                  <a:lnTo>
                    <a:pt x="25" y="34"/>
                  </a:lnTo>
                  <a:lnTo>
                    <a:pt x="20" y="35"/>
                  </a:lnTo>
                  <a:lnTo>
                    <a:pt x="17" y="36"/>
                  </a:lnTo>
                  <a:lnTo>
                    <a:pt x="14" y="37"/>
                  </a:lnTo>
                  <a:lnTo>
                    <a:pt x="11" y="38"/>
                  </a:lnTo>
                  <a:lnTo>
                    <a:pt x="6" y="39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14" y="216"/>
                  </a:lnTo>
                  <a:lnTo>
                    <a:pt x="119" y="215"/>
                  </a:lnTo>
                  <a:lnTo>
                    <a:pt x="123" y="215"/>
                  </a:lnTo>
                  <a:lnTo>
                    <a:pt x="128" y="215"/>
                  </a:lnTo>
                  <a:lnTo>
                    <a:pt x="132" y="215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45" y="215"/>
                  </a:lnTo>
                  <a:lnTo>
                    <a:pt x="151" y="215"/>
                  </a:lnTo>
                  <a:lnTo>
                    <a:pt x="154" y="215"/>
                  </a:lnTo>
                  <a:lnTo>
                    <a:pt x="158" y="215"/>
                  </a:lnTo>
                  <a:lnTo>
                    <a:pt x="163" y="215"/>
                  </a:lnTo>
                  <a:lnTo>
                    <a:pt x="168" y="215"/>
                  </a:lnTo>
                  <a:lnTo>
                    <a:pt x="173" y="214"/>
                  </a:lnTo>
                  <a:lnTo>
                    <a:pt x="177" y="214"/>
                  </a:lnTo>
                  <a:lnTo>
                    <a:pt x="181" y="214"/>
                  </a:lnTo>
                  <a:lnTo>
                    <a:pt x="186" y="214"/>
                  </a:lnTo>
                  <a:lnTo>
                    <a:pt x="186" y="21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589213" y="3289300"/>
              <a:ext cx="131763" cy="18097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9" y="5"/>
                </a:cxn>
                <a:cxn ang="0">
                  <a:pos x="19" y="3"/>
                </a:cxn>
                <a:cxn ang="0">
                  <a:pos x="31" y="1"/>
                </a:cxn>
                <a:cxn ang="0">
                  <a:pos x="47" y="0"/>
                </a:cxn>
                <a:cxn ang="0">
                  <a:pos x="63" y="0"/>
                </a:cxn>
                <a:cxn ang="0">
                  <a:pos x="80" y="2"/>
                </a:cxn>
                <a:cxn ang="0">
                  <a:pos x="90" y="4"/>
                </a:cxn>
                <a:cxn ang="0">
                  <a:pos x="99" y="6"/>
                </a:cxn>
                <a:cxn ang="0">
                  <a:pos x="108" y="10"/>
                </a:cxn>
                <a:cxn ang="0">
                  <a:pos x="118" y="14"/>
                </a:cxn>
                <a:cxn ang="0">
                  <a:pos x="128" y="18"/>
                </a:cxn>
                <a:cxn ang="0">
                  <a:pos x="138" y="25"/>
                </a:cxn>
                <a:cxn ang="0">
                  <a:pos x="144" y="30"/>
                </a:cxn>
                <a:cxn ang="0">
                  <a:pos x="149" y="38"/>
                </a:cxn>
                <a:cxn ang="0">
                  <a:pos x="154" y="48"/>
                </a:cxn>
                <a:cxn ang="0">
                  <a:pos x="160" y="60"/>
                </a:cxn>
                <a:cxn ang="0">
                  <a:pos x="163" y="75"/>
                </a:cxn>
                <a:cxn ang="0">
                  <a:pos x="165" y="93"/>
                </a:cxn>
                <a:cxn ang="0">
                  <a:pos x="165" y="102"/>
                </a:cxn>
                <a:cxn ang="0">
                  <a:pos x="164" y="112"/>
                </a:cxn>
                <a:cxn ang="0">
                  <a:pos x="162" y="122"/>
                </a:cxn>
                <a:cxn ang="0">
                  <a:pos x="159" y="132"/>
                </a:cxn>
                <a:cxn ang="0">
                  <a:pos x="153" y="142"/>
                </a:cxn>
                <a:cxn ang="0">
                  <a:pos x="147" y="152"/>
                </a:cxn>
                <a:cxn ang="0">
                  <a:pos x="139" y="163"/>
                </a:cxn>
                <a:cxn ang="0">
                  <a:pos x="129" y="174"/>
                </a:cxn>
                <a:cxn ang="0">
                  <a:pos x="116" y="184"/>
                </a:cxn>
                <a:cxn ang="0">
                  <a:pos x="26" y="176"/>
                </a:cxn>
                <a:cxn ang="0">
                  <a:pos x="28" y="170"/>
                </a:cxn>
                <a:cxn ang="0">
                  <a:pos x="34" y="158"/>
                </a:cxn>
                <a:cxn ang="0">
                  <a:pos x="40" y="148"/>
                </a:cxn>
                <a:cxn ang="0">
                  <a:pos x="47" y="147"/>
                </a:cxn>
                <a:cxn ang="0">
                  <a:pos x="60" y="138"/>
                </a:cxn>
                <a:cxn ang="0">
                  <a:pos x="71" y="127"/>
                </a:cxn>
                <a:cxn ang="0">
                  <a:pos x="77" y="113"/>
                </a:cxn>
                <a:cxn ang="0">
                  <a:pos x="81" y="98"/>
                </a:cxn>
                <a:cxn ang="0">
                  <a:pos x="79" y="84"/>
                </a:cxn>
                <a:cxn ang="0">
                  <a:pos x="74" y="74"/>
                </a:cxn>
                <a:cxn ang="0">
                  <a:pos x="64" y="66"/>
                </a:cxn>
                <a:cxn ang="0">
                  <a:pos x="53" y="61"/>
                </a:cxn>
                <a:cxn ang="0">
                  <a:pos x="45" y="61"/>
                </a:cxn>
                <a:cxn ang="0">
                  <a:pos x="36" y="62"/>
                </a:cxn>
                <a:cxn ang="0">
                  <a:pos x="25" y="58"/>
                </a:cxn>
                <a:cxn ang="0">
                  <a:pos x="19" y="52"/>
                </a:cxn>
                <a:cxn ang="0">
                  <a:pos x="15" y="42"/>
                </a:cxn>
                <a:cxn ang="0">
                  <a:pos x="11" y="34"/>
                </a:cxn>
                <a:cxn ang="0">
                  <a:pos x="6" y="24"/>
                </a:cxn>
                <a:cxn ang="0">
                  <a:pos x="2" y="15"/>
                </a:cxn>
                <a:cxn ang="0">
                  <a:pos x="0" y="8"/>
                </a:cxn>
              </a:cxnLst>
              <a:rect l="0" t="0" r="r" b="b"/>
              <a:pathLst>
                <a:path w="165" h="227">
                  <a:moveTo>
                    <a:pt x="0" y="8"/>
                  </a:moveTo>
                  <a:lnTo>
                    <a:pt x="0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3" y="2"/>
                  </a:lnTo>
                  <a:lnTo>
                    <a:pt x="86" y="3"/>
                  </a:lnTo>
                  <a:lnTo>
                    <a:pt x="90" y="4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99" y="6"/>
                  </a:lnTo>
                  <a:lnTo>
                    <a:pt x="102" y="7"/>
                  </a:lnTo>
                  <a:lnTo>
                    <a:pt x="105" y="8"/>
                  </a:lnTo>
                  <a:lnTo>
                    <a:pt x="108" y="10"/>
                  </a:lnTo>
                  <a:lnTo>
                    <a:pt x="111" y="11"/>
                  </a:lnTo>
                  <a:lnTo>
                    <a:pt x="115" y="13"/>
                  </a:lnTo>
                  <a:lnTo>
                    <a:pt x="118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8"/>
                  </a:lnTo>
                  <a:lnTo>
                    <a:pt x="131" y="20"/>
                  </a:lnTo>
                  <a:lnTo>
                    <a:pt x="135" y="23"/>
                  </a:lnTo>
                  <a:lnTo>
                    <a:pt x="138" y="25"/>
                  </a:lnTo>
                  <a:lnTo>
                    <a:pt x="141" y="27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7" y="34"/>
                  </a:lnTo>
                  <a:lnTo>
                    <a:pt x="148" y="35"/>
                  </a:lnTo>
                  <a:lnTo>
                    <a:pt x="149" y="38"/>
                  </a:lnTo>
                  <a:lnTo>
                    <a:pt x="151" y="40"/>
                  </a:lnTo>
                  <a:lnTo>
                    <a:pt x="153" y="45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58" y="56"/>
                  </a:lnTo>
                  <a:lnTo>
                    <a:pt x="160" y="60"/>
                  </a:lnTo>
                  <a:lnTo>
                    <a:pt x="161" y="66"/>
                  </a:lnTo>
                  <a:lnTo>
                    <a:pt x="162" y="70"/>
                  </a:lnTo>
                  <a:lnTo>
                    <a:pt x="163" y="75"/>
                  </a:lnTo>
                  <a:lnTo>
                    <a:pt x="165" y="81"/>
                  </a:lnTo>
                  <a:lnTo>
                    <a:pt x="165" y="86"/>
                  </a:lnTo>
                  <a:lnTo>
                    <a:pt x="165" y="93"/>
                  </a:lnTo>
                  <a:lnTo>
                    <a:pt x="165" y="95"/>
                  </a:lnTo>
                  <a:lnTo>
                    <a:pt x="165" y="98"/>
                  </a:lnTo>
                  <a:lnTo>
                    <a:pt x="165" y="102"/>
                  </a:lnTo>
                  <a:lnTo>
                    <a:pt x="165" y="105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3" y="115"/>
                  </a:lnTo>
                  <a:lnTo>
                    <a:pt x="163" y="118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60" y="128"/>
                  </a:lnTo>
                  <a:lnTo>
                    <a:pt x="159" y="132"/>
                  </a:lnTo>
                  <a:lnTo>
                    <a:pt x="156" y="136"/>
                  </a:lnTo>
                  <a:lnTo>
                    <a:pt x="155" y="139"/>
                  </a:lnTo>
                  <a:lnTo>
                    <a:pt x="153" y="142"/>
                  </a:lnTo>
                  <a:lnTo>
                    <a:pt x="152" y="146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4" y="156"/>
                  </a:lnTo>
                  <a:lnTo>
                    <a:pt x="142" y="160"/>
                  </a:lnTo>
                  <a:lnTo>
                    <a:pt x="139" y="163"/>
                  </a:lnTo>
                  <a:lnTo>
                    <a:pt x="136" y="167"/>
                  </a:lnTo>
                  <a:lnTo>
                    <a:pt x="132" y="170"/>
                  </a:lnTo>
                  <a:lnTo>
                    <a:pt x="129" y="174"/>
                  </a:lnTo>
                  <a:lnTo>
                    <a:pt x="125" y="178"/>
                  </a:lnTo>
                  <a:lnTo>
                    <a:pt x="120" y="181"/>
                  </a:lnTo>
                  <a:lnTo>
                    <a:pt x="116" y="184"/>
                  </a:lnTo>
                  <a:lnTo>
                    <a:pt x="113" y="189"/>
                  </a:lnTo>
                  <a:lnTo>
                    <a:pt x="52" y="227"/>
                  </a:lnTo>
                  <a:lnTo>
                    <a:pt x="26" y="176"/>
                  </a:lnTo>
                  <a:lnTo>
                    <a:pt x="26" y="175"/>
                  </a:lnTo>
                  <a:lnTo>
                    <a:pt x="27" y="173"/>
                  </a:lnTo>
                  <a:lnTo>
                    <a:pt x="28" y="170"/>
                  </a:lnTo>
                  <a:lnTo>
                    <a:pt x="29" y="167"/>
                  </a:lnTo>
                  <a:lnTo>
                    <a:pt x="31" y="162"/>
                  </a:lnTo>
                  <a:lnTo>
                    <a:pt x="34" y="158"/>
                  </a:lnTo>
                  <a:lnTo>
                    <a:pt x="35" y="153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3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51" y="143"/>
                  </a:lnTo>
                  <a:lnTo>
                    <a:pt x="57" y="141"/>
                  </a:lnTo>
                  <a:lnTo>
                    <a:pt x="60" y="138"/>
                  </a:lnTo>
                  <a:lnTo>
                    <a:pt x="64" y="135"/>
                  </a:lnTo>
                  <a:lnTo>
                    <a:pt x="68" y="130"/>
                  </a:lnTo>
                  <a:lnTo>
                    <a:pt x="71" y="127"/>
                  </a:lnTo>
                  <a:lnTo>
                    <a:pt x="73" y="123"/>
                  </a:lnTo>
                  <a:lnTo>
                    <a:pt x="76" y="118"/>
                  </a:lnTo>
                  <a:lnTo>
                    <a:pt x="77" y="113"/>
                  </a:lnTo>
                  <a:lnTo>
                    <a:pt x="79" y="108"/>
                  </a:lnTo>
                  <a:lnTo>
                    <a:pt x="80" y="103"/>
                  </a:lnTo>
                  <a:lnTo>
                    <a:pt x="81" y="98"/>
                  </a:lnTo>
                  <a:lnTo>
                    <a:pt x="80" y="94"/>
                  </a:lnTo>
                  <a:lnTo>
                    <a:pt x="80" y="89"/>
                  </a:lnTo>
                  <a:lnTo>
                    <a:pt x="79" y="84"/>
                  </a:lnTo>
                  <a:lnTo>
                    <a:pt x="77" y="80"/>
                  </a:lnTo>
                  <a:lnTo>
                    <a:pt x="75" y="76"/>
                  </a:lnTo>
                  <a:lnTo>
                    <a:pt x="74" y="74"/>
                  </a:lnTo>
                  <a:lnTo>
                    <a:pt x="72" y="71"/>
                  </a:lnTo>
                  <a:lnTo>
                    <a:pt x="70" y="69"/>
                  </a:lnTo>
                  <a:lnTo>
                    <a:pt x="64" y="66"/>
                  </a:lnTo>
                  <a:lnTo>
                    <a:pt x="60" y="63"/>
                  </a:lnTo>
                  <a:lnTo>
                    <a:pt x="57" y="62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5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6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5" y="58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19" y="52"/>
                  </a:lnTo>
                  <a:lnTo>
                    <a:pt x="18" y="49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1" y="34"/>
                  </a:lnTo>
                  <a:lnTo>
                    <a:pt x="9" y="30"/>
                  </a:lnTo>
                  <a:lnTo>
                    <a:pt x="7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2622551" y="3273425"/>
              <a:ext cx="112713" cy="203200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7" y="34"/>
                </a:cxn>
                <a:cxn ang="0">
                  <a:pos x="36" y="35"/>
                </a:cxn>
                <a:cxn ang="0">
                  <a:pos x="46" y="36"/>
                </a:cxn>
                <a:cxn ang="0">
                  <a:pos x="56" y="39"/>
                </a:cxn>
                <a:cxn ang="0">
                  <a:pos x="69" y="45"/>
                </a:cxn>
                <a:cxn ang="0">
                  <a:pos x="86" y="58"/>
                </a:cxn>
                <a:cxn ang="0">
                  <a:pos x="92" y="66"/>
                </a:cxn>
                <a:cxn ang="0">
                  <a:pos x="99" y="77"/>
                </a:cxn>
                <a:cxn ang="0">
                  <a:pos x="103" y="89"/>
                </a:cxn>
                <a:cxn ang="0">
                  <a:pos x="106" y="102"/>
                </a:cxn>
                <a:cxn ang="0">
                  <a:pos x="106" y="115"/>
                </a:cxn>
                <a:cxn ang="0">
                  <a:pos x="103" y="129"/>
                </a:cxn>
                <a:cxn ang="0">
                  <a:pos x="99" y="143"/>
                </a:cxn>
                <a:cxn ang="0">
                  <a:pos x="94" y="157"/>
                </a:cxn>
                <a:cxn ang="0">
                  <a:pos x="85" y="169"/>
                </a:cxn>
                <a:cxn ang="0">
                  <a:pos x="75" y="181"/>
                </a:cxn>
                <a:cxn ang="0">
                  <a:pos x="63" y="192"/>
                </a:cxn>
                <a:cxn ang="0">
                  <a:pos x="49" y="202"/>
                </a:cxn>
                <a:cxn ang="0">
                  <a:pos x="33" y="211"/>
                </a:cxn>
                <a:cxn ang="0">
                  <a:pos x="9" y="244"/>
                </a:cxn>
                <a:cxn ang="0">
                  <a:pos x="45" y="245"/>
                </a:cxn>
                <a:cxn ang="0">
                  <a:pos x="56" y="240"/>
                </a:cxn>
                <a:cxn ang="0">
                  <a:pos x="66" y="234"/>
                </a:cxn>
                <a:cxn ang="0">
                  <a:pos x="75" y="228"/>
                </a:cxn>
                <a:cxn ang="0">
                  <a:pos x="87" y="218"/>
                </a:cxn>
                <a:cxn ang="0">
                  <a:pos x="103" y="204"/>
                </a:cxn>
                <a:cxn ang="0">
                  <a:pos x="117" y="186"/>
                </a:cxn>
                <a:cxn ang="0">
                  <a:pos x="129" y="170"/>
                </a:cxn>
                <a:cxn ang="0">
                  <a:pos x="132" y="160"/>
                </a:cxn>
                <a:cxn ang="0">
                  <a:pos x="136" y="151"/>
                </a:cxn>
                <a:cxn ang="0">
                  <a:pos x="140" y="141"/>
                </a:cxn>
                <a:cxn ang="0">
                  <a:pos x="142" y="133"/>
                </a:cxn>
                <a:cxn ang="0">
                  <a:pos x="143" y="123"/>
                </a:cxn>
                <a:cxn ang="0">
                  <a:pos x="144" y="113"/>
                </a:cxn>
                <a:cxn ang="0">
                  <a:pos x="143" y="103"/>
                </a:cxn>
                <a:cxn ang="0">
                  <a:pos x="143" y="94"/>
                </a:cxn>
                <a:cxn ang="0">
                  <a:pos x="141" y="84"/>
                </a:cxn>
                <a:cxn ang="0">
                  <a:pos x="136" y="70"/>
                </a:cxn>
                <a:cxn ang="0">
                  <a:pos x="128" y="54"/>
                </a:cxn>
                <a:cxn ang="0">
                  <a:pos x="118" y="40"/>
                </a:cxn>
                <a:cxn ang="0">
                  <a:pos x="108" y="29"/>
                </a:cxn>
                <a:cxn ang="0">
                  <a:pos x="96" y="20"/>
                </a:cxn>
                <a:cxn ang="0">
                  <a:pos x="83" y="13"/>
                </a:cxn>
                <a:cxn ang="0">
                  <a:pos x="69" y="7"/>
                </a:cxn>
                <a:cxn ang="0">
                  <a:pos x="55" y="3"/>
                </a:cxn>
                <a:cxn ang="0">
                  <a:pos x="41" y="1"/>
                </a:cxn>
                <a:cxn ang="0">
                  <a:pos x="26" y="0"/>
                </a:cxn>
                <a:cxn ang="0">
                  <a:pos x="10" y="0"/>
                </a:cxn>
                <a:cxn ang="0">
                  <a:pos x="10" y="36"/>
                </a:cxn>
              </a:cxnLst>
              <a:rect l="0" t="0" r="r" b="b"/>
              <a:pathLst>
                <a:path w="144" h="257">
                  <a:moveTo>
                    <a:pt x="10" y="36"/>
                  </a:move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33" y="35"/>
                  </a:lnTo>
                  <a:lnTo>
                    <a:pt x="36" y="35"/>
                  </a:lnTo>
                  <a:lnTo>
                    <a:pt x="40" y="35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6" y="39"/>
                  </a:lnTo>
                  <a:lnTo>
                    <a:pt x="60" y="40"/>
                  </a:lnTo>
                  <a:lnTo>
                    <a:pt x="64" y="43"/>
                  </a:lnTo>
                  <a:lnTo>
                    <a:pt x="69" y="45"/>
                  </a:lnTo>
                  <a:lnTo>
                    <a:pt x="75" y="48"/>
                  </a:lnTo>
                  <a:lnTo>
                    <a:pt x="80" y="52"/>
                  </a:lnTo>
                  <a:lnTo>
                    <a:pt x="86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2" y="66"/>
                  </a:lnTo>
                  <a:lnTo>
                    <a:pt x="96" y="70"/>
                  </a:lnTo>
                  <a:lnTo>
                    <a:pt x="97" y="73"/>
                  </a:lnTo>
                  <a:lnTo>
                    <a:pt x="99" y="77"/>
                  </a:lnTo>
                  <a:lnTo>
                    <a:pt x="100" y="80"/>
                  </a:lnTo>
                  <a:lnTo>
                    <a:pt x="102" y="85"/>
                  </a:lnTo>
                  <a:lnTo>
                    <a:pt x="103" y="89"/>
                  </a:lnTo>
                  <a:lnTo>
                    <a:pt x="105" y="93"/>
                  </a:lnTo>
                  <a:lnTo>
                    <a:pt x="105" y="97"/>
                  </a:lnTo>
                  <a:lnTo>
                    <a:pt x="106" y="102"/>
                  </a:lnTo>
                  <a:lnTo>
                    <a:pt x="106" y="106"/>
                  </a:lnTo>
                  <a:lnTo>
                    <a:pt x="106" y="111"/>
                  </a:lnTo>
                  <a:lnTo>
                    <a:pt x="106" y="115"/>
                  </a:lnTo>
                  <a:lnTo>
                    <a:pt x="106" y="121"/>
                  </a:lnTo>
                  <a:lnTo>
                    <a:pt x="105" y="125"/>
                  </a:lnTo>
                  <a:lnTo>
                    <a:pt x="103" y="129"/>
                  </a:lnTo>
                  <a:lnTo>
                    <a:pt x="102" y="134"/>
                  </a:lnTo>
                  <a:lnTo>
                    <a:pt x="101" y="138"/>
                  </a:lnTo>
                  <a:lnTo>
                    <a:pt x="99" y="143"/>
                  </a:lnTo>
                  <a:lnTo>
                    <a:pt x="98" y="147"/>
                  </a:lnTo>
                  <a:lnTo>
                    <a:pt x="96" y="151"/>
                  </a:lnTo>
                  <a:lnTo>
                    <a:pt x="94" y="157"/>
                  </a:lnTo>
                  <a:lnTo>
                    <a:pt x="90" y="160"/>
                  </a:lnTo>
                  <a:lnTo>
                    <a:pt x="88" y="164"/>
                  </a:lnTo>
                  <a:lnTo>
                    <a:pt x="85" y="169"/>
                  </a:lnTo>
                  <a:lnTo>
                    <a:pt x="81" y="173"/>
                  </a:lnTo>
                  <a:lnTo>
                    <a:pt x="78" y="177"/>
                  </a:lnTo>
                  <a:lnTo>
                    <a:pt x="75" y="181"/>
                  </a:lnTo>
                  <a:lnTo>
                    <a:pt x="70" y="184"/>
                  </a:lnTo>
                  <a:lnTo>
                    <a:pt x="67" y="189"/>
                  </a:lnTo>
                  <a:lnTo>
                    <a:pt x="63" y="192"/>
                  </a:lnTo>
                  <a:lnTo>
                    <a:pt x="58" y="195"/>
                  </a:lnTo>
                  <a:lnTo>
                    <a:pt x="53" y="199"/>
                  </a:lnTo>
                  <a:lnTo>
                    <a:pt x="49" y="202"/>
                  </a:lnTo>
                  <a:lnTo>
                    <a:pt x="43" y="205"/>
                  </a:lnTo>
                  <a:lnTo>
                    <a:pt x="39" y="208"/>
                  </a:lnTo>
                  <a:lnTo>
                    <a:pt x="33" y="211"/>
                  </a:lnTo>
                  <a:lnTo>
                    <a:pt x="28" y="214"/>
                  </a:lnTo>
                  <a:lnTo>
                    <a:pt x="0" y="229"/>
                  </a:lnTo>
                  <a:lnTo>
                    <a:pt x="9" y="244"/>
                  </a:lnTo>
                  <a:lnTo>
                    <a:pt x="20" y="257"/>
                  </a:lnTo>
                  <a:lnTo>
                    <a:pt x="42" y="247"/>
                  </a:lnTo>
                  <a:lnTo>
                    <a:pt x="45" y="245"/>
                  </a:lnTo>
                  <a:lnTo>
                    <a:pt x="49" y="244"/>
                  </a:lnTo>
                  <a:lnTo>
                    <a:pt x="52" y="241"/>
                  </a:lnTo>
                  <a:lnTo>
                    <a:pt x="56" y="240"/>
                  </a:lnTo>
                  <a:lnTo>
                    <a:pt x="60" y="238"/>
                  </a:lnTo>
                  <a:lnTo>
                    <a:pt x="63" y="236"/>
                  </a:lnTo>
                  <a:lnTo>
                    <a:pt x="66" y="234"/>
                  </a:lnTo>
                  <a:lnTo>
                    <a:pt x="69" y="233"/>
                  </a:lnTo>
                  <a:lnTo>
                    <a:pt x="72" y="229"/>
                  </a:lnTo>
                  <a:lnTo>
                    <a:pt x="75" y="228"/>
                  </a:lnTo>
                  <a:lnTo>
                    <a:pt x="78" y="225"/>
                  </a:lnTo>
                  <a:lnTo>
                    <a:pt x="81" y="224"/>
                  </a:lnTo>
                  <a:lnTo>
                    <a:pt x="87" y="218"/>
                  </a:lnTo>
                  <a:lnTo>
                    <a:pt x="94" y="214"/>
                  </a:lnTo>
                  <a:lnTo>
                    <a:pt x="98" y="208"/>
                  </a:lnTo>
                  <a:lnTo>
                    <a:pt x="103" y="204"/>
                  </a:lnTo>
                  <a:lnTo>
                    <a:pt x="108" y="199"/>
                  </a:lnTo>
                  <a:lnTo>
                    <a:pt x="113" y="193"/>
                  </a:lnTo>
                  <a:lnTo>
                    <a:pt x="117" y="186"/>
                  </a:lnTo>
                  <a:lnTo>
                    <a:pt x="121" y="181"/>
                  </a:lnTo>
                  <a:lnTo>
                    <a:pt x="125" y="175"/>
                  </a:lnTo>
                  <a:lnTo>
                    <a:pt x="129" y="170"/>
                  </a:lnTo>
                  <a:lnTo>
                    <a:pt x="130" y="167"/>
                  </a:lnTo>
                  <a:lnTo>
                    <a:pt x="131" y="163"/>
                  </a:lnTo>
                  <a:lnTo>
                    <a:pt x="132" y="160"/>
                  </a:lnTo>
                  <a:lnTo>
                    <a:pt x="134" y="157"/>
                  </a:lnTo>
                  <a:lnTo>
                    <a:pt x="135" y="153"/>
                  </a:lnTo>
                  <a:lnTo>
                    <a:pt x="136" y="151"/>
                  </a:lnTo>
                  <a:lnTo>
                    <a:pt x="137" y="148"/>
                  </a:lnTo>
                  <a:lnTo>
                    <a:pt x="139" y="145"/>
                  </a:lnTo>
                  <a:lnTo>
                    <a:pt x="140" y="141"/>
                  </a:lnTo>
                  <a:lnTo>
                    <a:pt x="141" y="138"/>
                  </a:lnTo>
                  <a:lnTo>
                    <a:pt x="141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3" y="126"/>
                  </a:lnTo>
                  <a:lnTo>
                    <a:pt x="143" y="123"/>
                  </a:lnTo>
                  <a:lnTo>
                    <a:pt x="144" y="119"/>
                  </a:lnTo>
                  <a:lnTo>
                    <a:pt x="144" y="116"/>
                  </a:lnTo>
                  <a:lnTo>
                    <a:pt x="144" y="113"/>
                  </a:lnTo>
                  <a:lnTo>
                    <a:pt x="144" y="110"/>
                  </a:lnTo>
                  <a:lnTo>
                    <a:pt x="144" y="106"/>
                  </a:lnTo>
                  <a:lnTo>
                    <a:pt x="143" y="103"/>
                  </a:lnTo>
                  <a:lnTo>
                    <a:pt x="143" y="101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2" y="91"/>
                  </a:lnTo>
                  <a:lnTo>
                    <a:pt x="141" y="88"/>
                  </a:lnTo>
                  <a:lnTo>
                    <a:pt x="141" y="84"/>
                  </a:lnTo>
                  <a:lnTo>
                    <a:pt x="140" y="82"/>
                  </a:lnTo>
                  <a:lnTo>
                    <a:pt x="137" y="76"/>
                  </a:lnTo>
                  <a:lnTo>
                    <a:pt x="136" y="70"/>
                  </a:lnTo>
                  <a:lnTo>
                    <a:pt x="133" y="65"/>
                  </a:lnTo>
                  <a:lnTo>
                    <a:pt x="131" y="59"/>
                  </a:lnTo>
                  <a:lnTo>
                    <a:pt x="128" y="54"/>
                  </a:lnTo>
                  <a:lnTo>
                    <a:pt x="124" y="49"/>
                  </a:lnTo>
                  <a:lnTo>
                    <a:pt x="121" y="45"/>
                  </a:lnTo>
                  <a:lnTo>
                    <a:pt x="118" y="40"/>
                  </a:lnTo>
                  <a:lnTo>
                    <a:pt x="114" y="36"/>
                  </a:lnTo>
                  <a:lnTo>
                    <a:pt x="111" y="33"/>
                  </a:lnTo>
                  <a:lnTo>
                    <a:pt x="108" y="29"/>
                  </a:lnTo>
                  <a:lnTo>
                    <a:pt x="103" y="26"/>
                  </a:lnTo>
                  <a:lnTo>
                    <a:pt x="100" y="23"/>
                  </a:lnTo>
                  <a:lnTo>
                    <a:pt x="96" y="20"/>
                  </a:lnTo>
                  <a:lnTo>
                    <a:pt x="91" y="17"/>
                  </a:lnTo>
                  <a:lnTo>
                    <a:pt x="87" y="15"/>
                  </a:lnTo>
                  <a:lnTo>
                    <a:pt x="83" y="13"/>
                  </a:lnTo>
                  <a:lnTo>
                    <a:pt x="79" y="11"/>
                  </a:lnTo>
                  <a:lnTo>
                    <a:pt x="74" y="9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50" y="2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1816101" y="3203575"/>
              <a:ext cx="136525" cy="182562"/>
            </a:xfrm>
            <a:custGeom>
              <a:avLst/>
              <a:gdLst/>
              <a:ahLst/>
              <a:cxnLst>
                <a:cxn ang="0">
                  <a:pos x="142" y="3"/>
                </a:cxn>
                <a:cxn ang="0">
                  <a:pos x="133" y="8"/>
                </a:cxn>
                <a:cxn ang="0">
                  <a:pos x="119" y="19"/>
                </a:cxn>
                <a:cxn ang="0">
                  <a:pos x="105" y="29"/>
                </a:cxn>
                <a:cxn ang="0">
                  <a:pos x="95" y="37"/>
                </a:cxn>
                <a:cxn ang="0">
                  <a:pos x="85" y="46"/>
                </a:cxn>
                <a:cxn ang="0">
                  <a:pos x="75" y="56"/>
                </a:cxn>
                <a:cxn ang="0">
                  <a:pos x="65" y="66"/>
                </a:cxn>
                <a:cxn ang="0">
                  <a:pos x="56" y="77"/>
                </a:cxn>
                <a:cxn ang="0">
                  <a:pos x="46" y="89"/>
                </a:cxn>
                <a:cxn ang="0">
                  <a:pos x="36" y="101"/>
                </a:cxn>
                <a:cxn ang="0">
                  <a:pos x="28" y="114"/>
                </a:cxn>
                <a:cxn ang="0">
                  <a:pos x="20" y="128"/>
                </a:cxn>
                <a:cxn ang="0">
                  <a:pos x="14" y="143"/>
                </a:cxn>
                <a:cxn ang="0">
                  <a:pos x="8" y="158"/>
                </a:cxn>
                <a:cxn ang="0">
                  <a:pos x="4" y="174"/>
                </a:cxn>
                <a:cxn ang="0">
                  <a:pos x="1" y="189"/>
                </a:cxn>
                <a:cxn ang="0">
                  <a:pos x="0" y="206"/>
                </a:cxn>
                <a:cxn ang="0">
                  <a:pos x="2" y="220"/>
                </a:cxn>
                <a:cxn ang="0">
                  <a:pos x="9" y="225"/>
                </a:cxn>
                <a:cxn ang="0">
                  <a:pos x="19" y="228"/>
                </a:cxn>
                <a:cxn ang="0">
                  <a:pos x="28" y="225"/>
                </a:cxn>
                <a:cxn ang="0">
                  <a:pos x="35" y="219"/>
                </a:cxn>
                <a:cxn ang="0">
                  <a:pos x="38" y="208"/>
                </a:cxn>
                <a:cxn ang="0">
                  <a:pos x="38" y="199"/>
                </a:cxn>
                <a:cxn ang="0">
                  <a:pos x="40" y="189"/>
                </a:cxn>
                <a:cxn ang="0">
                  <a:pos x="42" y="180"/>
                </a:cxn>
                <a:cxn ang="0">
                  <a:pos x="47" y="168"/>
                </a:cxn>
                <a:cxn ang="0">
                  <a:pos x="51" y="156"/>
                </a:cxn>
                <a:cxn ang="0">
                  <a:pos x="56" y="147"/>
                </a:cxn>
                <a:cxn ang="0">
                  <a:pos x="61" y="138"/>
                </a:cxn>
                <a:cxn ang="0">
                  <a:pos x="72" y="121"/>
                </a:cxn>
                <a:cxn ang="0">
                  <a:pos x="85" y="104"/>
                </a:cxn>
                <a:cxn ang="0">
                  <a:pos x="99" y="87"/>
                </a:cxn>
                <a:cxn ang="0">
                  <a:pos x="115" y="71"/>
                </a:cxn>
                <a:cxn ang="0">
                  <a:pos x="131" y="56"/>
                </a:cxn>
                <a:cxn ang="0">
                  <a:pos x="143" y="47"/>
                </a:cxn>
                <a:cxn ang="0">
                  <a:pos x="153" y="41"/>
                </a:cxn>
                <a:cxn ang="0">
                  <a:pos x="163" y="34"/>
                </a:cxn>
                <a:cxn ang="0">
                  <a:pos x="171" y="26"/>
                </a:cxn>
                <a:cxn ang="0">
                  <a:pos x="173" y="16"/>
                </a:cxn>
                <a:cxn ang="0">
                  <a:pos x="170" y="7"/>
                </a:cxn>
                <a:cxn ang="0">
                  <a:pos x="162" y="1"/>
                </a:cxn>
                <a:cxn ang="0">
                  <a:pos x="150" y="0"/>
                </a:cxn>
              </a:cxnLst>
              <a:rect l="0" t="0" r="r" b="b"/>
              <a:pathLst>
                <a:path w="173" h="228">
                  <a:moveTo>
                    <a:pt x="145" y="2"/>
                  </a:moveTo>
                  <a:lnTo>
                    <a:pt x="144" y="2"/>
                  </a:lnTo>
                  <a:lnTo>
                    <a:pt x="142" y="3"/>
                  </a:lnTo>
                  <a:lnTo>
                    <a:pt x="140" y="4"/>
                  </a:lnTo>
                  <a:lnTo>
                    <a:pt x="137" y="7"/>
                  </a:lnTo>
                  <a:lnTo>
                    <a:pt x="133" y="8"/>
                  </a:lnTo>
                  <a:lnTo>
                    <a:pt x="129" y="11"/>
                  </a:lnTo>
                  <a:lnTo>
                    <a:pt x="124" y="14"/>
                  </a:lnTo>
                  <a:lnTo>
                    <a:pt x="119" y="19"/>
                  </a:lnTo>
                  <a:lnTo>
                    <a:pt x="114" y="22"/>
                  </a:lnTo>
                  <a:lnTo>
                    <a:pt x="108" y="26"/>
                  </a:lnTo>
                  <a:lnTo>
                    <a:pt x="105" y="29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95" y="37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5" y="46"/>
                  </a:lnTo>
                  <a:lnTo>
                    <a:pt x="82" y="49"/>
                  </a:lnTo>
                  <a:lnTo>
                    <a:pt x="79" y="53"/>
                  </a:lnTo>
                  <a:lnTo>
                    <a:pt x="75" y="56"/>
                  </a:lnTo>
                  <a:lnTo>
                    <a:pt x="72" y="59"/>
                  </a:lnTo>
                  <a:lnTo>
                    <a:pt x="69" y="63"/>
                  </a:lnTo>
                  <a:lnTo>
                    <a:pt x="65" y="66"/>
                  </a:lnTo>
                  <a:lnTo>
                    <a:pt x="62" y="69"/>
                  </a:lnTo>
                  <a:lnTo>
                    <a:pt x="59" y="74"/>
                  </a:lnTo>
                  <a:lnTo>
                    <a:pt x="56" y="77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6" y="89"/>
                  </a:lnTo>
                  <a:lnTo>
                    <a:pt x="42" y="93"/>
                  </a:lnTo>
                  <a:lnTo>
                    <a:pt x="39" y="97"/>
                  </a:lnTo>
                  <a:lnTo>
                    <a:pt x="36" y="101"/>
                  </a:lnTo>
                  <a:lnTo>
                    <a:pt x="34" y="105"/>
                  </a:lnTo>
                  <a:lnTo>
                    <a:pt x="30" y="110"/>
                  </a:lnTo>
                  <a:lnTo>
                    <a:pt x="28" y="114"/>
                  </a:lnTo>
                  <a:lnTo>
                    <a:pt x="25" y="119"/>
                  </a:lnTo>
                  <a:lnTo>
                    <a:pt x="23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2" y="148"/>
                  </a:lnTo>
                  <a:lnTo>
                    <a:pt x="9" y="153"/>
                  </a:lnTo>
                  <a:lnTo>
                    <a:pt x="8" y="158"/>
                  </a:lnTo>
                  <a:lnTo>
                    <a:pt x="6" y="164"/>
                  </a:lnTo>
                  <a:lnTo>
                    <a:pt x="5" y="169"/>
                  </a:lnTo>
                  <a:lnTo>
                    <a:pt x="4" y="174"/>
                  </a:lnTo>
                  <a:lnTo>
                    <a:pt x="3" y="179"/>
                  </a:lnTo>
                  <a:lnTo>
                    <a:pt x="2" y="183"/>
                  </a:lnTo>
                  <a:lnTo>
                    <a:pt x="1" y="189"/>
                  </a:lnTo>
                  <a:lnTo>
                    <a:pt x="1" y="194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1" y="212"/>
                  </a:lnTo>
                  <a:lnTo>
                    <a:pt x="1" y="215"/>
                  </a:lnTo>
                  <a:lnTo>
                    <a:pt x="2" y="220"/>
                  </a:lnTo>
                  <a:lnTo>
                    <a:pt x="4" y="222"/>
                  </a:lnTo>
                  <a:lnTo>
                    <a:pt x="7" y="224"/>
                  </a:lnTo>
                  <a:lnTo>
                    <a:pt x="9" y="225"/>
                  </a:lnTo>
                  <a:lnTo>
                    <a:pt x="13" y="227"/>
                  </a:lnTo>
                  <a:lnTo>
                    <a:pt x="16" y="228"/>
                  </a:lnTo>
                  <a:lnTo>
                    <a:pt x="19" y="228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8" y="225"/>
                  </a:lnTo>
                  <a:lnTo>
                    <a:pt x="31" y="224"/>
                  </a:lnTo>
                  <a:lnTo>
                    <a:pt x="34" y="221"/>
                  </a:lnTo>
                  <a:lnTo>
                    <a:pt x="35" y="219"/>
                  </a:lnTo>
                  <a:lnTo>
                    <a:pt x="36" y="214"/>
                  </a:lnTo>
                  <a:lnTo>
                    <a:pt x="38" y="211"/>
                  </a:lnTo>
                  <a:lnTo>
                    <a:pt x="38" y="208"/>
                  </a:lnTo>
                  <a:lnTo>
                    <a:pt x="38" y="204"/>
                  </a:lnTo>
                  <a:lnTo>
                    <a:pt x="38" y="201"/>
                  </a:lnTo>
                  <a:lnTo>
                    <a:pt x="38" y="199"/>
                  </a:lnTo>
                  <a:lnTo>
                    <a:pt x="38" y="195"/>
                  </a:lnTo>
                  <a:lnTo>
                    <a:pt x="39" y="192"/>
                  </a:lnTo>
                  <a:lnTo>
                    <a:pt x="40" y="189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2" y="180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68"/>
                  </a:lnTo>
                  <a:lnTo>
                    <a:pt x="49" y="163"/>
                  </a:lnTo>
                  <a:lnTo>
                    <a:pt x="50" y="159"/>
                  </a:lnTo>
                  <a:lnTo>
                    <a:pt x="51" y="156"/>
                  </a:lnTo>
                  <a:lnTo>
                    <a:pt x="52" y="154"/>
                  </a:lnTo>
                  <a:lnTo>
                    <a:pt x="54" y="150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2"/>
                  </a:lnTo>
                  <a:lnTo>
                    <a:pt x="61" y="138"/>
                  </a:lnTo>
                  <a:lnTo>
                    <a:pt x="64" y="133"/>
                  </a:lnTo>
                  <a:lnTo>
                    <a:pt x="68" y="127"/>
                  </a:lnTo>
                  <a:lnTo>
                    <a:pt x="72" y="121"/>
                  </a:lnTo>
                  <a:lnTo>
                    <a:pt x="76" y="115"/>
                  </a:lnTo>
                  <a:lnTo>
                    <a:pt x="81" y="110"/>
                  </a:lnTo>
                  <a:lnTo>
                    <a:pt x="85" y="104"/>
                  </a:lnTo>
                  <a:lnTo>
                    <a:pt x="90" y="98"/>
                  </a:lnTo>
                  <a:lnTo>
                    <a:pt x="94" y="92"/>
                  </a:lnTo>
                  <a:lnTo>
                    <a:pt x="99" y="87"/>
                  </a:lnTo>
                  <a:lnTo>
                    <a:pt x="104" y="81"/>
                  </a:lnTo>
                  <a:lnTo>
                    <a:pt x="109" y="77"/>
                  </a:lnTo>
                  <a:lnTo>
                    <a:pt x="115" y="71"/>
                  </a:lnTo>
                  <a:lnTo>
                    <a:pt x="120" y="66"/>
                  </a:lnTo>
                  <a:lnTo>
                    <a:pt x="126" y="61"/>
                  </a:lnTo>
                  <a:lnTo>
                    <a:pt x="131" y="56"/>
                  </a:lnTo>
                  <a:lnTo>
                    <a:pt x="138" y="52"/>
                  </a:lnTo>
                  <a:lnTo>
                    <a:pt x="140" y="49"/>
                  </a:lnTo>
                  <a:lnTo>
                    <a:pt x="143" y="47"/>
                  </a:lnTo>
                  <a:lnTo>
                    <a:pt x="147" y="44"/>
                  </a:lnTo>
                  <a:lnTo>
                    <a:pt x="150" y="43"/>
                  </a:lnTo>
                  <a:lnTo>
                    <a:pt x="153" y="41"/>
                  </a:lnTo>
                  <a:lnTo>
                    <a:pt x="156" y="38"/>
                  </a:lnTo>
                  <a:lnTo>
                    <a:pt x="159" y="36"/>
                  </a:lnTo>
                  <a:lnTo>
                    <a:pt x="163" y="34"/>
                  </a:lnTo>
                  <a:lnTo>
                    <a:pt x="165" y="32"/>
                  </a:lnTo>
                  <a:lnTo>
                    <a:pt x="168" y="30"/>
                  </a:lnTo>
                  <a:lnTo>
                    <a:pt x="171" y="26"/>
                  </a:lnTo>
                  <a:lnTo>
                    <a:pt x="172" y="23"/>
                  </a:lnTo>
                  <a:lnTo>
                    <a:pt x="173" y="20"/>
                  </a:lnTo>
                  <a:lnTo>
                    <a:pt x="173" y="16"/>
                  </a:lnTo>
                  <a:lnTo>
                    <a:pt x="172" y="13"/>
                  </a:lnTo>
                  <a:lnTo>
                    <a:pt x="172" y="11"/>
                  </a:lnTo>
                  <a:lnTo>
                    <a:pt x="170" y="7"/>
                  </a:lnTo>
                  <a:lnTo>
                    <a:pt x="167" y="4"/>
                  </a:lnTo>
                  <a:lnTo>
                    <a:pt x="164" y="2"/>
                  </a:lnTo>
                  <a:lnTo>
                    <a:pt x="162" y="1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5" y="2"/>
                  </a:lnTo>
                  <a:lnTo>
                    <a:pt x="145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460626" y="3124200"/>
              <a:ext cx="536575" cy="568325"/>
            </a:xfrm>
            <a:custGeom>
              <a:avLst/>
              <a:gdLst/>
              <a:ahLst/>
              <a:cxnLst>
                <a:cxn ang="0">
                  <a:pos x="76" y="99"/>
                </a:cxn>
                <a:cxn ang="0">
                  <a:pos x="111" y="82"/>
                </a:cxn>
                <a:cxn ang="0">
                  <a:pos x="167" y="61"/>
                </a:cxn>
                <a:cxn ang="0">
                  <a:pos x="224" y="47"/>
                </a:cxn>
                <a:cxn ang="0">
                  <a:pos x="280" y="38"/>
                </a:cxn>
                <a:cxn ang="0">
                  <a:pos x="335" y="36"/>
                </a:cxn>
                <a:cxn ang="0">
                  <a:pos x="389" y="39"/>
                </a:cxn>
                <a:cxn ang="0">
                  <a:pos x="439" y="49"/>
                </a:cxn>
                <a:cxn ang="0">
                  <a:pos x="487" y="66"/>
                </a:cxn>
                <a:cxn ang="0">
                  <a:pos x="527" y="85"/>
                </a:cxn>
                <a:cxn ang="0">
                  <a:pos x="571" y="116"/>
                </a:cxn>
                <a:cxn ang="0">
                  <a:pos x="604" y="155"/>
                </a:cxn>
                <a:cxn ang="0">
                  <a:pos x="627" y="201"/>
                </a:cxn>
                <a:cxn ang="0">
                  <a:pos x="638" y="250"/>
                </a:cxn>
                <a:cxn ang="0">
                  <a:pos x="637" y="302"/>
                </a:cxn>
                <a:cxn ang="0">
                  <a:pos x="632" y="328"/>
                </a:cxn>
                <a:cxn ang="0">
                  <a:pos x="625" y="357"/>
                </a:cxn>
                <a:cxn ang="0">
                  <a:pos x="612" y="390"/>
                </a:cxn>
                <a:cxn ang="0">
                  <a:pos x="588" y="434"/>
                </a:cxn>
                <a:cxn ang="0">
                  <a:pos x="556" y="475"/>
                </a:cxn>
                <a:cxn ang="0">
                  <a:pos x="520" y="516"/>
                </a:cxn>
                <a:cxn ang="0">
                  <a:pos x="479" y="552"/>
                </a:cxn>
                <a:cxn ang="0">
                  <a:pos x="431" y="586"/>
                </a:cxn>
                <a:cxn ang="0">
                  <a:pos x="380" y="616"/>
                </a:cxn>
                <a:cxn ang="0">
                  <a:pos x="329" y="639"/>
                </a:cxn>
                <a:cxn ang="0">
                  <a:pos x="289" y="654"/>
                </a:cxn>
                <a:cxn ang="0">
                  <a:pos x="250" y="665"/>
                </a:cxn>
                <a:cxn ang="0">
                  <a:pos x="210" y="674"/>
                </a:cxn>
                <a:cxn ang="0">
                  <a:pos x="209" y="712"/>
                </a:cxn>
                <a:cxn ang="0">
                  <a:pos x="253" y="703"/>
                </a:cxn>
                <a:cxn ang="0">
                  <a:pos x="299" y="690"/>
                </a:cxn>
                <a:cxn ang="0">
                  <a:pos x="344" y="674"/>
                </a:cxn>
                <a:cxn ang="0">
                  <a:pos x="397" y="648"/>
                </a:cxn>
                <a:cxn ang="0">
                  <a:pos x="452" y="617"/>
                </a:cxn>
                <a:cxn ang="0">
                  <a:pos x="502" y="581"/>
                </a:cxn>
                <a:cxn ang="0">
                  <a:pos x="547" y="541"/>
                </a:cxn>
                <a:cxn ang="0">
                  <a:pos x="586" y="497"/>
                </a:cxn>
                <a:cxn ang="0">
                  <a:pos x="619" y="452"/>
                </a:cxn>
                <a:cxn ang="0">
                  <a:pos x="645" y="404"/>
                </a:cxn>
                <a:cxn ang="0">
                  <a:pos x="660" y="367"/>
                </a:cxn>
                <a:cxn ang="0">
                  <a:pos x="668" y="336"/>
                </a:cxn>
                <a:cxn ang="0">
                  <a:pos x="674" y="304"/>
                </a:cxn>
                <a:cxn ang="0">
                  <a:pos x="676" y="275"/>
                </a:cxn>
                <a:cxn ang="0">
                  <a:pos x="674" y="245"/>
                </a:cxn>
                <a:cxn ang="0">
                  <a:pos x="669" y="216"/>
                </a:cxn>
                <a:cxn ang="0">
                  <a:pos x="662" y="188"/>
                </a:cxn>
                <a:cxn ang="0">
                  <a:pos x="641" y="146"/>
                </a:cxn>
                <a:cxn ang="0">
                  <a:pos x="606" y="99"/>
                </a:cxn>
                <a:cxn ang="0">
                  <a:pos x="559" y="60"/>
                </a:cxn>
                <a:cxn ang="0">
                  <a:pos x="528" y="43"/>
                </a:cxn>
                <a:cxn ang="0">
                  <a:pos x="495" y="29"/>
                </a:cxn>
                <a:cxn ang="0">
                  <a:pos x="444" y="12"/>
                </a:cxn>
                <a:cxn ang="0">
                  <a:pos x="389" y="2"/>
                </a:cxn>
                <a:cxn ang="0">
                  <a:pos x="332" y="0"/>
                </a:cxn>
                <a:cxn ang="0">
                  <a:pos x="271" y="3"/>
                </a:cxn>
                <a:cxn ang="0">
                  <a:pos x="212" y="13"/>
                </a:cxn>
                <a:cxn ang="0">
                  <a:pos x="151" y="29"/>
                </a:cxn>
                <a:cxn ang="0">
                  <a:pos x="91" y="52"/>
                </a:cxn>
                <a:cxn ang="0">
                  <a:pos x="62" y="66"/>
                </a:cxn>
                <a:cxn ang="0">
                  <a:pos x="32" y="81"/>
                </a:cxn>
                <a:cxn ang="0">
                  <a:pos x="48" y="115"/>
                </a:cxn>
              </a:cxnLst>
              <a:rect l="0" t="0" r="r" b="b"/>
              <a:pathLst>
                <a:path w="676" h="716">
                  <a:moveTo>
                    <a:pt x="48" y="115"/>
                  </a:moveTo>
                  <a:lnTo>
                    <a:pt x="51" y="112"/>
                  </a:lnTo>
                  <a:lnTo>
                    <a:pt x="55" y="111"/>
                  </a:lnTo>
                  <a:lnTo>
                    <a:pt x="59" y="108"/>
                  </a:lnTo>
                  <a:lnTo>
                    <a:pt x="62" y="106"/>
                  </a:lnTo>
                  <a:lnTo>
                    <a:pt x="65" y="104"/>
                  </a:lnTo>
                  <a:lnTo>
                    <a:pt x="68" y="103"/>
                  </a:lnTo>
                  <a:lnTo>
                    <a:pt x="72" y="101"/>
                  </a:lnTo>
                  <a:lnTo>
                    <a:pt x="76" y="99"/>
                  </a:lnTo>
                  <a:lnTo>
                    <a:pt x="79" y="98"/>
                  </a:lnTo>
                  <a:lnTo>
                    <a:pt x="83" y="96"/>
                  </a:lnTo>
                  <a:lnTo>
                    <a:pt x="86" y="94"/>
                  </a:lnTo>
                  <a:lnTo>
                    <a:pt x="89" y="92"/>
                  </a:lnTo>
                  <a:lnTo>
                    <a:pt x="93" y="90"/>
                  </a:lnTo>
                  <a:lnTo>
                    <a:pt x="97" y="89"/>
                  </a:lnTo>
                  <a:lnTo>
                    <a:pt x="101" y="87"/>
                  </a:lnTo>
                  <a:lnTo>
                    <a:pt x="106" y="86"/>
                  </a:lnTo>
                  <a:lnTo>
                    <a:pt x="111" y="82"/>
                  </a:lnTo>
                  <a:lnTo>
                    <a:pt x="118" y="80"/>
                  </a:lnTo>
                  <a:lnTo>
                    <a:pt x="123" y="77"/>
                  </a:lnTo>
                  <a:lnTo>
                    <a:pt x="130" y="75"/>
                  </a:lnTo>
                  <a:lnTo>
                    <a:pt x="136" y="7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5" y="66"/>
                  </a:lnTo>
                  <a:lnTo>
                    <a:pt x="161" y="64"/>
                  </a:lnTo>
                  <a:lnTo>
                    <a:pt x="167" y="61"/>
                  </a:lnTo>
                  <a:lnTo>
                    <a:pt x="174" y="59"/>
                  </a:lnTo>
                  <a:lnTo>
                    <a:pt x="180" y="58"/>
                  </a:lnTo>
                  <a:lnTo>
                    <a:pt x="186" y="56"/>
                  </a:lnTo>
                  <a:lnTo>
                    <a:pt x="192" y="55"/>
                  </a:lnTo>
                  <a:lnTo>
                    <a:pt x="199" y="53"/>
                  </a:lnTo>
                  <a:lnTo>
                    <a:pt x="205" y="52"/>
                  </a:lnTo>
                  <a:lnTo>
                    <a:pt x="212" y="50"/>
                  </a:lnTo>
                  <a:lnTo>
                    <a:pt x="218" y="48"/>
                  </a:lnTo>
                  <a:lnTo>
                    <a:pt x="224" y="47"/>
                  </a:lnTo>
                  <a:lnTo>
                    <a:pt x="231" y="46"/>
                  </a:lnTo>
                  <a:lnTo>
                    <a:pt x="236" y="45"/>
                  </a:lnTo>
                  <a:lnTo>
                    <a:pt x="243" y="44"/>
                  </a:lnTo>
                  <a:lnTo>
                    <a:pt x="248" y="43"/>
                  </a:lnTo>
                  <a:lnTo>
                    <a:pt x="255" y="42"/>
                  </a:lnTo>
                  <a:lnTo>
                    <a:pt x="261" y="41"/>
                  </a:lnTo>
                  <a:lnTo>
                    <a:pt x="268" y="41"/>
                  </a:lnTo>
                  <a:lnTo>
                    <a:pt x="273" y="39"/>
                  </a:lnTo>
                  <a:lnTo>
                    <a:pt x="280" y="38"/>
                  </a:lnTo>
                  <a:lnTo>
                    <a:pt x="287" y="38"/>
                  </a:lnTo>
                  <a:lnTo>
                    <a:pt x="293" y="37"/>
                  </a:lnTo>
                  <a:lnTo>
                    <a:pt x="299" y="37"/>
                  </a:lnTo>
                  <a:lnTo>
                    <a:pt x="305" y="37"/>
                  </a:lnTo>
                  <a:lnTo>
                    <a:pt x="311" y="37"/>
                  </a:lnTo>
                  <a:lnTo>
                    <a:pt x="317" y="36"/>
                  </a:lnTo>
                  <a:lnTo>
                    <a:pt x="323" y="36"/>
                  </a:lnTo>
                  <a:lnTo>
                    <a:pt x="329" y="36"/>
                  </a:lnTo>
                  <a:lnTo>
                    <a:pt x="335" y="36"/>
                  </a:lnTo>
                  <a:lnTo>
                    <a:pt x="342" y="36"/>
                  </a:lnTo>
                  <a:lnTo>
                    <a:pt x="347" y="36"/>
                  </a:lnTo>
                  <a:lnTo>
                    <a:pt x="354" y="37"/>
                  </a:lnTo>
                  <a:lnTo>
                    <a:pt x="359" y="37"/>
                  </a:lnTo>
                  <a:lnTo>
                    <a:pt x="365" y="37"/>
                  </a:lnTo>
                  <a:lnTo>
                    <a:pt x="371" y="37"/>
                  </a:lnTo>
                  <a:lnTo>
                    <a:pt x="377" y="38"/>
                  </a:lnTo>
                  <a:lnTo>
                    <a:pt x="382" y="38"/>
                  </a:lnTo>
                  <a:lnTo>
                    <a:pt x="389" y="39"/>
                  </a:lnTo>
                  <a:lnTo>
                    <a:pt x="394" y="41"/>
                  </a:lnTo>
                  <a:lnTo>
                    <a:pt x="401" y="42"/>
                  </a:lnTo>
                  <a:lnTo>
                    <a:pt x="406" y="42"/>
                  </a:lnTo>
                  <a:lnTo>
                    <a:pt x="412" y="43"/>
                  </a:lnTo>
                  <a:lnTo>
                    <a:pt x="417" y="44"/>
                  </a:lnTo>
                  <a:lnTo>
                    <a:pt x="423" y="45"/>
                  </a:lnTo>
                  <a:lnTo>
                    <a:pt x="428" y="46"/>
                  </a:lnTo>
                  <a:lnTo>
                    <a:pt x="434" y="47"/>
                  </a:lnTo>
                  <a:lnTo>
                    <a:pt x="439" y="49"/>
                  </a:lnTo>
                  <a:lnTo>
                    <a:pt x="446" y="50"/>
                  </a:lnTo>
                  <a:lnTo>
                    <a:pt x="450" y="52"/>
                  </a:lnTo>
                  <a:lnTo>
                    <a:pt x="456" y="54"/>
                  </a:lnTo>
                  <a:lnTo>
                    <a:pt x="461" y="55"/>
                  </a:lnTo>
                  <a:lnTo>
                    <a:pt x="467" y="57"/>
                  </a:lnTo>
                  <a:lnTo>
                    <a:pt x="471" y="59"/>
                  </a:lnTo>
                  <a:lnTo>
                    <a:pt x="476" y="60"/>
                  </a:lnTo>
                  <a:lnTo>
                    <a:pt x="482" y="63"/>
                  </a:lnTo>
                  <a:lnTo>
                    <a:pt x="487" y="66"/>
                  </a:lnTo>
                  <a:lnTo>
                    <a:pt x="493" y="67"/>
                  </a:lnTo>
                  <a:lnTo>
                    <a:pt x="498" y="70"/>
                  </a:lnTo>
                  <a:lnTo>
                    <a:pt x="502" y="71"/>
                  </a:lnTo>
                  <a:lnTo>
                    <a:pt x="505" y="72"/>
                  </a:lnTo>
                  <a:lnTo>
                    <a:pt x="507" y="74"/>
                  </a:lnTo>
                  <a:lnTo>
                    <a:pt x="510" y="76"/>
                  </a:lnTo>
                  <a:lnTo>
                    <a:pt x="516" y="78"/>
                  </a:lnTo>
                  <a:lnTo>
                    <a:pt x="521" y="81"/>
                  </a:lnTo>
                  <a:lnTo>
                    <a:pt x="527" y="85"/>
                  </a:lnTo>
                  <a:lnTo>
                    <a:pt x="532" y="88"/>
                  </a:lnTo>
                  <a:lnTo>
                    <a:pt x="538" y="91"/>
                  </a:lnTo>
                  <a:lnTo>
                    <a:pt x="542" y="94"/>
                  </a:lnTo>
                  <a:lnTo>
                    <a:pt x="548" y="98"/>
                  </a:lnTo>
                  <a:lnTo>
                    <a:pt x="552" y="101"/>
                  </a:lnTo>
                  <a:lnTo>
                    <a:pt x="556" y="104"/>
                  </a:lnTo>
                  <a:lnTo>
                    <a:pt x="562" y="108"/>
                  </a:lnTo>
                  <a:lnTo>
                    <a:pt x="566" y="112"/>
                  </a:lnTo>
                  <a:lnTo>
                    <a:pt x="571" y="116"/>
                  </a:lnTo>
                  <a:lnTo>
                    <a:pt x="575" y="120"/>
                  </a:lnTo>
                  <a:lnTo>
                    <a:pt x="578" y="124"/>
                  </a:lnTo>
                  <a:lnTo>
                    <a:pt x="583" y="127"/>
                  </a:lnTo>
                  <a:lnTo>
                    <a:pt x="587" y="133"/>
                  </a:lnTo>
                  <a:lnTo>
                    <a:pt x="591" y="136"/>
                  </a:lnTo>
                  <a:lnTo>
                    <a:pt x="594" y="141"/>
                  </a:lnTo>
                  <a:lnTo>
                    <a:pt x="597" y="146"/>
                  </a:lnTo>
                  <a:lnTo>
                    <a:pt x="601" y="150"/>
                  </a:lnTo>
                  <a:lnTo>
                    <a:pt x="604" y="155"/>
                  </a:lnTo>
                  <a:lnTo>
                    <a:pt x="607" y="159"/>
                  </a:lnTo>
                  <a:lnTo>
                    <a:pt x="609" y="165"/>
                  </a:lnTo>
                  <a:lnTo>
                    <a:pt x="614" y="170"/>
                  </a:lnTo>
                  <a:lnTo>
                    <a:pt x="616" y="175"/>
                  </a:lnTo>
                  <a:lnTo>
                    <a:pt x="618" y="180"/>
                  </a:lnTo>
                  <a:lnTo>
                    <a:pt x="621" y="186"/>
                  </a:lnTo>
                  <a:lnTo>
                    <a:pt x="623" y="191"/>
                  </a:lnTo>
                  <a:lnTo>
                    <a:pt x="625" y="195"/>
                  </a:lnTo>
                  <a:lnTo>
                    <a:pt x="627" y="201"/>
                  </a:lnTo>
                  <a:lnTo>
                    <a:pt x="628" y="206"/>
                  </a:lnTo>
                  <a:lnTo>
                    <a:pt x="630" y="212"/>
                  </a:lnTo>
                  <a:lnTo>
                    <a:pt x="631" y="216"/>
                  </a:lnTo>
                  <a:lnTo>
                    <a:pt x="633" y="222"/>
                  </a:lnTo>
                  <a:lnTo>
                    <a:pt x="634" y="227"/>
                  </a:lnTo>
                  <a:lnTo>
                    <a:pt x="635" y="234"/>
                  </a:lnTo>
                  <a:lnTo>
                    <a:pt x="637" y="238"/>
                  </a:lnTo>
                  <a:lnTo>
                    <a:pt x="637" y="245"/>
                  </a:lnTo>
                  <a:lnTo>
                    <a:pt x="638" y="250"/>
                  </a:lnTo>
                  <a:lnTo>
                    <a:pt x="639" y="256"/>
                  </a:lnTo>
                  <a:lnTo>
                    <a:pt x="639" y="261"/>
                  </a:lnTo>
                  <a:lnTo>
                    <a:pt x="639" y="268"/>
                  </a:lnTo>
                  <a:lnTo>
                    <a:pt x="639" y="273"/>
                  </a:lnTo>
                  <a:lnTo>
                    <a:pt x="639" y="279"/>
                  </a:lnTo>
                  <a:lnTo>
                    <a:pt x="639" y="284"/>
                  </a:lnTo>
                  <a:lnTo>
                    <a:pt x="638" y="290"/>
                  </a:lnTo>
                  <a:lnTo>
                    <a:pt x="638" y="295"/>
                  </a:lnTo>
                  <a:lnTo>
                    <a:pt x="637" y="302"/>
                  </a:lnTo>
                  <a:lnTo>
                    <a:pt x="637" y="304"/>
                  </a:lnTo>
                  <a:lnTo>
                    <a:pt x="635" y="307"/>
                  </a:lnTo>
                  <a:lnTo>
                    <a:pt x="635" y="311"/>
                  </a:lnTo>
                  <a:lnTo>
                    <a:pt x="635" y="314"/>
                  </a:lnTo>
                  <a:lnTo>
                    <a:pt x="634" y="316"/>
                  </a:lnTo>
                  <a:lnTo>
                    <a:pt x="634" y="320"/>
                  </a:lnTo>
                  <a:lnTo>
                    <a:pt x="633" y="323"/>
                  </a:lnTo>
                  <a:lnTo>
                    <a:pt x="633" y="326"/>
                  </a:lnTo>
                  <a:lnTo>
                    <a:pt x="632" y="328"/>
                  </a:lnTo>
                  <a:lnTo>
                    <a:pt x="631" y="332"/>
                  </a:lnTo>
                  <a:lnTo>
                    <a:pt x="630" y="335"/>
                  </a:lnTo>
                  <a:lnTo>
                    <a:pt x="630" y="338"/>
                  </a:lnTo>
                  <a:lnTo>
                    <a:pt x="629" y="340"/>
                  </a:lnTo>
                  <a:lnTo>
                    <a:pt x="628" y="344"/>
                  </a:lnTo>
                  <a:lnTo>
                    <a:pt x="627" y="347"/>
                  </a:lnTo>
                  <a:lnTo>
                    <a:pt x="627" y="350"/>
                  </a:lnTo>
                  <a:lnTo>
                    <a:pt x="626" y="354"/>
                  </a:lnTo>
                  <a:lnTo>
                    <a:pt x="625" y="357"/>
                  </a:lnTo>
                  <a:lnTo>
                    <a:pt x="623" y="359"/>
                  </a:lnTo>
                  <a:lnTo>
                    <a:pt x="622" y="362"/>
                  </a:lnTo>
                  <a:lnTo>
                    <a:pt x="622" y="366"/>
                  </a:lnTo>
                  <a:lnTo>
                    <a:pt x="621" y="369"/>
                  </a:lnTo>
                  <a:lnTo>
                    <a:pt x="619" y="372"/>
                  </a:lnTo>
                  <a:lnTo>
                    <a:pt x="619" y="376"/>
                  </a:lnTo>
                  <a:lnTo>
                    <a:pt x="617" y="380"/>
                  </a:lnTo>
                  <a:lnTo>
                    <a:pt x="614" y="385"/>
                  </a:lnTo>
                  <a:lnTo>
                    <a:pt x="612" y="390"/>
                  </a:lnTo>
                  <a:lnTo>
                    <a:pt x="609" y="395"/>
                  </a:lnTo>
                  <a:lnTo>
                    <a:pt x="607" y="400"/>
                  </a:lnTo>
                  <a:lnTo>
                    <a:pt x="605" y="405"/>
                  </a:lnTo>
                  <a:lnTo>
                    <a:pt x="601" y="410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4" y="424"/>
                  </a:lnTo>
                  <a:lnTo>
                    <a:pt x="591" y="429"/>
                  </a:lnTo>
                  <a:lnTo>
                    <a:pt x="588" y="434"/>
                  </a:lnTo>
                  <a:lnTo>
                    <a:pt x="585" y="438"/>
                  </a:lnTo>
                  <a:lnTo>
                    <a:pt x="582" y="444"/>
                  </a:lnTo>
                  <a:lnTo>
                    <a:pt x="578" y="448"/>
                  </a:lnTo>
                  <a:lnTo>
                    <a:pt x="575" y="454"/>
                  </a:lnTo>
                  <a:lnTo>
                    <a:pt x="572" y="458"/>
                  </a:lnTo>
                  <a:lnTo>
                    <a:pt x="567" y="462"/>
                  </a:lnTo>
                  <a:lnTo>
                    <a:pt x="564" y="467"/>
                  </a:lnTo>
                  <a:lnTo>
                    <a:pt x="561" y="471"/>
                  </a:lnTo>
                  <a:lnTo>
                    <a:pt x="556" y="475"/>
                  </a:lnTo>
                  <a:lnTo>
                    <a:pt x="553" y="480"/>
                  </a:lnTo>
                  <a:lnTo>
                    <a:pt x="549" y="484"/>
                  </a:lnTo>
                  <a:lnTo>
                    <a:pt x="546" y="490"/>
                  </a:lnTo>
                  <a:lnTo>
                    <a:pt x="541" y="493"/>
                  </a:lnTo>
                  <a:lnTo>
                    <a:pt x="537" y="499"/>
                  </a:lnTo>
                  <a:lnTo>
                    <a:pt x="532" y="502"/>
                  </a:lnTo>
                  <a:lnTo>
                    <a:pt x="529" y="507"/>
                  </a:lnTo>
                  <a:lnTo>
                    <a:pt x="525" y="511"/>
                  </a:lnTo>
                  <a:lnTo>
                    <a:pt x="520" y="516"/>
                  </a:lnTo>
                  <a:lnTo>
                    <a:pt x="516" y="519"/>
                  </a:lnTo>
                  <a:lnTo>
                    <a:pt x="512" y="525"/>
                  </a:lnTo>
                  <a:lnTo>
                    <a:pt x="507" y="528"/>
                  </a:lnTo>
                  <a:lnTo>
                    <a:pt x="502" y="533"/>
                  </a:lnTo>
                  <a:lnTo>
                    <a:pt x="497" y="536"/>
                  </a:lnTo>
                  <a:lnTo>
                    <a:pt x="493" y="540"/>
                  </a:lnTo>
                  <a:lnTo>
                    <a:pt x="488" y="545"/>
                  </a:lnTo>
                  <a:lnTo>
                    <a:pt x="483" y="549"/>
                  </a:lnTo>
                  <a:lnTo>
                    <a:pt x="479" y="552"/>
                  </a:lnTo>
                  <a:lnTo>
                    <a:pt x="474" y="557"/>
                  </a:lnTo>
                  <a:lnTo>
                    <a:pt x="469" y="560"/>
                  </a:lnTo>
                  <a:lnTo>
                    <a:pt x="463" y="564"/>
                  </a:lnTo>
                  <a:lnTo>
                    <a:pt x="458" y="568"/>
                  </a:lnTo>
                  <a:lnTo>
                    <a:pt x="453" y="572"/>
                  </a:lnTo>
                  <a:lnTo>
                    <a:pt x="448" y="575"/>
                  </a:lnTo>
                  <a:lnTo>
                    <a:pt x="442" y="579"/>
                  </a:lnTo>
                  <a:lnTo>
                    <a:pt x="437" y="583"/>
                  </a:lnTo>
                  <a:lnTo>
                    <a:pt x="431" y="586"/>
                  </a:lnTo>
                  <a:lnTo>
                    <a:pt x="426" y="590"/>
                  </a:lnTo>
                  <a:lnTo>
                    <a:pt x="420" y="593"/>
                  </a:lnTo>
                  <a:lnTo>
                    <a:pt x="415" y="596"/>
                  </a:lnTo>
                  <a:lnTo>
                    <a:pt x="410" y="600"/>
                  </a:lnTo>
                  <a:lnTo>
                    <a:pt x="403" y="603"/>
                  </a:lnTo>
                  <a:lnTo>
                    <a:pt x="397" y="606"/>
                  </a:lnTo>
                  <a:lnTo>
                    <a:pt x="392" y="609"/>
                  </a:lnTo>
                  <a:lnTo>
                    <a:pt x="386" y="613"/>
                  </a:lnTo>
                  <a:lnTo>
                    <a:pt x="380" y="616"/>
                  </a:lnTo>
                  <a:lnTo>
                    <a:pt x="374" y="619"/>
                  </a:lnTo>
                  <a:lnTo>
                    <a:pt x="369" y="622"/>
                  </a:lnTo>
                  <a:lnTo>
                    <a:pt x="363" y="625"/>
                  </a:lnTo>
                  <a:lnTo>
                    <a:pt x="356" y="628"/>
                  </a:lnTo>
                  <a:lnTo>
                    <a:pt x="351" y="630"/>
                  </a:lnTo>
                  <a:lnTo>
                    <a:pt x="345" y="634"/>
                  </a:lnTo>
                  <a:lnTo>
                    <a:pt x="339" y="636"/>
                  </a:lnTo>
                  <a:lnTo>
                    <a:pt x="334" y="638"/>
                  </a:lnTo>
                  <a:lnTo>
                    <a:pt x="329" y="639"/>
                  </a:lnTo>
                  <a:lnTo>
                    <a:pt x="325" y="641"/>
                  </a:lnTo>
                  <a:lnTo>
                    <a:pt x="321" y="643"/>
                  </a:lnTo>
                  <a:lnTo>
                    <a:pt x="315" y="645"/>
                  </a:lnTo>
                  <a:lnTo>
                    <a:pt x="311" y="647"/>
                  </a:lnTo>
                  <a:lnTo>
                    <a:pt x="306" y="648"/>
                  </a:lnTo>
                  <a:lnTo>
                    <a:pt x="303" y="650"/>
                  </a:lnTo>
                  <a:lnTo>
                    <a:pt x="298" y="651"/>
                  </a:lnTo>
                  <a:lnTo>
                    <a:pt x="294" y="652"/>
                  </a:lnTo>
                  <a:lnTo>
                    <a:pt x="289" y="654"/>
                  </a:lnTo>
                  <a:lnTo>
                    <a:pt x="286" y="656"/>
                  </a:lnTo>
                  <a:lnTo>
                    <a:pt x="281" y="657"/>
                  </a:lnTo>
                  <a:lnTo>
                    <a:pt x="277" y="659"/>
                  </a:lnTo>
                  <a:lnTo>
                    <a:pt x="272" y="660"/>
                  </a:lnTo>
                  <a:lnTo>
                    <a:pt x="268" y="661"/>
                  </a:lnTo>
                  <a:lnTo>
                    <a:pt x="264" y="662"/>
                  </a:lnTo>
                  <a:lnTo>
                    <a:pt x="259" y="663"/>
                  </a:lnTo>
                  <a:lnTo>
                    <a:pt x="255" y="664"/>
                  </a:lnTo>
                  <a:lnTo>
                    <a:pt x="250" y="665"/>
                  </a:lnTo>
                  <a:lnTo>
                    <a:pt x="246" y="667"/>
                  </a:lnTo>
                  <a:lnTo>
                    <a:pt x="242" y="668"/>
                  </a:lnTo>
                  <a:lnTo>
                    <a:pt x="237" y="669"/>
                  </a:lnTo>
                  <a:lnTo>
                    <a:pt x="234" y="670"/>
                  </a:lnTo>
                  <a:lnTo>
                    <a:pt x="229" y="671"/>
                  </a:lnTo>
                  <a:lnTo>
                    <a:pt x="224" y="672"/>
                  </a:lnTo>
                  <a:lnTo>
                    <a:pt x="220" y="672"/>
                  </a:lnTo>
                  <a:lnTo>
                    <a:pt x="215" y="673"/>
                  </a:lnTo>
                  <a:lnTo>
                    <a:pt x="210" y="674"/>
                  </a:lnTo>
                  <a:lnTo>
                    <a:pt x="205" y="675"/>
                  </a:lnTo>
                  <a:lnTo>
                    <a:pt x="201" y="675"/>
                  </a:lnTo>
                  <a:lnTo>
                    <a:pt x="197" y="676"/>
                  </a:lnTo>
                  <a:lnTo>
                    <a:pt x="161" y="674"/>
                  </a:lnTo>
                  <a:lnTo>
                    <a:pt x="128" y="716"/>
                  </a:lnTo>
                  <a:lnTo>
                    <a:pt x="193" y="715"/>
                  </a:lnTo>
                  <a:lnTo>
                    <a:pt x="199" y="714"/>
                  </a:lnTo>
                  <a:lnTo>
                    <a:pt x="203" y="713"/>
                  </a:lnTo>
                  <a:lnTo>
                    <a:pt x="209" y="712"/>
                  </a:lnTo>
                  <a:lnTo>
                    <a:pt x="213" y="712"/>
                  </a:lnTo>
                  <a:lnTo>
                    <a:pt x="219" y="710"/>
                  </a:lnTo>
                  <a:lnTo>
                    <a:pt x="223" y="709"/>
                  </a:lnTo>
                  <a:lnTo>
                    <a:pt x="229" y="708"/>
                  </a:lnTo>
                  <a:lnTo>
                    <a:pt x="233" y="707"/>
                  </a:lnTo>
                  <a:lnTo>
                    <a:pt x="237" y="706"/>
                  </a:lnTo>
                  <a:lnTo>
                    <a:pt x="243" y="705"/>
                  </a:lnTo>
                  <a:lnTo>
                    <a:pt x="247" y="704"/>
                  </a:lnTo>
                  <a:lnTo>
                    <a:pt x="253" y="703"/>
                  </a:lnTo>
                  <a:lnTo>
                    <a:pt x="258" y="701"/>
                  </a:lnTo>
                  <a:lnTo>
                    <a:pt x="263" y="700"/>
                  </a:lnTo>
                  <a:lnTo>
                    <a:pt x="268" y="698"/>
                  </a:lnTo>
                  <a:lnTo>
                    <a:pt x="273" y="697"/>
                  </a:lnTo>
                  <a:lnTo>
                    <a:pt x="278" y="696"/>
                  </a:lnTo>
                  <a:lnTo>
                    <a:pt x="283" y="694"/>
                  </a:lnTo>
                  <a:lnTo>
                    <a:pt x="288" y="693"/>
                  </a:lnTo>
                  <a:lnTo>
                    <a:pt x="293" y="692"/>
                  </a:lnTo>
                  <a:lnTo>
                    <a:pt x="299" y="690"/>
                  </a:lnTo>
                  <a:lnTo>
                    <a:pt x="303" y="689"/>
                  </a:lnTo>
                  <a:lnTo>
                    <a:pt x="309" y="686"/>
                  </a:lnTo>
                  <a:lnTo>
                    <a:pt x="314" y="685"/>
                  </a:lnTo>
                  <a:lnTo>
                    <a:pt x="318" y="683"/>
                  </a:lnTo>
                  <a:lnTo>
                    <a:pt x="324" y="681"/>
                  </a:lnTo>
                  <a:lnTo>
                    <a:pt x="328" y="680"/>
                  </a:lnTo>
                  <a:lnTo>
                    <a:pt x="334" y="678"/>
                  </a:lnTo>
                  <a:lnTo>
                    <a:pt x="338" y="675"/>
                  </a:lnTo>
                  <a:lnTo>
                    <a:pt x="344" y="674"/>
                  </a:lnTo>
                  <a:lnTo>
                    <a:pt x="348" y="672"/>
                  </a:lnTo>
                  <a:lnTo>
                    <a:pt x="354" y="670"/>
                  </a:lnTo>
                  <a:lnTo>
                    <a:pt x="360" y="667"/>
                  </a:lnTo>
                  <a:lnTo>
                    <a:pt x="366" y="664"/>
                  </a:lnTo>
                  <a:lnTo>
                    <a:pt x="373" y="661"/>
                  </a:lnTo>
                  <a:lnTo>
                    <a:pt x="379" y="658"/>
                  </a:lnTo>
                  <a:lnTo>
                    <a:pt x="385" y="654"/>
                  </a:lnTo>
                  <a:lnTo>
                    <a:pt x="392" y="651"/>
                  </a:lnTo>
                  <a:lnTo>
                    <a:pt x="397" y="648"/>
                  </a:lnTo>
                  <a:lnTo>
                    <a:pt x="404" y="645"/>
                  </a:lnTo>
                  <a:lnTo>
                    <a:pt x="411" y="641"/>
                  </a:lnTo>
                  <a:lnTo>
                    <a:pt x="416" y="638"/>
                  </a:lnTo>
                  <a:lnTo>
                    <a:pt x="423" y="635"/>
                  </a:lnTo>
                  <a:lnTo>
                    <a:pt x="428" y="631"/>
                  </a:lnTo>
                  <a:lnTo>
                    <a:pt x="435" y="628"/>
                  </a:lnTo>
                  <a:lnTo>
                    <a:pt x="440" y="625"/>
                  </a:lnTo>
                  <a:lnTo>
                    <a:pt x="447" y="620"/>
                  </a:lnTo>
                  <a:lnTo>
                    <a:pt x="452" y="617"/>
                  </a:lnTo>
                  <a:lnTo>
                    <a:pt x="458" y="613"/>
                  </a:lnTo>
                  <a:lnTo>
                    <a:pt x="463" y="609"/>
                  </a:lnTo>
                  <a:lnTo>
                    <a:pt x="469" y="605"/>
                  </a:lnTo>
                  <a:lnTo>
                    <a:pt x="475" y="602"/>
                  </a:lnTo>
                  <a:lnTo>
                    <a:pt x="480" y="597"/>
                  </a:lnTo>
                  <a:lnTo>
                    <a:pt x="485" y="593"/>
                  </a:lnTo>
                  <a:lnTo>
                    <a:pt x="491" y="589"/>
                  </a:lnTo>
                  <a:lnTo>
                    <a:pt x="497" y="585"/>
                  </a:lnTo>
                  <a:lnTo>
                    <a:pt x="502" y="581"/>
                  </a:lnTo>
                  <a:lnTo>
                    <a:pt x="507" y="577"/>
                  </a:lnTo>
                  <a:lnTo>
                    <a:pt x="513" y="572"/>
                  </a:lnTo>
                  <a:lnTo>
                    <a:pt x="518" y="568"/>
                  </a:lnTo>
                  <a:lnTo>
                    <a:pt x="522" y="563"/>
                  </a:lnTo>
                  <a:lnTo>
                    <a:pt x="528" y="559"/>
                  </a:lnTo>
                  <a:lnTo>
                    <a:pt x="532" y="555"/>
                  </a:lnTo>
                  <a:lnTo>
                    <a:pt x="538" y="550"/>
                  </a:lnTo>
                  <a:lnTo>
                    <a:pt x="542" y="546"/>
                  </a:lnTo>
                  <a:lnTo>
                    <a:pt x="547" y="541"/>
                  </a:lnTo>
                  <a:lnTo>
                    <a:pt x="551" y="536"/>
                  </a:lnTo>
                  <a:lnTo>
                    <a:pt x="556" y="531"/>
                  </a:lnTo>
                  <a:lnTo>
                    <a:pt x="561" y="527"/>
                  </a:lnTo>
                  <a:lnTo>
                    <a:pt x="565" y="522"/>
                  </a:lnTo>
                  <a:lnTo>
                    <a:pt x="570" y="517"/>
                  </a:lnTo>
                  <a:lnTo>
                    <a:pt x="574" y="513"/>
                  </a:lnTo>
                  <a:lnTo>
                    <a:pt x="578" y="507"/>
                  </a:lnTo>
                  <a:lnTo>
                    <a:pt x="582" y="502"/>
                  </a:lnTo>
                  <a:lnTo>
                    <a:pt x="586" y="497"/>
                  </a:lnTo>
                  <a:lnTo>
                    <a:pt x="591" y="492"/>
                  </a:lnTo>
                  <a:lnTo>
                    <a:pt x="594" y="488"/>
                  </a:lnTo>
                  <a:lnTo>
                    <a:pt x="598" y="482"/>
                  </a:lnTo>
                  <a:lnTo>
                    <a:pt x="601" y="478"/>
                  </a:lnTo>
                  <a:lnTo>
                    <a:pt x="606" y="472"/>
                  </a:lnTo>
                  <a:lnTo>
                    <a:pt x="609" y="467"/>
                  </a:lnTo>
                  <a:lnTo>
                    <a:pt x="612" y="462"/>
                  </a:lnTo>
                  <a:lnTo>
                    <a:pt x="616" y="457"/>
                  </a:lnTo>
                  <a:lnTo>
                    <a:pt x="619" y="452"/>
                  </a:lnTo>
                  <a:lnTo>
                    <a:pt x="622" y="447"/>
                  </a:lnTo>
                  <a:lnTo>
                    <a:pt x="625" y="441"/>
                  </a:lnTo>
                  <a:lnTo>
                    <a:pt x="628" y="436"/>
                  </a:lnTo>
                  <a:lnTo>
                    <a:pt x="631" y="432"/>
                  </a:lnTo>
                  <a:lnTo>
                    <a:pt x="634" y="426"/>
                  </a:lnTo>
                  <a:lnTo>
                    <a:pt x="637" y="421"/>
                  </a:lnTo>
                  <a:lnTo>
                    <a:pt x="640" y="415"/>
                  </a:lnTo>
                  <a:lnTo>
                    <a:pt x="643" y="410"/>
                  </a:lnTo>
                  <a:lnTo>
                    <a:pt x="645" y="404"/>
                  </a:lnTo>
                  <a:lnTo>
                    <a:pt x="648" y="399"/>
                  </a:lnTo>
                  <a:lnTo>
                    <a:pt x="650" y="393"/>
                  </a:lnTo>
                  <a:lnTo>
                    <a:pt x="653" y="389"/>
                  </a:lnTo>
                  <a:lnTo>
                    <a:pt x="654" y="384"/>
                  </a:lnTo>
                  <a:lnTo>
                    <a:pt x="655" y="381"/>
                  </a:lnTo>
                  <a:lnTo>
                    <a:pt x="656" y="378"/>
                  </a:lnTo>
                  <a:lnTo>
                    <a:pt x="657" y="374"/>
                  </a:lnTo>
                  <a:lnTo>
                    <a:pt x="659" y="370"/>
                  </a:lnTo>
                  <a:lnTo>
                    <a:pt x="660" y="367"/>
                  </a:lnTo>
                  <a:lnTo>
                    <a:pt x="661" y="363"/>
                  </a:lnTo>
                  <a:lnTo>
                    <a:pt x="662" y="360"/>
                  </a:lnTo>
                  <a:lnTo>
                    <a:pt x="663" y="357"/>
                  </a:lnTo>
                  <a:lnTo>
                    <a:pt x="664" y="354"/>
                  </a:lnTo>
                  <a:lnTo>
                    <a:pt x="665" y="349"/>
                  </a:lnTo>
                  <a:lnTo>
                    <a:pt x="666" y="346"/>
                  </a:lnTo>
                  <a:lnTo>
                    <a:pt x="666" y="343"/>
                  </a:lnTo>
                  <a:lnTo>
                    <a:pt x="667" y="339"/>
                  </a:lnTo>
                  <a:lnTo>
                    <a:pt x="668" y="336"/>
                  </a:lnTo>
                  <a:lnTo>
                    <a:pt x="669" y="333"/>
                  </a:lnTo>
                  <a:lnTo>
                    <a:pt x="669" y="328"/>
                  </a:lnTo>
                  <a:lnTo>
                    <a:pt x="671" y="325"/>
                  </a:lnTo>
                  <a:lnTo>
                    <a:pt x="671" y="322"/>
                  </a:lnTo>
                  <a:lnTo>
                    <a:pt x="672" y="318"/>
                  </a:lnTo>
                  <a:lnTo>
                    <a:pt x="672" y="314"/>
                  </a:lnTo>
                  <a:lnTo>
                    <a:pt x="673" y="311"/>
                  </a:lnTo>
                  <a:lnTo>
                    <a:pt x="673" y="307"/>
                  </a:lnTo>
                  <a:lnTo>
                    <a:pt x="674" y="304"/>
                  </a:lnTo>
                  <a:lnTo>
                    <a:pt x="674" y="301"/>
                  </a:lnTo>
                  <a:lnTo>
                    <a:pt x="675" y="298"/>
                  </a:lnTo>
                  <a:lnTo>
                    <a:pt x="675" y="294"/>
                  </a:lnTo>
                  <a:lnTo>
                    <a:pt x="675" y="291"/>
                  </a:lnTo>
                  <a:lnTo>
                    <a:pt x="675" y="289"/>
                  </a:lnTo>
                  <a:lnTo>
                    <a:pt x="676" y="284"/>
                  </a:lnTo>
                  <a:lnTo>
                    <a:pt x="676" y="281"/>
                  </a:lnTo>
                  <a:lnTo>
                    <a:pt x="676" y="279"/>
                  </a:lnTo>
                  <a:lnTo>
                    <a:pt x="676" y="275"/>
                  </a:lnTo>
                  <a:lnTo>
                    <a:pt x="676" y="271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5" y="261"/>
                  </a:lnTo>
                  <a:lnTo>
                    <a:pt x="675" y="258"/>
                  </a:lnTo>
                  <a:lnTo>
                    <a:pt x="675" y="255"/>
                  </a:lnTo>
                  <a:lnTo>
                    <a:pt x="675" y="251"/>
                  </a:lnTo>
                  <a:lnTo>
                    <a:pt x="675" y="248"/>
                  </a:lnTo>
                  <a:lnTo>
                    <a:pt x="674" y="245"/>
                  </a:lnTo>
                  <a:lnTo>
                    <a:pt x="674" y="242"/>
                  </a:lnTo>
                  <a:lnTo>
                    <a:pt x="674" y="238"/>
                  </a:lnTo>
                  <a:lnTo>
                    <a:pt x="673" y="235"/>
                  </a:lnTo>
                  <a:lnTo>
                    <a:pt x="673" y="232"/>
                  </a:lnTo>
                  <a:lnTo>
                    <a:pt x="672" y="228"/>
                  </a:lnTo>
                  <a:lnTo>
                    <a:pt x="672" y="226"/>
                  </a:lnTo>
                  <a:lnTo>
                    <a:pt x="671" y="223"/>
                  </a:lnTo>
                  <a:lnTo>
                    <a:pt x="671" y="220"/>
                  </a:lnTo>
                  <a:lnTo>
                    <a:pt x="669" y="216"/>
                  </a:lnTo>
                  <a:lnTo>
                    <a:pt x="668" y="213"/>
                  </a:lnTo>
                  <a:lnTo>
                    <a:pt x="667" y="210"/>
                  </a:lnTo>
                  <a:lnTo>
                    <a:pt x="667" y="206"/>
                  </a:lnTo>
                  <a:lnTo>
                    <a:pt x="666" y="203"/>
                  </a:lnTo>
                  <a:lnTo>
                    <a:pt x="665" y="200"/>
                  </a:lnTo>
                  <a:lnTo>
                    <a:pt x="664" y="197"/>
                  </a:lnTo>
                  <a:lnTo>
                    <a:pt x="663" y="193"/>
                  </a:lnTo>
                  <a:lnTo>
                    <a:pt x="662" y="190"/>
                  </a:lnTo>
                  <a:lnTo>
                    <a:pt x="662" y="188"/>
                  </a:lnTo>
                  <a:lnTo>
                    <a:pt x="660" y="181"/>
                  </a:lnTo>
                  <a:lnTo>
                    <a:pt x="657" y="176"/>
                  </a:lnTo>
                  <a:lnTo>
                    <a:pt x="655" y="172"/>
                  </a:lnTo>
                  <a:lnTo>
                    <a:pt x="654" y="169"/>
                  </a:lnTo>
                  <a:lnTo>
                    <a:pt x="652" y="166"/>
                  </a:lnTo>
                  <a:lnTo>
                    <a:pt x="651" y="164"/>
                  </a:lnTo>
                  <a:lnTo>
                    <a:pt x="648" y="157"/>
                  </a:lnTo>
                  <a:lnTo>
                    <a:pt x="645" y="152"/>
                  </a:lnTo>
                  <a:lnTo>
                    <a:pt x="641" y="146"/>
                  </a:lnTo>
                  <a:lnTo>
                    <a:pt x="638" y="141"/>
                  </a:lnTo>
                  <a:lnTo>
                    <a:pt x="634" y="135"/>
                  </a:lnTo>
                  <a:lnTo>
                    <a:pt x="631" y="130"/>
                  </a:lnTo>
                  <a:lnTo>
                    <a:pt x="627" y="124"/>
                  </a:lnTo>
                  <a:lnTo>
                    <a:pt x="622" y="119"/>
                  </a:lnTo>
                  <a:lnTo>
                    <a:pt x="618" y="114"/>
                  </a:lnTo>
                  <a:lnTo>
                    <a:pt x="615" y="109"/>
                  </a:lnTo>
                  <a:lnTo>
                    <a:pt x="610" y="103"/>
                  </a:lnTo>
                  <a:lnTo>
                    <a:pt x="606" y="99"/>
                  </a:lnTo>
                  <a:lnTo>
                    <a:pt x="601" y="94"/>
                  </a:lnTo>
                  <a:lnTo>
                    <a:pt x="597" y="90"/>
                  </a:lnTo>
                  <a:lnTo>
                    <a:pt x="592" y="86"/>
                  </a:lnTo>
                  <a:lnTo>
                    <a:pt x="586" y="81"/>
                  </a:lnTo>
                  <a:lnTo>
                    <a:pt x="581" y="77"/>
                  </a:lnTo>
                  <a:lnTo>
                    <a:pt x="575" y="72"/>
                  </a:lnTo>
                  <a:lnTo>
                    <a:pt x="570" y="68"/>
                  </a:lnTo>
                  <a:lnTo>
                    <a:pt x="564" y="64"/>
                  </a:lnTo>
                  <a:lnTo>
                    <a:pt x="559" y="60"/>
                  </a:lnTo>
                  <a:lnTo>
                    <a:pt x="553" y="57"/>
                  </a:lnTo>
                  <a:lnTo>
                    <a:pt x="550" y="55"/>
                  </a:lnTo>
                  <a:lnTo>
                    <a:pt x="547" y="53"/>
                  </a:lnTo>
                  <a:lnTo>
                    <a:pt x="543" y="50"/>
                  </a:lnTo>
                  <a:lnTo>
                    <a:pt x="540" y="49"/>
                  </a:lnTo>
                  <a:lnTo>
                    <a:pt x="537" y="47"/>
                  </a:lnTo>
                  <a:lnTo>
                    <a:pt x="533" y="46"/>
                  </a:lnTo>
                  <a:lnTo>
                    <a:pt x="530" y="44"/>
                  </a:lnTo>
                  <a:lnTo>
                    <a:pt x="528" y="43"/>
                  </a:lnTo>
                  <a:lnTo>
                    <a:pt x="524" y="41"/>
                  </a:lnTo>
                  <a:lnTo>
                    <a:pt x="520" y="39"/>
                  </a:lnTo>
                  <a:lnTo>
                    <a:pt x="517" y="37"/>
                  </a:lnTo>
                  <a:lnTo>
                    <a:pt x="514" y="36"/>
                  </a:lnTo>
                  <a:lnTo>
                    <a:pt x="510" y="34"/>
                  </a:lnTo>
                  <a:lnTo>
                    <a:pt x="507" y="33"/>
                  </a:lnTo>
                  <a:lnTo>
                    <a:pt x="504" y="32"/>
                  </a:lnTo>
                  <a:lnTo>
                    <a:pt x="501" y="31"/>
                  </a:lnTo>
                  <a:lnTo>
                    <a:pt x="495" y="29"/>
                  </a:lnTo>
                  <a:lnTo>
                    <a:pt x="490" y="26"/>
                  </a:lnTo>
                  <a:lnTo>
                    <a:pt x="484" y="24"/>
                  </a:lnTo>
                  <a:lnTo>
                    <a:pt x="479" y="22"/>
                  </a:lnTo>
                  <a:lnTo>
                    <a:pt x="472" y="20"/>
                  </a:lnTo>
                  <a:lnTo>
                    <a:pt x="467" y="19"/>
                  </a:lnTo>
                  <a:lnTo>
                    <a:pt x="461" y="16"/>
                  </a:lnTo>
                  <a:lnTo>
                    <a:pt x="456" y="15"/>
                  </a:lnTo>
                  <a:lnTo>
                    <a:pt x="449" y="14"/>
                  </a:lnTo>
                  <a:lnTo>
                    <a:pt x="444" y="12"/>
                  </a:lnTo>
                  <a:lnTo>
                    <a:pt x="437" y="11"/>
                  </a:lnTo>
                  <a:lnTo>
                    <a:pt x="431" y="10"/>
                  </a:lnTo>
                  <a:lnTo>
                    <a:pt x="425" y="8"/>
                  </a:lnTo>
                  <a:lnTo>
                    <a:pt x="419" y="8"/>
                  </a:lnTo>
                  <a:lnTo>
                    <a:pt x="413" y="7"/>
                  </a:lnTo>
                  <a:lnTo>
                    <a:pt x="407" y="5"/>
                  </a:lnTo>
                  <a:lnTo>
                    <a:pt x="401" y="4"/>
                  </a:lnTo>
                  <a:lnTo>
                    <a:pt x="395" y="3"/>
                  </a:lnTo>
                  <a:lnTo>
                    <a:pt x="389" y="2"/>
                  </a:lnTo>
                  <a:lnTo>
                    <a:pt x="382" y="2"/>
                  </a:lnTo>
                  <a:lnTo>
                    <a:pt x="376" y="1"/>
                  </a:lnTo>
                  <a:lnTo>
                    <a:pt x="370" y="1"/>
                  </a:lnTo>
                  <a:lnTo>
                    <a:pt x="363" y="1"/>
                  </a:lnTo>
                  <a:lnTo>
                    <a:pt x="358" y="1"/>
                  </a:lnTo>
                  <a:lnTo>
                    <a:pt x="351" y="0"/>
                  </a:lnTo>
                  <a:lnTo>
                    <a:pt x="345" y="0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18" y="0"/>
                  </a:lnTo>
                  <a:lnTo>
                    <a:pt x="312" y="1"/>
                  </a:lnTo>
                  <a:lnTo>
                    <a:pt x="305" y="1"/>
                  </a:lnTo>
                  <a:lnTo>
                    <a:pt x="299" y="1"/>
                  </a:lnTo>
                  <a:lnTo>
                    <a:pt x="292" y="1"/>
                  </a:lnTo>
                  <a:lnTo>
                    <a:pt x="284" y="2"/>
                  </a:lnTo>
                  <a:lnTo>
                    <a:pt x="278" y="3"/>
                  </a:lnTo>
                  <a:lnTo>
                    <a:pt x="271" y="3"/>
                  </a:lnTo>
                  <a:lnTo>
                    <a:pt x="265" y="4"/>
                  </a:lnTo>
                  <a:lnTo>
                    <a:pt x="258" y="4"/>
                  </a:lnTo>
                  <a:lnTo>
                    <a:pt x="252" y="7"/>
                  </a:lnTo>
                  <a:lnTo>
                    <a:pt x="245" y="7"/>
                  </a:lnTo>
                  <a:lnTo>
                    <a:pt x="238" y="8"/>
                  </a:lnTo>
                  <a:lnTo>
                    <a:pt x="231" y="9"/>
                  </a:lnTo>
                  <a:lnTo>
                    <a:pt x="225" y="10"/>
                  </a:lnTo>
                  <a:lnTo>
                    <a:pt x="219" y="11"/>
                  </a:lnTo>
                  <a:lnTo>
                    <a:pt x="212" y="13"/>
                  </a:lnTo>
                  <a:lnTo>
                    <a:pt x="205" y="14"/>
                  </a:lnTo>
                  <a:lnTo>
                    <a:pt x="199" y="16"/>
                  </a:lnTo>
                  <a:lnTo>
                    <a:pt x="191" y="18"/>
                  </a:lnTo>
                  <a:lnTo>
                    <a:pt x="185" y="20"/>
                  </a:lnTo>
                  <a:lnTo>
                    <a:pt x="178" y="21"/>
                  </a:lnTo>
                  <a:lnTo>
                    <a:pt x="171" y="23"/>
                  </a:lnTo>
                  <a:lnTo>
                    <a:pt x="164" y="24"/>
                  </a:lnTo>
                  <a:lnTo>
                    <a:pt x="157" y="26"/>
                  </a:lnTo>
                  <a:lnTo>
                    <a:pt x="151" y="29"/>
                  </a:lnTo>
                  <a:lnTo>
                    <a:pt x="144" y="32"/>
                  </a:lnTo>
                  <a:lnTo>
                    <a:pt x="137" y="33"/>
                  </a:lnTo>
                  <a:lnTo>
                    <a:pt x="131" y="35"/>
                  </a:lnTo>
                  <a:lnTo>
                    <a:pt x="124" y="37"/>
                  </a:lnTo>
                  <a:lnTo>
                    <a:pt x="118" y="41"/>
                  </a:lnTo>
                  <a:lnTo>
                    <a:pt x="111" y="43"/>
                  </a:lnTo>
                  <a:lnTo>
                    <a:pt x="105" y="46"/>
                  </a:lnTo>
                  <a:lnTo>
                    <a:pt x="98" y="48"/>
                  </a:lnTo>
                  <a:lnTo>
                    <a:pt x="91" y="52"/>
                  </a:lnTo>
                  <a:lnTo>
                    <a:pt x="88" y="53"/>
                  </a:lnTo>
                  <a:lnTo>
                    <a:pt x="85" y="54"/>
                  </a:lnTo>
                  <a:lnTo>
                    <a:pt x="82" y="56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2" y="60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2" y="66"/>
                  </a:lnTo>
                  <a:lnTo>
                    <a:pt x="59" y="67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2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39" y="78"/>
                  </a:lnTo>
                  <a:lnTo>
                    <a:pt x="35" y="80"/>
                  </a:lnTo>
                  <a:lnTo>
                    <a:pt x="32" y="81"/>
                  </a:lnTo>
                  <a:lnTo>
                    <a:pt x="30" y="83"/>
                  </a:lnTo>
                  <a:lnTo>
                    <a:pt x="27" y="85"/>
                  </a:lnTo>
                  <a:lnTo>
                    <a:pt x="21" y="88"/>
                  </a:lnTo>
                  <a:lnTo>
                    <a:pt x="17" y="91"/>
                  </a:lnTo>
                  <a:lnTo>
                    <a:pt x="11" y="94"/>
                  </a:lnTo>
                  <a:lnTo>
                    <a:pt x="7" y="97"/>
                  </a:lnTo>
                  <a:lnTo>
                    <a:pt x="4" y="99"/>
                  </a:lnTo>
                  <a:lnTo>
                    <a:pt x="0" y="102"/>
                  </a:lnTo>
                  <a:lnTo>
                    <a:pt x="48" y="115"/>
                  </a:lnTo>
                  <a:lnTo>
                    <a:pt x="48" y="11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747838" y="3201988"/>
              <a:ext cx="79375" cy="134937"/>
            </a:xfrm>
            <a:custGeom>
              <a:avLst/>
              <a:gdLst/>
              <a:ahLst/>
              <a:cxnLst>
                <a:cxn ang="0">
                  <a:pos x="65" y="6"/>
                </a:cxn>
                <a:cxn ang="0">
                  <a:pos x="57" y="13"/>
                </a:cxn>
                <a:cxn ang="0">
                  <a:pos x="50" y="19"/>
                </a:cxn>
                <a:cxn ang="0">
                  <a:pos x="44" y="26"/>
                </a:cxn>
                <a:cxn ang="0">
                  <a:pos x="38" y="34"/>
                </a:cxn>
                <a:cxn ang="0">
                  <a:pos x="32" y="43"/>
                </a:cxn>
                <a:cxn ang="0">
                  <a:pos x="26" y="51"/>
                </a:cxn>
                <a:cxn ang="0">
                  <a:pos x="22" y="61"/>
                </a:cxn>
                <a:cxn ang="0">
                  <a:pos x="18" y="71"/>
                </a:cxn>
                <a:cxn ang="0">
                  <a:pos x="13" y="81"/>
                </a:cxn>
                <a:cxn ang="0">
                  <a:pos x="9" y="91"/>
                </a:cxn>
                <a:cxn ang="0">
                  <a:pos x="5" y="102"/>
                </a:cxn>
                <a:cxn ang="0">
                  <a:pos x="3" y="114"/>
                </a:cxn>
                <a:cxn ang="0">
                  <a:pos x="1" y="123"/>
                </a:cxn>
                <a:cxn ang="0">
                  <a:pos x="0" y="128"/>
                </a:cxn>
                <a:cxn ang="0">
                  <a:pos x="0" y="135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0" y="155"/>
                </a:cxn>
                <a:cxn ang="0">
                  <a:pos x="0" y="162"/>
                </a:cxn>
                <a:cxn ang="0">
                  <a:pos x="10" y="169"/>
                </a:cxn>
                <a:cxn ang="0">
                  <a:pos x="19" y="169"/>
                </a:cxn>
                <a:cxn ang="0">
                  <a:pos x="24" y="168"/>
                </a:cxn>
                <a:cxn ang="0">
                  <a:pos x="30" y="164"/>
                </a:cxn>
                <a:cxn ang="0">
                  <a:pos x="33" y="160"/>
                </a:cxn>
                <a:cxn ang="0">
                  <a:pos x="35" y="152"/>
                </a:cxn>
                <a:cxn ang="0">
                  <a:pos x="35" y="142"/>
                </a:cxn>
                <a:cxn ang="0">
                  <a:pos x="36" y="133"/>
                </a:cxn>
                <a:cxn ang="0">
                  <a:pos x="38" y="124"/>
                </a:cxn>
                <a:cxn ang="0">
                  <a:pos x="42" y="115"/>
                </a:cxn>
                <a:cxn ang="0">
                  <a:pos x="45" y="106"/>
                </a:cxn>
                <a:cxn ang="0">
                  <a:pos x="48" y="97"/>
                </a:cxn>
                <a:cxn ang="0">
                  <a:pos x="53" y="89"/>
                </a:cxn>
                <a:cxn ang="0">
                  <a:pos x="57" y="80"/>
                </a:cxn>
                <a:cxn ang="0">
                  <a:pos x="61" y="72"/>
                </a:cxn>
                <a:cxn ang="0">
                  <a:pos x="67" y="64"/>
                </a:cxn>
                <a:cxn ang="0">
                  <a:pos x="71" y="57"/>
                </a:cxn>
                <a:cxn ang="0">
                  <a:pos x="77" y="49"/>
                </a:cxn>
                <a:cxn ang="0">
                  <a:pos x="82" y="43"/>
                </a:cxn>
                <a:cxn ang="0">
                  <a:pos x="88" y="36"/>
                </a:cxn>
                <a:cxn ang="0">
                  <a:pos x="93" y="30"/>
                </a:cxn>
                <a:cxn ang="0">
                  <a:pos x="98" y="24"/>
                </a:cxn>
                <a:cxn ang="0">
                  <a:pos x="100" y="17"/>
                </a:cxn>
                <a:cxn ang="0">
                  <a:pos x="100" y="11"/>
                </a:cxn>
                <a:cxn ang="0">
                  <a:pos x="97" y="5"/>
                </a:cxn>
                <a:cxn ang="0">
                  <a:pos x="91" y="2"/>
                </a:cxn>
                <a:cxn ang="0">
                  <a:pos x="86" y="0"/>
                </a:cxn>
                <a:cxn ang="0">
                  <a:pos x="78" y="0"/>
                </a:cxn>
                <a:cxn ang="0">
                  <a:pos x="71" y="2"/>
                </a:cxn>
                <a:cxn ang="0">
                  <a:pos x="68" y="5"/>
                </a:cxn>
              </a:cxnLst>
              <a:rect l="0" t="0" r="r" b="b"/>
              <a:pathLst>
                <a:path w="101" h="170">
                  <a:moveTo>
                    <a:pt x="68" y="5"/>
                  </a:moveTo>
                  <a:lnTo>
                    <a:pt x="65" y="6"/>
                  </a:lnTo>
                  <a:lnTo>
                    <a:pt x="60" y="10"/>
                  </a:lnTo>
                  <a:lnTo>
                    <a:pt x="57" y="13"/>
                  </a:lnTo>
                  <a:lnTo>
                    <a:pt x="54" y="16"/>
                  </a:lnTo>
                  <a:lnTo>
                    <a:pt x="50" y="19"/>
                  </a:lnTo>
                  <a:lnTo>
                    <a:pt x="47" y="23"/>
                  </a:lnTo>
                  <a:lnTo>
                    <a:pt x="44" y="26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0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2" y="61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3" y="81"/>
                  </a:lnTo>
                  <a:lnTo>
                    <a:pt x="11" y="86"/>
                  </a:lnTo>
                  <a:lnTo>
                    <a:pt x="9" y="91"/>
                  </a:lnTo>
                  <a:lnTo>
                    <a:pt x="8" y="96"/>
                  </a:lnTo>
                  <a:lnTo>
                    <a:pt x="5" y="102"/>
                  </a:lnTo>
                  <a:lnTo>
                    <a:pt x="4" y="108"/>
                  </a:lnTo>
                  <a:lnTo>
                    <a:pt x="3" y="114"/>
                  </a:lnTo>
                  <a:lnTo>
                    <a:pt x="1" y="119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4" y="167"/>
                  </a:lnTo>
                  <a:lnTo>
                    <a:pt x="10" y="169"/>
                  </a:lnTo>
                  <a:lnTo>
                    <a:pt x="15" y="170"/>
                  </a:lnTo>
                  <a:lnTo>
                    <a:pt x="19" y="169"/>
                  </a:lnTo>
                  <a:lnTo>
                    <a:pt x="21" y="169"/>
                  </a:lnTo>
                  <a:lnTo>
                    <a:pt x="24" y="168"/>
                  </a:lnTo>
                  <a:lnTo>
                    <a:pt x="27" y="167"/>
                  </a:lnTo>
                  <a:lnTo>
                    <a:pt x="30" y="164"/>
                  </a:lnTo>
                  <a:lnTo>
                    <a:pt x="32" y="163"/>
                  </a:lnTo>
                  <a:lnTo>
                    <a:pt x="33" y="160"/>
                  </a:lnTo>
                  <a:lnTo>
                    <a:pt x="35" y="158"/>
                  </a:lnTo>
                  <a:lnTo>
                    <a:pt x="35" y="152"/>
                  </a:lnTo>
                  <a:lnTo>
                    <a:pt x="35" y="148"/>
                  </a:lnTo>
                  <a:lnTo>
                    <a:pt x="35" y="142"/>
                  </a:lnTo>
                  <a:lnTo>
                    <a:pt x="36" y="138"/>
                  </a:lnTo>
                  <a:lnTo>
                    <a:pt x="36" y="133"/>
                  </a:lnTo>
                  <a:lnTo>
                    <a:pt x="37" y="128"/>
                  </a:lnTo>
                  <a:lnTo>
                    <a:pt x="38" y="124"/>
                  </a:lnTo>
                  <a:lnTo>
                    <a:pt x="41" y="119"/>
                  </a:lnTo>
                  <a:lnTo>
                    <a:pt x="42" y="115"/>
                  </a:lnTo>
                  <a:lnTo>
                    <a:pt x="43" y="111"/>
                  </a:lnTo>
                  <a:lnTo>
                    <a:pt x="45" y="106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5" y="85"/>
                  </a:lnTo>
                  <a:lnTo>
                    <a:pt x="57" y="80"/>
                  </a:lnTo>
                  <a:lnTo>
                    <a:pt x="59" y="77"/>
                  </a:lnTo>
                  <a:lnTo>
                    <a:pt x="61" y="72"/>
                  </a:lnTo>
                  <a:lnTo>
                    <a:pt x="65" y="68"/>
                  </a:lnTo>
                  <a:lnTo>
                    <a:pt x="67" y="64"/>
                  </a:lnTo>
                  <a:lnTo>
                    <a:pt x="69" y="60"/>
                  </a:lnTo>
                  <a:lnTo>
                    <a:pt x="71" y="57"/>
                  </a:lnTo>
                  <a:lnTo>
                    <a:pt x="75" y="54"/>
                  </a:lnTo>
                  <a:lnTo>
                    <a:pt x="77" y="49"/>
                  </a:lnTo>
                  <a:lnTo>
                    <a:pt x="80" y="46"/>
                  </a:lnTo>
                  <a:lnTo>
                    <a:pt x="82" y="43"/>
                  </a:lnTo>
                  <a:lnTo>
                    <a:pt x="86" y="39"/>
                  </a:lnTo>
                  <a:lnTo>
                    <a:pt x="88" y="36"/>
                  </a:lnTo>
                  <a:lnTo>
                    <a:pt x="91" y="33"/>
                  </a:lnTo>
                  <a:lnTo>
                    <a:pt x="93" y="30"/>
                  </a:lnTo>
                  <a:lnTo>
                    <a:pt x="97" y="27"/>
                  </a:lnTo>
                  <a:lnTo>
                    <a:pt x="98" y="24"/>
                  </a:lnTo>
                  <a:lnTo>
                    <a:pt x="100" y="21"/>
                  </a:lnTo>
                  <a:lnTo>
                    <a:pt x="100" y="17"/>
                  </a:lnTo>
                  <a:lnTo>
                    <a:pt x="101" y="14"/>
                  </a:lnTo>
                  <a:lnTo>
                    <a:pt x="100" y="11"/>
                  </a:lnTo>
                  <a:lnTo>
                    <a:pt x="99" y="8"/>
                  </a:lnTo>
                  <a:lnTo>
                    <a:pt x="97" y="5"/>
                  </a:lnTo>
                  <a:lnTo>
                    <a:pt x="94" y="4"/>
                  </a:lnTo>
                  <a:lnTo>
                    <a:pt x="91" y="2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8" y="5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133601" y="3167063"/>
              <a:ext cx="317500" cy="1571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25" y="23"/>
                </a:cxn>
                <a:cxn ang="0">
                  <a:pos x="34" y="21"/>
                </a:cxn>
                <a:cxn ang="0">
                  <a:pos x="44" y="20"/>
                </a:cxn>
                <a:cxn ang="0">
                  <a:pos x="55" y="17"/>
                </a:cxn>
                <a:cxn ang="0">
                  <a:pos x="67" y="15"/>
                </a:cxn>
                <a:cxn ang="0">
                  <a:pos x="79" y="13"/>
                </a:cxn>
                <a:cxn ang="0">
                  <a:pos x="93" y="12"/>
                </a:cxn>
                <a:cxn ang="0">
                  <a:pos x="106" y="10"/>
                </a:cxn>
                <a:cxn ang="0">
                  <a:pos x="122" y="7"/>
                </a:cxn>
                <a:cxn ang="0">
                  <a:pos x="136" y="6"/>
                </a:cxn>
                <a:cxn ang="0">
                  <a:pos x="152" y="5"/>
                </a:cxn>
                <a:cxn ang="0">
                  <a:pos x="169" y="3"/>
                </a:cxn>
                <a:cxn ang="0">
                  <a:pos x="185" y="2"/>
                </a:cxn>
                <a:cxn ang="0">
                  <a:pos x="202" y="1"/>
                </a:cxn>
                <a:cxn ang="0">
                  <a:pos x="218" y="0"/>
                </a:cxn>
                <a:cxn ang="0">
                  <a:pos x="235" y="0"/>
                </a:cxn>
                <a:cxn ang="0">
                  <a:pos x="252" y="0"/>
                </a:cxn>
                <a:cxn ang="0">
                  <a:pos x="269" y="0"/>
                </a:cxn>
                <a:cxn ang="0">
                  <a:pos x="285" y="1"/>
                </a:cxn>
                <a:cxn ang="0">
                  <a:pos x="300" y="1"/>
                </a:cxn>
                <a:cxn ang="0">
                  <a:pos x="317" y="3"/>
                </a:cxn>
                <a:cxn ang="0">
                  <a:pos x="331" y="4"/>
                </a:cxn>
                <a:cxn ang="0">
                  <a:pos x="347" y="7"/>
                </a:cxn>
                <a:cxn ang="0">
                  <a:pos x="361" y="10"/>
                </a:cxn>
                <a:cxn ang="0">
                  <a:pos x="375" y="14"/>
                </a:cxn>
                <a:cxn ang="0">
                  <a:pos x="388" y="18"/>
                </a:cxn>
                <a:cxn ang="0">
                  <a:pos x="400" y="24"/>
                </a:cxn>
                <a:cxn ang="0">
                  <a:pos x="119" y="199"/>
                </a:cxn>
              </a:cxnLst>
              <a:rect l="0" t="0" r="r" b="b"/>
              <a:pathLst>
                <a:path w="400" h="199">
                  <a:moveTo>
                    <a:pt x="119" y="199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5" y="26"/>
                  </a:lnTo>
                  <a:lnTo>
                    <a:pt x="11" y="26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28" y="22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4" y="20"/>
                  </a:lnTo>
                  <a:lnTo>
                    <a:pt x="49" y="18"/>
                  </a:lnTo>
                  <a:lnTo>
                    <a:pt x="55" y="17"/>
                  </a:lnTo>
                  <a:lnTo>
                    <a:pt x="60" y="16"/>
                  </a:lnTo>
                  <a:lnTo>
                    <a:pt x="67" y="15"/>
                  </a:lnTo>
                  <a:lnTo>
                    <a:pt x="72" y="14"/>
                  </a:lnTo>
                  <a:lnTo>
                    <a:pt x="79" y="13"/>
                  </a:lnTo>
                  <a:lnTo>
                    <a:pt x="85" y="12"/>
                  </a:lnTo>
                  <a:lnTo>
                    <a:pt x="93" y="12"/>
                  </a:lnTo>
                  <a:lnTo>
                    <a:pt x="100" y="11"/>
                  </a:lnTo>
                  <a:lnTo>
                    <a:pt x="106" y="10"/>
                  </a:lnTo>
                  <a:lnTo>
                    <a:pt x="114" y="9"/>
                  </a:lnTo>
                  <a:lnTo>
                    <a:pt x="122" y="7"/>
                  </a:lnTo>
                  <a:lnTo>
                    <a:pt x="129" y="6"/>
                  </a:lnTo>
                  <a:lnTo>
                    <a:pt x="136" y="6"/>
                  </a:lnTo>
                  <a:lnTo>
                    <a:pt x="145" y="5"/>
                  </a:lnTo>
                  <a:lnTo>
                    <a:pt x="152" y="5"/>
                  </a:lnTo>
                  <a:lnTo>
                    <a:pt x="160" y="4"/>
                  </a:lnTo>
                  <a:lnTo>
                    <a:pt x="169" y="3"/>
                  </a:lnTo>
                  <a:lnTo>
                    <a:pt x="177" y="2"/>
                  </a:lnTo>
                  <a:lnTo>
                    <a:pt x="185" y="2"/>
                  </a:lnTo>
                  <a:lnTo>
                    <a:pt x="193" y="1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52" y="0"/>
                  </a:lnTo>
                  <a:lnTo>
                    <a:pt x="260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5" y="1"/>
                  </a:lnTo>
                  <a:lnTo>
                    <a:pt x="293" y="1"/>
                  </a:lnTo>
                  <a:lnTo>
                    <a:pt x="300" y="1"/>
                  </a:lnTo>
                  <a:lnTo>
                    <a:pt x="308" y="2"/>
                  </a:lnTo>
                  <a:lnTo>
                    <a:pt x="317" y="3"/>
                  </a:lnTo>
                  <a:lnTo>
                    <a:pt x="324" y="3"/>
                  </a:lnTo>
                  <a:lnTo>
                    <a:pt x="331" y="4"/>
                  </a:lnTo>
                  <a:lnTo>
                    <a:pt x="339" y="5"/>
                  </a:lnTo>
                  <a:lnTo>
                    <a:pt x="347" y="7"/>
                  </a:lnTo>
                  <a:lnTo>
                    <a:pt x="354" y="9"/>
                  </a:lnTo>
                  <a:lnTo>
                    <a:pt x="361" y="10"/>
                  </a:lnTo>
                  <a:lnTo>
                    <a:pt x="367" y="12"/>
                  </a:lnTo>
                  <a:lnTo>
                    <a:pt x="375" y="14"/>
                  </a:lnTo>
                  <a:lnTo>
                    <a:pt x="382" y="15"/>
                  </a:lnTo>
                  <a:lnTo>
                    <a:pt x="388" y="18"/>
                  </a:lnTo>
                  <a:lnTo>
                    <a:pt x="394" y="21"/>
                  </a:lnTo>
                  <a:lnTo>
                    <a:pt x="400" y="24"/>
                  </a:lnTo>
                  <a:lnTo>
                    <a:pt x="200" y="191"/>
                  </a:lnTo>
                  <a:lnTo>
                    <a:pt x="119" y="199"/>
                  </a:lnTo>
                  <a:lnTo>
                    <a:pt x="119" y="19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1890713" y="3152775"/>
              <a:ext cx="739775" cy="377825"/>
            </a:xfrm>
            <a:custGeom>
              <a:avLst/>
              <a:gdLst/>
              <a:ahLst/>
              <a:cxnLst>
                <a:cxn ang="0">
                  <a:pos x="661" y="18"/>
                </a:cxn>
                <a:cxn ang="0">
                  <a:pos x="627" y="10"/>
                </a:cxn>
                <a:cxn ang="0">
                  <a:pos x="593" y="6"/>
                </a:cxn>
                <a:cxn ang="0">
                  <a:pos x="558" y="2"/>
                </a:cxn>
                <a:cxn ang="0">
                  <a:pos x="522" y="0"/>
                </a:cxn>
                <a:cxn ang="0">
                  <a:pos x="485" y="0"/>
                </a:cxn>
                <a:cxn ang="0">
                  <a:pos x="450" y="2"/>
                </a:cxn>
                <a:cxn ang="0">
                  <a:pos x="401" y="7"/>
                </a:cxn>
                <a:cxn ang="0">
                  <a:pos x="351" y="17"/>
                </a:cxn>
                <a:cxn ang="0">
                  <a:pos x="303" y="28"/>
                </a:cxn>
                <a:cxn ang="0">
                  <a:pos x="257" y="43"/>
                </a:cxn>
                <a:cxn ang="0">
                  <a:pos x="213" y="59"/>
                </a:cxn>
                <a:cxn ang="0">
                  <a:pos x="172" y="80"/>
                </a:cxn>
                <a:cxn ang="0">
                  <a:pos x="135" y="103"/>
                </a:cxn>
                <a:cxn ang="0">
                  <a:pos x="100" y="130"/>
                </a:cxn>
                <a:cxn ang="0">
                  <a:pos x="69" y="157"/>
                </a:cxn>
                <a:cxn ang="0">
                  <a:pos x="45" y="187"/>
                </a:cxn>
                <a:cxn ang="0">
                  <a:pos x="26" y="218"/>
                </a:cxn>
                <a:cxn ang="0">
                  <a:pos x="11" y="248"/>
                </a:cxn>
                <a:cxn ang="0">
                  <a:pos x="2" y="280"/>
                </a:cxn>
                <a:cxn ang="0">
                  <a:pos x="0" y="313"/>
                </a:cxn>
                <a:cxn ang="0">
                  <a:pos x="4" y="353"/>
                </a:cxn>
                <a:cxn ang="0">
                  <a:pos x="21" y="397"/>
                </a:cxn>
                <a:cxn ang="0">
                  <a:pos x="48" y="436"/>
                </a:cxn>
                <a:cxn ang="0">
                  <a:pos x="87" y="475"/>
                </a:cxn>
                <a:cxn ang="0">
                  <a:pos x="106" y="462"/>
                </a:cxn>
                <a:cxn ang="0">
                  <a:pos x="94" y="432"/>
                </a:cxn>
                <a:cxn ang="0">
                  <a:pos x="65" y="400"/>
                </a:cxn>
                <a:cxn ang="0">
                  <a:pos x="47" y="366"/>
                </a:cxn>
                <a:cxn ang="0">
                  <a:pos x="38" y="328"/>
                </a:cxn>
                <a:cxn ang="0">
                  <a:pos x="42" y="274"/>
                </a:cxn>
                <a:cxn ang="0">
                  <a:pos x="67" y="219"/>
                </a:cxn>
                <a:cxn ang="0">
                  <a:pos x="110" y="168"/>
                </a:cxn>
                <a:cxn ang="0">
                  <a:pos x="169" y="124"/>
                </a:cxn>
                <a:cxn ang="0">
                  <a:pos x="242" y="87"/>
                </a:cxn>
                <a:cxn ang="0">
                  <a:pos x="328" y="58"/>
                </a:cxn>
                <a:cxn ang="0">
                  <a:pos x="422" y="42"/>
                </a:cxn>
                <a:cxn ang="0">
                  <a:pos x="494" y="36"/>
                </a:cxn>
                <a:cxn ang="0">
                  <a:pos x="556" y="39"/>
                </a:cxn>
                <a:cxn ang="0">
                  <a:pos x="615" y="45"/>
                </a:cxn>
                <a:cxn ang="0">
                  <a:pos x="673" y="57"/>
                </a:cxn>
                <a:cxn ang="0">
                  <a:pos x="725" y="74"/>
                </a:cxn>
                <a:cxn ang="0">
                  <a:pos x="772" y="96"/>
                </a:cxn>
                <a:cxn ang="0">
                  <a:pos x="814" y="122"/>
                </a:cxn>
                <a:cxn ang="0">
                  <a:pos x="847" y="152"/>
                </a:cxn>
                <a:cxn ang="0">
                  <a:pos x="871" y="184"/>
                </a:cxn>
                <a:cxn ang="0">
                  <a:pos x="887" y="219"/>
                </a:cxn>
                <a:cxn ang="0">
                  <a:pos x="894" y="254"/>
                </a:cxn>
                <a:cxn ang="0">
                  <a:pos x="891" y="296"/>
                </a:cxn>
                <a:cxn ang="0">
                  <a:pos x="916" y="338"/>
                </a:cxn>
                <a:cxn ang="0">
                  <a:pos x="929" y="287"/>
                </a:cxn>
                <a:cxn ang="0">
                  <a:pos x="929" y="237"/>
                </a:cxn>
                <a:cxn ang="0">
                  <a:pos x="917" y="193"/>
                </a:cxn>
                <a:cxn ang="0">
                  <a:pos x="895" y="153"/>
                </a:cxn>
                <a:cxn ang="0">
                  <a:pos x="862" y="115"/>
                </a:cxn>
                <a:cxn ang="0">
                  <a:pos x="829" y="89"/>
                </a:cxn>
                <a:cxn ang="0">
                  <a:pos x="797" y="68"/>
                </a:cxn>
                <a:cxn ang="0">
                  <a:pos x="762" y="50"/>
                </a:cxn>
                <a:cxn ang="0">
                  <a:pos x="690" y="24"/>
                </a:cxn>
              </a:cxnLst>
              <a:rect l="0" t="0" r="r" b="b"/>
              <a:pathLst>
                <a:path w="931" h="478">
                  <a:moveTo>
                    <a:pt x="690" y="24"/>
                  </a:moveTo>
                  <a:lnTo>
                    <a:pt x="687" y="23"/>
                  </a:lnTo>
                  <a:lnTo>
                    <a:pt x="682" y="22"/>
                  </a:lnTo>
                  <a:lnTo>
                    <a:pt x="679" y="21"/>
                  </a:lnTo>
                  <a:lnTo>
                    <a:pt x="676" y="21"/>
                  </a:lnTo>
                  <a:lnTo>
                    <a:pt x="671" y="20"/>
                  </a:lnTo>
                  <a:lnTo>
                    <a:pt x="668" y="19"/>
                  </a:lnTo>
                  <a:lnTo>
                    <a:pt x="665" y="18"/>
                  </a:lnTo>
                  <a:lnTo>
                    <a:pt x="661" y="18"/>
                  </a:lnTo>
                  <a:lnTo>
                    <a:pt x="657" y="17"/>
                  </a:lnTo>
                  <a:lnTo>
                    <a:pt x="654" y="15"/>
                  </a:lnTo>
                  <a:lnTo>
                    <a:pt x="649" y="14"/>
                  </a:lnTo>
                  <a:lnTo>
                    <a:pt x="646" y="14"/>
                  </a:lnTo>
                  <a:lnTo>
                    <a:pt x="643" y="13"/>
                  </a:lnTo>
                  <a:lnTo>
                    <a:pt x="638" y="12"/>
                  </a:lnTo>
                  <a:lnTo>
                    <a:pt x="635" y="11"/>
                  </a:lnTo>
                  <a:lnTo>
                    <a:pt x="632" y="11"/>
                  </a:lnTo>
                  <a:lnTo>
                    <a:pt x="627" y="10"/>
                  </a:lnTo>
                  <a:lnTo>
                    <a:pt x="624" y="10"/>
                  </a:lnTo>
                  <a:lnTo>
                    <a:pt x="620" y="9"/>
                  </a:lnTo>
                  <a:lnTo>
                    <a:pt x="616" y="9"/>
                  </a:lnTo>
                  <a:lnTo>
                    <a:pt x="612" y="8"/>
                  </a:lnTo>
                  <a:lnTo>
                    <a:pt x="609" y="8"/>
                  </a:lnTo>
                  <a:lnTo>
                    <a:pt x="604" y="7"/>
                  </a:lnTo>
                  <a:lnTo>
                    <a:pt x="601" y="7"/>
                  </a:lnTo>
                  <a:lnTo>
                    <a:pt x="597" y="6"/>
                  </a:lnTo>
                  <a:lnTo>
                    <a:pt x="593" y="6"/>
                  </a:lnTo>
                  <a:lnTo>
                    <a:pt x="589" y="4"/>
                  </a:lnTo>
                  <a:lnTo>
                    <a:pt x="586" y="4"/>
                  </a:lnTo>
                  <a:lnTo>
                    <a:pt x="581" y="4"/>
                  </a:lnTo>
                  <a:lnTo>
                    <a:pt x="578" y="3"/>
                  </a:lnTo>
                  <a:lnTo>
                    <a:pt x="574" y="3"/>
                  </a:lnTo>
                  <a:lnTo>
                    <a:pt x="570" y="3"/>
                  </a:lnTo>
                  <a:lnTo>
                    <a:pt x="566" y="3"/>
                  </a:lnTo>
                  <a:lnTo>
                    <a:pt x="563" y="2"/>
                  </a:lnTo>
                  <a:lnTo>
                    <a:pt x="558" y="2"/>
                  </a:lnTo>
                  <a:lnTo>
                    <a:pt x="554" y="2"/>
                  </a:lnTo>
                  <a:lnTo>
                    <a:pt x="550" y="1"/>
                  </a:lnTo>
                  <a:lnTo>
                    <a:pt x="546" y="1"/>
                  </a:lnTo>
                  <a:lnTo>
                    <a:pt x="542" y="1"/>
                  </a:lnTo>
                  <a:lnTo>
                    <a:pt x="539" y="1"/>
                  </a:lnTo>
                  <a:lnTo>
                    <a:pt x="534" y="0"/>
                  </a:lnTo>
                  <a:lnTo>
                    <a:pt x="530" y="0"/>
                  </a:lnTo>
                  <a:lnTo>
                    <a:pt x="525" y="0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3" y="0"/>
                  </a:lnTo>
                  <a:lnTo>
                    <a:pt x="510" y="0"/>
                  </a:lnTo>
                  <a:lnTo>
                    <a:pt x="506" y="0"/>
                  </a:lnTo>
                  <a:lnTo>
                    <a:pt x="501" y="0"/>
                  </a:lnTo>
                  <a:lnTo>
                    <a:pt x="498" y="0"/>
                  </a:lnTo>
                  <a:lnTo>
                    <a:pt x="494" y="0"/>
                  </a:lnTo>
                  <a:lnTo>
                    <a:pt x="489" y="0"/>
                  </a:lnTo>
                  <a:lnTo>
                    <a:pt x="485" y="0"/>
                  </a:lnTo>
                  <a:lnTo>
                    <a:pt x="482" y="0"/>
                  </a:lnTo>
                  <a:lnTo>
                    <a:pt x="477" y="0"/>
                  </a:lnTo>
                  <a:lnTo>
                    <a:pt x="474" y="1"/>
                  </a:lnTo>
                  <a:lnTo>
                    <a:pt x="469" y="1"/>
                  </a:lnTo>
                  <a:lnTo>
                    <a:pt x="465" y="1"/>
                  </a:lnTo>
                  <a:lnTo>
                    <a:pt x="461" y="1"/>
                  </a:lnTo>
                  <a:lnTo>
                    <a:pt x="457" y="2"/>
                  </a:lnTo>
                  <a:lnTo>
                    <a:pt x="453" y="2"/>
                  </a:lnTo>
                  <a:lnTo>
                    <a:pt x="450" y="2"/>
                  </a:lnTo>
                  <a:lnTo>
                    <a:pt x="445" y="3"/>
                  </a:lnTo>
                  <a:lnTo>
                    <a:pt x="441" y="3"/>
                  </a:lnTo>
                  <a:lnTo>
                    <a:pt x="435" y="3"/>
                  </a:lnTo>
                  <a:lnTo>
                    <a:pt x="430" y="4"/>
                  </a:lnTo>
                  <a:lnTo>
                    <a:pt x="424" y="4"/>
                  </a:lnTo>
                  <a:lnTo>
                    <a:pt x="419" y="6"/>
                  </a:lnTo>
                  <a:lnTo>
                    <a:pt x="412" y="6"/>
                  </a:lnTo>
                  <a:lnTo>
                    <a:pt x="407" y="7"/>
                  </a:lnTo>
                  <a:lnTo>
                    <a:pt x="401" y="7"/>
                  </a:lnTo>
                  <a:lnTo>
                    <a:pt x="396" y="8"/>
                  </a:lnTo>
                  <a:lnTo>
                    <a:pt x="389" y="9"/>
                  </a:lnTo>
                  <a:lnTo>
                    <a:pt x="384" y="10"/>
                  </a:lnTo>
                  <a:lnTo>
                    <a:pt x="378" y="10"/>
                  </a:lnTo>
                  <a:lnTo>
                    <a:pt x="373" y="11"/>
                  </a:lnTo>
                  <a:lnTo>
                    <a:pt x="367" y="12"/>
                  </a:lnTo>
                  <a:lnTo>
                    <a:pt x="362" y="13"/>
                  </a:lnTo>
                  <a:lnTo>
                    <a:pt x="356" y="14"/>
                  </a:lnTo>
                  <a:lnTo>
                    <a:pt x="351" y="17"/>
                  </a:lnTo>
                  <a:lnTo>
                    <a:pt x="346" y="17"/>
                  </a:lnTo>
                  <a:lnTo>
                    <a:pt x="340" y="18"/>
                  </a:lnTo>
                  <a:lnTo>
                    <a:pt x="335" y="19"/>
                  </a:lnTo>
                  <a:lnTo>
                    <a:pt x="329" y="21"/>
                  </a:lnTo>
                  <a:lnTo>
                    <a:pt x="324" y="22"/>
                  </a:lnTo>
                  <a:lnTo>
                    <a:pt x="318" y="23"/>
                  </a:lnTo>
                  <a:lnTo>
                    <a:pt x="313" y="24"/>
                  </a:lnTo>
                  <a:lnTo>
                    <a:pt x="308" y="26"/>
                  </a:lnTo>
                  <a:lnTo>
                    <a:pt x="303" y="28"/>
                  </a:lnTo>
                  <a:lnTo>
                    <a:pt x="297" y="29"/>
                  </a:lnTo>
                  <a:lnTo>
                    <a:pt x="292" y="31"/>
                  </a:lnTo>
                  <a:lnTo>
                    <a:pt x="287" y="32"/>
                  </a:lnTo>
                  <a:lnTo>
                    <a:pt x="282" y="34"/>
                  </a:lnTo>
                  <a:lnTo>
                    <a:pt x="278" y="35"/>
                  </a:lnTo>
                  <a:lnTo>
                    <a:pt x="272" y="37"/>
                  </a:lnTo>
                  <a:lnTo>
                    <a:pt x="268" y="40"/>
                  </a:lnTo>
                  <a:lnTo>
                    <a:pt x="262" y="41"/>
                  </a:lnTo>
                  <a:lnTo>
                    <a:pt x="257" y="43"/>
                  </a:lnTo>
                  <a:lnTo>
                    <a:pt x="252" y="44"/>
                  </a:lnTo>
                  <a:lnTo>
                    <a:pt x="247" y="46"/>
                  </a:lnTo>
                  <a:lnTo>
                    <a:pt x="242" y="47"/>
                  </a:lnTo>
                  <a:lnTo>
                    <a:pt x="237" y="50"/>
                  </a:lnTo>
                  <a:lnTo>
                    <a:pt x="233" y="52"/>
                  </a:lnTo>
                  <a:lnTo>
                    <a:pt x="228" y="54"/>
                  </a:lnTo>
                  <a:lnTo>
                    <a:pt x="223" y="56"/>
                  </a:lnTo>
                  <a:lnTo>
                    <a:pt x="218" y="58"/>
                  </a:lnTo>
                  <a:lnTo>
                    <a:pt x="213" y="59"/>
                  </a:lnTo>
                  <a:lnTo>
                    <a:pt x="208" y="63"/>
                  </a:lnTo>
                  <a:lnTo>
                    <a:pt x="203" y="64"/>
                  </a:lnTo>
                  <a:lnTo>
                    <a:pt x="199" y="67"/>
                  </a:lnTo>
                  <a:lnTo>
                    <a:pt x="194" y="68"/>
                  </a:lnTo>
                  <a:lnTo>
                    <a:pt x="191" y="71"/>
                  </a:lnTo>
                  <a:lnTo>
                    <a:pt x="185" y="73"/>
                  </a:lnTo>
                  <a:lnTo>
                    <a:pt x="181" y="76"/>
                  </a:lnTo>
                  <a:lnTo>
                    <a:pt x="177" y="77"/>
                  </a:lnTo>
                  <a:lnTo>
                    <a:pt x="172" y="80"/>
                  </a:lnTo>
                  <a:lnTo>
                    <a:pt x="168" y="82"/>
                  </a:lnTo>
                  <a:lnTo>
                    <a:pt x="163" y="85"/>
                  </a:lnTo>
                  <a:lnTo>
                    <a:pt x="159" y="87"/>
                  </a:lnTo>
                  <a:lnTo>
                    <a:pt x="156" y="90"/>
                  </a:lnTo>
                  <a:lnTo>
                    <a:pt x="151" y="92"/>
                  </a:lnTo>
                  <a:lnTo>
                    <a:pt x="147" y="96"/>
                  </a:lnTo>
                  <a:lnTo>
                    <a:pt x="143" y="98"/>
                  </a:lnTo>
                  <a:lnTo>
                    <a:pt x="139" y="101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7" y="109"/>
                  </a:lnTo>
                  <a:lnTo>
                    <a:pt x="124" y="112"/>
                  </a:lnTo>
                  <a:lnTo>
                    <a:pt x="120" y="115"/>
                  </a:lnTo>
                  <a:lnTo>
                    <a:pt x="115" y="118"/>
                  </a:lnTo>
                  <a:lnTo>
                    <a:pt x="111" y="121"/>
                  </a:lnTo>
                  <a:lnTo>
                    <a:pt x="107" y="124"/>
                  </a:lnTo>
                  <a:lnTo>
                    <a:pt x="103" y="126"/>
                  </a:lnTo>
                  <a:lnTo>
                    <a:pt x="100" y="130"/>
                  </a:lnTo>
                  <a:lnTo>
                    <a:pt x="97" y="132"/>
                  </a:lnTo>
                  <a:lnTo>
                    <a:pt x="93" y="135"/>
                  </a:lnTo>
                  <a:lnTo>
                    <a:pt x="89" y="138"/>
                  </a:lnTo>
                  <a:lnTo>
                    <a:pt x="86" y="142"/>
                  </a:lnTo>
                  <a:lnTo>
                    <a:pt x="82" y="144"/>
                  </a:lnTo>
                  <a:lnTo>
                    <a:pt x="79" y="147"/>
                  </a:lnTo>
                  <a:lnTo>
                    <a:pt x="76" y="151"/>
                  </a:lnTo>
                  <a:lnTo>
                    <a:pt x="72" y="154"/>
                  </a:lnTo>
                  <a:lnTo>
                    <a:pt x="69" y="157"/>
                  </a:lnTo>
                  <a:lnTo>
                    <a:pt x="67" y="160"/>
                  </a:lnTo>
                  <a:lnTo>
                    <a:pt x="64" y="164"/>
                  </a:lnTo>
                  <a:lnTo>
                    <a:pt x="60" y="167"/>
                  </a:lnTo>
                  <a:lnTo>
                    <a:pt x="58" y="170"/>
                  </a:lnTo>
                  <a:lnTo>
                    <a:pt x="55" y="174"/>
                  </a:lnTo>
                  <a:lnTo>
                    <a:pt x="53" y="177"/>
                  </a:lnTo>
                  <a:lnTo>
                    <a:pt x="50" y="180"/>
                  </a:lnTo>
                  <a:lnTo>
                    <a:pt x="47" y="184"/>
                  </a:lnTo>
                  <a:lnTo>
                    <a:pt x="45" y="187"/>
                  </a:lnTo>
                  <a:lnTo>
                    <a:pt x="43" y="190"/>
                  </a:lnTo>
                  <a:lnTo>
                    <a:pt x="41" y="193"/>
                  </a:lnTo>
                  <a:lnTo>
                    <a:pt x="37" y="197"/>
                  </a:lnTo>
                  <a:lnTo>
                    <a:pt x="36" y="200"/>
                  </a:lnTo>
                  <a:lnTo>
                    <a:pt x="34" y="203"/>
                  </a:lnTo>
                  <a:lnTo>
                    <a:pt x="32" y="207"/>
                  </a:lnTo>
                  <a:lnTo>
                    <a:pt x="30" y="210"/>
                  </a:lnTo>
                  <a:lnTo>
                    <a:pt x="29" y="214"/>
                  </a:lnTo>
                  <a:lnTo>
                    <a:pt x="26" y="218"/>
                  </a:lnTo>
                  <a:lnTo>
                    <a:pt x="24" y="221"/>
                  </a:lnTo>
                  <a:lnTo>
                    <a:pt x="22" y="224"/>
                  </a:lnTo>
                  <a:lnTo>
                    <a:pt x="21" y="227"/>
                  </a:lnTo>
                  <a:lnTo>
                    <a:pt x="19" y="231"/>
                  </a:lnTo>
                  <a:lnTo>
                    <a:pt x="18" y="234"/>
                  </a:lnTo>
                  <a:lnTo>
                    <a:pt x="15" y="237"/>
                  </a:lnTo>
                  <a:lnTo>
                    <a:pt x="14" y="241"/>
                  </a:lnTo>
                  <a:lnTo>
                    <a:pt x="13" y="245"/>
                  </a:lnTo>
                  <a:lnTo>
                    <a:pt x="11" y="248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8"/>
                  </a:lnTo>
                  <a:lnTo>
                    <a:pt x="8" y="263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4" y="274"/>
                  </a:lnTo>
                  <a:lnTo>
                    <a:pt x="3" y="277"/>
                  </a:lnTo>
                  <a:lnTo>
                    <a:pt x="2" y="280"/>
                  </a:lnTo>
                  <a:lnTo>
                    <a:pt x="2" y="285"/>
                  </a:lnTo>
                  <a:lnTo>
                    <a:pt x="1" y="288"/>
                  </a:lnTo>
                  <a:lnTo>
                    <a:pt x="1" y="291"/>
                  </a:lnTo>
                  <a:lnTo>
                    <a:pt x="1" y="294"/>
                  </a:lnTo>
                  <a:lnTo>
                    <a:pt x="1" y="299"/>
                  </a:lnTo>
                  <a:lnTo>
                    <a:pt x="0" y="302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6"/>
                  </a:lnTo>
                  <a:lnTo>
                    <a:pt x="0" y="321"/>
                  </a:lnTo>
                  <a:lnTo>
                    <a:pt x="1" y="324"/>
                  </a:lnTo>
                  <a:lnTo>
                    <a:pt x="1" y="328"/>
                  </a:lnTo>
                  <a:lnTo>
                    <a:pt x="1" y="333"/>
                  </a:lnTo>
                  <a:lnTo>
                    <a:pt x="2" y="338"/>
                  </a:lnTo>
                  <a:lnTo>
                    <a:pt x="2" y="343"/>
                  </a:lnTo>
                  <a:lnTo>
                    <a:pt x="4" y="348"/>
                  </a:lnTo>
                  <a:lnTo>
                    <a:pt x="4" y="353"/>
                  </a:lnTo>
                  <a:lnTo>
                    <a:pt x="5" y="358"/>
                  </a:lnTo>
                  <a:lnTo>
                    <a:pt x="8" y="363"/>
                  </a:lnTo>
                  <a:lnTo>
                    <a:pt x="9" y="368"/>
                  </a:lnTo>
                  <a:lnTo>
                    <a:pt x="11" y="372"/>
                  </a:lnTo>
                  <a:lnTo>
                    <a:pt x="12" y="377"/>
                  </a:lnTo>
                  <a:lnTo>
                    <a:pt x="14" y="382"/>
                  </a:lnTo>
                  <a:lnTo>
                    <a:pt x="16" y="387"/>
                  </a:lnTo>
                  <a:lnTo>
                    <a:pt x="19" y="391"/>
                  </a:lnTo>
                  <a:lnTo>
                    <a:pt x="21" y="397"/>
                  </a:lnTo>
                  <a:lnTo>
                    <a:pt x="23" y="401"/>
                  </a:lnTo>
                  <a:lnTo>
                    <a:pt x="26" y="406"/>
                  </a:lnTo>
                  <a:lnTo>
                    <a:pt x="29" y="411"/>
                  </a:lnTo>
                  <a:lnTo>
                    <a:pt x="32" y="414"/>
                  </a:lnTo>
                  <a:lnTo>
                    <a:pt x="35" y="419"/>
                  </a:lnTo>
                  <a:lnTo>
                    <a:pt x="38" y="423"/>
                  </a:lnTo>
                  <a:lnTo>
                    <a:pt x="42" y="427"/>
                  </a:lnTo>
                  <a:lnTo>
                    <a:pt x="45" y="432"/>
                  </a:lnTo>
                  <a:lnTo>
                    <a:pt x="48" y="436"/>
                  </a:lnTo>
                  <a:lnTo>
                    <a:pt x="53" y="442"/>
                  </a:lnTo>
                  <a:lnTo>
                    <a:pt x="55" y="445"/>
                  </a:lnTo>
                  <a:lnTo>
                    <a:pt x="59" y="449"/>
                  </a:lnTo>
                  <a:lnTo>
                    <a:pt x="64" y="454"/>
                  </a:lnTo>
                  <a:lnTo>
                    <a:pt x="68" y="458"/>
                  </a:lnTo>
                  <a:lnTo>
                    <a:pt x="72" y="461"/>
                  </a:lnTo>
                  <a:lnTo>
                    <a:pt x="77" y="466"/>
                  </a:lnTo>
                  <a:lnTo>
                    <a:pt x="81" y="470"/>
                  </a:lnTo>
                  <a:lnTo>
                    <a:pt x="87" y="475"/>
                  </a:lnTo>
                  <a:lnTo>
                    <a:pt x="90" y="477"/>
                  </a:lnTo>
                  <a:lnTo>
                    <a:pt x="93" y="478"/>
                  </a:lnTo>
                  <a:lnTo>
                    <a:pt x="95" y="478"/>
                  </a:lnTo>
                  <a:lnTo>
                    <a:pt x="99" y="477"/>
                  </a:lnTo>
                  <a:lnTo>
                    <a:pt x="100" y="475"/>
                  </a:lnTo>
                  <a:lnTo>
                    <a:pt x="102" y="472"/>
                  </a:lnTo>
                  <a:lnTo>
                    <a:pt x="104" y="469"/>
                  </a:lnTo>
                  <a:lnTo>
                    <a:pt x="105" y="467"/>
                  </a:lnTo>
                  <a:lnTo>
                    <a:pt x="106" y="462"/>
                  </a:lnTo>
                  <a:lnTo>
                    <a:pt x="107" y="459"/>
                  </a:lnTo>
                  <a:lnTo>
                    <a:pt x="107" y="456"/>
                  </a:lnTo>
                  <a:lnTo>
                    <a:pt x="109" y="453"/>
                  </a:lnTo>
                  <a:lnTo>
                    <a:pt x="109" y="447"/>
                  </a:lnTo>
                  <a:lnTo>
                    <a:pt x="110" y="446"/>
                  </a:lnTo>
                  <a:lnTo>
                    <a:pt x="105" y="442"/>
                  </a:lnTo>
                  <a:lnTo>
                    <a:pt x="101" y="438"/>
                  </a:lnTo>
                  <a:lnTo>
                    <a:pt x="98" y="436"/>
                  </a:lnTo>
                  <a:lnTo>
                    <a:pt x="94" y="432"/>
                  </a:lnTo>
                  <a:lnTo>
                    <a:pt x="90" y="428"/>
                  </a:lnTo>
                  <a:lnTo>
                    <a:pt x="87" y="425"/>
                  </a:lnTo>
                  <a:lnTo>
                    <a:pt x="83" y="422"/>
                  </a:lnTo>
                  <a:lnTo>
                    <a:pt x="80" y="419"/>
                  </a:lnTo>
                  <a:lnTo>
                    <a:pt x="77" y="414"/>
                  </a:lnTo>
                  <a:lnTo>
                    <a:pt x="73" y="411"/>
                  </a:lnTo>
                  <a:lnTo>
                    <a:pt x="71" y="406"/>
                  </a:lnTo>
                  <a:lnTo>
                    <a:pt x="68" y="403"/>
                  </a:lnTo>
                  <a:lnTo>
                    <a:pt x="65" y="400"/>
                  </a:lnTo>
                  <a:lnTo>
                    <a:pt x="64" y="397"/>
                  </a:lnTo>
                  <a:lnTo>
                    <a:pt x="60" y="392"/>
                  </a:lnTo>
                  <a:lnTo>
                    <a:pt x="59" y="389"/>
                  </a:lnTo>
                  <a:lnTo>
                    <a:pt x="56" y="384"/>
                  </a:lnTo>
                  <a:lnTo>
                    <a:pt x="54" y="381"/>
                  </a:lnTo>
                  <a:lnTo>
                    <a:pt x="53" y="377"/>
                  </a:lnTo>
                  <a:lnTo>
                    <a:pt x="50" y="373"/>
                  </a:lnTo>
                  <a:lnTo>
                    <a:pt x="48" y="369"/>
                  </a:lnTo>
                  <a:lnTo>
                    <a:pt x="47" y="366"/>
                  </a:lnTo>
                  <a:lnTo>
                    <a:pt x="45" y="361"/>
                  </a:lnTo>
                  <a:lnTo>
                    <a:pt x="44" y="358"/>
                  </a:lnTo>
                  <a:lnTo>
                    <a:pt x="43" y="354"/>
                  </a:lnTo>
                  <a:lnTo>
                    <a:pt x="42" y="349"/>
                  </a:lnTo>
                  <a:lnTo>
                    <a:pt x="41" y="345"/>
                  </a:lnTo>
                  <a:lnTo>
                    <a:pt x="39" y="342"/>
                  </a:lnTo>
                  <a:lnTo>
                    <a:pt x="38" y="337"/>
                  </a:lnTo>
                  <a:lnTo>
                    <a:pt x="38" y="333"/>
                  </a:lnTo>
                  <a:lnTo>
                    <a:pt x="38" y="328"/>
                  </a:lnTo>
                  <a:lnTo>
                    <a:pt x="38" y="325"/>
                  </a:lnTo>
                  <a:lnTo>
                    <a:pt x="37" y="319"/>
                  </a:lnTo>
                  <a:lnTo>
                    <a:pt x="37" y="312"/>
                  </a:lnTo>
                  <a:lnTo>
                    <a:pt x="37" y="305"/>
                  </a:lnTo>
                  <a:lnTo>
                    <a:pt x="37" y="299"/>
                  </a:lnTo>
                  <a:lnTo>
                    <a:pt x="37" y="292"/>
                  </a:lnTo>
                  <a:lnTo>
                    <a:pt x="38" y="286"/>
                  </a:lnTo>
                  <a:lnTo>
                    <a:pt x="41" y="280"/>
                  </a:lnTo>
                  <a:lnTo>
                    <a:pt x="42" y="274"/>
                  </a:lnTo>
                  <a:lnTo>
                    <a:pt x="44" y="267"/>
                  </a:lnTo>
                  <a:lnTo>
                    <a:pt x="45" y="260"/>
                  </a:lnTo>
                  <a:lnTo>
                    <a:pt x="47" y="255"/>
                  </a:lnTo>
                  <a:lnTo>
                    <a:pt x="50" y="249"/>
                  </a:lnTo>
                  <a:lnTo>
                    <a:pt x="53" y="243"/>
                  </a:lnTo>
                  <a:lnTo>
                    <a:pt x="56" y="236"/>
                  </a:lnTo>
                  <a:lnTo>
                    <a:pt x="59" y="231"/>
                  </a:lnTo>
                  <a:lnTo>
                    <a:pt x="64" y="225"/>
                  </a:lnTo>
                  <a:lnTo>
                    <a:pt x="67" y="219"/>
                  </a:lnTo>
                  <a:lnTo>
                    <a:pt x="70" y="213"/>
                  </a:lnTo>
                  <a:lnTo>
                    <a:pt x="73" y="208"/>
                  </a:lnTo>
                  <a:lnTo>
                    <a:pt x="79" y="202"/>
                  </a:lnTo>
                  <a:lnTo>
                    <a:pt x="83" y="196"/>
                  </a:lnTo>
                  <a:lnTo>
                    <a:pt x="88" y="190"/>
                  </a:lnTo>
                  <a:lnTo>
                    <a:pt x="93" y="185"/>
                  </a:lnTo>
                  <a:lnTo>
                    <a:pt x="99" y="179"/>
                  </a:lnTo>
                  <a:lnTo>
                    <a:pt x="103" y="174"/>
                  </a:lnTo>
                  <a:lnTo>
                    <a:pt x="110" y="168"/>
                  </a:lnTo>
                  <a:lnTo>
                    <a:pt x="115" y="163"/>
                  </a:lnTo>
                  <a:lnTo>
                    <a:pt x="122" y="158"/>
                  </a:lnTo>
                  <a:lnTo>
                    <a:pt x="127" y="153"/>
                  </a:lnTo>
                  <a:lnTo>
                    <a:pt x="134" y="148"/>
                  </a:lnTo>
                  <a:lnTo>
                    <a:pt x="141" y="143"/>
                  </a:lnTo>
                  <a:lnTo>
                    <a:pt x="148" y="138"/>
                  </a:lnTo>
                  <a:lnTo>
                    <a:pt x="155" y="134"/>
                  </a:lnTo>
                  <a:lnTo>
                    <a:pt x="162" y="129"/>
                  </a:lnTo>
                  <a:lnTo>
                    <a:pt x="169" y="124"/>
                  </a:lnTo>
                  <a:lnTo>
                    <a:pt x="177" y="120"/>
                  </a:lnTo>
                  <a:lnTo>
                    <a:pt x="184" y="114"/>
                  </a:lnTo>
                  <a:lnTo>
                    <a:pt x="192" y="111"/>
                  </a:lnTo>
                  <a:lnTo>
                    <a:pt x="200" y="107"/>
                  </a:lnTo>
                  <a:lnTo>
                    <a:pt x="208" y="102"/>
                  </a:lnTo>
                  <a:lnTo>
                    <a:pt x="217" y="98"/>
                  </a:lnTo>
                  <a:lnTo>
                    <a:pt x="225" y="95"/>
                  </a:lnTo>
                  <a:lnTo>
                    <a:pt x="234" y="90"/>
                  </a:lnTo>
                  <a:lnTo>
                    <a:pt x="242" y="87"/>
                  </a:lnTo>
                  <a:lnTo>
                    <a:pt x="251" y="82"/>
                  </a:lnTo>
                  <a:lnTo>
                    <a:pt x="261" y="79"/>
                  </a:lnTo>
                  <a:lnTo>
                    <a:pt x="270" y="77"/>
                  </a:lnTo>
                  <a:lnTo>
                    <a:pt x="280" y="74"/>
                  </a:lnTo>
                  <a:lnTo>
                    <a:pt x="290" y="70"/>
                  </a:lnTo>
                  <a:lnTo>
                    <a:pt x="298" y="67"/>
                  </a:lnTo>
                  <a:lnTo>
                    <a:pt x="308" y="64"/>
                  </a:lnTo>
                  <a:lnTo>
                    <a:pt x="318" y="62"/>
                  </a:lnTo>
                  <a:lnTo>
                    <a:pt x="328" y="58"/>
                  </a:lnTo>
                  <a:lnTo>
                    <a:pt x="338" y="56"/>
                  </a:lnTo>
                  <a:lnTo>
                    <a:pt x="348" y="54"/>
                  </a:lnTo>
                  <a:lnTo>
                    <a:pt x="359" y="52"/>
                  </a:lnTo>
                  <a:lnTo>
                    <a:pt x="369" y="50"/>
                  </a:lnTo>
                  <a:lnTo>
                    <a:pt x="380" y="47"/>
                  </a:lnTo>
                  <a:lnTo>
                    <a:pt x="389" y="46"/>
                  </a:lnTo>
                  <a:lnTo>
                    <a:pt x="401" y="44"/>
                  </a:lnTo>
                  <a:lnTo>
                    <a:pt x="411" y="43"/>
                  </a:lnTo>
                  <a:lnTo>
                    <a:pt x="422" y="42"/>
                  </a:lnTo>
                  <a:lnTo>
                    <a:pt x="433" y="41"/>
                  </a:lnTo>
                  <a:lnTo>
                    <a:pt x="445" y="40"/>
                  </a:lnTo>
                  <a:lnTo>
                    <a:pt x="451" y="39"/>
                  </a:lnTo>
                  <a:lnTo>
                    <a:pt x="458" y="39"/>
                  </a:lnTo>
                  <a:lnTo>
                    <a:pt x="465" y="37"/>
                  </a:lnTo>
                  <a:lnTo>
                    <a:pt x="473" y="37"/>
                  </a:lnTo>
                  <a:lnTo>
                    <a:pt x="479" y="37"/>
                  </a:lnTo>
                  <a:lnTo>
                    <a:pt x="487" y="36"/>
                  </a:lnTo>
                  <a:lnTo>
                    <a:pt x="494" y="36"/>
                  </a:lnTo>
                  <a:lnTo>
                    <a:pt x="501" y="36"/>
                  </a:lnTo>
                  <a:lnTo>
                    <a:pt x="508" y="36"/>
                  </a:lnTo>
                  <a:lnTo>
                    <a:pt x="514" y="36"/>
                  </a:lnTo>
                  <a:lnTo>
                    <a:pt x="521" y="36"/>
                  </a:lnTo>
                  <a:lnTo>
                    <a:pt x="529" y="36"/>
                  </a:lnTo>
                  <a:lnTo>
                    <a:pt x="535" y="36"/>
                  </a:lnTo>
                  <a:lnTo>
                    <a:pt x="542" y="37"/>
                  </a:lnTo>
                  <a:lnTo>
                    <a:pt x="550" y="37"/>
                  </a:lnTo>
                  <a:lnTo>
                    <a:pt x="556" y="39"/>
                  </a:lnTo>
                  <a:lnTo>
                    <a:pt x="563" y="39"/>
                  </a:lnTo>
                  <a:lnTo>
                    <a:pt x="569" y="40"/>
                  </a:lnTo>
                  <a:lnTo>
                    <a:pt x="576" y="40"/>
                  </a:lnTo>
                  <a:lnTo>
                    <a:pt x="582" y="41"/>
                  </a:lnTo>
                  <a:lnTo>
                    <a:pt x="589" y="41"/>
                  </a:lnTo>
                  <a:lnTo>
                    <a:pt x="596" y="42"/>
                  </a:lnTo>
                  <a:lnTo>
                    <a:pt x="602" y="43"/>
                  </a:lnTo>
                  <a:lnTo>
                    <a:pt x="610" y="44"/>
                  </a:lnTo>
                  <a:lnTo>
                    <a:pt x="615" y="45"/>
                  </a:lnTo>
                  <a:lnTo>
                    <a:pt x="622" y="46"/>
                  </a:lnTo>
                  <a:lnTo>
                    <a:pt x="629" y="47"/>
                  </a:lnTo>
                  <a:lnTo>
                    <a:pt x="635" y="48"/>
                  </a:lnTo>
                  <a:lnTo>
                    <a:pt x="642" y="50"/>
                  </a:lnTo>
                  <a:lnTo>
                    <a:pt x="648" y="52"/>
                  </a:lnTo>
                  <a:lnTo>
                    <a:pt x="655" y="53"/>
                  </a:lnTo>
                  <a:lnTo>
                    <a:pt x="661" y="55"/>
                  </a:lnTo>
                  <a:lnTo>
                    <a:pt x="667" y="56"/>
                  </a:lnTo>
                  <a:lnTo>
                    <a:pt x="673" y="57"/>
                  </a:lnTo>
                  <a:lnTo>
                    <a:pt x="679" y="59"/>
                  </a:lnTo>
                  <a:lnTo>
                    <a:pt x="686" y="61"/>
                  </a:lnTo>
                  <a:lnTo>
                    <a:pt x="690" y="63"/>
                  </a:lnTo>
                  <a:lnTo>
                    <a:pt x="697" y="64"/>
                  </a:lnTo>
                  <a:lnTo>
                    <a:pt x="703" y="66"/>
                  </a:lnTo>
                  <a:lnTo>
                    <a:pt x="709" y="68"/>
                  </a:lnTo>
                  <a:lnTo>
                    <a:pt x="714" y="69"/>
                  </a:lnTo>
                  <a:lnTo>
                    <a:pt x="720" y="73"/>
                  </a:lnTo>
                  <a:lnTo>
                    <a:pt x="725" y="74"/>
                  </a:lnTo>
                  <a:lnTo>
                    <a:pt x="731" y="77"/>
                  </a:lnTo>
                  <a:lnTo>
                    <a:pt x="736" y="78"/>
                  </a:lnTo>
                  <a:lnTo>
                    <a:pt x="741" y="81"/>
                  </a:lnTo>
                  <a:lnTo>
                    <a:pt x="747" y="84"/>
                  </a:lnTo>
                  <a:lnTo>
                    <a:pt x="752" y="86"/>
                  </a:lnTo>
                  <a:lnTo>
                    <a:pt x="758" y="88"/>
                  </a:lnTo>
                  <a:lnTo>
                    <a:pt x="762" y="91"/>
                  </a:lnTo>
                  <a:lnTo>
                    <a:pt x="768" y="93"/>
                  </a:lnTo>
                  <a:lnTo>
                    <a:pt x="772" y="96"/>
                  </a:lnTo>
                  <a:lnTo>
                    <a:pt x="778" y="99"/>
                  </a:lnTo>
                  <a:lnTo>
                    <a:pt x="782" y="101"/>
                  </a:lnTo>
                  <a:lnTo>
                    <a:pt x="788" y="104"/>
                  </a:lnTo>
                  <a:lnTo>
                    <a:pt x="792" y="108"/>
                  </a:lnTo>
                  <a:lnTo>
                    <a:pt x="796" y="110"/>
                  </a:lnTo>
                  <a:lnTo>
                    <a:pt x="801" y="113"/>
                  </a:lnTo>
                  <a:lnTo>
                    <a:pt x="805" y="115"/>
                  </a:lnTo>
                  <a:lnTo>
                    <a:pt x="810" y="119"/>
                  </a:lnTo>
                  <a:lnTo>
                    <a:pt x="814" y="122"/>
                  </a:lnTo>
                  <a:lnTo>
                    <a:pt x="818" y="125"/>
                  </a:lnTo>
                  <a:lnTo>
                    <a:pt x="823" y="129"/>
                  </a:lnTo>
                  <a:lnTo>
                    <a:pt x="827" y="132"/>
                  </a:lnTo>
                  <a:lnTo>
                    <a:pt x="829" y="135"/>
                  </a:lnTo>
                  <a:lnTo>
                    <a:pt x="834" y="138"/>
                  </a:lnTo>
                  <a:lnTo>
                    <a:pt x="837" y="142"/>
                  </a:lnTo>
                  <a:lnTo>
                    <a:pt x="840" y="145"/>
                  </a:lnTo>
                  <a:lnTo>
                    <a:pt x="844" y="148"/>
                  </a:lnTo>
                  <a:lnTo>
                    <a:pt x="847" y="152"/>
                  </a:lnTo>
                  <a:lnTo>
                    <a:pt x="850" y="155"/>
                  </a:lnTo>
                  <a:lnTo>
                    <a:pt x="853" y="158"/>
                  </a:lnTo>
                  <a:lnTo>
                    <a:pt x="856" y="162"/>
                  </a:lnTo>
                  <a:lnTo>
                    <a:pt x="859" y="165"/>
                  </a:lnTo>
                  <a:lnTo>
                    <a:pt x="861" y="169"/>
                  </a:lnTo>
                  <a:lnTo>
                    <a:pt x="864" y="173"/>
                  </a:lnTo>
                  <a:lnTo>
                    <a:pt x="867" y="176"/>
                  </a:lnTo>
                  <a:lnTo>
                    <a:pt x="869" y="180"/>
                  </a:lnTo>
                  <a:lnTo>
                    <a:pt x="871" y="184"/>
                  </a:lnTo>
                  <a:lnTo>
                    <a:pt x="874" y="188"/>
                  </a:lnTo>
                  <a:lnTo>
                    <a:pt x="875" y="191"/>
                  </a:lnTo>
                  <a:lnTo>
                    <a:pt x="878" y="194"/>
                  </a:lnTo>
                  <a:lnTo>
                    <a:pt x="880" y="199"/>
                  </a:lnTo>
                  <a:lnTo>
                    <a:pt x="882" y="202"/>
                  </a:lnTo>
                  <a:lnTo>
                    <a:pt x="883" y="207"/>
                  </a:lnTo>
                  <a:lnTo>
                    <a:pt x="884" y="210"/>
                  </a:lnTo>
                  <a:lnTo>
                    <a:pt x="886" y="214"/>
                  </a:lnTo>
                  <a:lnTo>
                    <a:pt x="887" y="219"/>
                  </a:lnTo>
                  <a:lnTo>
                    <a:pt x="888" y="222"/>
                  </a:lnTo>
                  <a:lnTo>
                    <a:pt x="890" y="226"/>
                  </a:lnTo>
                  <a:lnTo>
                    <a:pt x="891" y="230"/>
                  </a:lnTo>
                  <a:lnTo>
                    <a:pt x="892" y="234"/>
                  </a:lnTo>
                  <a:lnTo>
                    <a:pt x="893" y="237"/>
                  </a:lnTo>
                  <a:lnTo>
                    <a:pt x="893" y="242"/>
                  </a:lnTo>
                  <a:lnTo>
                    <a:pt x="894" y="245"/>
                  </a:lnTo>
                  <a:lnTo>
                    <a:pt x="895" y="249"/>
                  </a:lnTo>
                  <a:lnTo>
                    <a:pt x="894" y="254"/>
                  </a:lnTo>
                  <a:lnTo>
                    <a:pt x="894" y="258"/>
                  </a:lnTo>
                  <a:lnTo>
                    <a:pt x="894" y="264"/>
                  </a:lnTo>
                  <a:lnTo>
                    <a:pt x="894" y="268"/>
                  </a:lnTo>
                  <a:lnTo>
                    <a:pt x="894" y="272"/>
                  </a:lnTo>
                  <a:lnTo>
                    <a:pt x="894" y="277"/>
                  </a:lnTo>
                  <a:lnTo>
                    <a:pt x="893" y="282"/>
                  </a:lnTo>
                  <a:lnTo>
                    <a:pt x="893" y="287"/>
                  </a:lnTo>
                  <a:lnTo>
                    <a:pt x="892" y="291"/>
                  </a:lnTo>
                  <a:lnTo>
                    <a:pt x="891" y="296"/>
                  </a:lnTo>
                  <a:lnTo>
                    <a:pt x="888" y="300"/>
                  </a:lnTo>
                  <a:lnTo>
                    <a:pt x="887" y="305"/>
                  </a:lnTo>
                  <a:lnTo>
                    <a:pt x="886" y="310"/>
                  </a:lnTo>
                  <a:lnTo>
                    <a:pt x="884" y="314"/>
                  </a:lnTo>
                  <a:lnTo>
                    <a:pt x="883" y="319"/>
                  </a:lnTo>
                  <a:lnTo>
                    <a:pt x="882" y="324"/>
                  </a:lnTo>
                  <a:lnTo>
                    <a:pt x="875" y="338"/>
                  </a:lnTo>
                  <a:lnTo>
                    <a:pt x="905" y="363"/>
                  </a:lnTo>
                  <a:lnTo>
                    <a:pt x="916" y="338"/>
                  </a:lnTo>
                  <a:lnTo>
                    <a:pt x="918" y="333"/>
                  </a:lnTo>
                  <a:lnTo>
                    <a:pt x="920" y="327"/>
                  </a:lnTo>
                  <a:lnTo>
                    <a:pt x="921" y="321"/>
                  </a:lnTo>
                  <a:lnTo>
                    <a:pt x="924" y="315"/>
                  </a:lnTo>
                  <a:lnTo>
                    <a:pt x="925" y="310"/>
                  </a:lnTo>
                  <a:lnTo>
                    <a:pt x="927" y="304"/>
                  </a:lnTo>
                  <a:lnTo>
                    <a:pt x="928" y="298"/>
                  </a:lnTo>
                  <a:lnTo>
                    <a:pt x="929" y="292"/>
                  </a:lnTo>
                  <a:lnTo>
                    <a:pt x="929" y="287"/>
                  </a:lnTo>
                  <a:lnTo>
                    <a:pt x="930" y="281"/>
                  </a:lnTo>
                  <a:lnTo>
                    <a:pt x="930" y="275"/>
                  </a:lnTo>
                  <a:lnTo>
                    <a:pt x="931" y="269"/>
                  </a:lnTo>
                  <a:lnTo>
                    <a:pt x="931" y="264"/>
                  </a:lnTo>
                  <a:lnTo>
                    <a:pt x="931" y="258"/>
                  </a:lnTo>
                  <a:lnTo>
                    <a:pt x="931" y="252"/>
                  </a:lnTo>
                  <a:lnTo>
                    <a:pt x="931" y="247"/>
                  </a:lnTo>
                  <a:lnTo>
                    <a:pt x="930" y="242"/>
                  </a:lnTo>
                  <a:lnTo>
                    <a:pt x="929" y="237"/>
                  </a:lnTo>
                  <a:lnTo>
                    <a:pt x="928" y="233"/>
                  </a:lnTo>
                  <a:lnTo>
                    <a:pt x="928" y="227"/>
                  </a:lnTo>
                  <a:lnTo>
                    <a:pt x="927" y="223"/>
                  </a:lnTo>
                  <a:lnTo>
                    <a:pt x="926" y="218"/>
                  </a:lnTo>
                  <a:lnTo>
                    <a:pt x="924" y="213"/>
                  </a:lnTo>
                  <a:lnTo>
                    <a:pt x="922" y="209"/>
                  </a:lnTo>
                  <a:lnTo>
                    <a:pt x="920" y="203"/>
                  </a:lnTo>
                  <a:lnTo>
                    <a:pt x="919" y="199"/>
                  </a:lnTo>
                  <a:lnTo>
                    <a:pt x="917" y="193"/>
                  </a:lnTo>
                  <a:lnTo>
                    <a:pt x="916" y="189"/>
                  </a:lnTo>
                  <a:lnTo>
                    <a:pt x="914" y="185"/>
                  </a:lnTo>
                  <a:lnTo>
                    <a:pt x="912" y="180"/>
                  </a:lnTo>
                  <a:lnTo>
                    <a:pt x="909" y="176"/>
                  </a:lnTo>
                  <a:lnTo>
                    <a:pt x="907" y="171"/>
                  </a:lnTo>
                  <a:lnTo>
                    <a:pt x="904" y="166"/>
                  </a:lnTo>
                  <a:lnTo>
                    <a:pt x="901" y="162"/>
                  </a:lnTo>
                  <a:lnTo>
                    <a:pt x="898" y="157"/>
                  </a:lnTo>
                  <a:lnTo>
                    <a:pt x="895" y="153"/>
                  </a:lnTo>
                  <a:lnTo>
                    <a:pt x="892" y="148"/>
                  </a:lnTo>
                  <a:lnTo>
                    <a:pt x="888" y="145"/>
                  </a:lnTo>
                  <a:lnTo>
                    <a:pt x="885" y="141"/>
                  </a:lnTo>
                  <a:lnTo>
                    <a:pt x="882" y="136"/>
                  </a:lnTo>
                  <a:lnTo>
                    <a:pt x="878" y="132"/>
                  </a:lnTo>
                  <a:lnTo>
                    <a:pt x="874" y="129"/>
                  </a:lnTo>
                  <a:lnTo>
                    <a:pt x="870" y="124"/>
                  </a:lnTo>
                  <a:lnTo>
                    <a:pt x="867" y="120"/>
                  </a:lnTo>
                  <a:lnTo>
                    <a:pt x="862" y="115"/>
                  </a:lnTo>
                  <a:lnTo>
                    <a:pt x="858" y="112"/>
                  </a:lnTo>
                  <a:lnTo>
                    <a:pt x="853" y="108"/>
                  </a:lnTo>
                  <a:lnTo>
                    <a:pt x="850" y="104"/>
                  </a:lnTo>
                  <a:lnTo>
                    <a:pt x="847" y="101"/>
                  </a:lnTo>
                  <a:lnTo>
                    <a:pt x="844" y="99"/>
                  </a:lnTo>
                  <a:lnTo>
                    <a:pt x="840" y="96"/>
                  </a:lnTo>
                  <a:lnTo>
                    <a:pt x="837" y="93"/>
                  </a:lnTo>
                  <a:lnTo>
                    <a:pt x="833" y="91"/>
                  </a:lnTo>
                  <a:lnTo>
                    <a:pt x="829" y="89"/>
                  </a:lnTo>
                  <a:lnTo>
                    <a:pt x="827" y="86"/>
                  </a:lnTo>
                  <a:lnTo>
                    <a:pt x="824" y="84"/>
                  </a:lnTo>
                  <a:lnTo>
                    <a:pt x="819" y="81"/>
                  </a:lnTo>
                  <a:lnTo>
                    <a:pt x="816" y="79"/>
                  </a:lnTo>
                  <a:lnTo>
                    <a:pt x="812" y="77"/>
                  </a:lnTo>
                  <a:lnTo>
                    <a:pt x="808" y="74"/>
                  </a:lnTo>
                  <a:lnTo>
                    <a:pt x="805" y="73"/>
                  </a:lnTo>
                  <a:lnTo>
                    <a:pt x="801" y="69"/>
                  </a:lnTo>
                  <a:lnTo>
                    <a:pt x="797" y="68"/>
                  </a:lnTo>
                  <a:lnTo>
                    <a:pt x="794" y="66"/>
                  </a:lnTo>
                  <a:lnTo>
                    <a:pt x="790" y="64"/>
                  </a:lnTo>
                  <a:lnTo>
                    <a:pt x="785" y="62"/>
                  </a:lnTo>
                  <a:lnTo>
                    <a:pt x="782" y="59"/>
                  </a:lnTo>
                  <a:lnTo>
                    <a:pt x="778" y="57"/>
                  </a:lnTo>
                  <a:lnTo>
                    <a:pt x="773" y="55"/>
                  </a:lnTo>
                  <a:lnTo>
                    <a:pt x="770" y="53"/>
                  </a:lnTo>
                  <a:lnTo>
                    <a:pt x="766" y="52"/>
                  </a:lnTo>
                  <a:lnTo>
                    <a:pt x="762" y="50"/>
                  </a:lnTo>
                  <a:lnTo>
                    <a:pt x="758" y="47"/>
                  </a:lnTo>
                  <a:lnTo>
                    <a:pt x="754" y="45"/>
                  </a:lnTo>
                  <a:lnTo>
                    <a:pt x="749" y="44"/>
                  </a:lnTo>
                  <a:lnTo>
                    <a:pt x="745" y="42"/>
                  </a:lnTo>
                  <a:lnTo>
                    <a:pt x="740" y="41"/>
                  </a:lnTo>
                  <a:lnTo>
                    <a:pt x="737" y="39"/>
                  </a:lnTo>
                  <a:lnTo>
                    <a:pt x="733" y="37"/>
                  </a:lnTo>
                  <a:lnTo>
                    <a:pt x="728" y="35"/>
                  </a:lnTo>
                  <a:lnTo>
                    <a:pt x="690" y="24"/>
                  </a:lnTo>
                  <a:lnTo>
                    <a:pt x="690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2154238" y="3286125"/>
              <a:ext cx="207963" cy="106362"/>
            </a:xfrm>
            <a:custGeom>
              <a:avLst/>
              <a:gdLst/>
              <a:ahLst/>
              <a:cxnLst>
                <a:cxn ang="0">
                  <a:pos x="10" y="133"/>
                </a:cxn>
                <a:cxn ang="0">
                  <a:pos x="6" y="122"/>
                </a:cxn>
                <a:cxn ang="0">
                  <a:pos x="2" y="111"/>
                </a:cxn>
                <a:cxn ang="0">
                  <a:pos x="0" y="101"/>
                </a:cxn>
                <a:cxn ang="0">
                  <a:pos x="0" y="91"/>
                </a:cxn>
                <a:cxn ang="0">
                  <a:pos x="0" y="79"/>
                </a:cxn>
                <a:cxn ang="0">
                  <a:pos x="2" y="68"/>
                </a:cxn>
                <a:cxn ang="0">
                  <a:pos x="7" y="56"/>
                </a:cxn>
                <a:cxn ang="0">
                  <a:pos x="14" y="45"/>
                </a:cxn>
                <a:cxn ang="0">
                  <a:pos x="23" y="34"/>
                </a:cxn>
                <a:cxn ang="0">
                  <a:pos x="33" y="24"/>
                </a:cxn>
                <a:cxn ang="0">
                  <a:pos x="45" y="18"/>
                </a:cxn>
                <a:cxn ang="0">
                  <a:pos x="58" y="11"/>
                </a:cxn>
                <a:cxn ang="0">
                  <a:pos x="71" y="7"/>
                </a:cxn>
                <a:cxn ang="0">
                  <a:pos x="86" y="3"/>
                </a:cxn>
                <a:cxn ang="0">
                  <a:pos x="99" y="1"/>
                </a:cxn>
                <a:cxn ang="0">
                  <a:pos x="113" y="0"/>
                </a:cxn>
                <a:cxn ang="0">
                  <a:pos x="126" y="0"/>
                </a:cxn>
                <a:cxn ang="0">
                  <a:pos x="138" y="1"/>
                </a:cxn>
                <a:cxn ang="0">
                  <a:pos x="150" y="2"/>
                </a:cxn>
                <a:cxn ang="0">
                  <a:pos x="165" y="5"/>
                </a:cxn>
                <a:cxn ang="0">
                  <a:pos x="179" y="8"/>
                </a:cxn>
                <a:cxn ang="0">
                  <a:pos x="194" y="12"/>
                </a:cxn>
                <a:cxn ang="0">
                  <a:pos x="209" y="17"/>
                </a:cxn>
                <a:cxn ang="0">
                  <a:pos x="223" y="24"/>
                </a:cxn>
                <a:cxn ang="0">
                  <a:pos x="235" y="31"/>
                </a:cxn>
                <a:cxn ang="0">
                  <a:pos x="246" y="41"/>
                </a:cxn>
                <a:cxn ang="0">
                  <a:pos x="255" y="51"/>
                </a:cxn>
                <a:cxn ang="0">
                  <a:pos x="260" y="64"/>
                </a:cxn>
                <a:cxn ang="0">
                  <a:pos x="261" y="78"/>
                </a:cxn>
                <a:cxn ang="0">
                  <a:pos x="259" y="84"/>
                </a:cxn>
                <a:cxn ang="0">
                  <a:pos x="249" y="84"/>
                </a:cxn>
                <a:cxn ang="0">
                  <a:pos x="241" y="84"/>
                </a:cxn>
                <a:cxn ang="0">
                  <a:pos x="233" y="84"/>
                </a:cxn>
                <a:cxn ang="0">
                  <a:pos x="222" y="84"/>
                </a:cxn>
                <a:cxn ang="0">
                  <a:pos x="211" y="84"/>
                </a:cxn>
                <a:cxn ang="0">
                  <a:pos x="201" y="86"/>
                </a:cxn>
                <a:cxn ang="0">
                  <a:pos x="190" y="86"/>
                </a:cxn>
                <a:cxn ang="0">
                  <a:pos x="180" y="86"/>
                </a:cxn>
                <a:cxn ang="0">
                  <a:pos x="173" y="82"/>
                </a:cxn>
                <a:cxn ang="0">
                  <a:pos x="172" y="77"/>
                </a:cxn>
                <a:cxn ang="0">
                  <a:pos x="169" y="68"/>
                </a:cxn>
                <a:cxn ang="0">
                  <a:pos x="163" y="62"/>
                </a:cxn>
                <a:cxn ang="0">
                  <a:pos x="153" y="56"/>
                </a:cxn>
                <a:cxn ang="0">
                  <a:pos x="141" y="53"/>
                </a:cxn>
                <a:cxn ang="0">
                  <a:pos x="126" y="52"/>
                </a:cxn>
                <a:cxn ang="0">
                  <a:pos x="111" y="54"/>
                </a:cxn>
                <a:cxn ang="0">
                  <a:pos x="99" y="58"/>
                </a:cxn>
                <a:cxn ang="0">
                  <a:pos x="89" y="65"/>
                </a:cxn>
                <a:cxn ang="0">
                  <a:pos x="77" y="80"/>
                </a:cxn>
                <a:cxn ang="0">
                  <a:pos x="75" y="93"/>
                </a:cxn>
                <a:cxn ang="0">
                  <a:pos x="76" y="101"/>
                </a:cxn>
                <a:cxn ang="0">
                  <a:pos x="68" y="107"/>
                </a:cxn>
                <a:cxn ang="0">
                  <a:pos x="57" y="110"/>
                </a:cxn>
                <a:cxn ang="0">
                  <a:pos x="11" y="135"/>
                </a:cxn>
              </a:cxnLst>
              <a:rect l="0" t="0" r="r" b="b"/>
              <a:pathLst>
                <a:path w="262" h="135">
                  <a:moveTo>
                    <a:pt x="11" y="135"/>
                  </a:moveTo>
                  <a:lnTo>
                    <a:pt x="11" y="134"/>
                  </a:lnTo>
                  <a:lnTo>
                    <a:pt x="10" y="133"/>
                  </a:lnTo>
                  <a:lnTo>
                    <a:pt x="8" y="130"/>
                  </a:lnTo>
                  <a:lnTo>
                    <a:pt x="7" y="126"/>
                  </a:lnTo>
                  <a:lnTo>
                    <a:pt x="6" y="122"/>
                  </a:lnTo>
                  <a:lnTo>
                    <a:pt x="3" y="117"/>
                  </a:lnTo>
                  <a:lnTo>
                    <a:pt x="2" y="114"/>
                  </a:lnTo>
                  <a:lnTo>
                    <a:pt x="2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2" y="68"/>
                  </a:lnTo>
                  <a:lnTo>
                    <a:pt x="3" y="64"/>
                  </a:lnTo>
                  <a:lnTo>
                    <a:pt x="5" y="61"/>
                  </a:lnTo>
                  <a:lnTo>
                    <a:pt x="7" y="56"/>
                  </a:lnTo>
                  <a:lnTo>
                    <a:pt x="9" y="53"/>
                  </a:lnTo>
                  <a:lnTo>
                    <a:pt x="11" y="48"/>
                  </a:lnTo>
                  <a:lnTo>
                    <a:pt x="14" y="45"/>
                  </a:lnTo>
                  <a:lnTo>
                    <a:pt x="17" y="41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3" y="24"/>
                  </a:lnTo>
                  <a:lnTo>
                    <a:pt x="37" y="22"/>
                  </a:lnTo>
                  <a:lnTo>
                    <a:pt x="42" y="20"/>
                  </a:lnTo>
                  <a:lnTo>
                    <a:pt x="45" y="18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58" y="11"/>
                  </a:lnTo>
                  <a:lnTo>
                    <a:pt x="63" y="10"/>
                  </a:lnTo>
                  <a:lnTo>
                    <a:pt x="67" y="8"/>
                  </a:lnTo>
                  <a:lnTo>
                    <a:pt x="71" y="7"/>
                  </a:lnTo>
                  <a:lnTo>
                    <a:pt x="77" y="6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9" y="1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8" y="1"/>
                  </a:lnTo>
                  <a:lnTo>
                    <a:pt x="143" y="1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5" y="3"/>
                  </a:lnTo>
                  <a:lnTo>
                    <a:pt x="159" y="3"/>
                  </a:lnTo>
                  <a:lnTo>
                    <a:pt x="165" y="5"/>
                  </a:lnTo>
                  <a:lnTo>
                    <a:pt x="169" y="6"/>
                  </a:lnTo>
                  <a:lnTo>
                    <a:pt x="175" y="7"/>
                  </a:lnTo>
                  <a:lnTo>
                    <a:pt x="179" y="8"/>
                  </a:lnTo>
                  <a:lnTo>
                    <a:pt x="184" y="9"/>
                  </a:lnTo>
                  <a:lnTo>
                    <a:pt x="189" y="10"/>
                  </a:lnTo>
                  <a:lnTo>
                    <a:pt x="194" y="12"/>
                  </a:lnTo>
                  <a:lnTo>
                    <a:pt x="199" y="13"/>
                  </a:lnTo>
                  <a:lnTo>
                    <a:pt x="204" y="16"/>
                  </a:lnTo>
                  <a:lnTo>
                    <a:pt x="209" y="17"/>
                  </a:lnTo>
                  <a:lnTo>
                    <a:pt x="213" y="19"/>
                  </a:lnTo>
                  <a:lnTo>
                    <a:pt x="218" y="21"/>
                  </a:lnTo>
                  <a:lnTo>
                    <a:pt x="223" y="24"/>
                  </a:lnTo>
                  <a:lnTo>
                    <a:pt x="227" y="25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9" y="34"/>
                  </a:lnTo>
                  <a:lnTo>
                    <a:pt x="243" y="37"/>
                  </a:lnTo>
                  <a:lnTo>
                    <a:pt x="246" y="41"/>
                  </a:lnTo>
                  <a:lnTo>
                    <a:pt x="249" y="44"/>
                  </a:lnTo>
                  <a:lnTo>
                    <a:pt x="252" y="47"/>
                  </a:lnTo>
                  <a:lnTo>
                    <a:pt x="255" y="51"/>
                  </a:lnTo>
                  <a:lnTo>
                    <a:pt x="257" y="55"/>
                  </a:lnTo>
                  <a:lnTo>
                    <a:pt x="258" y="59"/>
                  </a:lnTo>
                  <a:lnTo>
                    <a:pt x="260" y="64"/>
                  </a:lnTo>
                  <a:lnTo>
                    <a:pt x="260" y="68"/>
                  </a:lnTo>
                  <a:lnTo>
                    <a:pt x="261" y="73"/>
                  </a:lnTo>
                  <a:lnTo>
                    <a:pt x="261" y="78"/>
                  </a:lnTo>
                  <a:lnTo>
                    <a:pt x="262" y="84"/>
                  </a:lnTo>
                  <a:lnTo>
                    <a:pt x="261" y="84"/>
                  </a:lnTo>
                  <a:lnTo>
                    <a:pt x="259" y="84"/>
                  </a:lnTo>
                  <a:lnTo>
                    <a:pt x="256" y="84"/>
                  </a:lnTo>
                  <a:lnTo>
                    <a:pt x="252" y="84"/>
                  </a:lnTo>
                  <a:lnTo>
                    <a:pt x="249" y="84"/>
                  </a:lnTo>
                  <a:lnTo>
                    <a:pt x="247" y="84"/>
                  </a:lnTo>
                  <a:lnTo>
                    <a:pt x="245" y="84"/>
                  </a:lnTo>
                  <a:lnTo>
                    <a:pt x="241" y="84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3" y="84"/>
                  </a:lnTo>
                  <a:lnTo>
                    <a:pt x="229" y="84"/>
                  </a:lnTo>
                  <a:lnTo>
                    <a:pt x="226" y="84"/>
                  </a:lnTo>
                  <a:lnTo>
                    <a:pt x="222" y="84"/>
                  </a:lnTo>
                  <a:lnTo>
                    <a:pt x="218" y="84"/>
                  </a:lnTo>
                  <a:lnTo>
                    <a:pt x="215" y="84"/>
                  </a:lnTo>
                  <a:lnTo>
                    <a:pt x="211" y="84"/>
                  </a:lnTo>
                  <a:lnTo>
                    <a:pt x="207" y="85"/>
                  </a:lnTo>
                  <a:lnTo>
                    <a:pt x="204" y="85"/>
                  </a:lnTo>
                  <a:lnTo>
                    <a:pt x="201" y="86"/>
                  </a:lnTo>
                  <a:lnTo>
                    <a:pt x="197" y="86"/>
                  </a:lnTo>
                  <a:lnTo>
                    <a:pt x="193" y="86"/>
                  </a:lnTo>
                  <a:lnTo>
                    <a:pt x="190" y="86"/>
                  </a:lnTo>
                  <a:lnTo>
                    <a:pt x="187" y="86"/>
                  </a:lnTo>
                  <a:lnTo>
                    <a:pt x="183" y="86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2" y="78"/>
                  </a:lnTo>
                  <a:lnTo>
                    <a:pt x="172" y="77"/>
                  </a:lnTo>
                  <a:lnTo>
                    <a:pt x="171" y="74"/>
                  </a:lnTo>
                  <a:lnTo>
                    <a:pt x="170" y="72"/>
                  </a:lnTo>
                  <a:lnTo>
                    <a:pt x="169" y="68"/>
                  </a:lnTo>
                  <a:lnTo>
                    <a:pt x="167" y="66"/>
                  </a:lnTo>
                  <a:lnTo>
                    <a:pt x="165" y="64"/>
                  </a:lnTo>
                  <a:lnTo>
                    <a:pt x="163" y="62"/>
                  </a:lnTo>
                  <a:lnTo>
                    <a:pt x="159" y="59"/>
                  </a:lnTo>
                  <a:lnTo>
                    <a:pt x="156" y="58"/>
                  </a:lnTo>
                  <a:lnTo>
                    <a:pt x="153" y="56"/>
                  </a:lnTo>
                  <a:lnTo>
                    <a:pt x="148" y="55"/>
                  </a:lnTo>
                  <a:lnTo>
                    <a:pt x="144" y="54"/>
                  </a:lnTo>
                  <a:lnTo>
                    <a:pt x="141" y="53"/>
                  </a:lnTo>
                  <a:lnTo>
                    <a:pt x="135" y="52"/>
                  </a:lnTo>
                  <a:lnTo>
                    <a:pt x="131" y="52"/>
                  </a:lnTo>
                  <a:lnTo>
                    <a:pt x="126" y="52"/>
                  </a:lnTo>
                  <a:lnTo>
                    <a:pt x="122" y="53"/>
                  </a:lnTo>
                  <a:lnTo>
                    <a:pt x="116" y="53"/>
                  </a:lnTo>
                  <a:lnTo>
                    <a:pt x="111" y="54"/>
                  </a:lnTo>
                  <a:lnTo>
                    <a:pt x="107" y="55"/>
                  </a:lnTo>
                  <a:lnTo>
                    <a:pt x="103" y="56"/>
                  </a:lnTo>
                  <a:lnTo>
                    <a:pt x="99" y="58"/>
                  </a:lnTo>
                  <a:lnTo>
                    <a:pt x="96" y="59"/>
                  </a:lnTo>
                  <a:lnTo>
                    <a:pt x="92" y="62"/>
                  </a:lnTo>
                  <a:lnTo>
                    <a:pt x="89" y="65"/>
                  </a:lnTo>
                  <a:lnTo>
                    <a:pt x="84" y="69"/>
                  </a:lnTo>
                  <a:lnTo>
                    <a:pt x="80" y="75"/>
                  </a:lnTo>
                  <a:lnTo>
                    <a:pt x="77" y="80"/>
                  </a:lnTo>
                  <a:lnTo>
                    <a:pt x="76" y="86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5" y="96"/>
                  </a:lnTo>
                  <a:lnTo>
                    <a:pt x="76" y="99"/>
                  </a:lnTo>
                  <a:lnTo>
                    <a:pt x="76" y="101"/>
                  </a:lnTo>
                  <a:lnTo>
                    <a:pt x="78" y="104"/>
                  </a:lnTo>
                  <a:lnTo>
                    <a:pt x="73" y="106"/>
                  </a:lnTo>
                  <a:lnTo>
                    <a:pt x="68" y="107"/>
                  </a:lnTo>
                  <a:lnTo>
                    <a:pt x="65" y="108"/>
                  </a:lnTo>
                  <a:lnTo>
                    <a:pt x="62" y="109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1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1928813" y="3343275"/>
              <a:ext cx="733425" cy="465137"/>
            </a:xfrm>
            <a:custGeom>
              <a:avLst/>
              <a:gdLst/>
              <a:ahLst/>
              <a:cxnLst>
                <a:cxn ang="0">
                  <a:pos x="241" y="532"/>
                </a:cxn>
                <a:cxn ang="0">
                  <a:pos x="296" y="543"/>
                </a:cxn>
                <a:cxn ang="0">
                  <a:pos x="354" y="548"/>
                </a:cxn>
                <a:cxn ang="0">
                  <a:pos x="415" y="548"/>
                </a:cxn>
                <a:cxn ang="0">
                  <a:pos x="478" y="541"/>
                </a:cxn>
                <a:cxn ang="0">
                  <a:pos x="580" y="521"/>
                </a:cxn>
                <a:cxn ang="0">
                  <a:pos x="693" y="476"/>
                </a:cxn>
                <a:cxn ang="0">
                  <a:pos x="786" y="418"/>
                </a:cxn>
                <a:cxn ang="0">
                  <a:pos x="851" y="349"/>
                </a:cxn>
                <a:cxn ang="0">
                  <a:pos x="885" y="275"/>
                </a:cxn>
                <a:cxn ang="0">
                  <a:pos x="881" y="199"/>
                </a:cxn>
                <a:cxn ang="0">
                  <a:pos x="840" y="134"/>
                </a:cxn>
                <a:cxn ang="0">
                  <a:pos x="769" y="83"/>
                </a:cxn>
                <a:cxn ang="0">
                  <a:pos x="673" y="49"/>
                </a:cxn>
                <a:cxn ang="0">
                  <a:pos x="557" y="36"/>
                </a:cxn>
                <a:cxn ang="0">
                  <a:pos x="430" y="46"/>
                </a:cxn>
                <a:cxn ang="0">
                  <a:pos x="305" y="78"/>
                </a:cxn>
                <a:cxn ang="0">
                  <a:pos x="198" y="127"/>
                </a:cxn>
                <a:cxn ang="0">
                  <a:pos x="114" y="190"/>
                </a:cxn>
                <a:cxn ang="0">
                  <a:pos x="59" y="260"/>
                </a:cxn>
                <a:cxn ang="0">
                  <a:pos x="37" y="336"/>
                </a:cxn>
                <a:cxn ang="0">
                  <a:pos x="1" y="353"/>
                </a:cxn>
                <a:cxn ang="0">
                  <a:pos x="3" y="309"/>
                </a:cxn>
                <a:cxn ang="0">
                  <a:pos x="17" y="265"/>
                </a:cxn>
                <a:cxn ang="0">
                  <a:pos x="39" y="223"/>
                </a:cxn>
                <a:cxn ang="0">
                  <a:pos x="71" y="181"/>
                </a:cxn>
                <a:cxn ang="0">
                  <a:pos x="113" y="142"/>
                </a:cxn>
                <a:cxn ang="0">
                  <a:pos x="161" y="107"/>
                </a:cxn>
                <a:cxn ang="0">
                  <a:pos x="214" y="76"/>
                </a:cxn>
                <a:cxn ang="0">
                  <a:pos x="273" y="50"/>
                </a:cxn>
                <a:cxn ang="0">
                  <a:pos x="336" y="29"/>
                </a:cxn>
                <a:cxn ang="0">
                  <a:pos x="403" y="14"/>
                </a:cxn>
                <a:cxn ang="0">
                  <a:pos x="470" y="4"/>
                </a:cxn>
                <a:cxn ang="0">
                  <a:pos x="537" y="0"/>
                </a:cxn>
                <a:cxn ang="0">
                  <a:pos x="601" y="3"/>
                </a:cxn>
                <a:cxn ang="0">
                  <a:pos x="663" y="11"/>
                </a:cxn>
                <a:cxn ang="0">
                  <a:pos x="721" y="25"/>
                </a:cxn>
                <a:cxn ang="0">
                  <a:pos x="776" y="46"/>
                </a:cxn>
                <a:cxn ang="0">
                  <a:pos x="823" y="72"/>
                </a:cxn>
                <a:cxn ang="0">
                  <a:pos x="861" y="103"/>
                </a:cxn>
                <a:cxn ang="0">
                  <a:pos x="895" y="145"/>
                </a:cxn>
                <a:cxn ang="0">
                  <a:pos x="914" y="184"/>
                </a:cxn>
                <a:cxn ang="0">
                  <a:pos x="924" y="227"/>
                </a:cxn>
                <a:cxn ang="0">
                  <a:pos x="923" y="270"/>
                </a:cxn>
                <a:cxn ang="0">
                  <a:pos x="912" y="314"/>
                </a:cxn>
                <a:cxn ang="0">
                  <a:pos x="891" y="355"/>
                </a:cxn>
                <a:cxn ang="0">
                  <a:pos x="860" y="397"/>
                </a:cxn>
                <a:cxn ang="0">
                  <a:pos x="821" y="438"/>
                </a:cxn>
                <a:cxn ang="0">
                  <a:pos x="772" y="473"/>
                </a:cxn>
                <a:cxn ang="0">
                  <a:pos x="721" y="505"/>
                </a:cxn>
                <a:cxn ang="0">
                  <a:pos x="663" y="531"/>
                </a:cxn>
                <a:cxn ang="0">
                  <a:pos x="601" y="553"/>
                </a:cxn>
                <a:cxn ang="0">
                  <a:pos x="534" y="570"/>
                </a:cxn>
                <a:cxn ang="0">
                  <a:pos x="466" y="581"/>
                </a:cxn>
                <a:cxn ang="0">
                  <a:pos x="399" y="585"/>
                </a:cxn>
                <a:cxn ang="0">
                  <a:pos x="336" y="584"/>
                </a:cxn>
                <a:cxn ang="0">
                  <a:pos x="273" y="576"/>
                </a:cxn>
                <a:cxn ang="0">
                  <a:pos x="214" y="563"/>
                </a:cxn>
              </a:cxnLst>
              <a:rect l="0" t="0" r="r" b="b"/>
              <a:pathLst>
                <a:path w="925" h="586">
                  <a:moveTo>
                    <a:pt x="198" y="520"/>
                  </a:moveTo>
                  <a:lnTo>
                    <a:pt x="201" y="521"/>
                  </a:lnTo>
                  <a:lnTo>
                    <a:pt x="205" y="522"/>
                  </a:lnTo>
                  <a:lnTo>
                    <a:pt x="209" y="523"/>
                  </a:lnTo>
                  <a:lnTo>
                    <a:pt x="213" y="526"/>
                  </a:lnTo>
                  <a:lnTo>
                    <a:pt x="216" y="527"/>
                  </a:lnTo>
                  <a:lnTo>
                    <a:pt x="221" y="528"/>
                  </a:lnTo>
                  <a:lnTo>
                    <a:pt x="225" y="529"/>
                  </a:lnTo>
                  <a:lnTo>
                    <a:pt x="229" y="530"/>
                  </a:lnTo>
                  <a:lnTo>
                    <a:pt x="234" y="531"/>
                  </a:lnTo>
                  <a:lnTo>
                    <a:pt x="238" y="532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1" y="534"/>
                  </a:lnTo>
                  <a:lnTo>
                    <a:pt x="256" y="537"/>
                  </a:lnTo>
                  <a:lnTo>
                    <a:pt x="260" y="537"/>
                  </a:lnTo>
                  <a:lnTo>
                    <a:pt x="265" y="538"/>
                  </a:lnTo>
                  <a:lnTo>
                    <a:pt x="269" y="539"/>
                  </a:lnTo>
                  <a:lnTo>
                    <a:pt x="273" y="540"/>
                  </a:lnTo>
                  <a:lnTo>
                    <a:pt x="278" y="540"/>
                  </a:lnTo>
                  <a:lnTo>
                    <a:pt x="282" y="541"/>
                  </a:lnTo>
                  <a:lnTo>
                    <a:pt x="286" y="541"/>
                  </a:lnTo>
                  <a:lnTo>
                    <a:pt x="291" y="542"/>
                  </a:lnTo>
                  <a:lnTo>
                    <a:pt x="296" y="543"/>
                  </a:lnTo>
                  <a:lnTo>
                    <a:pt x="301" y="544"/>
                  </a:lnTo>
                  <a:lnTo>
                    <a:pt x="305" y="544"/>
                  </a:lnTo>
                  <a:lnTo>
                    <a:pt x="311" y="545"/>
                  </a:lnTo>
                  <a:lnTo>
                    <a:pt x="315" y="545"/>
                  </a:lnTo>
                  <a:lnTo>
                    <a:pt x="320" y="545"/>
                  </a:lnTo>
                  <a:lnTo>
                    <a:pt x="325" y="547"/>
                  </a:lnTo>
                  <a:lnTo>
                    <a:pt x="330" y="547"/>
                  </a:lnTo>
                  <a:lnTo>
                    <a:pt x="335" y="548"/>
                  </a:lnTo>
                  <a:lnTo>
                    <a:pt x="340" y="548"/>
                  </a:lnTo>
                  <a:lnTo>
                    <a:pt x="345" y="548"/>
                  </a:lnTo>
                  <a:lnTo>
                    <a:pt x="350" y="548"/>
                  </a:lnTo>
                  <a:lnTo>
                    <a:pt x="354" y="548"/>
                  </a:lnTo>
                  <a:lnTo>
                    <a:pt x="360" y="549"/>
                  </a:lnTo>
                  <a:lnTo>
                    <a:pt x="364" y="549"/>
                  </a:lnTo>
                  <a:lnTo>
                    <a:pt x="370" y="549"/>
                  </a:lnTo>
                  <a:lnTo>
                    <a:pt x="374" y="549"/>
                  </a:lnTo>
                  <a:lnTo>
                    <a:pt x="380" y="550"/>
                  </a:lnTo>
                  <a:lnTo>
                    <a:pt x="384" y="549"/>
                  </a:lnTo>
                  <a:lnTo>
                    <a:pt x="390" y="549"/>
                  </a:lnTo>
                  <a:lnTo>
                    <a:pt x="394" y="549"/>
                  </a:lnTo>
                  <a:lnTo>
                    <a:pt x="399" y="549"/>
                  </a:lnTo>
                  <a:lnTo>
                    <a:pt x="404" y="548"/>
                  </a:lnTo>
                  <a:lnTo>
                    <a:pt x="409" y="548"/>
                  </a:lnTo>
                  <a:lnTo>
                    <a:pt x="415" y="548"/>
                  </a:lnTo>
                  <a:lnTo>
                    <a:pt x="420" y="548"/>
                  </a:lnTo>
                  <a:lnTo>
                    <a:pt x="426" y="548"/>
                  </a:lnTo>
                  <a:lnTo>
                    <a:pt x="430" y="547"/>
                  </a:lnTo>
                  <a:lnTo>
                    <a:pt x="436" y="547"/>
                  </a:lnTo>
                  <a:lnTo>
                    <a:pt x="441" y="545"/>
                  </a:lnTo>
                  <a:lnTo>
                    <a:pt x="447" y="545"/>
                  </a:lnTo>
                  <a:lnTo>
                    <a:pt x="452" y="545"/>
                  </a:lnTo>
                  <a:lnTo>
                    <a:pt x="458" y="544"/>
                  </a:lnTo>
                  <a:lnTo>
                    <a:pt x="463" y="544"/>
                  </a:lnTo>
                  <a:lnTo>
                    <a:pt x="467" y="543"/>
                  </a:lnTo>
                  <a:lnTo>
                    <a:pt x="473" y="542"/>
                  </a:lnTo>
                  <a:lnTo>
                    <a:pt x="478" y="541"/>
                  </a:lnTo>
                  <a:lnTo>
                    <a:pt x="485" y="541"/>
                  </a:lnTo>
                  <a:lnTo>
                    <a:pt x="489" y="540"/>
                  </a:lnTo>
                  <a:lnTo>
                    <a:pt x="495" y="540"/>
                  </a:lnTo>
                  <a:lnTo>
                    <a:pt x="500" y="539"/>
                  </a:lnTo>
                  <a:lnTo>
                    <a:pt x="507" y="538"/>
                  </a:lnTo>
                  <a:lnTo>
                    <a:pt x="517" y="536"/>
                  </a:lnTo>
                  <a:lnTo>
                    <a:pt x="528" y="533"/>
                  </a:lnTo>
                  <a:lnTo>
                    <a:pt x="538" y="531"/>
                  </a:lnTo>
                  <a:lnTo>
                    <a:pt x="549" y="529"/>
                  </a:lnTo>
                  <a:lnTo>
                    <a:pt x="560" y="527"/>
                  </a:lnTo>
                  <a:lnTo>
                    <a:pt x="569" y="523"/>
                  </a:lnTo>
                  <a:lnTo>
                    <a:pt x="580" y="521"/>
                  </a:lnTo>
                  <a:lnTo>
                    <a:pt x="590" y="518"/>
                  </a:lnTo>
                  <a:lnTo>
                    <a:pt x="600" y="515"/>
                  </a:lnTo>
                  <a:lnTo>
                    <a:pt x="610" y="511"/>
                  </a:lnTo>
                  <a:lnTo>
                    <a:pt x="620" y="508"/>
                  </a:lnTo>
                  <a:lnTo>
                    <a:pt x="630" y="505"/>
                  </a:lnTo>
                  <a:lnTo>
                    <a:pt x="640" y="500"/>
                  </a:lnTo>
                  <a:lnTo>
                    <a:pt x="648" y="497"/>
                  </a:lnTo>
                  <a:lnTo>
                    <a:pt x="657" y="494"/>
                  </a:lnTo>
                  <a:lnTo>
                    <a:pt x="667" y="489"/>
                  </a:lnTo>
                  <a:lnTo>
                    <a:pt x="676" y="485"/>
                  </a:lnTo>
                  <a:lnTo>
                    <a:pt x="685" y="481"/>
                  </a:lnTo>
                  <a:lnTo>
                    <a:pt x="693" y="476"/>
                  </a:lnTo>
                  <a:lnTo>
                    <a:pt x="702" y="473"/>
                  </a:lnTo>
                  <a:lnTo>
                    <a:pt x="711" y="467"/>
                  </a:lnTo>
                  <a:lnTo>
                    <a:pt x="719" y="463"/>
                  </a:lnTo>
                  <a:lnTo>
                    <a:pt x="727" y="459"/>
                  </a:lnTo>
                  <a:lnTo>
                    <a:pt x="735" y="454"/>
                  </a:lnTo>
                  <a:lnTo>
                    <a:pt x="743" y="449"/>
                  </a:lnTo>
                  <a:lnTo>
                    <a:pt x="750" y="444"/>
                  </a:lnTo>
                  <a:lnTo>
                    <a:pt x="758" y="439"/>
                  </a:lnTo>
                  <a:lnTo>
                    <a:pt x="766" y="434"/>
                  </a:lnTo>
                  <a:lnTo>
                    <a:pt x="772" y="429"/>
                  </a:lnTo>
                  <a:lnTo>
                    <a:pt x="780" y="424"/>
                  </a:lnTo>
                  <a:lnTo>
                    <a:pt x="786" y="418"/>
                  </a:lnTo>
                  <a:lnTo>
                    <a:pt x="793" y="414"/>
                  </a:lnTo>
                  <a:lnTo>
                    <a:pt x="799" y="407"/>
                  </a:lnTo>
                  <a:lnTo>
                    <a:pt x="805" y="402"/>
                  </a:lnTo>
                  <a:lnTo>
                    <a:pt x="811" y="396"/>
                  </a:lnTo>
                  <a:lnTo>
                    <a:pt x="817" y="391"/>
                  </a:lnTo>
                  <a:lnTo>
                    <a:pt x="822" y="384"/>
                  </a:lnTo>
                  <a:lnTo>
                    <a:pt x="827" y="378"/>
                  </a:lnTo>
                  <a:lnTo>
                    <a:pt x="833" y="373"/>
                  </a:lnTo>
                  <a:lnTo>
                    <a:pt x="838" y="367"/>
                  </a:lnTo>
                  <a:lnTo>
                    <a:pt x="843" y="361"/>
                  </a:lnTo>
                  <a:lnTo>
                    <a:pt x="847" y="355"/>
                  </a:lnTo>
                  <a:lnTo>
                    <a:pt x="851" y="349"/>
                  </a:lnTo>
                  <a:lnTo>
                    <a:pt x="856" y="343"/>
                  </a:lnTo>
                  <a:lnTo>
                    <a:pt x="859" y="337"/>
                  </a:lnTo>
                  <a:lnTo>
                    <a:pt x="863" y="331"/>
                  </a:lnTo>
                  <a:lnTo>
                    <a:pt x="867" y="325"/>
                  </a:lnTo>
                  <a:lnTo>
                    <a:pt x="870" y="319"/>
                  </a:lnTo>
                  <a:lnTo>
                    <a:pt x="872" y="313"/>
                  </a:lnTo>
                  <a:lnTo>
                    <a:pt x="875" y="307"/>
                  </a:lnTo>
                  <a:lnTo>
                    <a:pt x="878" y="301"/>
                  </a:lnTo>
                  <a:lnTo>
                    <a:pt x="880" y="294"/>
                  </a:lnTo>
                  <a:lnTo>
                    <a:pt x="882" y="287"/>
                  </a:lnTo>
                  <a:lnTo>
                    <a:pt x="883" y="282"/>
                  </a:lnTo>
                  <a:lnTo>
                    <a:pt x="885" y="275"/>
                  </a:lnTo>
                  <a:lnTo>
                    <a:pt x="886" y="269"/>
                  </a:lnTo>
                  <a:lnTo>
                    <a:pt x="888" y="262"/>
                  </a:lnTo>
                  <a:lnTo>
                    <a:pt x="888" y="255"/>
                  </a:lnTo>
                  <a:lnTo>
                    <a:pt x="888" y="249"/>
                  </a:lnTo>
                  <a:lnTo>
                    <a:pt x="889" y="243"/>
                  </a:lnTo>
                  <a:lnTo>
                    <a:pt x="888" y="237"/>
                  </a:lnTo>
                  <a:lnTo>
                    <a:pt x="888" y="230"/>
                  </a:lnTo>
                  <a:lnTo>
                    <a:pt x="888" y="225"/>
                  </a:lnTo>
                  <a:lnTo>
                    <a:pt x="886" y="218"/>
                  </a:lnTo>
                  <a:lnTo>
                    <a:pt x="885" y="212"/>
                  </a:lnTo>
                  <a:lnTo>
                    <a:pt x="883" y="205"/>
                  </a:lnTo>
                  <a:lnTo>
                    <a:pt x="881" y="199"/>
                  </a:lnTo>
                  <a:lnTo>
                    <a:pt x="880" y="193"/>
                  </a:lnTo>
                  <a:lnTo>
                    <a:pt x="877" y="186"/>
                  </a:lnTo>
                  <a:lnTo>
                    <a:pt x="874" y="182"/>
                  </a:lnTo>
                  <a:lnTo>
                    <a:pt x="872" y="175"/>
                  </a:lnTo>
                  <a:lnTo>
                    <a:pt x="869" y="171"/>
                  </a:lnTo>
                  <a:lnTo>
                    <a:pt x="866" y="164"/>
                  </a:lnTo>
                  <a:lnTo>
                    <a:pt x="862" y="159"/>
                  </a:lnTo>
                  <a:lnTo>
                    <a:pt x="858" y="153"/>
                  </a:lnTo>
                  <a:lnTo>
                    <a:pt x="855" y="149"/>
                  </a:lnTo>
                  <a:lnTo>
                    <a:pt x="850" y="143"/>
                  </a:lnTo>
                  <a:lnTo>
                    <a:pt x="846" y="138"/>
                  </a:lnTo>
                  <a:lnTo>
                    <a:pt x="840" y="134"/>
                  </a:lnTo>
                  <a:lnTo>
                    <a:pt x="836" y="129"/>
                  </a:lnTo>
                  <a:lnTo>
                    <a:pt x="831" y="124"/>
                  </a:lnTo>
                  <a:lnTo>
                    <a:pt x="825" y="119"/>
                  </a:lnTo>
                  <a:lnTo>
                    <a:pt x="820" y="115"/>
                  </a:lnTo>
                  <a:lnTo>
                    <a:pt x="814" y="111"/>
                  </a:lnTo>
                  <a:lnTo>
                    <a:pt x="809" y="106"/>
                  </a:lnTo>
                  <a:lnTo>
                    <a:pt x="802" y="102"/>
                  </a:lnTo>
                  <a:lnTo>
                    <a:pt x="795" y="97"/>
                  </a:lnTo>
                  <a:lnTo>
                    <a:pt x="790" y="94"/>
                  </a:lnTo>
                  <a:lnTo>
                    <a:pt x="782" y="90"/>
                  </a:lnTo>
                  <a:lnTo>
                    <a:pt x="777" y="86"/>
                  </a:lnTo>
                  <a:lnTo>
                    <a:pt x="769" y="83"/>
                  </a:lnTo>
                  <a:lnTo>
                    <a:pt x="763" y="80"/>
                  </a:lnTo>
                  <a:lnTo>
                    <a:pt x="755" y="76"/>
                  </a:lnTo>
                  <a:lnTo>
                    <a:pt x="747" y="73"/>
                  </a:lnTo>
                  <a:lnTo>
                    <a:pt x="739" y="70"/>
                  </a:lnTo>
                  <a:lnTo>
                    <a:pt x="732" y="68"/>
                  </a:lnTo>
                  <a:lnTo>
                    <a:pt x="723" y="64"/>
                  </a:lnTo>
                  <a:lnTo>
                    <a:pt x="715" y="61"/>
                  </a:lnTo>
                  <a:lnTo>
                    <a:pt x="707" y="58"/>
                  </a:lnTo>
                  <a:lnTo>
                    <a:pt x="699" y="56"/>
                  </a:lnTo>
                  <a:lnTo>
                    <a:pt x="690" y="53"/>
                  </a:lnTo>
                  <a:lnTo>
                    <a:pt x="681" y="51"/>
                  </a:lnTo>
                  <a:lnTo>
                    <a:pt x="673" y="49"/>
                  </a:lnTo>
                  <a:lnTo>
                    <a:pt x="664" y="48"/>
                  </a:lnTo>
                  <a:lnTo>
                    <a:pt x="654" y="46"/>
                  </a:lnTo>
                  <a:lnTo>
                    <a:pt x="645" y="44"/>
                  </a:lnTo>
                  <a:lnTo>
                    <a:pt x="636" y="42"/>
                  </a:lnTo>
                  <a:lnTo>
                    <a:pt x="626" y="41"/>
                  </a:lnTo>
                  <a:lnTo>
                    <a:pt x="617" y="39"/>
                  </a:lnTo>
                  <a:lnTo>
                    <a:pt x="608" y="39"/>
                  </a:lnTo>
                  <a:lnTo>
                    <a:pt x="598" y="38"/>
                  </a:lnTo>
                  <a:lnTo>
                    <a:pt x="588" y="38"/>
                  </a:lnTo>
                  <a:lnTo>
                    <a:pt x="578" y="37"/>
                  </a:lnTo>
                  <a:lnTo>
                    <a:pt x="567" y="36"/>
                  </a:lnTo>
                  <a:lnTo>
                    <a:pt x="557" y="36"/>
                  </a:lnTo>
                  <a:lnTo>
                    <a:pt x="548" y="36"/>
                  </a:lnTo>
                  <a:lnTo>
                    <a:pt x="537" y="36"/>
                  </a:lnTo>
                  <a:lnTo>
                    <a:pt x="527" y="36"/>
                  </a:lnTo>
                  <a:lnTo>
                    <a:pt x="517" y="37"/>
                  </a:lnTo>
                  <a:lnTo>
                    <a:pt x="506" y="38"/>
                  </a:lnTo>
                  <a:lnTo>
                    <a:pt x="495" y="38"/>
                  </a:lnTo>
                  <a:lnTo>
                    <a:pt x="485" y="39"/>
                  </a:lnTo>
                  <a:lnTo>
                    <a:pt x="474" y="39"/>
                  </a:lnTo>
                  <a:lnTo>
                    <a:pt x="463" y="41"/>
                  </a:lnTo>
                  <a:lnTo>
                    <a:pt x="452" y="42"/>
                  </a:lnTo>
                  <a:lnTo>
                    <a:pt x="441" y="45"/>
                  </a:lnTo>
                  <a:lnTo>
                    <a:pt x="430" y="46"/>
                  </a:lnTo>
                  <a:lnTo>
                    <a:pt x="420" y="48"/>
                  </a:lnTo>
                  <a:lnTo>
                    <a:pt x="408" y="50"/>
                  </a:lnTo>
                  <a:lnTo>
                    <a:pt x="398" y="51"/>
                  </a:lnTo>
                  <a:lnTo>
                    <a:pt x="387" y="53"/>
                  </a:lnTo>
                  <a:lnTo>
                    <a:pt x="376" y="57"/>
                  </a:lnTo>
                  <a:lnTo>
                    <a:pt x="365" y="59"/>
                  </a:lnTo>
                  <a:lnTo>
                    <a:pt x="356" y="61"/>
                  </a:lnTo>
                  <a:lnTo>
                    <a:pt x="346" y="64"/>
                  </a:lnTo>
                  <a:lnTo>
                    <a:pt x="336" y="68"/>
                  </a:lnTo>
                  <a:lnTo>
                    <a:pt x="325" y="71"/>
                  </a:lnTo>
                  <a:lnTo>
                    <a:pt x="315" y="74"/>
                  </a:lnTo>
                  <a:lnTo>
                    <a:pt x="305" y="78"/>
                  </a:lnTo>
                  <a:lnTo>
                    <a:pt x="295" y="81"/>
                  </a:lnTo>
                  <a:lnTo>
                    <a:pt x="285" y="84"/>
                  </a:lnTo>
                  <a:lnTo>
                    <a:pt x="277" y="89"/>
                  </a:lnTo>
                  <a:lnTo>
                    <a:pt x="268" y="92"/>
                  </a:lnTo>
                  <a:lnTo>
                    <a:pt x="259" y="96"/>
                  </a:lnTo>
                  <a:lnTo>
                    <a:pt x="249" y="100"/>
                  </a:lnTo>
                  <a:lnTo>
                    <a:pt x="240" y="104"/>
                  </a:lnTo>
                  <a:lnTo>
                    <a:pt x="232" y="108"/>
                  </a:lnTo>
                  <a:lnTo>
                    <a:pt x="223" y="113"/>
                  </a:lnTo>
                  <a:lnTo>
                    <a:pt x="214" y="117"/>
                  </a:lnTo>
                  <a:lnTo>
                    <a:pt x="206" y="122"/>
                  </a:lnTo>
                  <a:lnTo>
                    <a:pt x="198" y="127"/>
                  </a:lnTo>
                  <a:lnTo>
                    <a:pt x="190" y="131"/>
                  </a:lnTo>
                  <a:lnTo>
                    <a:pt x="182" y="137"/>
                  </a:lnTo>
                  <a:lnTo>
                    <a:pt x="175" y="141"/>
                  </a:lnTo>
                  <a:lnTo>
                    <a:pt x="167" y="147"/>
                  </a:lnTo>
                  <a:lnTo>
                    <a:pt x="160" y="151"/>
                  </a:lnTo>
                  <a:lnTo>
                    <a:pt x="153" y="157"/>
                  </a:lnTo>
                  <a:lnTo>
                    <a:pt x="146" y="162"/>
                  </a:lnTo>
                  <a:lnTo>
                    <a:pt x="139" y="168"/>
                  </a:lnTo>
                  <a:lnTo>
                    <a:pt x="134" y="173"/>
                  </a:lnTo>
                  <a:lnTo>
                    <a:pt x="127" y="178"/>
                  </a:lnTo>
                  <a:lnTo>
                    <a:pt x="121" y="183"/>
                  </a:lnTo>
                  <a:lnTo>
                    <a:pt x="114" y="190"/>
                  </a:lnTo>
                  <a:lnTo>
                    <a:pt x="109" y="195"/>
                  </a:lnTo>
                  <a:lnTo>
                    <a:pt x="103" y="201"/>
                  </a:lnTo>
                  <a:lnTo>
                    <a:pt x="98" y="206"/>
                  </a:lnTo>
                  <a:lnTo>
                    <a:pt x="92" y="212"/>
                  </a:lnTo>
                  <a:lnTo>
                    <a:pt x="88" y="218"/>
                  </a:lnTo>
                  <a:lnTo>
                    <a:pt x="82" y="224"/>
                  </a:lnTo>
                  <a:lnTo>
                    <a:pt x="78" y="229"/>
                  </a:lnTo>
                  <a:lnTo>
                    <a:pt x="74" y="236"/>
                  </a:lnTo>
                  <a:lnTo>
                    <a:pt x="70" y="242"/>
                  </a:lnTo>
                  <a:lnTo>
                    <a:pt x="66" y="248"/>
                  </a:lnTo>
                  <a:lnTo>
                    <a:pt x="63" y="254"/>
                  </a:lnTo>
                  <a:lnTo>
                    <a:pt x="59" y="260"/>
                  </a:lnTo>
                  <a:lnTo>
                    <a:pt x="56" y="266"/>
                  </a:lnTo>
                  <a:lnTo>
                    <a:pt x="53" y="273"/>
                  </a:lnTo>
                  <a:lnTo>
                    <a:pt x="51" y="279"/>
                  </a:lnTo>
                  <a:lnTo>
                    <a:pt x="47" y="285"/>
                  </a:lnTo>
                  <a:lnTo>
                    <a:pt x="45" y="292"/>
                  </a:lnTo>
                  <a:lnTo>
                    <a:pt x="43" y="297"/>
                  </a:lnTo>
                  <a:lnTo>
                    <a:pt x="42" y="304"/>
                  </a:lnTo>
                  <a:lnTo>
                    <a:pt x="40" y="310"/>
                  </a:lnTo>
                  <a:lnTo>
                    <a:pt x="40" y="317"/>
                  </a:lnTo>
                  <a:lnTo>
                    <a:pt x="37" y="324"/>
                  </a:lnTo>
                  <a:lnTo>
                    <a:pt x="37" y="330"/>
                  </a:lnTo>
                  <a:lnTo>
                    <a:pt x="37" y="336"/>
                  </a:lnTo>
                  <a:lnTo>
                    <a:pt x="37" y="342"/>
                  </a:lnTo>
                  <a:lnTo>
                    <a:pt x="37" y="349"/>
                  </a:lnTo>
                  <a:lnTo>
                    <a:pt x="37" y="354"/>
                  </a:lnTo>
                  <a:lnTo>
                    <a:pt x="39" y="362"/>
                  </a:lnTo>
                  <a:lnTo>
                    <a:pt x="40" y="367"/>
                  </a:lnTo>
                  <a:lnTo>
                    <a:pt x="5" y="375"/>
                  </a:lnTo>
                  <a:lnTo>
                    <a:pt x="3" y="372"/>
                  </a:lnTo>
                  <a:lnTo>
                    <a:pt x="2" y="367"/>
                  </a:lnTo>
                  <a:lnTo>
                    <a:pt x="1" y="363"/>
                  </a:lnTo>
                  <a:lnTo>
                    <a:pt x="1" y="360"/>
                  </a:lnTo>
                  <a:lnTo>
                    <a:pt x="1" y="357"/>
                  </a:lnTo>
                  <a:lnTo>
                    <a:pt x="1" y="353"/>
                  </a:lnTo>
                  <a:lnTo>
                    <a:pt x="1" y="349"/>
                  </a:lnTo>
                  <a:lnTo>
                    <a:pt x="1" y="346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1" y="327"/>
                  </a:lnTo>
                  <a:lnTo>
                    <a:pt x="1" y="324"/>
                  </a:lnTo>
                  <a:lnTo>
                    <a:pt x="1" y="320"/>
                  </a:lnTo>
                  <a:lnTo>
                    <a:pt x="2" y="317"/>
                  </a:lnTo>
                  <a:lnTo>
                    <a:pt x="2" y="313"/>
                  </a:lnTo>
                  <a:lnTo>
                    <a:pt x="3" y="309"/>
                  </a:lnTo>
                  <a:lnTo>
                    <a:pt x="3" y="305"/>
                  </a:lnTo>
                  <a:lnTo>
                    <a:pt x="5" y="302"/>
                  </a:lnTo>
                  <a:lnTo>
                    <a:pt x="6" y="298"/>
                  </a:lnTo>
                  <a:lnTo>
                    <a:pt x="7" y="294"/>
                  </a:lnTo>
                  <a:lnTo>
                    <a:pt x="7" y="291"/>
                  </a:lnTo>
                  <a:lnTo>
                    <a:pt x="8" y="287"/>
                  </a:lnTo>
                  <a:lnTo>
                    <a:pt x="10" y="283"/>
                  </a:lnTo>
                  <a:lnTo>
                    <a:pt x="11" y="280"/>
                  </a:lnTo>
                  <a:lnTo>
                    <a:pt x="12" y="276"/>
                  </a:lnTo>
                  <a:lnTo>
                    <a:pt x="13" y="273"/>
                  </a:lnTo>
                  <a:lnTo>
                    <a:pt x="16" y="269"/>
                  </a:lnTo>
                  <a:lnTo>
                    <a:pt x="17" y="265"/>
                  </a:lnTo>
                  <a:lnTo>
                    <a:pt x="18" y="262"/>
                  </a:lnTo>
                  <a:lnTo>
                    <a:pt x="20" y="259"/>
                  </a:lnTo>
                  <a:lnTo>
                    <a:pt x="21" y="254"/>
                  </a:lnTo>
                  <a:lnTo>
                    <a:pt x="23" y="251"/>
                  </a:lnTo>
                  <a:lnTo>
                    <a:pt x="25" y="247"/>
                  </a:lnTo>
                  <a:lnTo>
                    <a:pt x="26" y="243"/>
                  </a:lnTo>
                  <a:lnTo>
                    <a:pt x="28" y="240"/>
                  </a:lnTo>
                  <a:lnTo>
                    <a:pt x="30" y="237"/>
                  </a:lnTo>
                  <a:lnTo>
                    <a:pt x="32" y="232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9" y="223"/>
                  </a:lnTo>
                  <a:lnTo>
                    <a:pt x="41" y="218"/>
                  </a:lnTo>
                  <a:lnTo>
                    <a:pt x="44" y="215"/>
                  </a:lnTo>
                  <a:lnTo>
                    <a:pt x="46" y="212"/>
                  </a:lnTo>
                  <a:lnTo>
                    <a:pt x="48" y="208"/>
                  </a:lnTo>
                  <a:lnTo>
                    <a:pt x="51" y="205"/>
                  </a:lnTo>
                  <a:lnTo>
                    <a:pt x="54" y="202"/>
                  </a:lnTo>
                  <a:lnTo>
                    <a:pt x="56" y="197"/>
                  </a:lnTo>
                  <a:lnTo>
                    <a:pt x="59" y="195"/>
                  </a:lnTo>
                  <a:lnTo>
                    <a:pt x="62" y="191"/>
                  </a:lnTo>
                  <a:lnTo>
                    <a:pt x="65" y="187"/>
                  </a:lnTo>
                  <a:lnTo>
                    <a:pt x="68" y="184"/>
                  </a:lnTo>
                  <a:lnTo>
                    <a:pt x="71" y="181"/>
                  </a:lnTo>
                  <a:lnTo>
                    <a:pt x="75" y="178"/>
                  </a:lnTo>
                  <a:lnTo>
                    <a:pt x="78" y="174"/>
                  </a:lnTo>
                  <a:lnTo>
                    <a:pt x="81" y="171"/>
                  </a:lnTo>
                  <a:lnTo>
                    <a:pt x="85" y="168"/>
                  </a:lnTo>
                  <a:lnTo>
                    <a:pt x="88" y="164"/>
                  </a:lnTo>
                  <a:lnTo>
                    <a:pt x="91" y="161"/>
                  </a:lnTo>
                  <a:lnTo>
                    <a:pt x="94" y="158"/>
                  </a:lnTo>
                  <a:lnTo>
                    <a:pt x="99" y="154"/>
                  </a:lnTo>
                  <a:lnTo>
                    <a:pt x="102" y="151"/>
                  </a:lnTo>
                  <a:lnTo>
                    <a:pt x="107" y="149"/>
                  </a:lnTo>
                  <a:lnTo>
                    <a:pt x="110" y="146"/>
                  </a:lnTo>
                  <a:lnTo>
                    <a:pt x="113" y="142"/>
                  </a:lnTo>
                  <a:lnTo>
                    <a:pt x="118" y="139"/>
                  </a:lnTo>
                  <a:lnTo>
                    <a:pt x="121" y="136"/>
                  </a:lnTo>
                  <a:lnTo>
                    <a:pt x="125" y="132"/>
                  </a:lnTo>
                  <a:lnTo>
                    <a:pt x="128" y="129"/>
                  </a:lnTo>
                  <a:lnTo>
                    <a:pt x="132" y="127"/>
                  </a:lnTo>
                  <a:lnTo>
                    <a:pt x="136" y="124"/>
                  </a:lnTo>
                  <a:lnTo>
                    <a:pt x="141" y="120"/>
                  </a:lnTo>
                  <a:lnTo>
                    <a:pt x="145" y="118"/>
                  </a:lnTo>
                  <a:lnTo>
                    <a:pt x="148" y="115"/>
                  </a:lnTo>
                  <a:lnTo>
                    <a:pt x="153" y="113"/>
                  </a:lnTo>
                  <a:lnTo>
                    <a:pt x="156" y="109"/>
                  </a:lnTo>
                  <a:lnTo>
                    <a:pt x="161" y="107"/>
                  </a:lnTo>
                  <a:lnTo>
                    <a:pt x="165" y="104"/>
                  </a:lnTo>
                  <a:lnTo>
                    <a:pt x="170" y="102"/>
                  </a:lnTo>
                  <a:lnTo>
                    <a:pt x="173" y="98"/>
                  </a:lnTo>
                  <a:lnTo>
                    <a:pt x="178" y="96"/>
                  </a:lnTo>
                  <a:lnTo>
                    <a:pt x="182" y="93"/>
                  </a:lnTo>
                  <a:lnTo>
                    <a:pt x="187" y="91"/>
                  </a:lnTo>
                  <a:lnTo>
                    <a:pt x="191" y="89"/>
                  </a:lnTo>
                  <a:lnTo>
                    <a:pt x="195" y="86"/>
                  </a:lnTo>
                  <a:lnTo>
                    <a:pt x="201" y="83"/>
                  </a:lnTo>
                  <a:lnTo>
                    <a:pt x="205" y="82"/>
                  </a:lnTo>
                  <a:lnTo>
                    <a:pt x="210" y="79"/>
                  </a:lnTo>
                  <a:lnTo>
                    <a:pt x="214" y="76"/>
                  </a:lnTo>
                  <a:lnTo>
                    <a:pt x="220" y="74"/>
                  </a:lnTo>
                  <a:lnTo>
                    <a:pt x="224" y="72"/>
                  </a:lnTo>
                  <a:lnTo>
                    <a:pt x="229" y="70"/>
                  </a:lnTo>
                  <a:lnTo>
                    <a:pt x="234" y="68"/>
                  </a:lnTo>
                  <a:lnTo>
                    <a:pt x="239" y="65"/>
                  </a:lnTo>
                  <a:lnTo>
                    <a:pt x="244" y="63"/>
                  </a:lnTo>
                  <a:lnTo>
                    <a:pt x="248" y="61"/>
                  </a:lnTo>
                  <a:lnTo>
                    <a:pt x="254" y="59"/>
                  </a:lnTo>
                  <a:lnTo>
                    <a:pt x="258" y="57"/>
                  </a:lnTo>
                  <a:lnTo>
                    <a:pt x="263" y="55"/>
                  </a:lnTo>
                  <a:lnTo>
                    <a:pt x="268" y="52"/>
                  </a:lnTo>
                  <a:lnTo>
                    <a:pt x="273" y="50"/>
                  </a:lnTo>
                  <a:lnTo>
                    <a:pt x="278" y="49"/>
                  </a:lnTo>
                  <a:lnTo>
                    <a:pt x="283" y="47"/>
                  </a:lnTo>
                  <a:lnTo>
                    <a:pt x="288" y="45"/>
                  </a:lnTo>
                  <a:lnTo>
                    <a:pt x="293" y="42"/>
                  </a:lnTo>
                  <a:lnTo>
                    <a:pt x="299" y="41"/>
                  </a:lnTo>
                  <a:lnTo>
                    <a:pt x="304" y="39"/>
                  </a:lnTo>
                  <a:lnTo>
                    <a:pt x="308" y="38"/>
                  </a:lnTo>
                  <a:lnTo>
                    <a:pt x="314" y="36"/>
                  </a:lnTo>
                  <a:lnTo>
                    <a:pt x="319" y="35"/>
                  </a:lnTo>
                  <a:lnTo>
                    <a:pt x="325" y="33"/>
                  </a:lnTo>
                  <a:lnTo>
                    <a:pt x="330" y="31"/>
                  </a:lnTo>
                  <a:lnTo>
                    <a:pt x="336" y="29"/>
                  </a:lnTo>
                  <a:lnTo>
                    <a:pt x="341" y="28"/>
                  </a:lnTo>
                  <a:lnTo>
                    <a:pt x="347" y="26"/>
                  </a:lnTo>
                  <a:lnTo>
                    <a:pt x="351" y="25"/>
                  </a:lnTo>
                  <a:lnTo>
                    <a:pt x="357" y="24"/>
                  </a:lnTo>
                  <a:lnTo>
                    <a:pt x="362" y="23"/>
                  </a:lnTo>
                  <a:lnTo>
                    <a:pt x="369" y="22"/>
                  </a:lnTo>
                  <a:lnTo>
                    <a:pt x="373" y="19"/>
                  </a:lnTo>
                  <a:lnTo>
                    <a:pt x="380" y="18"/>
                  </a:lnTo>
                  <a:lnTo>
                    <a:pt x="385" y="17"/>
                  </a:lnTo>
                  <a:lnTo>
                    <a:pt x="391" y="16"/>
                  </a:lnTo>
                  <a:lnTo>
                    <a:pt x="396" y="15"/>
                  </a:lnTo>
                  <a:lnTo>
                    <a:pt x="403" y="14"/>
                  </a:lnTo>
                  <a:lnTo>
                    <a:pt x="407" y="13"/>
                  </a:lnTo>
                  <a:lnTo>
                    <a:pt x="414" y="13"/>
                  </a:lnTo>
                  <a:lnTo>
                    <a:pt x="418" y="11"/>
                  </a:lnTo>
                  <a:lnTo>
                    <a:pt x="425" y="9"/>
                  </a:lnTo>
                  <a:lnTo>
                    <a:pt x="430" y="8"/>
                  </a:lnTo>
                  <a:lnTo>
                    <a:pt x="436" y="8"/>
                  </a:lnTo>
                  <a:lnTo>
                    <a:pt x="441" y="7"/>
                  </a:lnTo>
                  <a:lnTo>
                    <a:pt x="447" y="6"/>
                  </a:lnTo>
                  <a:lnTo>
                    <a:pt x="452" y="5"/>
                  </a:lnTo>
                  <a:lnTo>
                    <a:pt x="459" y="5"/>
                  </a:lnTo>
                  <a:lnTo>
                    <a:pt x="464" y="4"/>
                  </a:lnTo>
                  <a:lnTo>
                    <a:pt x="470" y="4"/>
                  </a:lnTo>
                  <a:lnTo>
                    <a:pt x="475" y="3"/>
                  </a:lnTo>
                  <a:lnTo>
                    <a:pt x="481" y="3"/>
                  </a:lnTo>
                  <a:lnTo>
                    <a:pt x="486" y="2"/>
                  </a:lnTo>
                  <a:lnTo>
                    <a:pt x="493" y="1"/>
                  </a:lnTo>
                  <a:lnTo>
                    <a:pt x="498" y="1"/>
                  </a:lnTo>
                  <a:lnTo>
                    <a:pt x="504" y="1"/>
                  </a:lnTo>
                  <a:lnTo>
                    <a:pt x="509" y="1"/>
                  </a:lnTo>
                  <a:lnTo>
                    <a:pt x="515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80" y="1"/>
                  </a:lnTo>
                  <a:lnTo>
                    <a:pt x="585" y="1"/>
                  </a:lnTo>
                  <a:lnTo>
                    <a:pt x="591" y="2"/>
                  </a:lnTo>
                  <a:lnTo>
                    <a:pt x="596" y="2"/>
                  </a:lnTo>
                  <a:lnTo>
                    <a:pt x="601" y="3"/>
                  </a:lnTo>
                  <a:lnTo>
                    <a:pt x="607" y="3"/>
                  </a:lnTo>
                  <a:lnTo>
                    <a:pt x="612" y="4"/>
                  </a:lnTo>
                  <a:lnTo>
                    <a:pt x="617" y="4"/>
                  </a:lnTo>
                  <a:lnTo>
                    <a:pt x="622" y="4"/>
                  </a:lnTo>
                  <a:lnTo>
                    <a:pt x="628" y="5"/>
                  </a:lnTo>
                  <a:lnTo>
                    <a:pt x="633" y="6"/>
                  </a:lnTo>
                  <a:lnTo>
                    <a:pt x="637" y="6"/>
                  </a:lnTo>
                  <a:lnTo>
                    <a:pt x="643" y="7"/>
                  </a:lnTo>
                  <a:lnTo>
                    <a:pt x="647" y="8"/>
                  </a:lnTo>
                  <a:lnTo>
                    <a:pt x="653" y="8"/>
                  </a:lnTo>
                  <a:lnTo>
                    <a:pt x="657" y="9"/>
                  </a:lnTo>
                  <a:lnTo>
                    <a:pt x="663" y="11"/>
                  </a:lnTo>
                  <a:lnTo>
                    <a:pt x="667" y="12"/>
                  </a:lnTo>
                  <a:lnTo>
                    <a:pt x="673" y="13"/>
                  </a:lnTo>
                  <a:lnTo>
                    <a:pt x="677" y="14"/>
                  </a:lnTo>
                  <a:lnTo>
                    <a:pt x="682" y="15"/>
                  </a:lnTo>
                  <a:lnTo>
                    <a:pt x="687" y="16"/>
                  </a:lnTo>
                  <a:lnTo>
                    <a:pt x="692" y="17"/>
                  </a:lnTo>
                  <a:lnTo>
                    <a:pt x="697" y="18"/>
                  </a:lnTo>
                  <a:lnTo>
                    <a:pt x="702" y="19"/>
                  </a:lnTo>
                  <a:lnTo>
                    <a:pt x="707" y="20"/>
                  </a:lnTo>
                  <a:lnTo>
                    <a:pt x="712" y="23"/>
                  </a:lnTo>
                  <a:lnTo>
                    <a:pt x="716" y="24"/>
                  </a:lnTo>
                  <a:lnTo>
                    <a:pt x="721" y="25"/>
                  </a:lnTo>
                  <a:lnTo>
                    <a:pt x="725" y="27"/>
                  </a:lnTo>
                  <a:lnTo>
                    <a:pt x="731" y="28"/>
                  </a:lnTo>
                  <a:lnTo>
                    <a:pt x="735" y="30"/>
                  </a:lnTo>
                  <a:lnTo>
                    <a:pt x="739" y="31"/>
                  </a:lnTo>
                  <a:lnTo>
                    <a:pt x="744" y="34"/>
                  </a:lnTo>
                  <a:lnTo>
                    <a:pt x="749" y="36"/>
                  </a:lnTo>
                  <a:lnTo>
                    <a:pt x="753" y="37"/>
                  </a:lnTo>
                  <a:lnTo>
                    <a:pt x="758" y="39"/>
                  </a:lnTo>
                  <a:lnTo>
                    <a:pt x="761" y="40"/>
                  </a:lnTo>
                  <a:lnTo>
                    <a:pt x="767" y="42"/>
                  </a:lnTo>
                  <a:lnTo>
                    <a:pt x="770" y="44"/>
                  </a:lnTo>
                  <a:lnTo>
                    <a:pt x="776" y="46"/>
                  </a:lnTo>
                  <a:lnTo>
                    <a:pt x="779" y="48"/>
                  </a:lnTo>
                  <a:lnTo>
                    <a:pt x="783" y="50"/>
                  </a:lnTo>
                  <a:lnTo>
                    <a:pt x="788" y="52"/>
                  </a:lnTo>
                  <a:lnTo>
                    <a:pt x="791" y="55"/>
                  </a:lnTo>
                  <a:lnTo>
                    <a:pt x="795" y="57"/>
                  </a:lnTo>
                  <a:lnTo>
                    <a:pt x="800" y="59"/>
                  </a:lnTo>
                  <a:lnTo>
                    <a:pt x="803" y="60"/>
                  </a:lnTo>
                  <a:lnTo>
                    <a:pt x="807" y="63"/>
                  </a:lnTo>
                  <a:lnTo>
                    <a:pt x="811" y="65"/>
                  </a:lnTo>
                  <a:lnTo>
                    <a:pt x="815" y="68"/>
                  </a:lnTo>
                  <a:lnTo>
                    <a:pt x="818" y="70"/>
                  </a:lnTo>
                  <a:lnTo>
                    <a:pt x="823" y="72"/>
                  </a:lnTo>
                  <a:lnTo>
                    <a:pt x="826" y="74"/>
                  </a:lnTo>
                  <a:lnTo>
                    <a:pt x="829" y="76"/>
                  </a:lnTo>
                  <a:lnTo>
                    <a:pt x="833" y="79"/>
                  </a:lnTo>
                  <a:lnTo>
                    <a:pt x="836" y="82"/>
                  </a:lnTo>
                  <a:lnTo>
                    <a:pt x="839" y="84"/>
                  </a:lnTo>
                  <a:lnTo>
                    <a:pt x="843" y="87"/>
                  </a:lnTo>
                  <a:lnTo>
                    <a:pt x="846" y="90"/>
                  </a:lnTo>
                  <a:lnTo>
                    <a:pt x="849" y="92"/>
                  </a:lnTo>
                  <a:lnTo>
                    <a:pt x="852" y="94"/>
                  </a:lnTo>
                  <a:lnTo>
                    <a:pt x="856" y="97"/>
                  </a:lnTo>
                  <a:lnTo>
                    <a:pt x="858" y="101"/>
                  </a:lnTo>
                  <a:lnTo>
                    <a:pt x="861" y="103"/>
                  </a:lnTo>
                  <a:lnTo>
                    <a:pt x="865" y="106"/>
                  </a:lnTo>
                  <a:lnTo>
                    <a:pt x="868" y="109"/>
                  </a:lnTo>
                  <a:lnTo>
                    <a:pt x="872" y="114"/>
                  </a:lnTo>
                  <a:lnTo>
                    <a:pt x="878" y="120"/>
                  </a:lnTo>
                  <a:lnTo>
                    <a:pt x="880" y="123"/>
                  </a:lnTo>
                  <a:lnTo>
                    <a:pt x="882" y="126"/>
                  </a:lnTo>
                  <a:lnTo>
                    <a:pt x="884" y="129"/>
                  </a:lnTo>
                  <a:lnTo>
                    <a:pt x="888" y="132"/>
                  </a:lnTo>
                  <a:lnTo>
                    <a:pt x="889" y="135"/>
                  </a:lnTo>
                  <a:lnTo>
                    <a:pt x="891" y="138"/>
                  </a:lnTo>
                  <a:lnTo>
                    <a:pt x="893" y="141"/>
                  </a:lnTo>
                  <a:lnTo>
                    <a:pt x="895" y="145"/>
                  </a:lnTo>
                  <a:lnTo>
                    <a:pt x="896" y="148"/>
                  </a:lnTo>
                  <a:lnTo>
                    <a:pt x="900" y="151"/>
                  </a:lnTo>
                  <a:lnTo>
                    <a:pt x="901" y="154"/>
                  </a:lnTo>
                  <a:lnTo>
                    <a:pt x="903" y="158"/>
                  </a:lnTo>
                  <a:lnTo>
                    <a:pt x="904" y="161"/>
                  </a:lnTo>
                  <a:lnTo>
                    <a:pt x="905" y="164"/>
                  </a:lnTo>
                  <a:lnTo>
                    <a:pt x="907" y="168"/>
                  </a:lnTo>
                  <a:lnTo>
                    <a:pt x="909" y="171"/>
                  </a:lnTo>
                  <a:lnTo>
                    <a:pt x="909" y="173"/>
                  </a:lnTo>
                  <a:lnTo>
                    <a:pt x="912" y="178"/>
                  </a:lnTo>
                  <a:lnTo>
                    <a:pt x="913" y="181"/>
                  </a:lnTo>
                  <a:lnTo>
                    <a:pt x="914" y="184"/>
                  </a:lnTo>
                  <a:lnTo>
                    <a:pt x="915" y="187"/>
                  </a:lnTo>
                  <a:lnTo>
                    <a:pt x="916" y="191"/>
                  </a:lnTo>
                  <a:lnTo>
                    <a:pt x="917" y="194"/>
                  </a:lnTo>
                  <a:lnTo>
                    <a:pt x="918" y="197"/>
                  </a:lnTo>
                  <a:lnTo>
                    <a:pt x="919" y="201"/>
                  </a:lnTo>
                  <a:lnTo>
                    <a:pt x="920" y="205"/>
                  </a:lnTo>
                  <a:lnTo>
                    <a:pt x="922" y="208"/>
                  </a:lnTo>
                  <a:lnTo>
                    <a:pt x="923" y="213"/>
                  </a:lnTo>
                  <a:lnTo>
                    <a:pt x="923" y="216"/>
                  </a:lnTo>
                  <a:lnTo>
                    <a:pt x="923" y="219"/>
                  </a:lnTo>
                  <a:lnTo>
                    <a:pt x="924" y="223"/>
                  </a:lnTo>
                  <a:lnTo>
                    <a:pt x="924" y="227"/>
                  </a:lnTo>
                  <a:lnTo>
                    <a:pt x="924" y="230"/>
                  </a:lnTo>
                  <a:lnTo>
                    <a:pt x="925" y="234"/>
                  </a:lnTo>
                  <a:lnTo>
                    <a:pt x="925" y="237"/>
                  </a:lnTo>
                  <a:lnTo>
                    <a:pt x="925" y="241"/>
                  </a:lnTo>
                  <a:lnTo>
                    <a:pt x="925" y="245"/>
                  </a:lnTo>
                  <a:lnTo>
                    <a:pt x="925" y="248"/>
                  </a:lnTo>
                  <a:lnTo>
                    <a:pt x="925" y="251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4" y="262"/>
                  </a:lnTo>
                  <a:lnTo>
                    <a:pt x="923" y="266"/>
                  </a:lnTo>
                  <a:lnTo>
                    <a:pt x="923" y="270"/>
                  </a:lnTo>
                  <a:lnTo>
                    <a:pt x="922" y="273"/>
                  </a:lnTo>
                  <a:lnTo>
                    <a:pt x="922" y="277"/>
                  </a:lnTo>
                  <a:lnTo>
                    <a:pt x="920" y="281"/>
                  </a:lnTo>
                  <a:lnTo>
                    <a:pt x="919" y="284"/>
                  </a:lnTo>
                  <a:lnTo>
                    <a:pt x="918" y="287"/>
                  </a:lnTo>
                  <a:lnTo>
                    <a:pt x="918" y="292"/>
                  </a:lnTo>
                  <a:lnTo>
                    <a:pt x="917" y="295"/>
                  </a:lnTo>
                  <a:lnTo>
                    <a:pt x="916" y="299"/>
                  </a:lnTo>
                  <a:lnTo>
                    <a:pt x="915" y="303"/>
                  </a:lnTo>
                  <a:lnTo>
                    <a:pt x="914" y="306"/>
                  </a:lnTo>
                  <a:lnTo>
                    <a:pt x="913" y="309"/>
                  </a:lnTo>
                  <a:lnTo>
                    <a:pt x="912" y="314"/>
                  </a:lnTo>
                  <a:lnTo>
                    <a:pt x="909" y="317"/>
                  </a:lnTo>
                  <a:lnTo>
                    <a:pt x="909" y="320"/>
                  </a:lnTo>
                  <a:lnTo>
                    <a:pt x="907" y="325"/>
                  </a:lnTo>
                  <a:lnTo>
                    <a:pt x="906" y="328"/>
                  </a:lnTo>
                  <a:lnTo>
                    <a:pt x="904" y="331"/>
                  </a:lnTo>
                  <a:lnTo>
                    <a:pt x="902" y="335"/>
                  </a:lnTo>
                  <a:lnTo>
                    <a:pt x="901" y="338"/>
                  </a:lnTo>
                  <a:lnTo>
                    <a:pt x="899" y="342"/>
                  </a:lnTo>
                  <a:lnTo>
                    <a:pt x="896" y="346"/>
                  </a:lnTo>
                  <a:lnTo>
                    <a:pt x="894" y="349"/>
                  </a:lnTo>
                  <a:lnTo>
                    <a:pt x="892" y="352"/>
                  </a:lnTo>
                  <a:lnTo>
                    <a:pt x="891" y="355"/>
                  </a:lnTo>
                  <a:lnTo>
                    <a:pt x="888" y="359"/>
                  </a:lnTo>
                  <a:lnTo>
                    <a:pt x="885" y="363"/>
                  </a:lnTo>
                  <a:lnTo>
                    <a:pt x="883" y="366"/>
                  </a:lnTo>
                  <a:lnTo>
                    <a:pt x="881" y="370"/>
                  </a:lnTo>
                  <a:lnTo>
                    <a:pt x="879" y="373"/>
                  </a:lnTo>
                  <a:lnTo>
                    <a:pt x="877" y="377"/>
                  </a:lnTo>
                  <a:lnTo>
                    <a:pt x="873" y="381"/>
                  </a:lnTo>
                  <a:lnTo>
                    <a:pt x="871" y="384"/>
                  </a:lnTo>
                  <a:lnTo>
                    <a:pt x="868" y="387"/>
                  </a:lnTo>
                  <a:lnTo>
                    <a:pt x="866" y="391"/>
                  </a:lnTo>
                  <a:lnTo>
                    <a:pt x="862" y="394"/>
                  </a:lnTo>
                  <a:lnTo>
                    <a:pt x="860" y="397"/>
                  </a:lnTo>
                  <a:lnTo>
                    <a:pt x="857" y="400"/>
                  </a:lnTo>
                  <a:lnTo>
                    <a:pt x="854" y="404"/>
                  </a:lnTo>
                  <a:lnTo>
                    <a:pt x="850" y="407"/>
                  </a:lnTo>
                  <a:lnTo>
                    <a:pt x="848" y="411"/>
                  </a:lnTo>
                  <a:lnTo>
                    <a:pt x="844" y="415"/>
                  </a:lnTo>
                  <a:lnTo>
                    <a:pt x="840" y="418"/>
                  </a:lnTo>
                  <a:lnTo>
                    <a:pt x="837" y="421"/>
                  </a:lnTo>
                  <a:lnTo>
                    <a:pt x="834" y="425"/>
                  </a:lnTo>
                  <a:lnTo>
                    <a:pt x="831" y="428"/>
                  </a:lnTo>
                  <a:lnTo>
                    <a:pt x="827" y="431"/>
                  </a:lnTo>
                  <a:lnTo>
                    <a:pt x="824" y="434"/>
                  </a:lnTo>
                  <a:lnTo>
                    <a:pt x="821" y="438"/>
                  </a:lnTo>
                  <a:lnTo>
                    <a:pt x="816" y="441"/>
                  </a:lnTo>
                  <a:lnTo>
                    <a:pt x="813" y="443"/>
                  </a:lnTo>
                  <a:lnTo>
                    <a:pt x="809" y="447"/>
                  </a:lnTo>
                  <a:lnTo>
                    <a:pt x="805" y="450"/>
                  </a:lnTo>
                  <a:lnTo>
                    <a:pt x="801" y="452"/>
                  </a:lnTo>
                  <a:lnTo>
                    <a:pt x="797" y="455"/>
                  </a:lnTo>
                  <a:lnTo>
                    <a:pt x="793" y="459"/>
                  </a:lnTo>
                  <a:lnTo>
                    <a:pt x="789" y="462"/>
                  </a:lnTo>
                  <a:lnTo>
                    <a:pt x="786" y="464"/>
                  </a:lnTo>
                  <a:lnTo>
                    <a:pt x="781" y="467"/>
                  </a:lnTo>
                  <a:lnTo>
                    <a:pt x="777" y="470"/>
                  </a:lnTo>
                  <a:lnTo>
                    <a:pt x="772" y="473"/>
                  </a:lnTo>
                  <a:lnTo>
                    <a:pt x="769" y="475"/>
                  </a:lnTo>
                  <a:lnTo>
                    <a:pt x="765" y="478"/>
                  </a:lnTo>
                  <a:lnTo>
                    <a:pt x="760" y="481"/>
                  </a:lnTo>
                  <a:lnTo>
                    <a:pt x="757" y="484"/>
                  </a:lnTo>
                  <a:lnTo>
                    <a:pt x="752" y="486"/>
                  </a:lnTo>
                  <a:lnTo>
                    <a:pt x="747" y="489"/>
                  </a:lnTo>
                  <a:lnTo>
                    <a:pt x="743" y="492"/>
                  </a:lnTo>
                  <a:lnTo>
                    <a:pt x="738" y="494"/>
                  </a:lnTo>
                  <a:lnTo>
                    <a:pt x="734" y="496"/>
                  </a:lnTo>
                  <a:lnTo>
                    <a:pt x="730" y="499"/>
                  </a:lnTo>
                  <a:lnTo>
                    <a:pt x="725" y="501"/>
                  </a:lnTo>
                  <a:lnTo>
                    <a:pt x="721" y="505"/>
                  </a:lnTo>
                  <a:lnTo>
                    <a:pt x="715" y="507"/>
                  </a:lnTo>
                  <a:lnTo>
                    <a:pt x="711" y="509"/>
                  </a:lnTo>
                  <a:lnTo>
                    <a:pt x="705" y="511"/>
                  </a:lnTo>
                  <a:lnTo>
                    <a:pt x="701" y="514"/>
                  </a:lnTo>
                  <a:lnTo>
                    <a:pt x="697" y="516"/>
                  </a:lnTo>
                  <a:lnTo>
                    <a:pt x="692" y="518"/>
                  </a:lnTo>
                  <a:lnTo>
                    <a:pt x="687" y="520"/>
                  </a:lnTo>
                  <a:lnTo>
                    <a:pt x="682" y="523"/>
                  </a:lnTo>
                  <a:lnTo>
                    <a:pt x="677" y="525"/>
                  </a:lnTo>
                  <a:lnTo>
                    <a:pt x="673" y="527"/>
                  </a:lnTo>
                  <a:lnTo>
                    <a:pt x="667" y="529"/>
                  </a:lnTo>
                  <a:lnTo>
                    <a:pt x="663" y="531"/>
                  </a:lnTo>
                  <a:lnTo>
                    <a:pt x="657" y="532"/>
                  </a:lnTo>
                  <a:lnTo>
                    <a:pt x="652" y="534"/>
                  </a:lnTo>
                  <a:lnTo>
                    <a:pt x="647" y="537"/>
                  </a:lnTo>
                  <a:lnTo>
                    <a:pt x="643" y="539"/>
                  </a:lnTo>
                  <a:lnTo>
                    <a:pt x="637" y="541"/>
                  </a:lnTo>
                  <a:lnTo>
                    <a:pt x="632" y="542"/>
                  </a:lnTo>
                  <a:lnTo>
                    <a:pt x="626" y="544"/>
                  </a:lnTo>
                  <a:lnTo>
                    <a:pt x="622" y="545"/>
                  </a:lnTo>
                  <a:lnTo>
                    <a:pt x="617" y="548"/>
                  </a:lnTo>
                  <a:lnTo>
                    <a:pt x="611" y="550"/>
                  </a:lnTo>
                  <a:lnTo>
                    <a:pt x="606" y="551"/>
                  </a:lnTo>
                  <a:lnTo>
                    <a:pt x="601" y="553"/>
                  </a:lnTo>
                  <a:lnTo>
                    <a:pt x="595" y="554"/>
                  </a:lnTo>
                  <a:lnTo>
                    <a:pt x="589" y="555"/>
                  </a:lnTo>
                  <a:lnTo>
                    <a:pt x="584" y="557"/>
                  </a:lnTo>
                  <a:lnTo>
                    <a:pt x="578" y="559"/>
                  </a:lnTo>
                  <a:lnTo>
                    <a:pt x="573" y="560"/>
                  </a:lnTo>
                  <a:lnTo>
                    <a:pt x="567" y="562"/>
                  </a:lnTo>
                  <a:lnTo>
                    <a:pt x="562" y="563"/>
                  </a:lnTo>
                  <a:lnTo>
                    <a:pt x="556" y="564"/>
                  </a:lnTo>
                  <a:lnTo>
                    <a:pt x="551" y="565"/>
                  </a:lnTo>
                  <a:lnTo>
                    <a:pt x="545" y="566"/>
                  </a:lnTo>
                  <a:lnTo>
                    <a:pt x="540" y="567"/>
                  </a:lnTo>
                  <a:lnTo>
                    <a:pt x="534" y="570"/>
                  </a:lnTo>
                  <a:lnTo>
                    <a:pt x="528" y="571"/>
                  </a:lnTo>
                  <a:lnTo>
                    <a:pt x="523" y="572"/>
                  </a:lnTo>
                  <a:lnTo>
                    <a:pt x="518" y="573"/>
                  </a:lnTo>
                  <a:lnTo>
                    <a:pt x="512" y="574"/>
                  </a:lnTo>
                  <a:lnTo>
                    <a:pt x="507" y="575"/>
                  </a:lnTo>
                  <a:lnTo>
                    <a:pt x="501" y="576"/>
                  </a:lnTo>
                  <a:lnTo>
                    <a:pt x="495" y="576"/>
                  </a:lnTo>
                  <a:lnTo>
                    <a:pt x="489" y="577"/>
                  </a:lnTo>
                  <a:lnTo>
                    <a:pt x="484" y="578"/>
                  </a:lnTo>
                  <a:lnTo>
                    <a:pt x="478" y="579"/>
                  </a:lnTo>
                  <a:lnTo>
                    <a:pt x="472" y="579"/>
                  </a:lnTo>
                  <a:lnTo>
                    <a:pt x="466" y="581"/>
                  </a:lnTo>
                  <a:lnTo>
                    <a:pt x="461" y="581"/>
                  </a:lnTo>
                  <a:lnTo>
                    <a:pt x="455" y="582"/>
                  </a:lnTo>
                  <a:lnTo>
                    <a:pt x="450" y="582"/>
                  </a:lnTo>
                  <a:lnTo>
                    <a:pt x="444" y="583"/>
                  </a:lnTo>
                  <a:lnTo>
                    <a:pt x="438" y="583"/>
                  </a:lnTo>
                  <a:lnTo>
                    <a:pt x="433" y="584"/>
                  </a:lnTo>
                  <a:lnTo>
                    <a:pt x="427" y="584"/>
                  </a:lnTo>
                  <a:lnTo>
                    <a:pt x="422" y="585"/>
                  </a:lnTo>
                  <a:lnTo>
                    <a:pt x="416" y="585"/>
                  </a:lnTo>
                  <a:lnTo>
                    <a:pt x="410" y="585"/>
                  </a:lnTo>
                  <a:lnTo>
                    <a:pt x="405" y="585"/>
                  </a:lnTo>
                  <a:lnTo>
                    <a:pt x="399" y="585"/>
                  </a:lnTo>
                  <a:lnTo>
                    <a:pt x="394" y="585"/>
                  </a:lnTo>
                  <a:lnTo>
                    <a:pt x="390" y="585"/>
                  </a:lnTo>
                  <a:lnTo>
                    <a:pt x="383" y="585"/>
                  </a:lnTo>
                  <a:lnTo>
                    <a:pt x="379" y="586"/>
                  </a:lnTo>
                  <a:lnTo>
                    <a:pt x="373" y="585"/>
                  </a:lnTo>
                  <a:lnTo>
                    <a:pt x="368" y="585"/>
                  </a:lnTo>
                  <a:lnTo>
                    <a:pt x="362" y="585"/>
                  </a:lnTo>
                  <a:lnTo>
                    <a:pt x="357" y="585"/>
                  </a:lnTo>
                  <a:lnTo>
                    <a:pt x="351" y="585"/>
                  </a:lnTo>
                  <a:lnTo>
                    <a:pt x="346" y="585"/>
                  </a:lnTo>
                  <a:lnTo>
                    <a:pt x="340" y="584"/>
                  </a:lnTo>
                  <a:lnTo>
                    <a:pt x="336" y="584"/>
                  </a:lnTo>
                  <a:lnTo>
                    <a:pt x="330" y="583"/>
                  </a:lnTo>
                  <a:lnTo>
                    <a:pt x="325" y="583"/>
                  </a:lnTo>
                  <a:lnTo>
                    <a:pt x="319" y="582"/>
                  </a:lnTo>
                  <a:lnTo>
                    <a:pt x="314" y="582"/>
                  </a:lnTo>
                  <a:lnTo>
                    <a:pt x="308" y="581"/>
                  </a:lnTo>
                  <a:lnTo>
                    <a:pt x="303" y="581"/>
                  </a:lnTo>
                  <a:lnTo>
                    <a:pt x="299" y="579"/>
                  </a:lnTo>
                  <a:lnTo>
                    <a:pt x="293" y="579"/>
                  </a:lnTo>
                  <a:lnTo>
                    <a:pt x="288" y="578"/>
                  </a:lnTo>
                  <a:lnTo>
                    <a:pt x="282" y="577"/>
                  </a:lnTo>
                  <a:lnTo>
                    <a:pt x="278" y="576"/>
                  </a:lnTo>
                  <a:lnTo>
                    <a:pt x="273" y="576"/>
                  </a:lnTo>
                  <a:lnTo>
                    <a:pt x="268" y="575"/>
                  </a:lnTo>
                  <a:lnTo>
                    <a:pt x="263" y="574"/>
                  </a:lnTo>
                  <a:lnTo>
                    <a:pt x="258" y="573"/>
                  </a:lnTo>
                  <a:lnTo>
                    <a:pt x="254" y="573"/>
                  </a:lnTo>
                  <a:lnTo>
                    <a:pt x="248" y="571"/>
                  </a:lnTo>
                  <a:lnTo>
                    <a:pt x="243" y="571"/>
                  </a:lnTo>
                  <a:lnTo>
                    <a:pt x="238" y="568"/>
                  </a:lnTo>
                  <a:lnTo>
                    <a:pt x="233" y="568"/>
                  </a:lnTo>
                  <a:lnTo>
                    <a:pt x="228" y="566"/>
                  </a:lnTo>
                  <a:lnTo>
                    <a:pt x="223" y="565"/>
                  </a:lnTo>
                  <a:lnTo>
                    <a:pt x="218" y="564"/>
                  </a:lnTo>
                  <a:lnTo>
                    <a:pt x="214" y="563"/>
                  </a:lnTo>
                  <a:lnTo>
                    <a:pt x="209" y="562"/>
                  </a:lnTo>
                  <a:lnTo>
                    <a:pt x="204" y="561"/>
                  </a:lnTo>
                  <a:lnTo>
                    <a:pt x="200" y="559"/>
                  </a:lnTo>
                  <a:lnTo>
                    <a:pt x="195" y="557"/>
                  </a:lnTo>
                  <a:lnTo>
                    <a:pt x="190" y="556"/>
                  </a:lnTo>
                  <a:lnTo>
                    <a:pt x="186" y="554"/>
                  </a:lnTo>
                  <a:lnTo>
                    <a:pt x="181" y="553"/>
                  </a:lnTo>
                  <a:lnTo>
                    <a:pt x="177" y="552"/>
                  </a:lnTo>
                  <a:lnTo>
                    <a:pt x="198" y="520"/>
                  </a:lnTo>
                  <a:lnTo>
                    <a:pt x="198" y="52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931988" y="3594100"/>
              <a:ext cx="209550" cy="188912"/>
            </a:xfrm>
            <a:custGeom>
              <a:avLst/>
              <a:gdLst/>
              <a:ahLst/>
              <a:cxnLst>
                <a:cxn ang="0">
                  <a:pos x="167" y="233"/>
                </a:cxn>
                <a:cxn ang="0">
                  <a:pos x="157" y="228"/>
                </a:cxn>
                <a:cxn ang="0">
                  <a:pos x="149" y="224"/>
                </a:cxn>
                <a:cxn ang="0">
                  <a:pos x="140" y="221"/>
                </a:cxn>
                <a:cxn ang="0">
                  <a:pos x="132" y="216"/>
                </a:cxn>
                <a:cxn ang="0">
                  <a:pos x="125" y="212"/>
                </a:cxn>
                <a:cxn ang="0">
                  <a:pos x="116" y="208"/>
                </a:cxn>
                <a:cxn ang="0">
                  <a:pos x="108" y="203"/>
                </a:cxn>
                <a:cxn ang="0">
                  <a:pos x="102" y="199"/>
                </a:cxn>
                <a:cxn ang="0">
                  <a:pos x="94" y="194"/>
                </a:cxn>
                <a:cxn ang="0">
                  <a:pos x="87" y="189"/>
                </a:cxn>
                <a:cxn ang="0">
                  <a:pos x="81" y="184"/>
                </a:cxn>
                <a:cxn ang="0">
                  <a:pos x="74" y="179"/>
                </a:cxn>
                <a:cxn ang="0">
                  <a:pos x="68" y="173"/>
                </a:cxn>
                <a:cxn ang="0">
                  <a:pos x="59" y="166"/>
                </a:cxn>
                <a:cxn ang="0">
                  <a:pos x="50" y="158"/>
                </a:cxn>
                <a:cxn ang="0">
                  <a:pos x="45" y="152"/>
                </a:cxn>
                <a:cxn ang="0">
                  <a:pos x="38" y="143"/>
                </a:cxn>
                <a:cxn ang="0">
                  <a:pos x="30" y="134"/>
                </a:cxn>
                <a:cxn ang="0">
                  <a:pos x="26" y="127"/>
                </a:cxn>
                <a:cxn ang="0">
                  <a:pos x="23" y="122"/>
                </a:cxn>
                <a:cxn ang="0">
                  <a:pos x="19" y="115"/>
                </a:cxn>
                <a:cxn ang="0">
                  <a:pos x="16" y="109"/>
                </a:cxn>
                <a:cxn ang="0">
                  <a:pos x="12" y="102"/>
                </a:cxn>
                <a:cxn ang="0">
                  <a:pos x="9" y="96"/>
                </a:cxn>
                <a:cxn ang="0">
                  <a:pos x="7" y="89"/>
                </a:cxn>
                <a:cxn ang="0">
                  <a:pos x="4" y="82"/>
                </a:cxn>
                <a:cxn ang="0">
                  <a:pos x="3" y="75"/>
                </a:cxn>
                <a:cxn ang="0">
                  <a:pos x="1" y="68"/>
                </a:cxn>
                <a:cxn ang="0">
                  <a:pos x="0" y="61"/>
                </a:cxn>
                <a:cxn ang="0">
                  <a:pos x="11" y="0"/>
                </a:cxn>
                <a:cxn ang="0">
                  <a:pos x="35" y="54"/>
                </a:cxn>
                <a:cxn ang="0">
                  <a:pos x="36" y="59"/>
                </a:cxn>
                <a:cxn ang="0">
                  <a:pos x="38" y="66"/>
                </a:cxn>
                <a:cxn ang="0">
                  <a:pos x="39" y="72"/>
                </a:cxn>
                <a:cxn ang="0">
                  <a:pos x="42" y="81"/>
                </a:cxn>
                <a:cxn ang="0">
                  <a:pos x="47" y="90"/>
                </a:cxn>
                <a:cxn ang="0">
                  <a:pos x="50" y="96"/>
                </a:cxn>
                <a:cxn ang="0">
                  <a:pos x="55" y="104"/>
                </a:cxn>
                <a:cxn ang="0">
                  <a:pos x="62" y="115"/>
                </a:cxn>
                <a:cxn ang="0">
                  <a:pos x="71" y="125"/>
                </a:cxn>
                <a:cxn ang="0">
                  <a:pos x="80" y="136"/>
                </a:cxn>
                <a:cxn ang="0">
                  <a:pos x="91" y="146"/>
                </a:cxn>
                <a:cxn ang="0">
                  <a:pos x="102" y="155"/>
                </a:cxn>
                <a:cxn ang="0">
                  <a:pos x="110" y="161"/>
                </a:cxn>
                <a:cxn ang="0">
                  <a:pos x="116" y="166"/>
                </a:cxn>
                <a:cxn ang="0">
                  <a:pos x="122" y="169"/>
                </a:cxn>
                <a:cxn ang="0">
                  <a:pos x="129" y="173"/>
                </a:cxn>
                <a:cxn ang="0">
                  <a:pos x="136" y="178"/>
                </a:cxn>
                <a:cxn ang="0">
                  <a:pos x="142" y="181"/>
                </a:cxn>
                <a:cxn ang="0">
                  <a:pos x="149" y="184"/>
                </a:cxn>
                <a:cxn ang="0">
                  <a:pos x="156" y="188"/>
                </a:cxn>
                <a:cxn ang="0">
                  <a:pos x="164" y="192"/>
                </a:cxn>
                <a:cxn ang="0">
                  <a:pos x="172" y="195"/>
                </a:cxn>
                <a:cxn ang="0">
                  <a:pos x="179" y="199"/>
                </a:cxn>
                <a:cxn ang="0">
                  <a:pos x="188" y="202"/>
                </a:cxn>
                <a:cxn ang="0">
                  <a:pos x="264" y="237"/>
                </a:cxn>
                <a:cxn ang="0">
                  <a:pos x="172" y="235"/>
                </a:cxn>
              </a:cxnLst>
              <a:rect l="0" t="0" r="r" b="b"/>
              <a:pathLst>
                <a:path w="264" h="237">
                  <a:moveTo>
                    <a:pt x="172" y="235"/>
                  </a:moveTo>
                  <a:lnTo>
                    <a:pt x="167" y="233"/>
                  </a:lnTo>
                  <a:lnTo>
                    <a:pt x="162" y="231"/>
                  </a:lnTo>
                  <a:lnTo>
                    <a:pt x="157" y="228"/>
                  </a:lnTo>
                  <a:lnTo>
                    <a:pt x="153" y="227"/>
                  </a:lnTo>
                  <a:lnTo>
                    <a:pt x="149" y="224"/>
                  </a:lnTo>
                  <a:lnTo>
                    <a:pt x="144" y="223"/>
                  </a:lnTo>
                  <a:lnTo>
                    <a:pt x="140" y="221"/>
                  </a:lnTo>
                  <a:lnTo>
                    <a:pt x="137" y="220"/>
                  </a:lnTo>
                  <a:lnTo>
                    <a:pt x="132" y="216"/>
                  </a:lnTo>
                  <a:lnTo>
                    <a:pt x="129" y="215"/>
                  </a:lnTo>
                  <a:lnTo>
                    <a:pt x="125" y="212"/>
                  </a:lnTo>
                  <a:lnTo>
                    <a:pt x="120" y="211"/>
                  </a:lnTo>
                  <a:lnTo>
                    <a:pt x="116" y="208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2"/>
                  </a:lnTo>
                  <a:lnTo>
                    <a:pt x="102" y="199"/>
                  </a:lnTo>
                  <a:lnTo>
                    <a:pt x="97" y="197"/>
                  </a:lnTo>
                  <a:lnTo>
                    <a:pt x="94" y="194"/>
                  </a:lnTo>
                  <a:lnTo>
                    <a:pt x="91" y="192"/>
                  </a:lnTo>
                  <a:lnTo>
                    <a:pt x="87" y="189"/>
                  </a:lnTo>
                  <a:lnTo>
                    <a:pt x="84" y="187"/>
                  </a:lnTo>
                  <a:lnTo>
                    <a:pt x="81" y="184"/>
                  </a:lnTo>
                  <a:lnTo>
                    <a:pt x="77" y="182"/>
                  </a:lnTo>
                  <a:lnTo>
                    <a:pt x="74" y="179"/>
                  </a:lnTo>
                  <a:lnTo>
                    <a:pt x="71" y="177"/>
                  </a:lnTo>
                  <a:lnTo>
                    <a:pt x="68" y="173"/>
                  </a:lnTo>
                  <a:lnTo>
                    <a:pt x="64" y="171"/>
                  </a:lnTo>
                  <a:lnTo>
                    <a:pt x="59" y="166"/>
                  </a:lnTo>
                  <a:lnTo>
                    <a:pt x="53" y="161"/>
                  </a:lnTo>
                  <a:lnTo>
                    <a:pt x="50" y="158"/>
                  </a:lnTo>
                  <a:lnTo>
                    <a:pt x="48" y="155"/>
                  </a:lnTo>
                  <a:lnTo>
                    <a:pt x="45" y="152"/>
                  </a:lnTo>
                  <a:lnTo>
                    <a:pt x="42" y="149"/>
                  </a:lnTo>
                  <a:lnTo>
                    <a:pt x="38" y="143"/>
                  </a:lnTo>
                  <a:lnTo>
                    <a:pt x="34" y="137"/>
                  </a:lnTo>
                  <a:lnTo>
                    <a:pt x="30" y="134"/>
                  </a:lnTo>
                  <a:lnTo>
                    <a:pt x="28" y="131"/>
                  </a:lnTo>
                  <a:lnTo>
                    <a:pt x="26" y="127"/>
                  </a:lnTo>
                  <a:lnTo>
                    <a:pt x="25" y="125"/>
                  </a:lnTo>
                  <a:lnTo>
                    <a:pt x="23" y="122"/>
                  </a:lnTo>
                  <a:lnTo>
                    <a:pt x="20" y="119"/>
                  </a:lnTo>
                  <a:lnTo>
                    <a:pt x="19" y="115"/>
                  </a:lnTo>
                  <a:lnTo>
                    <a:pt x="17" y="112"/>
                  </a:lnTo>
                  <a:lnTo>
                    <a:pt x="16" y="109"/>
                  </a:lnTo>
                  <a:lnTo>
                    <a:pt x="14" y="105"/>
                  </a:lnTo>
                  <a:lnTo>
                    <a:pt x="12" y="102"/>
                  </a:lnTo>
                  <a:lnTo>
                    <a:pt x="11" y="99"/>
                  </a:lnTo>
                  <a:lnTo>
                    <a:pt x="9" y="96"/>
                  </a:lnTo>
                  <a:lnTo>
                    <a:pt x="7" y="92"/>
                  </a:lnTo>
                  <a:lnTo>
                    <a:pt x="7" y="89"/>
                  </a:lnTo>
                  <a:lnTo>
                    <a:pt x="6" y="86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1" y="0"/>
                  </a:lnTo>
                  <a:lnTo>
                    <a:pt x="35" y="50"/>
                  </a:lnTo>
                  <a:lnTo>
                    <a:pt x="35" y="54"/>
                  </a:lnTo>
                  <a:lnTo>
                    <a:pt x="36" y="57"/>
                  </a:lnTo>
                  <a:lnTo>
                    <a:pt x="36" y="59"/>
                  </a:lnTo>
                  <a:lnTo>
                    <a:pt x="37" y="63"/>
                  </a:lnTo>
                  <a:lnTo>
                    <a:pt x="38" y="66"/>
                  </a:lnTo>
                  <a:lnTo>
                    <a:pt x="39" y="69"/>
                  </a:lnTo>
                  <a:lnTo>
                    <a:pt x="39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6" y="87"/>
                  </a:lnTo>
                  <a:lnTo>
                    <a:pt x="47" y="90"/>
                  </a:lnTo>
                  <a:lnTo>
                    <a:pt x="49" y="93"/>
                  </a:lnTo>
                  <a:lnTo>
                    <a:pt x="50" y="96"/>
                  </a:lnTo>
                  <a:lnTo>
                    <a:pt x="52" y="99"/>
                  </a:lnTo>
                  <a:lnTo>
                    <a:pt x="55" y="104"/>
                  </a:lnTo>
                  <a:lnTo>
                    <a:pt x="59" y="110"/>
                  </a:lnTo>
                  <a:lnTo>
                    <a:pt x="62" y="115"/>
                  </a:lnTo>
                  <a:lnTo>
                    <a:pt x="66" y="121"/>
                  </a:lnTo>
                  <a:lnTo>
                    <a:pt x="71" y="125"/>
                  </a:lnTo>
                  <a:lnTo>
                    <a:pt x="75" y="131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91" y="146"/>
                  </a:lnTo>
                  <a:lnTo>
                    <a:pt x="96" y="150"/>
                  </a:lnTo>
                  <a:lnTo>
                    <a:pt x="102" y="155"/>
                  </a:lnTo>
                  <a:lnTo>
                    <a:pt x="107" y="159"/>
                  </a:lnTo>
                  <a:lnTo>
                    <a:pt x="110" y="161"/>
                  </a:lnTo>
                  <a:lnTo>
                    <a:pt x="114" y="164"/>
                  </a:lnTo>
                  <a:lnTo>
                    <a:pt x="116" y="166"/>
                  </a:lnTo>
                  <a:lnTo>
                    <a:pt x="119" y="168"/>
                  </a:lnTo>
                  <a:lnTo>
                    <a:pt x="122" y="169"/>
                  </a:lnTo>
                  <a:lnTo>
                    <a:pt x="126" y="171"/>
                  </a:lnTo>
                  <a:lnTo>
                    <a:pt x="129" y="173"/>
                  </a:lnTo>
                  <a:lnTo>
                    <a:pt x="133" y="176"/>
                  </a:lnTo>
                  <a:lnTo>
                    <a:pt x="136" y="178"/>
                  </a:lnTo>
                  <a:lnTo>
                    <a:pt x="140" y="179"/>
                  </a:lnTo>
                  <a:lnTo>
                    <a:pt x="142" y="181"/>
                  </a:lnTo>
                  <a:lnTo>
                    <a:pt x="145" y="183"/>
                  </a:lnTo>
                  <a:lnTo>
                    <a:pt x="149" y="184"/>
                  </a:lnTo>
                  <a:lnTo>
                    <a:pt x="153" y="187"/>
                  </a:lnTo>
                  <a:lnTo>
                    <a:pt x="156" y="188"/>
                  </a:lnTo>
                  <a:lnTo>
                    <a:pt x="161" y="190"/>
                  </a:lnTo>
                  <a:lnTo>
                    <a:pt x="164" y="192"/>
                  </a:lnTo>
                  <a:lnTo>
                    <a:pt x="168" y="193"/>
                  </a:lnTo>
                  <a:lnTo>
                    <a:pt x="172" y="195"/>
                  </a:lnTo>
                  <a:lnTo>
                    <a:pt x="176" y="197"/>
                  </a:lnTo>
                  <a:lnTo>
                    <a:pt x="179" y="199"/>
                  </a:lnTo>
                  <a:lnTo>
                    <a:pt x="184" y="200"/>
                  </a:lnTo>
                  <a:lnTo>
                    <a:pt x="188" y="202"/>
                  </a:lnTo>
                  <a:lnTo>
                    <a:pt x="193" y="203"/>
                  </a:lnTo>
                  <a:lnTo>
                    <a:pt x="264" y="237"/>
                  </a:lnTo>
                  <a:lnTo>
                    <a:pt x="172" y="235"/>
                  </a:lnTo>
                  <a:lnTo>
                    <a:pt x="172" y="2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2184401" y="3490913"/>
              <a:ext cx="200025" cy="130175"/>
            </a:xfrm>
            <a:custGeom>
              <a:avLst/>
              <a:gdLst/>
              <a:ahLst/>
              <a:cxnLst>
                <a:cxn ang="0">
                  <a:pos x="144" y="105"/>
                </a:cxn>
                <a:cxn ang="0">
                  <a:pos x="160" y="96"/>
                </a:cxn>
                <a:cxn ang="0">
                  <a:pos x="173" y="77"/>
                </a:cxn>
                <a:cxn ang="0">
                  <a:pos x="163" y="57"/>
                </a:cxn>
                <a:cxn ang="0">
                  <a:pos x="148" y="51"/>
                </a:cxn>
                <a:cxn ang="0">
                  <a:pos x="131" y="50"/>
                </a:cxn>
                <a:cxn ang="0">
                  <a:pos x="127" y="41"/>
                </a:cxn>
                <a:cxn ang="0">
                  <a:pos x="127" y="28"/>
                </a:cxn>
                <a:cxn ang="0">
                  <a:pos x="126" y="15"/>
                </a:cxn>
                <a:cxn ang="0">
                  <a:pos x="131" y="1"/>
                </a:cxn>
                <a:cxn ang="0">
                  <a:pos x="154" y="0"/>
                </a:cxn>
                <a:cxn ang="0">
                  <a:pos x="175" y="0"/>
                </a:cxn>
                <a:cxn ang="0">
                  <a:pos x="194" y="6"/>
                </a:cxn>
                <a:cxn ang="0">
                  <a:pos x="205" y="15"/>
                </a:cxn>
                <a:cxn ang="0">
                  <a:pos x="219" y="18"/>
                </a:cxn>
                <a:cxn ang="0">
                  <a:pos x="231" y="24"/>
                </a:cxn>
                <a:cxn ang="0">
                  <a:pos x="242" y="34"/>
                </a:cxn>
                <a:cxn ang="0">
                  <a:pos x="250" y="49"/>
                </a:cxn>
                <a:cxn ang="0">
                  <a:pos x="252" y="68"/>
                </a:cxn>
                <a:cxn ang="0">
                  <a:pos x="249" y="84"/>
                </a:cxn>
                <a:cxn ang="0">
                  <a:pos x="243" y="97"/>
                </a:cxn>
                <a:cxn ang="0">
                  <a:pos x="234" y="112"/>
                </a:cxn>
                <a:cxn ang="0">
                  <a:pos x="222" y="128"/>
                </a:cxn>
                <a:cxn ang="0">
                  <a:pos x="208" y="141"/>
                </a:cxn>
                <a:cxn ang="0">
                  <a:pos x="193" y="150"/>
                </a:cxn>
                <a:cxn ang="0">
                  <a:pos x="176" y="157"/>
                </a:cxn>
                <a:cxn ang="0">
                  <a:pos x="158" y="162"/>
                </a:cxn>
                <a:cxn ang="0">
                  <a:pos x="139" y="164"/>
                </a:cxn>
                <a:cxn ang="0">
                  <a:pos x="120" y="164"/>
                </a:cxn>
                <a:cxn ang="0">
                  <a:pos x="103" y="164"/>
                </a:cxn>
                <a:cxn ang="0">
                  <a:pos x="84" y="161"/>
                </a:cxn>
                <a:cxn ang="0">
                  <a:pos x="68" y="157"/>
                </a:cxn>
                <a:cxn ang="0">
                  <a:pos x="51" y="153"/>
                </a:cxn>
                <a:cxn ang="0">
                  <a:pos x="37" y="149"/>
                </a:cxn>
                <a:cxn ang="0">
                  <a:pos x="24" y="144"/>
                </a:cxn>
                <a:cxn ang="0">
                  <a:pos x="9" y="135"/>
                </a:cxn>
                <a:cxn ang="0">
                  <a:pos x="2" y="127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1" y="82"/>
                </a:cxn>
                <a:cxn ang="0">
                  <a:pos x="6" y="65"/>
                </a:cxn>
                <a:cxn ang="0">
                  <a:pos x="13" y="50"/>
                </a:cxn>
                <a:cxn ang="0">
                  <a:pos x="24" y="35"/>
                </a:cxn>
                <a:cxn ang="0">
                  <a:pos x="39" y="27"/>
                </a:cxn>
                <a:cxn ang="0">
                  <a:pos x="53" y="20"/>
                </a:cxn>
                <a:cxn ang="0">
                  <a:pos x="70" y="15"/>
                </a:cxn>
                <a:cxn ang="0">
                  <a:pos x="82" y="11"/>
                </a:cxn>
                <a:cxn ang="0">
                  <a:pos x="95" y="8"/>
                </a:cxn>
                <a:cxn ang="0">
                  <a:pos x="109" y="5"/>
                </a:cxn>
                <a:cxn ang="0">
                  <a:pos x="121" y="7"/>
                </a:cxn>
                <a:cxn ang="0">
                  <a:pos x="121" y="21"/>
                </a:cxn>
                <a:cxn ang="0">
                  <a:pos x="122" y="33"/>
                </a:cxn>
                <a:cxn ang="0">
                  <a:pos x="122" y="48"/>
                </a:cxn>
                <a:cxn ang="0">
                  <a:pos x="115" y="52"/>
                </a:cxn>
                <a:cxn ang="0">
                  <a:pos x="97" y="59"/>
                </a:cxn>
                <a:cxn ang="0">
                  <a:pos x="82" y="71"/>
                </a:cxn>
                <a:cxn ang="0">
                  <a:pos x="76" y="86"/>
                </a:cxn>
                <a:cxn ang="0">
                  <a:pos x="85" y="100"/>
                </a:cxn>
                <a:cxn ang="0">
                  <a:pos x="98" y="107"/>
                </a:cxn>
                <a:cxn ang="0">
                  <a:pos x="116" y="109"/>
                </a:cxn>
                <a:cxn ang="0">
                  <a:pos x="131" y="109"/>
                </a:cxn>
              </a:cxnLst>
              <a:rect l="0" t="0" r="r" b="b"/>
              <a:pathLst>
                <a:path w="253" h="164">
                  <a:moveTo>
                    <a:pt x="131" y="109"/>
                  </a:moveTo>
                  <a:lnTo>
                    <a:pt x="136" y="107"/>
                  </a:lnTo>
                  <a:lnTo>
                    <a:pt x="140" y="106"/>
                  </a:lnTo>
                  <a:lnTo>
                    <a:pt x="144" y="105"/>
                  </a:lnTo>
                  <a:lnTo>
                    <a:pt x="149" y="102"/>
                  </a:lnTo>
                  <a:lnTo>
                    <a:pt x="153" y="100"/>
                  </a:lnTo>
                  <a:lnTo>
                    <a:pt x="156" y="98"/>
                  </a:lnTo>
                  <a:lnTo>
                    <a:pt x="160" y="96"/>
                  </a:lnTo>
                  <a:lnTo>
                    <a:pt x="163" y="94"/>
                  </a:lnTo>
                  <a:lnTo>
                    <a:pt x="168" y="88"/>
                  </a:lnTo>
                  <a:lnTo>
                    <a:pt x="172" y="83"/>
                  </a:lnTo>
                  <a:lnTo>
                    <a:pt x="173" y="77"/>
                  </a:lnTo>
                  <a:lnTo>
                    <a:pt x="174" y="72"/>
                  </a:lnTo>
                  <a:lnTo>
                    <a:pt x="172" y="66"/>
                  </a:lnTo>
                  <a:lnTo>
                    <a:pt x="168" y="62"/>
                  </a:lnTo>
                  <a:lnTo>
                    <a:pt x="163" y="57"/>
                  </a:lnTo>
                  <a:lnTo>
                    <a:pt x="159" y="55"/>
                  </a:lnTo>
                  <a:lnTo>
                    <a:pt x="154" y="53"/>
                  </a:lnTo>
                  <a:lnTo>
                    <a:pt x="151" y="52"/>
                  </a:lnTo>
                  <a:lnTo>
                    <a:pt x="148" y="51"/>
                  </a:lnTo>
                  <a:lnTo>
                    <a:pt x="144" y="51"/>
                  </a:lnTo>
                  <a:lnTo>
                    <a:pt x="140" y="50"/>
                  </a:lnTo>
                  <a:lnTo>
                    <a:pt x="136" y="50"/>
                  </a:lnTo>
                  <a:lnTo>
                    <a:pt x="131" y="50"/>
                  </a:lnTo>
                  <a:lnTo>
                    <a:pt x="128" y="51"/>
                  </a:lnTo>
                  <a:lnTo>
                    <a:pt x="127" y="48"/>
                  </a:lnTo>
                  <a:lnTo>
                    <a:pt x="127" y="44"/>
                  </a:lnTo>
                  <a:lnTo>
                    <a:pt x="127" y="41"/>
                  </a:lnTo>
                  <a:lnTo>
                    <a:pt x="127" y="38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7" y="28"/>
                  </a:lnTo>
                  <a:lnTo>
                    <a:pt x="127" y="24"/>
                  </a:lnTo>
                  <a:lnTo>
                    <a:pt x="126" y="21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2"/>
                  </a:lnTo>
                  <a:lnTo>
                    <a:pt x="126" y="7"/>
                  </a:lnTo>
                  <a:lnTo>
                    <a:pt x="126" y="2"/>
                  </a:lnTo>
                  <a:lnTo>
                    <a:pt x="131" y="1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9" y="5"/>
                  </a:lnTo>
                  <a:lnTo>
                    <a:pt x="194" y="6"/>
                  </a:lnTo>
                  <a:lnTo>
                    <a:pt x="197" y="9"/>
                  </a:lnTo>
                  <a:lnTo>
                    <a:pt x="200" y="11"/>
                  </a:lnTo>
                  <a:lnTo>
                    <a:pt x="205" y="15"/>
                  </a:lnTo>
                  <a:lnTo>
                    <a:pt x="205" y="15"/>
                  </a:lnTo>
                  <a:lnTo>
                    <a:pt x="207" y="15"/>
                  </a:lnTo>
                  <a:lnTo>
                    <a:pt x="211" y="16"/>
                  </a:lnTo>
                  <a:lnTo>
                    <a:pt x="217" y="18"/>
                  </a:lnTo>
                  <a:lnTo>
                    <a:pt x="219" y="18"/>
                  </a:lnTo>
                  <a:lnTo>
                    <a:pt x="222" y="19"/>
                  </a:lnTo>
                  <a:lnTo>
                    <a:pt x="224" y="21"/>
                  </a:lnTo>
                  <a:lnTo>
                    <a:pt x="228" y="23"/>
                  </a:lnTo>
                  <a:lnTo>
                    <a:pt x="231" y="24"/>
                  </a:lnTo>
                  <a:lnTo>
                    <a:pt x="234" y="27"/>
                  </a:lnTo>
                  <a:lnTo>
                    <a:pt x="236" y="29"/>
                  </a:lnTo>
                  <a:lnTo>
                    <a:pt x="240" y="32"/>
                  </a:lnTo>
                  <a:lnTo>
                    <a:pt x="242" y="34"/>
                  </a:lnTo>
                  <a:lnTo>
                    <a:pt x="244" y="38"/>
                  </a:lnTo>
                  <a:lnTo>
                    <a:pt x="246" y="41"/>
                  </a:lnTo>
                  <a:lnTo>
                    <a:pt x="249" y="45"/>
                  </a:lnTo>
                  <a:lnTo>
                    <a:pt x="250" y="49"/>
                  </a:lnTo>
                  <a:lnTo>
                    <a:pt x="252" y="54"/>
                  </a:lnTo>
                  <a:lnTo>
                    <a:pt x="252" y="59"/>
                  </a:lnTo>
                  <a:lnTo>
                    <a:pt x="253" y="64"/>
                  </a:lnTo>
                  <a:lnTo>
                    <a:pt x="252" y="68"/>
                  </a:lnTo>
                  <a:lnTo>
                    <a:pt x="251" y="74"/>
                  </a:lnTo>
                  <a:lnTo>
                    <a:pt x="250" y="77"/>
                  </a:lnTo>
                  <a:lnTo>
                    <a:pt x="250" y="80"/>
                  </a:lnTo>
                  <a:lnTo>
                    <a:pt x="249" y="84"/>
                  </a:lnTo>
                  <a:lnTo>
                    <a:pt x="247" y="87"/>
                  </a:lnTo>
                  <a:lnTo>
                    <a:pt x="246" y="90"/>
                  </a:lnTo>
                  <a:lnTo>
                    <a:pt x="244" y="94"/>
                  </a:lnTo>
                  <a:lnTo>
                    <a:pt x="243" y="97"/>
                  </a:lnTo>
                  <a:lnTo>
                    <a:pt x="241" y="101"/>
                  </a:lnTo>
                  <a:lnTo>
                    <a:pt x="239" y="105"/>
                  </a:lnTo>
                  <a:lnTo>
                    <a:pt x="236" y="109"/>
                  </a:lnTo>
                  <a:lnTo>
                    <a:pt x="234" y="112"/>
                  </a:lnTo>
                  <a:lnTo>
                    <a:pt x="232" y="118"/>
                  </a:lnTo>
                  <a:lnTo>
                    <a:pt x="229" y="121"/>
                  </a:lnTo>
                  <a:lnTo>
                    <a:pt x="226" y="124"/>
                  </a:lnTo>
                  <a:lnTo>
                    <a:pt x="222" y="128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8" y="141"/>
                  </a:lnTo>
                  <a:lnTo>
                    <a:pt x="205" y="144"/>
                  </a:lnTo>
                  <a:lnTo>
                    <a:pt x="200" y="146"/>
                  </a:lnTo>
                  <a:lnTo>
                    <a:pt x="197" y="149"/>
                  </a:lnTo>
                  <a:lnTo>
                    <a:pt x="193" y="150"/>
                  </a:lnTo>
                  <a:lnTo>
                    <a:pt x="189" y="152"/>
                  </a:lnTo>
                  <a:lnTo>
                    <a:pt x="185" y="154"/>
                  </a:lnTo>
                  <a:lnTo>
                    <a:pt x="181" y="155"/>
                  </a:lnTo>
                  <a:lnTo>
                    <a:pt x="176" y="157"/>
                  </a:lnTo>
                  <a:lnTo>
                    <a:pt x="172" y="158"/>
                  </a:lnTo>
                  <a:lnTo>
                    <a:pt x="167" y="160"/>
                  </a:lnTo>
                  <a:lnTo>
                    <a:pt x="163" y="161"/>
                  </a:lnTo>
                  <a:lnTo>
                    <a:pt x="158" y="162"/>
                  </a:lnTo>
                  <a:lnTo>
                    <a:pt x="153" y="163"/>
                  </a:lnTo>
                  <a:lnTo>
                    <a:pt x="149" y="163"/>
                  </a:lnTo>
                  <a:lnTo>
                    <a:pt x="144" y="164"/>
                  </a:lnTo>
                  <a:lnTo>
                    <a:pt x="139" y="164"/>
                  </a:lnTo>
                  <a:lnTo>
                    <a:pt x="134" y="164"/>
                  </a:lnTo>
                  <a:lnTo>
                    <a:pt x="130" y="164"/>
                  </a:lnTo>
                  <a:lnTo>
                    <a:pt x="126" y="164"/>
                  </a:lnTo>
                  <a:lnTo>
                    <a:pt x="120" y="164"/>
                  </a:lnTo>
                  <a:lnTo>
                    <a:pt x="116" y="164"/>
                  </a:lnTo>
                  <a:lnTo>
                    <a:pt x="111" y="164"/>
                  </a:lnTo>
                  <a:lnTo>
                    <a:pt x="107" y="164"/>
                  </a:lnTo>
                  <a:lnTo>
                    <a:pt x="103" y="164"/>
                  </a:lnTo>
                  <a:lnTo>
                    <a:pt x="98" y="164"/>
                  </a:lnTo>
                  <a:lnTo>
                    <a:pt x="93" y="163"/>
                  </a:lnTo>
                  <a:lnTo>
                    <a:pt x="88" y="162"/>
                  </a:lnTo>
                  <a:lnTo>
                    <a:pt x="84" y="161"/>
                  </a:lnTo>
                  <a:lnTo>
                    <a:pt x="80" y="161"/>
                  </a:lnTo>
                  <a:lnTo>
                    <a:pt x="75" y="160"/>
                  </a:lnTo>
                  <a:lnTo>
                    <a:pt x="72" y="158"/>
                  </a:lnTo>
                  <a:lnTo>
                    <a:pt x="68" y="157"/>
                  </a:lnTo>
                  <a:lnTo>
                    <a:pt x="63" y="156"/>
                  </a:lnTo>
                  <a:lnTo>
                    <a:pt x="59" y="155"/>
                  </a:lnTo>
                  <a:lnTo>
                    <a:pt x="55" y="154"/>
                  </a:lnTo>
                  <a:lnTo>
                    <a:pt x="51" y="153"/>
                  </a:lnTo>
                  <a:lnTo>
                    <a:pt x="48" y="152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37" y="149"/>
                  </a:lnTo>
                  <a:lnTo>
                    <a:pt x="34" y="147"/>
                  </a:lnTo>
                  <a:lnTo>
                    <a:pt x="30" y="146"/>
                  </a:lnTo>
                  <a:lnTo>
                    <a:pt x="27" y="145"/>
                  </a:lnTo>
                  <a:lnTo>
                    <a:pt x="24" y="144"/>
                  </a:lnTo>
                  <a:lnTo>
                    <a:pt x="21" y="143"/>
                  </a:lnTo>
                  <a:lnTo>
                    <a:pt x="17" y="140"/>
                  </a:lnTo>
                  <a:lnTo>
                    <a:pt x="13" y="138"/>
                  </a:lnTo>
                  <a:lnTo>
                    <a:pt x="9" y="135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4" y="131"/>
                  </a:lnTo>
                  <a:lnTo>
                    <a:pt x="2" y="127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6"/>
                  </a:lnTo>
                  <a:lnTo>
                    <a:pt x="1" y="82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9" y="57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20" y="39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6" y="23"/>
                  </a:lnTo>
                  <a:lnTo>
                    <a:pt x="50" y="22"/>
                  </a:lnTo>
                  <a:lnTo>
                    <a:pt x="53" y="20"/>
                  </a:lnTo>
                  <a:lnTo>
                    <a:pt x="58" y="19"/>
                  </a:lnTo>
                  <a:lnTo>
                    <a:pt x="62" y="18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2" y="11"/>
                  </a:lnTo>
                  <a:lnTo>
                    <a:pt x="85" y="10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7" y="4"/>
                  </a:lnTo>
                  <a:lnTo>
                    <a:pt x="121" y="4"/>
                  </a:lnTo>
                  <a:lnTo>
                    <a:pt x="121" y="7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1" y="18"/>
                  </a:lnTo>
                  <a:lnTo>
                    <a:pt x="121" y="21"/>
                  </a:lnTo>
                  <a:lnTo>
                    <a:pt x="122" y="24"/>
                  </a:lnTo>
                  <a:lnTo>
                    <a:pt x="122" y="27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22" y="38"/>
                  </a:lnTo>
                  <a:lnTo>
                    <a:pt x="122" y="41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4" y="51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5" y="52"/>
                  </a:lnTo>
                  <a:lnTo>
                    <a:pt x="110" y="53"/>
                  </a:lnTo>
                  <a:lnTo>
                    <a:pt x="106" y="55"/>
                  </a:lnTo>
                  <a:lnTo>
                    <a:pt x="102" y="56"/>
                  </a:lnTo>
                  <a:lnTo>
                    <a:pt x="97" y="59"/>
                  </a:lnTo>
                  <a:lnTo>
                    <a:pt x="94" y="61"/>
                  </a:lnTo>
                  <a:lnTo>
                    <a:pt x="91" y="63"/>
                  </a:lnTo>
                  <a:lnTo>
                    <a:pt x="87" y="66"/>
                  </a:lnTo>
                  <a:lnTo>
                    <a:pt x="82" y="71"/>
                  </a:lnTo>
                  <a:lnTo>
                    <a:pt x="79" y="76"/>
                  </a:lnTo>
                  <a:lnTo>
                    <a:pt x="77" y="79"/>
                  </a:lnTo>
                  <a:lnTo>
                    <a:pt x="77" y="83"/>
                  </a:lnTo>
                  <a:lnTo>
                    <a:pt x="76" y="86"/>
                  </a:lnTo>
                  <a:lnTo>
                    <a:pt x="77" y="89"/>
                  </a:lnTo>
                  <a:lnTo>
                    <a:pt x="80" y="94"/>
                  </a:lnTo>
                  <a:lnTo>
                    <a:pt x="83" y="99"/>
                  </a:lnTo>
                  <a:lnTo>
                    <a:pt x="85" y="100"/>
                  </a:lnTo>
                  <a:lnTo>
                    <a:pt x="87" y="102"/>
                  </a:lnTo>
                  <a:lnTo>
                    <a:pt x="91" y="105"/>
                  </a:lnTo>
                  <a:lnTo>
                    <a:pt x="95" y="106"/>
                  </a:lnTo>
                  <a:lnTo>
                    <a:pt x="98" y="107"/>
                  </a:lnTo>
                  <a:lnTo>
                    <a:pt x="103" y="108"/>
                  </a:lnTo>
                  <a:lnTo>
                    <a:pt x="106" y="108"/>
                  </a:lnTo>
                  <a:lnTo>
                    <a:pt x="111" y="109"/>
                  </a:lnTo>
                  <a:lnTo>
                    <a:pt x="116" y="109"/>
                  </a:lnTo>
                  <a:lnTo>
                    <a:pt x="120" y="109"/>
                  </a:lnTo>
                  <a:lnTo>
                    <a:pt x="126" y="109"/>
                  </a:lnTo>
                  <a:lnTo>
                    <a:pt x="131" y="109"/>
                  </a:lnTo>
                  <a:lnTo>
                    <a:pt x="131" y="109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2268538" y="3492500"/>
              <a:ext cx="25400" cy="38100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20" y="0"/>
                </a:cxn>
                <a:cxn ang="0">
                  <a:pos x="33" y="20"/>
                </a:cxn>
                <a:cxn ang="0">
                  <a:pos x="22" y="49"/>
                </a:cxn>
                <a:cxn ang="0">
                  <a:pos x="18" y="49"/>
                </a:cxn>
                <a:cxn ang="0">
                  <a:pos x="0" y="32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33" h="49">
                  <a:moveTo>
                    <a:pt x="15" y="2"/>
                  </a:moveTo>
                  <a:lnTo>
                    <a:pt x="20" y="0"/>
                  </a:lnTo>
                  <a:lnTo>
                    <a:pt x="33" y="20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0" y="3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2138363" y="3273425"/>
              <a:ext cx="236538" cy="98425"/>
            </a:xfrm>
            <a:custGeom>
              <a:avLst/>
              <a:gdLst/>
              <a:ahLst/>
              <a:cxnLst>
                <a:cxn ang="0">
                  <a:pos x="134" y="34"/>
                </a:cxn>
                <a:cxn ang="0">
                  <a:pos x="123" y="36"/>
                </a:cxn>
                <a:cxn ang="0">
                  <a:pos x="106" y="40"/>
                </a:cxn>
                <a:cxn ang="0">
                  <a:pos x="92" y="46"/>
                </a:cxn>
                <a:cxn ang="0">
                  <a:pos x="77" y="52"/>
                </a:cxn>
                <a:cxn ang="0">
                  <a:pos x="66" y="59"/>
                </a:cxn>
                <a:cxn ang="0">
                  <a:pos x="55" y="67"/>
                </a:cxn>
                <a:cxn ang="0">
                  <a:pos x="46" y="78"/>
                </a:cxn>
                <a:cxn ang="0">
                  <a:pos x="37" y="95"/>
                </a:cxn>
                <a:cxn ang="0">
                  <a:pos x="37" y="118"/>
                </a:cxn>
                <a:cxn ang="0">
                  <a:pos x="0" y="104"/>
                </a:cxn>
                <a:cxn ang="0">
                  <a:pos x="1" y="89"/>
                </a:cxn>
                <a:cxn ang="0">
                  <a:pos x="5" y="76"/>
                </a:cxn>
                <a:cxn ang="0">
                  <a:pos x="13" y="61"/>
                </a:cxn>
                <a:cxn ang="0">
                  <a:pos x="23" y="49"/>
                </a:cxn>
                <a:cxn ang="0">
                  <a:pos x="37" y="38"/>
                </a:cxn>
                <a:cxn ang="0">
                  <a:pos x="51" y="27"/>
                </a:cxn>
                <a:cxn ang="0">
                  <a:pos x="69" y="17"/>
                </a:cxn>
                <a:cxn ang="0">
                  <a:pos x="78" y="14"/>
                </a:cxn>
                <a:cxn ang="0">
                  <a:pos x="88" y="11"/>
                </a:cxn>
                <a:cxn ang="0">
                  <a:pos x="98" y="7"/>
                </a:cxn>
                <a:cxn ang="0">
                  <a:pos x="109" y="5"/>
                </a:cxn>
                <a:cxn ang="0">
                  <a:pos x="120" y="3"/>
                </a:cxn>
                <a:cxn ang="0">
                  <a:pos x="132" y="1"/>
                </a:cxn>
                <a:cxn ang="0">
                  <a:pos x="143" y="1"/>
                </a:cxn>
                <a:cxn ang="0">
                  <a:pos x="154" y="0"/>
                </a:cxn>
                <a:cxn ang="0">
                  <a:pos x="166" y="0"/>
                </a:cxn>
                <a:cxn ang="0">
                  <a:pos x="177" y="0"/>
                </a:cxn>
                <a:cxn ang="0">
                  <a:pos x="187" y="1"/>
                </a:cxn>
                <a:cxn ang="0">
                  <a:pos x="198" y="3"/>
                </a:cxn>
                <a:cxn ang="0">
                  <a:pos x="208" y="4"/>
                </a:cxn>
                <a:cxn ang="0">
                  <a:pos x="218" y="7"/>
                </a:cxn>
                <a:cxn ang="0">
                  <a:pos x="230" y="11"/>
                </a:cxn>
                <a:cxn ang="0">
                  <a:pos x="247" y="20"/>
                </a:cxn>
                <a:cxn ang="0">
                  <a:pos x="262" y="28"/>
                </a:cxn>
                <a:cxn ang="0">
                  <a:pos x="274" y="39"/>
                </a:cxn>
                <a:cxn ang="0">
                  <a:pos x="284" y="51"/>
                </a:cxn>
                <a:cxn ang="0">
                  <a:pos x="291" y="65"/>
                </a:cxn>
                <a:cxn ang="0">
                  <a:pos x="296" y="79"/>
                </a:cxn>
                <a:cxn ang="0">
                  <a:pos x="262" y="107"/>
                </a:cxn>
                <a:cxn ang="0">
                  <a:pos x="256" y="78"/>
                </a:cxn>
                <a:cxn ang="0">
                  <a:pos x="244" y="61"/>
                </a:cxn>
                <a:cxn ang="0">
                  <a:pos x="231" y="51"/>
                </a:cxn>
                <a:cxn ang="0">
                  <a:pos x="220" y="46"/>
                </a:cxn>
                <a:cxn ang="0">
                  <a:pos x="207" y="40"/>
                </a:cxn>
                <a:cxn ang="0">
                  <a:pos x="191" y="36"/>
                </a:cxn>
                <a:cxn ang="0">
                  <a:pos x="176" y="34"/>
                </a:cxn>
                <a:cxn ang="0">
                  <a:pos x="162" y="33"/>
                </a:cxn>
                <a:cxn ang="0">
                  <a:pos x="153" y="33"/>
                </a:cxn>
                <a:cxn ang="0">
                  <a:pos x="141" y="34"/>
                </a:cxn>
              </a:cxnLst>
              <a:rect l="0" t="0" r="r" b="b"/>
              <a:pathLst>
                <a:path w="298" h="124">
                  <a:moveTo>
                    <a:pt x="141" y="34"/>
                  </a:moveTo>
                  <a:lnTo>
                    <a:pt x="138" y="34"/>
                  </a:lnTo>
                  <a:lnTo>
                    <a:pt x="134" y="34"/>
                  </a:lnTo>
                  <a:lnTo>
                    <a:pt x="132" y="35"/>
                  </a:lnTo>
                  <a:lnTo>
                    <a:pt x="129" y="35"/>
                  </a:lnTo>
                  <a:lnTo>
                    <a:pt x="123" y="36"/>
                  </a:lnTo>
                  <a:lnTo>
                    <a:pt x="118" y="37"/>
                  </a:lnTo>
                  <a:lnTo>
                    <a:pt x="111" y="38"/>
                  </a:lnTo>
                  <a:lnTo>
                    <a:pt x="106" y="40"/>
                  </a:lnTo>
                  <a:lnTo>
                    <a:pt x="102" y="41"/>
                  </a:lnTo>
                  <a:lnTo>
                    <a:pt x="96" y="44"/>
                  </a:lnTo>
                  <a:lnTo>
                    <a:pt x="92" y="46"/>
                  </a:lnTo>
                  <a:lnTo>
                    <a:pt x="86" y="47"/>
                  </a:lnTo>
                  <a:lnTo>
                    <a:pt x="82" y="49"/>
                  </a:lnTo>
                  <a:lnTo>
                    <a:pt x="77" y="52"/>
                  </a:lnTo>
                  <a:lnTo>
                    <a:pt x="73" y="54"/>
                  </a:lnTo>
                  <a:lnTo>
                    <a:pt x="70" y="57"/>
                  </a:lnTo>
                  <a:lnTo>
                    <a:pt x="66" y="59"/>
                  </a:lnTo>
                  <a:lnTo>
                    <a:pt x="63" y="62"/>
                  </a:lnTo>
                  <a:lnTo>
                    <a:pt x="59" y="65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2" y="83"/>
                  </a:lnTo>
                  <a:lnTo>
                    <a:pt x="39" y="89"/>
                  </a:lnTo>
                  <a:lnTo>
                    <a:pt x="37" y="95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18"/>
                  </a:lnTo>
                  <a:lnTo>
                    <a:pt x="2" y="12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4"/>
                  </a:lnTo>
                  <a:lnTo>
                    <a:pt x="4" y="80"/>
                  </a:lnTo>
                  <a:lnTo>
                    <a:pt x="5" y="76"/>
                  </a:lnTo>
                  <a:lnTo>
                    <a:pt x="8" y="71"/>
                  </a:lnTo>
                  <a:lnTo>
                    <a:pt x="9" y="66"/>
                  </a:lnTo>
                  <a:lnTo>
                    <a:pt x="13" y="61"/>
                  </a:lnTo>
                  <a:lnTo>
                    <a:pt x="16" y="57"/>
                  </a:lnTo>
                  <a:lnTo>
                    <a:pt x="19" y="54"/>
                  </a:lnTo>
                  <a:lnTo>
                    <a:pt x="23" y="49"/>
                  </a:lnTo>
                  <a:lnTo>
                    <a:pt x="27" y="45"/>
                  </a:lnTo>
                  <a:lnTo>
                    <a:pt x="31" y="41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6" y="31"/>
                  </a:lnTo>
                  <a:lnTo>
                    <a:pt x="51" y="27"/>
                  </a:lnTo>
                  <a:lnTo>
                    <a:pt x="58" y="24"/>
                  </a:lnTo>
                  <a:lnTo>
                    <a:pt x="63" y="21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75" y="15"/>
                  </a:lnTo>
                  <a:lnTo>
                    <a:pt x="78" y="14"/>
                  </a:lnTo>
                  <a:lnTo>
                    <a:pt x="82" y="13"/>
                  </a:lnTo>
                  <a:lnTo>
                    <a:pt x="85" y="12"/>
                  </a:lnTo>
                  <a:lnTo>
                    <a:pt x="88" y="11"/>
                  </a:lnTo>
                  <a:lnTo>
                    <a:pt x="92" y="10"/>
                  </a:lnTo>
                  <a:lnTo>
                    <a:pt x="95" y="9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09" y="5"/>
                  </a:lnTo>
                  <a:lnTo>
                    <a:pt x="112" y="4"/>
                  </a:lnTo>
                  <a:lnTo>
                    <a:pt x="117" y="3"/>
                  </a:lnTo>
                  <a:lnTo>
                    <a:pt x="120" y="3"/>
                  </a:lnTo>
                  <a:lnTo>
                    <a:pt x="125" y="2"/>
                  </a:lnTo>
                  <a:lnTo>
                    <a:pt x="128" y="2"/>
                  </a:lnTo>
                  <a:lnTo>
                    <a:pt x="132" y="1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3" y="1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4" y="1"/>
                  </a:lnTo>
                  <a:lnTo>
                    <a:pt x="187" y="1"/>
                  </a:lnTo>
                  <a:lnTo>
                    <a:pt x="191" y="1"/>
                  </a:lnTo>
                  <a:lnTo>
                    <a:pt x="195" y="2"/>
                  </a:lnTo>
                  <a:lnTo>
                    <a:pt x="198" y="3"/>
                  </a:lnTo>
                  <a:lnTo>
                    <a:pt x="201" y="3"/>
                  </a:lnTo>
                  <a:lnTo>
                    <a:pt x="205" y="4"/>
                  </a:lnTo>
                  <a:lnTo>
                    <a:pt x="208" y="4"/>
                  </a:lnTo>
                  <a:lnTo>
                    <a:pt x="211" y="5"/>
                  </a:lnTo>
                  <a:lnTo>
                    <a:pt x="215" y="6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4" y="10"/>
                  </a:lnTo>
                  <a:lnTo>
                    <a:pt x="230" y="11"/>
                  </a:lnTo>
                  <a:lnTo>
                    <a:pt x="236" y="14"/>
                  </a:lnTo>
                  <a:lnTo>
                    <a:pt x="242" y="16"/>
                  </a:lnTo>
                  <a:lnTo>
                    <a:pt x="247" y="20"/>
                  </a:lnTo>
                  <a:lnTo>
                    <a:pt x="253" y="22"/>
                  </a:lnTo>
                  <a:lnTo>
                    <a:pt x="257" y="25"/>
                  </a:lnTo>
                  <a:lnTo>
                    <a:pt x="262" y="28"/>
                  </a:lnTo>
                  <a:lnTo>
                    <a:pt x="267" y="32"/>
                  </a:lnTo>
                  <a:lnTo>
                    <a:pt x="270" y="35"/>
                  </a:lnTo>
                  <a:lnTo>
                    <a:pt x="274" y="39"/>
                  </a:lnTo>
                  <a:lnTo>
                    <a:pt x="278" y="43"/>
                  </a:lnTo>
                  <a:lnTo>
                    <a:pt x="281" y="47"/>
                  </a:lnTo>
                  <a:lnTo>
                    <a:pt x="284" y="51"/>
                  </a:lnTo>
                  <a:lnTo>
                    <a:pt x="287" y="56"/>
                  </a:lnTo>
                  <a:lnTo>
                    <a:pt x="289" y="59"/>
                  </a:lnTo>
                  <a:lnTo>
                    <a:pt x="291" y="65"/>
                  </a:lnTo>
                  <a:lnTo>
                    <a:pt x="293" y="69"/>
                  </a:lnTo>
                  <a:lnTo>
                    <a:pt x="295" y="73"/>
                  </a:lnTo>
                  <a:lnTo>
                    <a:pt x="296" y="79"/>
                  </a:lnTo>
                  <a:lnTo>
                    <a:pt x="297" y="83"/>
                  </a:lnTo>
                  <a:lnTo>
                    <a:pt x="298" y="106"/>
                  </a:lnTo>
                  <a:lnTo>
                    <a:pt x="262" y="107"/>
                  </a:lnTo>
                  <a:lnTo>
                    <a:pt x="259" y="88"/>
                  </a:lnTo>
                  <a:lnTo>
                    <a:pt x="258" y="82"/>
                  </a:lnTo>
                  <a:lnTo>
                    <a:pt x="256" y="78"/>
                  </a:lnTo>
                  <a:lnTo>
                    <a:pt x="253" y="71"/>
                  </a:lnTo>
                  <a:lnTo>
                    <a:pt x="250" y="67"/>
                  </a:lnTo>
                  <a:lnTo>
                    <a:pt x="244" y="61"/>
                  </a:lnTo>
                  <a:lnTo>
                    <a:pt x="239" y="57"/>
                  </a:lnTo>
                  <a:lnTo>
                    <a:pt x="234" y="54"/>
                  </a:lnTo>
                  <a:lnTo>
                    <a:pt x="231" y="51"/>
                  </a:lnTo>
                  <a:lnTo>
                    <a:pt x="228" y="49"/>
                  </a:lnTo>
                  <a:lnTo>
                    <a:pt x="224" y="48"/>
                  </a:lnTo>
                  <a:lnTo>
                    <a:pt x="220" y="46"/>
                  </a:lnTo>
                  <a:lnTo>
                    <a:pt x="216" y="44"/>
                  </a:lnTo>
                  <a:lnTo>
                    <a:pt x="211" y="41"/>
                  </a:lnTo>
                  <a:lnTo>
                    <a:pt x="207" y="40"/>
                  </a:lnTo>
                  <a:lnTo>
                    <a:pt x="201" y="38"/>
                  </a:lnTo>
                  <a:lnTo>
                    <a:pt x="197" y="37"/>
                  </a:lnTo>
                  <a:lnTo>
                    <a:pt x="191" y="36"/>
                  </a:lnTo>
                  <a:lnTo>
                    <a:pt x="187" y="36"/>
                  </a:lnTo>
                  <a:lnTo>
                    <a:pt x="182" y="34"/>
                  </a:lnTo>
                  <a:lnTo>
                    <a:pt x="176" y="34"/>
                  </a:lnTo>
                  <a:lnTo>
                    <a:pt x="171" y="33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59" y="33"/>
                  </a:lnTo>
                  <a:lnTo>
                    <a:pt x="155" y="33"/>
                  </a:lnTo>
                  <a:lnTo>
                    <a:pt x="153" y="33"/>
                  </a:lnTo>
                  <a:lnTo>
                    <a:pt x="146" y="33"/>
                  </a:lnTo>
                  <a:lnTo>
                    <a:pt x="141" y="34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2168526" y="3476625"/>
              <a:ext cx="233363" cy="155575"/>
            </a:xfrm>
            <a:custGeom>
              <a:avLst/>
              <a:gdLst/>
              <a:ahLst/>
              <a:cxnLst>
                <a:cxn ang="0">
                  <a:pos x="46" y="134"/>
                </a:cxn>
                <a:cxn ang="0">
                  <a:pos x="62" y="147"/>
                </a:cxn>
                <a:cxn ang="0">
                  <a:pos x="54" y="161"/>
                </a:cxn>
                <a:cxn ang="0">
                  <a:pos x="36" y="174"/>
                </a:cxn>
                <a:cxn ang="0">
                  <a:pos x="18" y="160"/>
                </a:cxn>
                <a:cxn ang="0">
                  <a:pos x="7" y="142"/>
                </a:cxn>
                <a:cxn ang="0">
                  <a:pos x="1" y="124"/>
                </a:cxn>
                <a:cxn ang="0">
                  <a:pos x="0" y="99"/>
                </a:cxn>
                <a:cxn ang="0">
                  <a:pos x="10" y="74"/>
                </a:cxn>
                <a:cxn ang="0">
                  <a:pos x="26" y="52"/>
                </a:cxn>
                <a:cxn ang="0">
                  <a:pos x="50" y="34"/>
                </a:cxn>
                <a:cxn ang="0">
                  <a:pos x="71" y="22"/>
                </a:cxn>
                <a:cxn ang="0">
                  <a:pos x="88" y="15"/>
                </a:cxn>
                <a:cxn ang="0">
                  <a:pos x="104" y="9"/>
                </a:cxn>
                <a:cxn ang="0">
                  <a:pos x="123" y="5"/>
                </a:cxn>
                <a:cxn ang="0">
                  <a:pos x="142" y="2"/>
                </a:cxn>
                <a:cxn ang="0">
                  <a:pos x="161" y="1"/>
                </a:cxn>
                <a:cxn ang="0">
                  <a:pos x="179" y="0"/>
                </a:cxn>
                <a:cxn ang="0">
                  <a:pos x="196" y="1"/>
                </a:cxn>
                <a:cxn ang="0">
                  <a:pos x="213" y="4"/>
                </a:cxn>
                <a:cxn ang="0">
                  <a:pos x="228" y="7"/>
                </a:cxn>
                <a:cxn ang="0">
                  <a:pos x="244" y="14"/>
                </a:cxn>
                <a:cxn ang="0">
                  <a:pos x="267" y="29"/>
                </a:cxn>
                <a:cxn ang="0">
                  <a:pos x="285" y="48"/>
                </a:cxn>
                <a:cxn ang="0">
                  <a:pos x="294" y="72"/>
                </a:cxn>
                <a:cxn ang="0">
                  <a:pos x="293" y="96"/>
                </a:cxn>
                <a:cxn ang="0">
                  <a:pos x="284" y="121"/>
                </a:cxn>
                <a:cxn ang="0">
                  <a:pos x="267" y="142"/>
                </a:cxn>
                <a:cxn ang="0">
                  <a:pos x="243" y="162"/>
                </a:cxn>
                <a:cxn ang="0">
                  <a:pos x="222" y="173"/>
                </a:cxn>
                <a:cxn ang="0">
                  <a:pos x="207" y="180"/>
                </a:cxn>
                <a:cxn ang="0">
                  <a:pos x="190" y="185"/>
                </a:cxn>
                <a:cxn ang="0">
                  <a:pos x="171" y="191"/>
                </a:cxn>
                <a:cxn ang="0">
                  <a:pos x="152" y="194"/>
                </a:cxn>
                <a:cxn ang="0">
                  <a:pos x="135" y="195"/>
                </a:cxn>
                <a:cxn ang="0">
                  <a:pos x="117" y="195"/>
                </a:cxn>
                <a:cxn ang="0">
                  <a:pos x="101" y="194"/>
                </a:cxn>
                <a:cxn ang="0">
                  <a:pos x="84" y="192"/>
                </a:cxn>
                <a:cxn ang="0">
                  <a:pos x="70" y="189"/>
                </a:cxn>
                <a:cxn ang="0">
                  <a:pos x="69" y="174"/>
                </a:cxn>
                <a:cxn ang="0">
                  <a:pos x="85" y="156"/>
                </a:cxn>
                <a:cxn ang="0">
                  <a:pos x="105" y="158"/>
                </a:cxn>
                <a:cxn ang="0">
                  <a:pos x="127" y="159"/>
                </a:cxn>
                <a:cxn ang="0">
                  <a:pos x="152" y="158"/>
                </a:cxn>
                <a:cxn ang="0">
                  <a:pos x="181" y="151"/>
                </a:cxn>
                <a:cxn ang="0">
                  <a:pos x="206" y="140"/>
                </a:cxn>
                <a:cxn ang="0">
                  <a:pos x="227" y="128"/>
                </a:cxn>
                <a:cxn ang="0">
                  <a:pos x="243" y="115"/>
                </a:cxn>
                <a:cxn ang="0">
                  <a:pos x="258" y="90"/>
                </a:cxn>
                <a:cxn ang="0">
                  <a:pos x="251" y="63"/>
                </a:cxn>
                <a:cxn ang="0">
                  <a:pos x="235" y="50"/>
                </a:cxn>
                <a:cxn ang="0">
                  <a:pos x="216" y="43"/>
                </a:cxn>
                <a:cxn ang="0">
                  <a:pos x="193" y="37"/>
                </a:cxn>
                <a:cxn ang="0">
                  <a:pos x="167" y="36"/>
                </a:cxn>
                <a:cxn ang="0">
                  <a:pos x="149" y="37"/>
                </a:cxn>
                <a:cxn ang="0">
                  <a:pos x="127" y="40"/>
                </a:cxn>
                <a:cxn ang="0">
                  <a:pos x="103" y="48"/>
                </a:cxn>
                <a:cxn ang="0">
                  <a:pos x="79" y="59"/>
                </a:cxn>
                <a:cxn ang="0">
                  <a:pos x="61" y="72"/>
                </a:cxn>
                <a:cxn ang="0">
                  <a:pos x="45" y="89"/>
                </a:cxn>
                <a:cxn ang="0">
                  <a:pos x="37" y="118"/>
                </a:cxn>
              </a:cxnLst>
              <a:rect l="0" t="0" r="r" b="b"/>
              <a:pathLst>
                <a:path w="295" h="195">
                  <a:moveTo>
                    <a:pt x="37" y="118"/>
                  </a:moveTo>
                  <a:lnTo>
                    <a:pt x="38" y="122"/>
                  </a:lnTo>
                  <a:lnTo>
                    <a:pt x="39" y="126"/>
                  </a:lnTo>
                  <a:lnTo>
                    <a:pt x="43" y="129"/>
                  </a:lnTo>
                  <a:lnTo>
                    <a:pt x="46" y="134"/>
                  </a:lnTo>
                  <a:lnTo>
                    <a:pt x="49" y="138"/>
                  </a:lnTo>
                  <a:lnTo>
                    <a:pt x="54" y="141"/>
                  </a:lnTo>
                  <a:lnTo>
                    <a:pt x="56" y="144"/>
                  </a:lnTo>
                  <a:lnTo>
                    <a:pt x="59" y="145"/>
                  </a:lnTo>
                  <a:lnTo>
                    <a:pt x="62" y="147"/>
                  </a:lnTo>
                  <a:lnTo>
                    <a:pt x="66" y="148"/>
                  </a:lnTo>
                  <a:lnTo>
                    <a:pt x="62" y="151"/>
                  </a:lnTo>
                  <a:lnTo>
                    <a:pt x="59" y="155"/>
                  </a:lnTo>
                  <a:lnTo>
                    <a:pt x="56" y="158"/>
                  </a:lnTo>
                  <a:lnTo>
                    <a:pt x="54" y="161"/>
                  </a:lnTo>
                  <a:lnTo>
                    <a:pt x="50" y="166"/>
                  </a:lnTo>
                  <a:lnTo>
                    <a:pt x="47" y="169"/>
                  </a:lnTo>
                  <a:lnTo>
                    <a:pt x="44" y="173"/>
                  </a:lnTo>
                  <a:lnTo>
                    <a:pt x="40" y="177"/>
                  </a:lnTo>
                  <a:lnTo>
                    <a:pt x="36" y="174"/>
                  </a:lnTo>
                  <a:lnTo>
                    <a:pt x="32" y="171"/>
                  </a:lnTo>
                  <a:lnTo>
                    <a:pt x="28" y="169"/>
                  </a:lnTo>
                  <a:lnTo>
                    <a:pt x="25" y="166"/>
                  </a:lnTo>
                  <a:lnTo>
                    <a:pt x="22" y="162"/>
                  </a:lnTo>
                  <a:lnTo>
                    <a:pt x="18" y="160"/>
                  </a:lnTo>
                  <a:lnTo>
                    <a:pt x="16" y="157"/>
                  </a:lnTo>
                  <a:lnTo>
                    <a:pt x="14" y="153"/>
                  </a:lnTo>
                  <a:lnTo>
                    <a:pt x="11" y="150"/>
                  </a:lnTo>
                  <a:lnTo>
                    <a:pt x="9" y="146"/>
                  </a:lnTo>
                  <a:lnTo>
                    <a:pt x="7" y="142"/>
                  </a:lnTo>
                  <a:lnTo>
                    <a:pt x="5" y="139"/>
                  </a:lnTo>
                  <a:lnTo>
                    <a:pt x="4" y="135"/>
                  </a:lnTo>
                  <a:lnTo>
                    <a:pt x="2" y="132"/>
                  </a:lnTo>
                  <a:lnTo>
                    <a:pt x="1" y="127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4"/>
                  </a:lnTo>
                  <a:lnTo>
                    <a:pt x="3" y="89"/>
                  </a:lnTo>
                  <a:lnTo>
                    <a:pt x="5" y="84"/>
                  </a:lnTo>
                  <a:lnTo>
                    <a:pt x="7" y="80"/>
                  </a:lnTo>
                  <a:lnTo>
                    <a:pt x="10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18" y="61"/>
                  </a:lnTo>
                  <a:lnTo>
                    <a:pt x="23" y="57"/>
                  </a:lnTo>
                  <a:lnTo>
                    <a:pt x="26" y="52"/>
                  </a:lnTo>
                  <a:lnTo>
                    <a:pt x="32" y="49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5" y="37"/>
                  </a:lnTo>
                  <a:lnTo>
                    <a:pt x="50" y="34"/>
                  </a:lnTo>
                  <a:lnTo>
                    <a:pt x="56" y="29"/>
                  </a:lnTo>
                  <a:lnTo>
                    <a:pt x="62" y="26"/>
                  </a:lnTo>
                  <a:lnTo>
                    <a:pt x="65" y="25"/>
                  </a:lnTo>
                  <a:lnTo>
                    <a:pt x="68" y="23"/>
                  </a:lnTo>
                  <a:lnTo>
                    <a:pt x="71" y="22"/>
                  </a:lnTo>
                  <a:lnTo>
                    <a:pt x="74" y="21"/>
                  </a:lnTo>
                  <a:lnTo>
                    <a:pt x="78" y="18"/>
                  </a:lnTo>
                  <a:lnTo>
                    <a:pt x="81" y="17"/>
                  </a:lnTo>
                  <a:lnTo>
                    <a:pt x="84" y="16"/>
                  </a:lnTo>
                  <a:lnTo>
                    <a:pt x="88" y="15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1" y="11"/>
                  </a:lnTo>
                  <a:lnTo>
                    <a:pt x="104" y="9"/>
                  </a:lnTo>
                  <a:lnTo>
                    <a:pt x="107" y="9"/>
                  </a:lnTo>
                  <a:lnTo>
                    <a:pt x="112" y="7"/>
                  </a:lnTo>
                  <a:lnTo>
                    <a:pt x="115" y="7"/>
                  </a:lnTo>
                  <a:lnTo>
                    <a:pt x="119" y="6"/>
                  </a:lnTo>
                  <a:lnTo>
                    <a:pt x="123" y="5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2"/>
                  </a:lnTo>
                  <a:lnTo>
                    <a:pt x="146" y="2"/>
                  </a:lnTo>
                  <a:lnTo>
                    <a:pt x="149" y="1"/>
                  </a:lnTo>
                  <a:lnTo>
                    <a:pt x="153" y="1"/>
                  </a:lnTo>
                  <a:lnTo>
                    <a:pt x="157" y="1"/>
                  </a:lnTo>
                  <a:lnTo>
                    <a:pt x="161" y="1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6" y="1"/>
                  </a:lnTo>
                  <a:lnTo>
                    <a:pt x="199" y="2"/>
                  </a:lnTo>
                  <a:lnTo>
                    <a:pt x="203" y="2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3" y="4"/>
                  </a:lnTo>
                  <a:lnTo>
                    <a:pt x="216" y="4"/>
                  </a:lnTo>
                  <a:lnTo>
                    <a:pt x="219" y="4"/>
                  </a:lnTo>
                  <a:lnTo>
                    <a:pt x="221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0" y="9"/>
                  </a:lnTo>
                  <a:lnTo>
                    <a:pt x="233" y="10"/>
                  </a:lnTo>
                  <a:lnTo>
                    <a:pt x="237" y="11"/>
                  </a:lnTo>
                  <a:lnTo>
                    <a:pt x="240" y="13"/>
                  </a:lnTo>
                  <a:lnTo>
                    <a:pt x="244" y="14"/>
                  </a:lnTo>
                  <a:lnTo>
                    <a:pt x="250" y="17"/>
                  </a:lnTo>
                  <a:lnTo>
                    <a:pt x="254" y="19"/>
                  </a:lnTo>
                  <a:lnTo>
                    <a:pt x="260" y="23"/>
                  </a:lnTo>
                  <a:lnTo>
                    <a:pt x="263" y="26"/>
                  </a:lnTo>
                  <a:lnTo>
                    <a:pt x="267" y="29"/>
                  </a:lnTo>
                  <a:lnTo>
                    <a:pt x="272" y="33"/>
                  </a:lnTo>
                  <a:lnTo>
                    <a:pt x="276" y="37"/>
                  </a:lnTo>
                  <a:lnTo>
                    <a:pt x="278" y="40"/>
                  </a:lnTo>
                  <a:lnTo>
                    <a:pt x="282" y="45"/>
                  </a:lnTo>
                  <a:lnTo>
                    <a:pt x="285" y="48"/>
                  </a:lnTo>
                  <a:lnTo>
                    <a:pt x="287" y="52"/>
                  </a:lnTo>
                  <a:lnTo>
                    <a:pt x="289" y="57"/>
                  </a:lnTo>
                  <a:lnTo>
                    <a:pt x="292" y="62"/>
                  </a:lnTo>
                  <a:lnTo>
                    <a:pt x="293" y="67"/>
                  </a:lnTo>
                  <a:lnTo>
                    <a:pt x="294" y="72"/>
                  </a:lnTo>
                  <a:lnTo>
                    <a:pt x="294" y="77"/>
                  </a:lnTo>
                  <a:lnTo>
                    <a:pt x="295" y="81"/>
                  </a:lnTo>
                  <a:lnTo>
                    <a:pt x="294" y="86"/>
                  </a:lnTo>
                  <a:lnTo>
                    <a:pt x="294" y="91"/>
                  </a:lnTo>
                  <a:lnTo>
                    <a:pt x="293" y="96"/>
                  </a:lnTo>
                  <a:lnTo>
                    <a:pt x="293" y="101"/>
                  </a:lnTo>
                  <a:lnTo>
                    <a:pt x="290" y="106"/>
                  </a:lnTo>
                  <a:lnTo>
                    <a:pt x="289" y="111"/>
                  </a:lnTo>
                  <a:lnTo>
                    <a:pt x="286" y="115"/>
                  </a:lnTo>
                  <a:lnTo>
                    <a:pt x="284" y="121"/>
                  </a:lnTo>
                  <a:lnTo>
                    <a:pt x="281" y="125"/>
                  </a:lnTo>
                  <a:lnTo>
                    <a:pt x="278" y="129"/>
                  </a:lnTo>
                  <a:lnTo>
                    <a:pt x="274" y="134"/>
                  </a:lnTo>
                  <a:lnTo>
                    <a:pt x="271" y="138"/>
                  </a:lnTo>
                  <a:lnTo>
                    <a:pt x="267" y="142"/>
                  </a:lnTo>
                  <a:lnTo>
                    <a:pt x="263" y="147"/>
                  </a:lnTo>
                  <a:lnTo>
                    <a:pt x="259" y="150"/>
                  </a:lnTo>
                  <a:lnTo>
                    <a:pt x="253" y="155"/>
                  </a:lnTo>
                  <a:lnTo>
                    <a:pt x="249" y="158"/>
                  </a:lnTo>
                  <a:lnTo>
                    <a:pt x="243" y="162"/>
                  </a:lnTo>
                  <a:lnTo>
                    <a:pt x="238" y="166"/>
                  </a:lnTo>
                  <a:lnTo>
                    <a:pt x="232" y="169"/>
                  </a:lnTo>
                  <a:lnTo>
                    <a:pt x="229" y="170"/>
                  </a:lnTo>
                  <a:lnTo>
                    <a:pt x="226" y="172"/>
                  </a:lnTo>
                  <a:lnTo>
                    <a:pt x="222" y="173"/>
                  </a:lnTo>
                  <a:lnTo>
                    <a:pt x="220" y="175"/>
                  </a:lnTo>
                  <a:lnTo>
                    <a:pt x="217" y="177"/>
                  </a:lnTo>
                  <a:lnTo>
                    <a:pt x="214" y="178"/>
                  </a:lnTo>
                  <a:lnTo>
                    <a:pt x="210" y="179"/>
                  </a:lnTo>
                  <a:lnTo>
                    <a:pt x="207" y="180"/>
                  </a:lnTo>
                  <a:lnTo>
                    <a:pt x="204" y="181"/>
                  </a:lnTo>
                  <a:lnTo>
                    <a:pt x="201" y="183"/>
                  </a:lnTo>
                  <a:lnTo>
                    <a:pt x="197" y="184"/>
                  </a:lnTo>
                  <a:lnTo>
                    <a:pt x="194" y="185"/>
                  </a:lnTo>
                  <a:lnTo>
                    <a:pt x="190" y="185"/>
                  </a:lnTo>
                  <a:lnTo>
                    <a:pt x="186" y="186"/>
                  </a:lnTo>
                  <a:lnTo>
                    <a:pt x="182" y="189"/>
                  </a:lnTo>
                  <a:lnTo>
                    <a:pt x="179" y="190"/>
                  </a:lnTo>
                  <a:lnTo>
                    <a:pt x="175" y="190"/>
                  </a:lnTo>
                  <a:lnTo>
                    <a:pt x="171" y="191"/>
                  </a:lnTo>
                  <a:lnTo>
                    <a:pt x="168" y="192"/>
                  </a:lnTo>
                  <a:lnTo>
                    <a:pt x="164" y="193"/>
                  </a:lnTo>
                  <a:lnTo>
                    <a:pt x="160" y="193"/>
                  </a:lnTo>
                  <a:lnTo>
                    <a:pt x="157" y="194"/>
                  </a:lnTo>
                  <a:lnTo>
                    <a:pt x="152" y="194"/>
                  </a:lnTo>
                  <a:lnTo>
                    <a:pt x="149" y="194"/>
                  </a:lnTo>
                  <a:lnTo>
                    <a:pt x="146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27" y="195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7" y="195"/>
                  </a:lnTo>
                  <a:lnTo>
                    <a:pt x="114" y="195"/>
                  </a:lnTo>
                  <a:lnTo>
                    <a:pt x="111" y="195"/>
                  </a:lnTo>
                  <a:lnTo>
                    <a:pt x="107" y="195"/>
                  </a:lnTo>
                  <a:lnTo>
                    <a:pt x="104" y="195"/>
                  </a:lnTo>
                  <a:lnTo>
                    <a:pt x="101" y="194"/>
                  </a:lnTo>
                  <a:lnTo>
                    <a:pt x="97" y="194"/>
                  </a:lnTo>
                  <a:lnTo>
                    <a:pt x="94" y="194"/>
                  </a:lnTo>
                  <a:lnTo>
                    <a:pt x="91" y="193"/>
                  </a:lnTo>
                  <a:lnTo>
                    <a:pt x="88" y="193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79" y="191"/>
                  </a:lnTo>
                  <a:lnTo>
                    <a:pt x="75" y="190"/>
                  </a:lnTo>
                  <a:lnTo>
                    <a:pt x="72" y="190"/>
                  </a:lnTo>
                  <a:lnTo>
                    <a:pt x="70" y="189"/>
                  </a:lnTo>
                  <a:lnTo>
                    <a:pt x="63" y="186"/>
                  </a:lnTo>
                  <a:lnTo>
                    <a:pt x="59" y="185"/>
                  </a:lnTo>
                  <a:lnTo>
                    <a:pt x="62" y="181"/>
                  </a:lnTo>
                  <a:lnTo>
                    <a:pt x="66" y="178"/>
                  </a:lnTo>
                  <a:lnTo>
                    <a:pt x="69" y="174"/>
                  </a:lnTo>
                  <a:lnTo>
                    <a:pt x="72" y="170"/>
                  </a:lnTo>
                  <a:lnTo>
                    <a:pt x="75" y="167"/>
                  </a:lnTo>
                  <a:lnTo>
                    <a:pt x="79" y="162"/>
                  </a:lnTo>
                  <a:lnTo>
                    <a:pt x="82" y="159"/>
                  </a:lnTo>
                  <a:lnTo>
                    <a:pt x="85" y="156"/>
                  </a:lnTo>
                  <a:lnTo>
                    <a:pt x="89" y="157"/>
                  </a:lnTo>
                  <a:lnTo>
                    <a:pt x="93" y="157"/>
                  </a:lnTo>
                  <a:lnTo>
                    <a:pt x="96" y="158"/>
                  </a:lnTo>
                  <a:lnTo>
                    <a:pt x="101" y="158"/>
                  </a:lnTo>
                  <a:lnTo>
                    <a:pt x="105" y="158"/>
                  </a:lnTo>
                  <a:lnTo>
                    <a:pt x="109" y="159"/>
                  </a:lnTo>
                  <a:lnTo>
                    <a:pt x="114" y="159"/>
                  </a:lnTo>
                  <a:lnTo>
                    <a:pt x="118" y="160"/>
                  </a:lnTo>
                  <a:lnTo>
                    <a:pt x="123" y="159"/>
                  </a:lnTo>
                  <a:lnTo>
                    <a:pt x="127" y="159"/>
                  </a:lnTo>
                  <a:lnTo>
                    <a:pt x="133" y="159"/>
                  </a:lnTo>
                  <a:lnTo>
                    <a:pt x="137" y="159"/>
                  </a:lnTo>
                  <a:lnTo>
                    <a:pt x="142" y="159"/>
                  </a:lnTo>
                  <a:lnTo>
                    <a:pt x="147" y="158"/>
                  </a:lnTo>
                  <a:lnTo>
                    <a:pt x="152" y="158"/>
                  </a:lnTo>
                  <a:lnTo>
                    <a:pt x="158" y="157"/>
                  </a:lnTo>
                  <a:lnTo>
                    <a:pt x="163" y="156"/>
                  </a:lnTo>
                  <a:lnTo>
                    <a:pt x="170" y="153"/>
                  </a:lnTo>
                  <a:lnTo>
                    <a:pt x="175" y="152"/>
                  </a:lnTo>
                  <a:lnTo>
                    <a:pt x="181" y="151"/>
                  </a:lnTo>
                  <a:lnTo>
                    <a:pt x="186" y="149"/>
                  </a:lnTo>
                  <a:lnTo>
                    <a:pt x="192" y="147"/>
                  </a:lnTo>
                  <a:lnTo>
                    <a:pt x="196" y="145"/>
                  </a:lnTo>
                  <a:lnTo>
                    <a:pt x="202" y="144"/>
                  </a:lnTo>
                  <a:lnTo>
                    <a:pt x="206" y="140"/>
                  </a:lnTo>
                  <a:lnTo>
                    <a:pt x="212" y="138"/>
                  </a:lnTo>
                  <a:lnTo>
                    <a:pt x="216" y="136"/>
                  </a:lnTo>
                  <a:lnTo>
                    <a:pt x="220" y="134"/>
                  </a:lnTo>
                  <a:lnTo>
                    <a:pt x="224" y="132"/>
                  </a:lnTo>
                  <a:lnTo>
                    <a:pt x="227" y="128"/>
                  </a:lnTo>
                  <a:lnTo>
                    <a:pt x="230" y="126"/>
                  </a:lnTo>
                  <a:lnTo>
                    <a:pt x="235" y="124"/>
                  </a:lnTo>
                  <a:lnTo>
                    <a:pt x="237" y="121"/>
                  </a:lnTo>
                  <a:lnTo>
                    <a:pt x="240" y="117"/>
                  </a:lnTo>
                  <a:lnTo>
                    <a:pt x="243" y="115"/>
                  </a:lnTo>
                  <a:lnTo>
                    <a:pt x="246" y="112"/>
                  </a:lnTo>
                  <a:lnTo>
                    <a:pt x="250" y="106"/>
                  </a:lnTo>
                  <a:lnTo>
                    <a:pt x="254" y="101"/>
                  </a:lnTo>
                  <a:lnTo>
                    <a:pt x="256" y="95"/>
                  </a:lnTo>
                  <a:lnTo>
                    <a:pt x="258" y="90"/>
                  </a:lnTo>
                  <a:lnTo>
                    <a:pt x="259" y="84"/>
                  </a:lnTo>
                  <a:lnTo>
                    <a:pt x="259" y="79"/>
                  </a:lnTo>
                  <a:lnTo>
                    <a:pt x="256" y="73"/>
                  </a:lnTo>
                  <a:lnTo>
                    <a:pt x="254" y="68"/>
                  </a:lnTo>
                  <a:lnTo>
                    <a:pt x="251" y="63"/>
                  </a:lnTo>
                  <a:lnTo>
                    <a:pt x="247" y="59"/>
                  </a:lnTo>
                  <a:lnTo>
                    <a:pt x="243" y="57"/>
                  </a:lnTo>
                  <a:lnTo>
                    <a:pt x="241" y="55"/>
                  </a:lnTo>
                  <a:lnTo>
                    <a:pt x="238" y="52"/>
                  </a:lnTo>
                  <a:lnTo>
                    <a:pt x="235" y="50"/>
                  </a:lnTo>
                  <a:lnTo>
                    <a:pt x="231" y="48"/>
                  </a:lnTo>
                  <a:lnTo>
                    <a:pt x="228" y="47"/>
                  </a:lnTo>
                  <a:lnTo>
                    <a:pt x="225" y="45"/>
                  </a:lnTo>
                  <a:lnTo>
                    <a:pt x="220" y="44"/>
                  </a:lnTo>
                  <a:lnTo>
                    <a:pt x="216" y="43"/>
                  </a:lnTo>
                  <a:lnTo>
                    <a:pt x="212" y="40"/>
                  </a:lnTo>
                  <a:lnTo>
                    <a:pt x="207" y="39"/>
                  </a:lnTo>
                  <a:lnTo>
                    <a:pt x="203" y="39"/>
                  </a:lnTo>
                  <a:lnTo>
                    <a:pt x="197" y="37"/>
                  </a:lnTo>
                  <a:lnTo>
                    <a:pt x="193" y="37"/>
                  </a:lnTo>
                  <a:lnTo>
                    <a:pt x="187" y="36"/>
                  </a:lnTo>
                  <a:lnTo>
                    <a:pt x="183" y="36"/>
                  </a:lnTo>
                  <a:lnTo>
                    <a:pt x="178" y="36"/>
                  </a:lnTo>
                  <a:lnTo>
                    <a:pt x="172" y="36"/>
                  </a:lnTo>
                  <a:lnTo>
                    <a:pt x="167" y="36"/>
                  </a:lnTo>
                  <a:lnTo>
                    <a:pt x="161" y="36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6"/>
                  </a:lnTo>
                  <a:lnTo>
                    <a:pt x="149" y="37"/>
                  </a:lnTo>
                  <a:lnTo>
                    <a:pt x="142" y="37"/>
                  </a:lnTo>
                  <a:lnTo>
                    <a:pt x="137" y="39"/>
                  </a:lnTo>
                  <a:lnTo>
                    <a:pt x="134" y="39"/>
                  </a:lnTo>
                  <a:lnTo>
                    <a:pt x="130" y="39"/>
                  </a:lnTo>
                  <a:lnTo>
                    <a:pt x="127" y="40"/>
                  </a:lnTo>
                  <a:lnTo>
                    <a:pt x="125" y="41"/>
                  </a:lnTo>
                  <a:lnTo>
                    <a:pt x="118" y="43"/>
                  </a:lnTo>
                  <a:lnTo>
                    <a:pt x="114" y="45"/>
                  </a:lnTo>
                  <a:lnTo>
                    <a:pt x="107" y="46"/>
                  </a:lnTo>
                  <a:lnTo>
                    <a:pt x="103" y="48"/>
                  </a:lnTo>
                  <a:lnTo>
                    <a:pt x="97" y="50"/>
                  </a:lnTo>
                  <a:lnTo>
                    <a:pt x="93" y="52"/>
                  </a:lnTo>
                  <a:lnTo>
                    <a:pt x="88" y="54"/>
                  </a:lnTo>
                  <a:lnTo>
                    <a:pt x="83" y="57"/>
                  </a:lnTo>
                  <a:lnTo>
                    <a:pt x="79" y="59"/>
                  </a:lnTo>
                  <a:lnTo>
                    <a:pt x="75" y="61"/>
                  </a:lnTo>
                  <a:lnTo>
                    <a:pt x="71" y="63"/>
                  </a:lnTo>
                  <a:lnTo>
                    <a:pt x="68" y="67"/>
                  </a:lnTo>
                  <a:lnTo>
                    <a:pt x="65" y="69"/>
                  </a:lnTo>
                  <a:lnTo>
                    <a:pt x="61" y="72"/>
                  </a:lnTo>
                  <a:lnTo>
                    <a:pt x="58" y="74"/>
                  </a:lnTo>
                  <a:lnTo>
                    <a:pt x="55" y="78"/>
                  </a:lnTo>
                  <a:lnTo>
                    <a:pt x="51" y="80"/>
                  </a:lnTo>
                  <a:lnTo>
                    <a:pt x="49" y="83"/>
                  </a:lnTo>
                  <a:lnTo>
                    <a:pt x="45" y="89"/>
                  </a:lnTo>
                  <a:lnTo>
                    <a:pt x="41" y="95"/>
                  </a:lnTo>
                  <a:lnTo>
                    <a:pt x="38" y="101"/>
                  </a:lnTo>
                  <a:lnTo>
                    <a:pt x="37" y="106"/>
                  </a:lnTo>
                  <a:lnTo>
                    <a:pt x="36" y="112"/>
                  </a:lnTo>
                  <a:lnTo>
                    <a:pt x="37" y="118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2198688" y="3594100"/>
              <a:ext cx="38100" cy="301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8"/>
                </a:cxn>
                <a:cxn ang="0">
                  <a:pos x="49" y="32"/>
                </a:cxn>
                <a:cxn ang="0">
                  <a:pos x="22" y="37"/>
                </a:cxn>
                <a:cxn ang="0">
                  <a:pos x="3" y="29"/>
                </a:cxn>
                <a:cxn ang="0">
                  <a:pos x="0" y="1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9" h="37">
                  <a:moveTo>
                    <a:pt x="29" y="0"/>
                  </a:moveTo>
                  <a:lnTo>
                    <a:pt x="48" y="8"/>
                  </a:lnTo>
                  <a:lnTo>
                    <a:pt x="49" y="32"/>
                  </a:lnTo>
                  <a:lnTo>
                    <a:pt x="22" y="37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886200" y="1752600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Eras Demi ITC" pitchFamily="34" charset="0"/>
              </a:rPr>
              <a:t>A free CD of this message will be available following the service</a:t>
            </a:r>
            <a:endParaRPr lang="en-US" sz="2400" b="1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300" y="4514671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Eras Demi ITC" pitchFamily="34" charset="0"/>
              </a:rPr>
              <a:t>This message will also be available for podcast later in the week a calvaryokc.com</a:t>
            </a:r>
            <a:endParaRPr lang="en-US" sz="2400" b="1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57400" y="3636871"/>
            <a:ext cx="5011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25000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25000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Abundance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dunamis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36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33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10:31 ~ </a:t>
            </a:r>
            <a:r>
              <a:rPr lang="en-US" sz="3200" dirty="0">
                <a:solidFill>
                  <a:srgbClr val="FFC000"/>
                </a:solidFill>
              </a:rPr>
              <a:t>Therefore, whether you eat or drink, or whatever you do, do all to the glory of God.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83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03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Repay her double </a:t>
            </a:r>
            <a:r>
              <a:rPr lang="en-US" sz="3200" dirty="0" smtClean="0"/>
              <a:t>~ Literally</a:t>
            </a:r>
            <a:r>
              <a:rPr lang="en-US" sz="3200" dirty="0"/>
              <a:t>, </a:t>
            </a:r>
            <a:r>
              <a:rPr lang="en-US" sz="3200" i="1" dirty="0"/>
              <a:t>the double is doubled</a:t>
            </a:r>
            <a:r>
              <a:rPr lang="en-US" sz="3200" dirty="0"/>
              <a:t> 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07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1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Henry Barclay </a:t>
            </a:r>
            <a:r>
              <a:rPr lang="en-US" sz="3200" dirty="0" err="1">
                <a:solidFill>
                  <a:srgbClr val="FFC000"/>
                </a:solidFill>
              </a:rPr>
              <a:t>Swete</a:t>
            </a:r>
            <a:r>
              <a:rPr lang="en-US" sz="3200" dirty="0">
                <a:solidFill>
                  <a:srgbClr val="FFC000"/>
                </a:solidFill>
              </a:rPr>
              <a:t> ~</a:t>
            </a:r>
            <a:r>
              <a:rPr lang="en-US" sz="3200" dirty="0"/>
              <a:t> "With a touch of grim </a:t>
            </a:r>
            <a:r>
              <a:rPr lang="en-US" sz="3200" dirty="0" err="1"/>
              <a:t>humour</a:t>
            </a:r>
            <a:r>
              <a:rPr lang="en-US" sz="3200" dirty="0"/>
              <a:t> he paints them as standing at a safe distance from the conflagration, and contenting themselves with idle lamentations."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02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45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Longed for </a:t>
            </a:r>
            <a:r>
              <a:rPr lang="en-US" sz="3200" dirty="0"/>
              <a:t>~ </a:t>
            </a:r>
            <a:r>
              <a:rPr 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epithumia</a:t>
            </a:r>
            <a:r>
              <a:rPr lang="en-US" sz="3200" dirty="0"/>
              <a:t> (</a:t>
            </a:r>
            <a:r>
              <a:rPr lang="en-US" sz="3200" i="1" dirty="0"/>
              <a:t>to burn upon</a:t>
            </a:r>
            <a:r>
              <a:rPr lang="en-US" sz="3200" dirty="0"/>
              <a:t>)  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72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 KJV, </a:t>
            </a:r>
            <a:r>
              <a:rPr lang="en-US" sz="3200" dirty="0" smtClean="0">
                <a:solidFill>
                  <a:srgbClr val="FFC000"/>
                </a:solidFill>
              </a:rPr>
              <a:t>lusted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Martin Luther ~ </a:t>
            </a:r>
            <a:r>
              <a:rPr lang="en-US" sz="3200" dirty="0"/>
              <a:t>"I have held many things in my hands, and I have lost them all; but whatever I have placed in God's hands, that I still possess</a:t>
            </a:r>
            <a:r>
              <a:rPr lang="en-US" sz="3200" dirty="0" smtClean="0"/>
              <a:t>.”</a:t>
            </a:r>
            <a:endParaRPr lang="en-US" sz="3200" dirty="0" smtClean="0">
              <a:solidFill>
                <a:schemeClr val="bg1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67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80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413" y="914400"/>
            <a:ext cx="4465704" cy="51525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99060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</a:rPr>
              <a:t>Baptist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3247" y="990600"/>
            <a:ext cx="217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</a:rPr>
              <a:t>Nazarene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1676400"/>
            <a:ext cx="12954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96000" y="1676400"/>
            <a:ext cx="12954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364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Lust of the eyes, lust of the flesh and the Pride of Life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"Well, I see something and I want it</a:t>
            </a:r>
          </a:p>
          <a:p>
            <a:r>
              <a:rPr lang="en-US" sz="3200" dirty="0"/>
              <a:t>Bam! Right now!</a:t>
            </a:r>
          </a:p>
          <a:p>
            <a:r>
              <a:rPr lang="en-US" sz="3200" dirty="0"/>
              <a:t>No questions asked</a:t>
            </a:r>
          </a:p>
          <a:p>
            <a:r>
              <a:rPr lang="en-US" sz="3200" dirty="0"/>
              <a:t>Don't worry how much it costs me now or later</a:t>
            </a:r>
          </a:p>
          <a:p>
            <a:r>
              <a:rPr lang="en-US" sz="3200" dirty="0"/>
              <a:t>I want it and I want it fast"</a:t>
            </a:r>
          </a:p>
        </p:txBody>
      </p:sp>
    </p:spTree>
    <p:extLst>
      <p:ext uri="{BB962C8B-B14F-4D97-AF65-F5344CB8AC3E}">
        <p14:creationId xmlns:p14="http://schemas.microsoft.com/office/powerpoint/2010/main" xmlns="" val="254264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10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Oswald Chambers ~ </a:t>
            </a:r>
            <a:r>
              <a:rPr lang="en-US" sz="3200" dirty="0"/>
              <a:t>"It is because people live in the things they possess instead of in their relationship to God, that God at times seems cruel."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915722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Luke 12:15 ~ </a:t>
            </a:r>
            <a:r>
              <a:rPr lang="en-US" sz="3200" dirty="0">
                <a:solidFill>
                  <a:srgbClr val="FFC000"/>
                </a:solidFill>
              </a:rPr>
              <a:t>And He said to them, </a:t>
            </a:r>
            <a:r>
              <a:rPr lang="en-US" sz="3200" dirty="0" smtClean="0">
                <a:solidFill>
                  <a:srgbClr val="FFC000"/>
                </a:solidFill>
              </a:rPr>
              <a:t>“Take </a:t>
            </a:r>
            <a:r>
              <a:rPr lang="en-US" sz="3200" dirty="0">
                <a:solidFill>
                  <a:srgbClr val="FFC000"/>
                </a:solidFill>
              </a:rPr>
              <a:t>heed and beware of </a:t>
            </a:r>
            <a:r>
              <a:rPr lang="en-US" sz="3200" dirty="0" smtClean="0">
                <a:solidFill>
                  <a:srgbClr val="FFC000"/>
                </a:solidFill>
              </a:rPr>
              <a:t>covetousness</a:t>
            </a:r>
            <a:r>
              <a:rPr lang="en-US" sz="3200" dirty="0">
                <a:solidFill>
                  <a:srgbClr val="FFC000"/>
                </a:solidFill>
              </a:rPr>
              <a:t>, for one’s life does not consist in the abundance of the things he possesses."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5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Avenged </a:t>
            </a:r>
            <a:r>
              <a:rPr lang="en-US" sz="3200" dirty="0"/>
              <a:t>~ literally, </a:t>
            </a:r>
            <a:r>
              <a:rPr lang="en-US" sz="3200" i="1" dirty="0"/>
              <a:t>judged your judgment upon her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6529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</a:t>
            </a:r>
            <a:r>
              <a:rPr lang="en-US" sz="3200" baseline="30000"/>
              <a:t>st</a:t>
            </a:r>
            <a:r>
              <a:rPr lang="en-US" sz="3200"/>
              <a:t> command to rejoice in Revelation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9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76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Sorcery</a:t>
            </a:r>
            <a:r>
              <a:rPr lang="en-US" sz="3200" dirty="0"/>
              <a:t> ~ </a:t>
            </a:r>
            <a:r>
              <a:rPr lang="en-US" sz="32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pharmakeia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7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56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3329">
            <a:off x="1990094" y="852742"/>
            <a:ext cx="5163810" cy="51525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57183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grpSp>
        <p:nvGrpSpPr>
          <p:cNvPr id="258" name="Group 257"/>
          <p:cNvGrpSpPr/>
          <p:nvPr/>
        </p:nvGrpSpPr>
        <p:grpSpPr>
          <a:xfrm>
            <a:off x="-165187" y="3483245"/>
            <a:ext cx="1903587" cy="2009237"/>
            <a:chOff x="-533400" y="3571875"/>
            <a:chExt cx="1573213" cy="1660526"/>
          </a:xfrm>
        </p:grpSpPr>
        <p:sp>
          <p:nvSpPr>
            <p:cNvPr id="167" name="AutoShape 159"/>
            <p:cNvSpPr>
              <a:spLocks noChangeAspect="1" noChangeArrowheads="1" noTextEdit="1"/>
            </p:cNvSpPr>
            <p:nvPr/>
          </p:nvSpPr>
          <p:spPr bwMode="auto">
            <a:xfrm>
              <a:off x="-533400" y="3571875"/>
              <a:ext cx="1573213" cy="166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-438150" y="3754438"/>
              <a:ext cx="1441450" cy="1366838"/>
            </a:xfrm>
            <a:custGeom>
              <a:avLst/>
              <a:gdLst>
                <a:gd name="T0" fmla="*/ 1106 w 1816"/>
                <a:gd name="T1" fmla="*/ 0 h 1724"/>
                <a:gd name="T2" fmla="*/ 0 w 1816"/>
                <a:gd name="T3" fmla="*/ 1278 h 1724"/>
                <a:gd name="T4" fmla="*/ 701 w 1816"/>
                <a:gd name="T5" fmla="*/ 1724 h 1724"/>
                <a:gd name="T6" fmla="*/ 1816 w 1816"/>
                <a:gd name="T7" fmla="*/ 462 h 1724"/>
                <a:gd name="T8" fmla="*/ 1106 w 1816"/>
                <a:gd name="T9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1724">
                  <a:moveTo>
                    <a:pt x="1106" y="0"/>
                  </a:moveTo>
                  <a:lnTo>
                    <a:pt x="0" y="1278"/>
                  </a:lnTo>
                  <a:lnTo>
                    <a:pt x="701" y="1724"/>
                  </a:lnTo>
                  <a:lnTo>
                    <a:pt x="1816" y="462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-247650" y="3951288"/>
              <a:ext cx="1060450" cy="1062038"/>
            </a:xfrm>
            <a:custGeom>
              <a:avLst/>
              <a:gdLst>
                <a:gd name="T0" fmla="*/ 0 w 1338"/>
                <a:gd name="T1" fmla="*/ 853 h 1339"/>
                <a:gd name="T2" fmla="*/ 55 w 1338"/>
                <a:gd name="T3" fmla="*/ 1141 h 1339"/>
                <a:gd name="T4" fmla="*/ 149 w 1338"/>
                <a:gd name="T5" fmla="*/ 1057 h 1339"/>
                <a:gd name="T6" fmla="*/ 277 w 1338"/>
                <a:gd name="T7" fmla="*/ 1280 h 1339"/>
                <a:gd name="T8" fmla="*/ 283 w 1338"/>
                <a:gd name="T9" fmla="*/ 1295 h 1339"/>
                <a:gd name="T10" fmla="*/ 298 w 1338"/>
                <a:gd name="T11" fmla="*/ 1323 h 1339"/>
                <a:gd name="T12" fmla="*/ 317 w 1338"/>
                <a:gd name="T13" fmla="*/ 1339 h 1339"/>
                <a:gd name="T14" fmla="*/ 333 w 1338"/>
                <a:gd name="T15" fmla="*/ 1317 h 1339"/>
                <a:gd name="T16" fmla="*/ 347 w 1338"/>
                <a:gd name="T17" fmla="*/ 1271 h 1339"/>
                <a:gd name="T18" fmla="*/ 358 w 1338"/>
                <a:gd name="T19" fmla="*/ 1232 h 1339"/>
                <a:gd name="T20" fmla="*/ 366 w 1338"/>
                <a:gd name="T21" fmla="*/ 1205 h 1339"/>
                <a:gd name="T22" fmla="*/ 370 w 1338"/>
                <a:gd name="T23" fmla="*/ 1196 h 1339"/>
                <a:gd name="T24" fmla="*/ 471 w 1338"/>
                <a:gd name="T25" fmla="*/ 1302 h 1339"/>
                <a:gd name="T26" fmla="*/ 477 w 1338"/>
                <a:gd name="T27" fmla="*/ 1269 h 1339"/>
                <a:gd name="T28" fmla="*/ 490 w 1338"/>
                <a:gd name="T29" fmla="*/ 1223 h 1339"/>
                <a:gd name="T30" fmla="*/ 517 w 1338"/>
                <a:gd name="T31" fmla="*/ 1186 h 1339"/>
                <a:gd name="T32" fmla="*/ 556 w 1338"/>
                <a:gd name="T33" fmla="*/ 1176 h 1339"/>
                <a:gd name="T34" fmla="*/ 589 w 1338"/>
                <a:gd name="T35" fmla="*/ 1186 h 1339"/>
                <a:gd name="T36" fmla="*/ 614 w 1338"/>
                <a:gd name="T37" fmla="*/ 1201 h 1339"/>
                <a:gd name="T38" fmla="*/ 627 w 1338"/>
                <a:gd name="T39" fmla="*/ 1212 h 1339"/>
                <a:gd name="T40" fmla="*/ 931 w 1338"/>
                <a:gd name="T41" fmla="*/ 881 h 1339"/>
                <a:gd name="T42" fmla="*/ 1255 w 1338"/>
                <a:gd name="T43" fmla="*/ 445 h 1339"/>
                <a:gd name="T44" fmla="*/ 1282 w 1338"/>
                <a:gd name="T45" fmla="*/ 240 h 1339"/>
                <a:gd name="T46" fmla="*/ 1282 w 1338"/>
                <a:gd name="T47" fmla="*/ 139 h 1339"/>
                <a:gd name="T48" fmla="*/ 996 w 1338"/>
                <a:gd name="T49" fmla="*/ 73 h 1339"/>
                <a:gd name="T50" fmla="*/ 1030 w 1338"/>
                <a:gd name="T51" fmla="*/ 2 h 1339"/>
                <a:gd name="T52" fmla="*/ 1014 w 1338"/>
                <a:gd name="T53" fmla="*/ 18 h 1339"/>
                <a:gd name="T54" fmla="*/ 983 w 1338"/>
                <a:gd name="T55" fmla="*/ 42 h 1339"/>
                <a:gd name="T56" fmla="*/ 939 w 1338"/>
                <a:gd name="T57" fmla="*/ 65 h 1339"/>
                <a:gd name="T58" fmla="*/ 898 w 1338"/>
                <a:gd name="T59" fmla="*/ 77 h 1339"/>
                <a:gd name="T60" fmla="*/ 866 w 1338"/>
                <a:gd name="T61" fmla="*/ 79 h 1339"/>
                <a:gd name="T62" fmla="*/ 832 w 1338"/>
                <a:gd name="T63" fmla="*/ 79 h 1339"/>
                <a:gd name="T64" fmla="*/ 798 w 1338"/>
                <a:gd name="T65" fmla="*/ 77 h 1339"/>
                <a:gd name="T66" fmla="*/ 767 w 1338"/>
                <a:gd name="T67" fmla="*/ 72 h 1339"/>
                <a:gd name="T68" fmla="*/ 738 w 1338"/>
                <a:gd name="T69" fmla="*/ 67 h 1339"/>
                <a:gd name="T70" fmla="*/ 716 w 1338"/>
                <a:gd name="T71" fmla="*/ 62 h 1339"/>
                <a:gd name="T72" fmla="*/ 703 w 1338"/>
                <a:gd name="T73" fmla="*/ 5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8" h="1339">
                  <a:moveTo>
                    <a:pt x="700" y="55"/>
                  </a:moveTo>
                  <a:lnTo>
                    <a:pt x="0" y="853"/>
                  </a:lnTo>
                  <a:lnTo>
                    <a:pt x="65" y="1011"/>
                  </a:lnTo>
                  <a:lnTo>
                    <a:pt x="55" y="1141"/>
                  </a:lnTo>
                  <a:lnTo>
                    <a:pt x="92" y="1057"/>
                  </a:lnTo>
                  <a:lnTo>
                    <a:pt x="149" y="1057"/>
                  </a:lnTo>
                  <a:lnTo>
                    <a:pt x="342" y="1214"/>
                  </a:lnTo>
                  <a:lnTo>
                    <a:pt x="277" y="1280"/>
                  </a:lnTo>
                  <a:lnTo>
                    <a:pt x="279" y="1285"/>
                  </a:lnTo>
                  <a:lnTo>
                    <a:pt x="283" y="1295"/>
                  </a:lnTo>
                  <a:lnTo>
                    <a:pt x="290" y="1309"/>
                  </a:lnTo>
                  <a:lnTo>
                    <a:pt x="298" y="1323"/>
                  </a:lnTo>
                  <a:lnTo>
                    <a:pt x="307" y="1333"/>
                  </a:lnTo>
                  <a:lnTo>
                    <a:pt x="317" y="1339"/>
                  </a:lnTo>
                  <a:lnTo>
                    <a:pt x="326" y="1334"/>
                  </a:lnTo>
                  <a:lnTo>
                    <a:pt x="333" y="1317"/>
                  </a:lnTo>
                  <a:lnTo>
                    <a:pt x="340" y="1293"/>
                  </a:lnTo>
                  <a:lnTo>
                    <a:pt x="347" y="1271"/>
                  </a:lnTo>
                  <a:lnTo>
                    <a:pt x="352" y="1250"/>
                  </a:lnTo>
                  <a:lnTo>
                    <a:pt x="358" y="1232"/>
                  </a:lnTo>
                  <a:lnTo>
                    <a:pt x="363" y="1217"/>
                  </a:lnTo>
                  <a:lnTo>
                    <a:pt x="366" y="1205"/>
                  </a:lnTo>
                  <a:lnTo>
                    <a:pt x="368" y="1198"/>
                  </a:lnTo>
                  <a:lnTo>
                    <a:pt x="370" y="1196"/>
                  </a:lnTo>
                  <a:lnTo>
                    <a:pt x="471" y="1308"/>
                  </a:lnTo>
                  <a:lnTo>
                    <a:pt x="471" y="1302"/>
                  </a:lnTo>
                  <a:lnTo>
                    <a:pt x="473" y="1288"/>
                  </a:lnTo>
                  <a:lnTo>
                    <a:pt x="477" y="1269"/>
                  </a:lnTo>
                  <a:lnTo>
                    <a:pt x="482" y="1246"/>
                  </a:lnTo>
                  <a:lnTo>
                    <a:pt x="490" y="1223"/>
                  </a:lnTo>
                  <a:lnTo>
                    <a:pt x="502" y="1202"/>
                  </a:lnTo>
                  <a:lnTo>
                    <a:pt x="517" y="1186"/>
                  </a:lnTo>
                  <a:lnTo>
                    <a:pt x="536" y="1178"/>
                  </a:lnTo>
                  <a:lnTo>
                    <a:pt x="556" y="1176"/>
                  </a:lnTo>
                  <a:lnTo>
                    <a:pt x="574" y="1180"/>
                  </a:lnTo>
                  <a:lnTo>
                    <a:pt x="589" y="1186"/>
                  </a:lnTo>
                  <a:lnTo>
                    <a:pt x="603" y="1193"/>
                  </a:lnTo>
                  <a:lnTo>
                    <a:pt x="614" y="1201"/>
                  </a:lnTo>
                  <a:lnTo>
                    <a:pt x="622" y="1208"/>
                  </a:lnTo>
                  <a:lnTo>
                    <a:pt x="627" y="1212"/>
                  </a:lnTo>
                  <a:lnTo>
                    <a:pt x="629" y="1214"/>
                  </a:lnTo>
                  <a:lnTo>
                    <a:pt x="931" y="881"/>
                  </a:lnTo>
                  <a:lnTo>
                    <a:pt x="1282" y="537"/>
                  </a:lnTo>
                  <a:lnTo>
                    <a:pt x="1255" y="445"/>
                  </a:lnTo>
                  <a:lnTo>
                    <a:pt x="1282" y="334"/>
                  </a:lnTo>
                  <a:lnTo>
                    <a:pt x="1282" y="240"/>
                  </a:lnTo>
                  <a:lnTo>
                    <a:pt x="1338" y="176"/>
                  </a:lnTo>
                  <a:lnTo>
                    <a:pt x="1282" y="139"/>
                  </a:lnTo>
                  <a:lnTo>
                    <a:pt x="1217" y="194"/>
                  </a:lnTo>
                  <a:lnTo>
                    <a:pt x="996" y="73"/>
                  </a:lnTo>
                  <a:lnTo>
                    <a:pt x="1033" y="0"/>
                  </a:lnTo>
                  <a:lnTo>
                    <a:pt x="1030" y="2"/>
                  </a:lnTo>
                  <a:lnTo>
                    <a:pt x="1024" y="9"/>
                  </a:lnTo>
                  <a:lnTo>
                    <a:pt x="1014" y="18"/>
                  </a:lnTo>
                  <a:lnTo>
                    <a:pt x="1000" y="30"/>
                  </a:lnTo>
                  <a:lnTo>
                    <a:pt x="983" y="42"/>
                  </a:lnTo>
                  <a:lnTo>
                    <a:pt x="962" y="54"/>
                  </a:lnTo>
                  <a:lnTo>
                    <a:pt x="939" y="65"/>
                  </a:lnTo>
                  <a:lnTo>
                    <a:pt x="913" y="73"/>
                  </a:lnTo>
                  <a:lnTo>
                    <a:pt x="898" y="77"/>
                  </a:lnTo>
                  <a:lnTo>
                    <a:pt x="883" y="78"/>
                  </a:lnTo>
                  <a:lnTo>
                    <a:pt x="866" y="79"/>
                  </a:lnTo>
                  <a:lnTo>
                    <a:pt x="850" y="79"/>
                  </a:lnTo>
                  <a:lnTo>
                    <a:pt x="832" y="79"/>
                  </a:lnTo>
                  <a:lnTo>
                    <a:pt x="815" y="78"/>
                  </a:lnTo>
                  <a:lnTo>
                    <a:pt x="798" y="77"/>
                  </a:lnTo>
                  <a:lnTo>
                    <a:pt x="782" y="75"/>
                  </a:lnTo>
                  <a:lnTo>
                    <a:pt x="767" y="72"/>
                  </a:lnTo>
                  <a:lnTo>
                    <a:pt x="752" y="70"/>
                  </a:lnTo>
                  <a:lnTo>
                    <a:pt x="738" y="67"/>
                  </a:lnTo>
                  <a:lnTo>
                    <a:pt x="726" y="64"/>
                  </a:lnTo>
                  <a:lnTo>
                    <a:pt x="716" y="62"/>
                  </a:lnTo>
                  <a:lnTo>
                    <a:pt x="709" y="60"/>
                  </a:lnTo>
                  <a:lnTo>
                    <a:pt x="703" y="57"/>
                  </a:lnTo>
                  <a:lnTo>
                    <a:pt x="700" y="5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-446087" y="4119563"/>
              <a:ext cx="1449388" cy="1112838"/>
            </a:xfrm>
            <a:custGeom>
              <a:avLst/>
              <a:gdLst>
                <a:gd name="T0" fmla="*/ 0 w 1826"/>
                <a:gd name="T1" fmla="*/ 825 h 1401"/>
                <a:gd name="T2" fmla="*/ 19 w 1826"/>
                <a:gd name="T3" fmla="*/ 1011 h 1401"/>
                <a:gd name="T4" fmla="*/ 711 w 1826"/>
                <a:gd name="T5" fmla="*/ 1401 h 1401"/>
                <a:gd name="T6" fmla="*/ 716 w 1826"/>
                <a:gd name="T7" fmla="*/ 1395 h 1401"/>
                <a:gd name="T8" fmla="*/ 731 w 1826"/>
                <a:gd name="T9" fmla="*/ 1378 h 1401"/>
                <a:gd name="T10" fmla="*/ 756 w 1826"/>
                <a:gd name="T11" fmla="*/ 1350 h 1401"/>
                <a:gd name="T12" fmla="*/ 788 w 1826"/>
                <a:gd name="T13" fmla="*/ 1316 h 1401"/>
                <a:gd name="T14" fmla="*/ 825 w 1826"/>
                <a:gd name="T15" fmla="*/ 1274 h 1401"/>
                <a:gd name="T16" fmla="*/ 866 w 1826"/>
                <a:gd name="T17" fmla="*/ 1227 h 1401"/>
                <a:gd name="T18" fmla="*/ 911 w 1826"/>
                <a:gd name="T19" fmla="*/ 1175 h 1401"/>
                <a:gd name="T20" fmla="*/ 957 w 1826"/>
                <a:gd name="T21" fmla="*/ 1122 h 1401"/>
                <a:gd name="T22" fmla="*/ 1003 w 1826"/>
                <a:gd name="T23" fmla="*/ 1068 h 1401"/>
                <a:gd name="T24" fmla="*/ 1049 w 1826"/>
                <a:gd name="T25" fmla="*/ 1014 h 1401"/>
                <a:gd name="T26" fmla="*/ 1092 w 1826"/>
                <a:gd name="T27" fmla="*/ 963 h 1401"/>
                <a:gd name="T28" fmla="*/ 1131 w 1826"/>
                <a:gd name="T29" fmla="*/ 915 h 1401"/>
                <a:gd name="T30" fmla="*/ 1163 w 1826"/>
                <a:gd name="T31" fmla="*/ 873 h 1401"/>
                <a:gd name="T32" fmla="*/ 1191 w 1826"/>
                <a:gd name="T33" fmla="*/ 836 h 1401"/>
                <a:gd name="T34" fmla="*/ 1208 w 1826"/>
                <a:gd name="T35" fmla="*/ 808 h 1401"/>
                <a:gd name="T36" fmla="*/ 1217 w 1826"/>
                <a:gd name="T37" fmla="*/ 788 h 1401"/>
                <a:gd name="T38" fmla="*/ 1227 w 1826"/>
                <a:gd name="T39" fmla="*/ 770 h 1401"/>
                <a:gd name="T40" fmla="*/ 1248 w 1826"/>
                <a:gd name="T41" fmla="*/ 742 h 1401"/>
                <a:gd name="T42" fmla="*/ 1280 w 1826"/>
                <a:gd name="T43" fmla="*/ 708 h 1401"/>
                <a:gd name="T44" fmla="*/ 1320 w 1826"/>
                <a:gd name="T45" fmla="*/ 669 h 1401"/>
                <a:gd name="T46" fmla="*/ 1367 w 1826"/>
                <a:gd name="T47" fmla="*/ 624 h 1401"/>
                <a:gd name="T48" fmla="*/ 1417 w 1826"/>
                <a:gd name="T49" fmla="*/ 577 h 1401"/>
                <a:gd name="T50" fmla="*/ 1473 w 1826"/>
                <a:gd name="T51" fmla="*/ 527 h 1401"/>
                <a:gd name="T52" fmla="*/ 1529 w 1826"/>
                <a:gd name="T53" fmla="*/ 478 h 1401"/>
                <a:gd name="T54" fmla="*/ 1584 w 1826"/>
                <a:gd name="T55" fmla="*/ 428 h 1401"/>
                <a:gd name="T56" fmla="*/ 1638 w 1826"/>
                <a:gd name="T57" fmla="*/ 382 h 1401"/>
                <a:gd name="T58" fmla="*/ 1689 w 1826"/>
                <a:gd name="T59" fmla="*/ 338 h 1401"/>
                <a:gd name="T60" fmla="*/ 1734 w 1826"/>
                <a:gd name="T61" fmla="*/ 300 h 1401"/>
                <a:gd name="T62" fmla="*/ 1772 w 1826"/>
                <a:gd name="T63" fmla="*/ 268 h 1401"/>
                <a:gd name="T64" fmla="*/ 1801 w 1826"/>
                <a:gd name="T65" fmla="*/ 243 h 1401"/>
                <a:gd name="T66" fmla="*/ 1819 w 1826"/>
                <a:gd name="T67" fmla="*/ 228 h 1401"/>
                <a:gd name="T68" fmla="*/ 1826 w 1826"/>
                <a:gd name="T69" fmla="*/ 222 h 1401"/>
                <a:gd name="T70" fmla="*/ 1826 w 1826"/>
                <a:gd name="T71" fmla="*/ 0 h 1401"/>
                <a:gd name="T72" fmla="*/ 1355 w 1826"/>
                <a:gd name="T73" fmla="*/ 501 h 1401"/>
                <a:gd name="T74" fmla="*/ 887 w 1826"/>
                <a:gd name="T75" fmla="*/ 1020 h 1401"/>
                <a:gd name="T76" fmla="*/ 692 w 1826"/>
                <a:gd name="T77" fmla="*/ 1234 h 1401"/>
                <a:gd name="T78" fmla="*/ 685 w 1826"/>
                <a:gd name="T79" fmla="*/ 1229 h 1401"/>
                <a:gd name="T80" fmla="*/ 665 w 1826"/>
                <a:gd name="T81" fmla="*/ 1217 h 1401"/>
                <a:gd name="T82" fmla="*/ 632 w 1826"/>
                <a:gd name="T83" fmla="*/ 1197 h 1401"/>
                <a:gd name="T84" fmla="*/ 591 w 1826"/>
                <a:gd name="T85" fmla="*/ 1172 h 1401"/>
                <a:gd name="T86" fmla="*/ 541 w 1826"/>
                <a:gd name="T87" fmla="*/ 1141 h 1401"/>
                <a:gd name="T88" fmla="*/ 485 w 1826"/>
                <a:gd name="T89" fmla="*/ 1107 h 1401"/>
                <a:gd name="T90" fmla="*/ 425 w 1826"/>
                <a:gd name="T91" fmla="*/ 1071 h 1401"/>
                <a:gd name="T92" fmla="*/ 364 w 1826"/>
                <a:gd name="T93" fmla="*/ 1033 h 1401"/>
                <a:gd name="T94" fmla="*/ 301 w 1826"/>
                <a:gd name="T95" fmla="*/ 996 h 1401"/>
                <a:gd name="T96" fmla="*/ 240 w 1826"/>
                <a:gd name="T97" fmla="*/ 959 h 1401"/>
                <a:gd name="T98" fmla="*/ 181 w 1826"/>
                <a:gd name="T99" fmla="*/ 924 h 1401"/>
                <a:gd name="T100" fmla="*/ 128 w 1826"/>
                <a:gd name="T101" fmla="*/ 893 h 1401"/>
                <a:gd name="T102" fmla="*/ 81 w 1826"/>
                <a:gd name="T103" fmla="*/ 867 h 1401"/>
                <a:gd name="T104" fmla="*/ 43 w 1826"/>
                <a:gd name="T105" fmla="*/ 846 h 1401"/>
                <a:gd name="T106" fmla="*/ 15 w 1826"/>
                <a:gd name="T107" fmla="*/ 831 h 1401"/>
                <a:gd name="T108" fmla="*/ 0 w 1826"/>
                <a:gd name="T109" fmla="*/ 825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6" h="1401">
                  <a:moveTo>
                    <a:pt x="0" y="825"/>
                  </a:moveTo>
                  <a:lnTo>
                    <a:pt x="19" y="1011"/>
                  </a:lnTo>
                  <a:lnTo>
                    <a:pt x="711" y="1401"/>
                  </a:lnTo>
                  <a:lnTo>
                    <a:pt x="716" y="1395"/>
                  </a:lnTo>
                  <a:lnTo>
                    <a:pt x="731" y="1378"/>
                  </a:lnTo>
                  <a:lnTo>
                    <a:pt x="756" y="1350"/>
                  </a:lnTo>
                  <a:lnTo>
                    <a:pt x="788" y="1316"/>
                  </a:lnTo>
                  <a:lnTo>
                    <a:pt x="825" y="1274"/>
                  </a:lnTo>
                  <a:lnTo>
                    <a:pt x="866" y="1227"/>
                  </a:lnTo>
                  <a:lnTo>
                    <a:pt x="911" y="1175"/>
                  </a:lnTo>
                  <a:lnTo>
                    <a:pt x="957" y="1122"/>
                  </a:lnTo>
                  <a:lnTo>
                    <a:pt x="1003" y="1068"/>
                  </a:lnTo>
                  <a:lnTo>
                    <a:pt x="1049" y="1014"/>
                  </a:lnTo>
                  <a:lnTo>
                    <a:pt x="1092" y="963"/>
                  </a:lnTo>
                  <a:lnTo>
                    <a:pt x="1131" y="915"/>
                  </a:lnTo>
                  <a:lnTo>
                    <a:pt x="1163" y="873"/>
                  </a:lnTo>
                  <a:lnTo>
                    <a:pt x="1191" y="836"/>
                  </a:lnTo>
                  <a:lnTo>
                    <a:pt x="1208" y="808"/>
                  </a:lnTo>
                  <a:lnTo>
                    <a:pt x="1217" y="788"/>
                  </a:lnTo>
                  <a:lnTo>
                    <a:pt x="1227" y="770"/>
                  </a:lnTo>
                  <a:lnTo>
                    <a:pt x="1248" y="742"/>
                  </a:lnTo>
                  <a:lnTo>
                    <a:pt x="1280" y="708"/>
                  </a:lnTo>
                  <a:lnTo>
                    <a:pt x="1320" y="669"/>
                  </a:lnTo>
                  <a:lnTo>
                    <a:pt x="1367" y="624"/>
                  </a:lnTo>
                  <a:lnTo>
                    <a:pt x="1417" y="577"/>
                  </a:lnTo>
                  <a:lnTo>
                    <a:pt x="1473" y="527"/>
                  </a:lnTo>
                  <a:lnTo>
                    <a:pt x="1529" y="478"/>
                  </a:lnTo>
                  <a:lnTo>
                    <a:pt x="1584" y="428"/>
                  </a:lnTo>
                  <a:lnTo>
                    <a:pt x="1638" y="382"/>
                  </a:lnTo>
                  <a:lnTo>
                    <a:pt x="1689" y="338"/>
                  </a:lnTo>
                  <a:lnTo>
                    <a:pt x="1734" y="300"/>
                  </a:lnTo>
                  <a:lnTo>
                    <a:pt x="1772" y="268"/>
                  </a:lnTo>
                  <a:lnTo>
                    <a:pt x="1801" y="243"/>
                  </a:lnTo>
                  <a:lnTo>
                    <a:pt x="1819" y="228"/>
                  </a:lnTo>
                  <a:lnTo>
                    <a:pt x="1826" y="222"/>
                  </a:lnTo>
                  <a:lnTo>
                    <a:pt x="1826" y="0"/>
                  </a:lnTo>
                  <a:lnTo>
                    <a:pt x="1355" y="501"/>
                  </a:lnTo>
                  <a:lnTo>
                    <a:pt x="887" y="1020"/>
                  </a:lnTo>
                  <a:lnTo>
                    <a:pt x="692" y="1234"/>
                  </a:lnTo>
                  <a:lnTo>
                    <a:pt x="685" y="1229"/>
                  </a:lnTo>
                  <a:lnTo>
                    <a:pt x="665" y="1217"/>
                  </a:lnTo>
                  <a:lnTo>
                    <a:pt x="632" y="1197"/>
                  </a:lnTo>
                  <a:lnTo>
                    <a:pt x="591" y="1172"/>
                  </a:lnTo>
                  <a:lnTo>
                    <a:pt x="541" y="1141"/>
                  </a:lnTo>
                  <a:lnTo>
                    <a:pt x="485" y="1107"/>
                  </a:lnTo>
                  <a:lnTo>
                    <a:pt x="425" y="1071"/>
                  </a:lnTo>
                  <a:lnTo>
                    <a:pt x="364" y="1033"/>
                  </a:lnTo>
                  <a:lnTo>
                    <a:pt x="301" y="996"/>
                  </a:lnTo>
                  <a:lnTo>
                    <a:pt x="240" y="959"/>
                  </a:lnTo>
                  <a:lnTo>
                    <a:pt x="181" y="924"/>
                  </a:lnTo>
                  <a:lnTo>
                    <a:pt x="128" y="893"/>
                  </a:lnTo>
                  <a:lnTo>
                    <a:pt x="81" y="867"/>
                  </a:lnTo>
                  <a:lnTo>
                    <a:pt x="43" y="846"/>
                  </a:lnTo>
                  <a:lnTo>
                    <a:pt x="15" y="831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131763" y="3770313"/>
              <a:ext cx="904875" cy="1433513"/>
            </a:xfrm>
            <a:custGeom>
              <a:avLst/>
              <a:gdLst>
                <a:gd name="T0" fmla="*/ 1138 w 1141"/>
                <a:gd name="T1" fmla="*/ 446 h 1805"/>
                <a:gd name="T2" fmla="*/ 781 w 1141"/>
                <a:gd name="T3" fmla="*/ 228 h 1805"/>
                <a:gd name="T4" fmla="*/ 655 w 1141"/>
                <a:gd name="T5" fmla="*/ 145 h 1805"/>
                <a:gd name="T6" fmla="*/ 520 w 1141"/>
                <a:gd name="T7" fmla="*/ 68 h 1805"/>
                <a:gd name="T8" fmla="*/ 409 w 1141"/>
                <a:gd name="T9" fmla="*/ 3 h 1805"/>
                <a:gd name="T10" fmla="*/ 422 w 1141"/>
                <a:gd name="T11" fmla="*/ 16 h 1805"/>
                <a:gd name="T12" fmla="*/ 488 w 1141"/>
                <a:gd name="T13" fmla="*/ 61 h 1805"/>
                <a:gd name="T14" fmla="*/ 552 w 1141"/>
                <a:gd name="T15" fmla="*/ 106 h 1805"/>
                <a:gd name="T16" fmla="*/ 636 w 1141"/>
                <a:gd name="T17" fmla="*/ 157 h 1805"/>
                <a:gd name="T18" fmla="*/ 785 w 1141"/>
                <a:gd name="T19" fmla="*/ 252 h 1805"/>
                <a:gd name="T20" fmla="*/ 932 w 1141"/>
                <a:gd name="T21" fmla="*/ 345 h 1805"/>
                <a:gd name="T22" fmla="*/ 1089 w 1141"/>
                <a:gd name="T23" fmla="*/ 426 h 1805"/>
                <a:gd name="T24" fmla="*/ 1076 w 1141"/>
                <a:gd name="T25" fmla="*/ 480 h 1805"/>
                <a:gd name="T26" fmla="*/ 983 w 1141"/>
                <a:gd name="T27" fmla="*/ 568 h 1805"/>
                <a:gd name="T28" fmla="*/ 865 w 1141"/>
                <a:gd name="T29" fmla="*/ 684 h 1805"/>
                <a:gd name="T30" fmla="*/ 734 w 1141"/>
                <a:gd name="T31" fmla="*/ 821 h 1805"/>
                <a:gd name="T32" fmla="*/ 605 w 1141"/>
                <a:gd name="T33" fmla="*/ 960 h 1805"/>
                <a:gd name="T34" fmla="*/ 480 w 1141"/>
                <a:gd name="T35" fmla="*/ 1101 h 1805"/>
                <a:gd name="T36" fmla="*/ 358 w 1141"/>
                <a:gd name="T37" fmla="*/ 1243 h 1805"/>
                <a:gd name="T38" fmla="*/ 239 w 1141"/>
                <a:gd name="T39" fmla="*/ 1387 h 1805"/>
                <a:gd name="T40" fmla="*/ 132 w 1141"/>
                <a:gd name="T41" fmla="*/ 1522 h 1805"/>
                <a:gd name="T42" fmla="*/ 61 w 1141"/>
                <a:gd name="T43" fmla="*/ 1607 h 1805"/>
                <a:gd name="T44" fmla="*/ 107 w 1141"/>
                <a:gd name="T45" fmla="*/ 1559 h 1805"/>
                <a:gd name="T46" fmla="*/ 230 w 1141"/>
                <a:gd name="T47" fmla="*/ 1421 h 1805"/>
                <a:gd name="T48" fmla="*/ 352 w 1141"/>
                <a:gd name="T49" fmla="*/ 1280 h 1805"/>
                <a:gd name="T50" fmla="*/ 474 w 1141"/>
                <a:gd name="T51" fmla="*/ 1140 h 1805"/>
                <a:gd name="T52" fmla="*/ 598 w 1141"/>
                <a:gd name="T53" fmla="*/ 999 h 1805"/>
                <a:gd name="T54" fmla="*/ 725 w 1141"/>
                <a:gd name="T55" fmla="*/ 861 h 1805"/>
                <a:gd name="T56" fmla="*/ 844 w 1141"/>
                <a:gd name="T57" fmla="*/ 740 h 1805"/>
                <a:gd name="T58" fmla="*/ 907 w 1141"/>
                <a:gd name="T59" fmla="*/ 676 h 1805"/>
                <a:gd name="T60" fmla="*/ 971 w 1141"/>
                <a:gd name="T61" fmla="*/ 614 h 1805"/>
                <a:gd name="T62" fmla="*/ 1035 w 1141"/>
                <a:gd name="T63" fmla="*/ 554 h 1805"/>
                <a:gd name="T64" fmla="*/ 1103 w 1141"/>
                <a:gd name="T65" fmla="*/ 524 h 1805"/>
                <a:gd name="T66" fmla="*/ 1023 w 1141"/>
                <a:gd name="T67" fmla="*/ 587 h 1805"/>
                <a:gd name="T68" fmla="*/ 890 w 1141"/>
                <a:gd name="T69" fmla="*/ 756 h 1805"/>
                <a:gd name="T70" fmla="*/ 1016 w 1141"/>
                <a:gd name="T71" fmla="*/ 656 h 1805"/>
                <a:gd name="T72" fmla="*/ 983 w 1141"/>
                <a:gd name="T73" fmla="*/ 710 h 1805"/>
                <a:gd name="T74" fmla="*/ 875 w 1141"/>
                <a:gd name="T75" fmla="*/ 815 h 1805"/>
                <a:gd name="T76" fmla="*/ 741 w 1141"/>
                <a:gd name="T77" fmla="*/ 949 h 1805"/>
                <a:gd name="T78" fmla="*/ 612 w 1141"/>
                <a:gd name="T79" fmla="*/ 1086 h 1805"/>
                <a:gd name="T80" fmla="*/ 488 w 1141"/>
                <a:gd name="T81" fmla="*/ 1226 h 1805"/>
                <a:gd name="T82" fmla="*/ 369 w 1141"/>
                <a:gd name="T83" fmla="*/ 1370 h 1805"/>
                <a:gd name="T84" fmla="*/ 257 w 1141"/>
                <a:gd name="T85" fmla="*/ 1516 h 1805"/>
                <a:gd name="T86" fmla="*/ 168 w 1141"/>
                <a:gd name="T87" fmla="*/ 1631 h 1805"/>
                <a:gd name="T88" fmla="*/ 112 w 1141"/>
                <a:gd name="T89" fmla="*/ 1694 h 1805"/>
                <a:gd name="T90" fmla="*/ 54 w 1141"/>
                <a:gd name="T91" fmla="*/ 1752 h 1805"/>
                <a:gd name="T92" fmla="*/ 5 w 1141"/>
                <a:gd name="T93" fmla="*/ 1802 h 1805"/>
                <a:gd name="T94" fmla="*/ 36 w 1141"/>
                <a:gd name="T95" fmla="*/ 1789 h 1805"/>
                <a:gd name="T96" fmla="*/ 113 w 1141"/>
                <a:gd name="T97" fmla="*/ 1710 h 1805"/>
                <a:gd name="T98" fmla="*/ 224 w 1141"/>
                <a:gd name="T99" fmla="*/ 1580 h 1805"/>
                <a:gd name="T100" fmla="*/ 342 w 1141"/>
                <a:gd name="T101" fmla="*/ 1432 h 1805"/>
                <a:gd name="T102" fmla="*/ 459 w 1141"/>
                <a:gd name="T103" fmla="*/ 1287 h 1805"/>
                <a:gd name="T104" fmla="*/ 580 w 1141"/>
                <a:gd name="T105" fmla="*/ 1143 h 1805"/>
                <a:gd name="T106" fmla="*/ 708 w 1141"/>
                <a:gd name="T107" fmla="*/ 1004 h 1805"/>
                <a:gd name="T108" fmla="*/ 844 w 1141"/>
                <a:gd name="T109" fmla="*/ 872 h 1805"/>
                <a:gd name="T110" fmla="*/ 967 w 1141"/>
                <a:gd name="T111" fmla="*/ 759 h 1805"/>
                <a:gd name="T112" fmla="*/ 1058 w 1141"/>
                <a:gd name="T113" fmla="*/ 672 h 1805"/>
                <a:gd name="T114" fmla="*/ 1042 w 1141"/>
                <a:gd name="T115" fmla="*/ 670 h 1805"/>
                <a:gd name="T116" fmla="*/ 1004 w 1141"/>
                <a:gd name="T117" fmla="*/ 697 h 1805"/>
                <a:gd name="T118" fmla="*/ 1080 w 1141"/>
                <a:gd name="T119" fmla="*/ 638 h 1805"/>
                <a:gd name="T120" fmla="*/ 1090 w 1141"/>
                <a:gd name="T121" fmla="*/ 647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1" h="1805">
                  <a:moveTo>
                    <a:pt x="1093" y="644"/>
                  </a:moveTo>
                  <a:lnTo>
                    <a:pt x="1113" y="487"/>
                  </a:lnTo>
                  <a:lnTo>
                    <a:pt x="1139" y="456"/>
                  </a:lnTo>
                  <a:lnTo>
                    <a:pt x="1141" y="450"/>
                  </a:lnTo>
                  <a:lnTo>
                    <a:pt x="1138" y="446"/>
                  </a:lnTo>
                  <a:lnTo>
                    <a:pt x="1135" y="440"/>
                  </a:lnTo>
                  <a:lnTo>
                    <a:pt x="1132" y="433"/>
                  </a:lnTo>
                  <a:lnTo>
                    <a:pt x="826" y="265"/>
                  </a:lnTo>
                  <a:lnTo>
                    <a:pt x="804" y="246"/>
                  </a:lnTo>
                  <a:lnTo>
                    <a:pt x="781" y="228"/>
                  </a:lnTo>
                  <a:lnTo>
                    <a:pt x="758" y="211"/>
                  </a:lnTo>
                  <a:lnTo>
                    <a:pt x="733" y="193"/>
                  </a:lnTo>
                  <a:lnTo>
                    <a:pt x="708" y="176"/>
                  </a:lnTo>
                  <a:lnTo>
                    <a:pt x="682" y="160"/>
                  </a:lnTo>
                  <a:lnTo>
                    <a:pt x="655" y="145"/>
                  </a:lnTo>
                  <a:lnTo>
                    <a:pt x="628" y="129"/>
                  </a:lnTo>
                  <a:lnTo>
                    <a:pt x="602" y="114"/>
                  </a:lnTo>
                  <a:lnTo>
                    <a:pt x="574" y="98"/>
                  </a:lnTo>
                  <a:lnTo>
                    <a:pt x="547" y="83"/>
                  </a:lnTo>
                  <a:lnTo>
                    <a:pt x="520" y="68"/>
                  </a:lnTo>
                  <a:lnTo>
                    <a:pt x="493" y="52"/>
                  </a:lnTo>
                  <a:lnTo>
                    <a:pt x="466" y="37"/>
                  </a:lnTo>
                  <a:lnTo>
                    <a:pt x="440" y="21"/>
                  </a:lnTo>
                  <a:lnTo>
                    <a:pt x="414" y="5"/>
                  </a:lnTo>
                  <a:lnTo>
                    <a:pt x="409" y="3"/>
                  </a:lnTo>
                  <a:lnTo>
                    <a:pt x="404" y="1"/>
                  </a:lnTo>
                  <a:lnTo>
                    <a:pt x="399" y="0"/>
                  </a:lnTo>
                  <a:lnTo>
                    <a:pt x="396" y="0"/>
                  </a:lnTo>
                  <a:lnTo>
                    <a:pt x="410" y="8"/>
                  </a:lnTo>
                  <a:lnTo>
                    <a:pt x="422" y="16"/>
                  </a:lnTo>
                  <a:lnTo>
                    <a:pt x="435" y="25"/>
                  </a:lnTo>
                  <a:lnTo>
                    <a:pt x="449" y="35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8" y="61"/>
                  </a:lnTo>
                  <a:lnTo>
                    <a:pt x="501" y="70"/>
                  </a:lnTo>
                  <a:lnTo>
                    <a:pt x="513" y="79"/>
                  </a:lnTo>
                  <a:lnTo>
                    <a:pt x="526" y="89"/>
                  </a:lnTo>
                  <a:lnTo>
                    <a:pt x="540" y="98"/>
                  </a:lnTo>
                  <a:lnTo>
                    <a:pt x="552" y="106"/>
                  </a:lnTo>
                  <a:lnTo>
                    <a:pt x="566" y="114"/>
                  </a:lnTo>
                  <a:lnTo>
                    <a:pt x="579" y="123"/>
                  </a:lnTo>
                  <a:lnTo>
                    <a:pt x="593" y="130"/>
                  </a:lnTo>
                  <a:lnTo>
                    <a:pt x="606" y="138"/>
                  </a:lnTo>
                  <a:lnTo>
                    <a:pt x="636" y="157"/>
                  </a:lnTo>
                  <a:lnTo>
                    <a:pt x="666" y="175"/>
                  </a:lnTo>
                  <a:lnTo>
                    <a:pt x="696" y="195"/>
                  </a:lnTo>
                  <a:lnTo>
                    <a:pt x="726" y="213"/>
                  </a:lnTo>
                  <a:lnTo>
                    <a:pt x="755" y="233"/>
                  </a:lnTo>
                  <a:lnTo>
                    <a:pt x="785" y="252"/>
                  </a:lnTo>
                  <a:lnTo>
                    <a:pt x="814" y="272"/>
                  </a:lnTo>
                  <a:lnTo>
                    <a:pt x="844" y="290"/>
                  </a:lnTo>
                  <a:lnTo>
                    <a:pt x="872" y="309"/>
                  </a:lnTo>
                  <a:lnTo>
                    <a:pt x="902" y="327"/>
                  </a:lnTo>
                  <a:lnTo>
                    <a:pt x="932" y="345"/>
                  </a:lnTo>
                  <a:lnTo>
                    <a:pt x="963" y="363"/>
                  </a:lnTo>
                  <a:lnTo>
                    <a:pt x="993" y="380"/>
                  </a:lnTo>
                  <a:lnTo>
                    <a:pt x="1024" y="396"/>
                  </a:lnTo>
                  <a:lnTo>
                    <a:pt x="1057" y="411"/>
                  </a:lnTo>
                  <a:lnTo>
                    <a:pt x="1089" y="426"/>
                  </a:lnTo>
                  <a:lnTo>
                    <a:pt x="1096" y="433"/>
                  </a:lnTo>
                  <a:lnTo>
                    <a:pt x="1099" y="443"/>
                  </a:lnTo>
                  <a:lnTo>
                    <a:pt x="1098" y="454"/>
                  </a:lnTo>
                  <a:lnTo>
                    <a:pt x="1096" y="464"/>
                  </a:lnTo>
                  <a:lnTo>
                    <a:pt x="1076" y="480"/>
                  </a:lnTo>
                  <a:lnTo>
                    <a:pt x="1057" y="497"/>
                  </a:lnTo>
                  <a:lnTo>
                    <a:pt x="1038" y="515"/>
                  </a:lnTo>
                  <a:lnTo>
                    <a:pt x="1020" y="532"/>
                  </a:lnTo>
                  <a:lnTo>
                    <a:pt x="1001" y="549"/>
                  </a:lnTo>
                  <a:lnTo>
                    <a:pt x="983" y="568"/>
                  </a:lnTo>
                  <a:lnTo>
                    <a:pt x="963" y="585"/>
                  </a:lnTo>
                  <a:lnTo>
                    <a:pt x="945" y="602"/>
                  </a:lnTo>
                  <a:lnTo>
                    <a:pt x="918" y="630"/>
                  </a:lnTo>
                  <a:lnTo>
                    <a:pt x="892" y="656"/>
                  </a:lnTo>
                  <a:lnTo>
                    <a:pt x="865" y="684"/>
                  </a:lnTo>
                  <a:lnTo>
                    <a:pt x="839" y="712"/>
                  </a:lnTo>
                  <a:lnTo>
                    <a:pt x="813" y="739"/>
                  </a:lnTo>
                  <a:lnTo>
                    <a:pt x="786" y="767"/>
                  </a:lnTo>
                  <a:lnTo>
                    <a:pt x="760" y="793"/>
                  </a:lnTo>
                  <a:lnTo>
                    <a:pt x="734" y="821"/>
                  </a:lnTo>
                  <a:lnTo>
                    <a:pt x="708" y="849"/>
                  </a:lnTo>
                  <a:lnTo>
                    <a:pt x="682" y="877"/>
                  </a:lnTo>
                  <a:lnTo>
                    <a:pt x="656" y="905"/>
                  </a:lnTo>
                  <a:lnTo>
                    <a:pt x="631" y="933"/>
                  </a:lnTo>
                  <a:lnTo>
                    <a:pt x="605" y="960"/>
                  </a:lnTo>
                  <a:lnTo>
                    <a:pt x="580" y="988"/>
                  </a:lnTo>
                  <a:lnTo>
                    <a:pt x="555" y="1017"/>
                  </a:lnTo>
                  <a:lnTo>
                    <a:pt x="529" y="1044"/>
                  </a:lnTo>
                  <a:lnTo>
                    <a:pt x="505" y="1073"/>
                  </a:lnTo>
                  <a:lnTo>
                    <a:pt x="480" y="1101"/>
                  </a:lnTo>
                  <a:lnTo>
                    <a:pt x="456" y="1129"/>
                  </a:lnTo>
                  <a:lnTo>
                    <a:pt x="430" y="1157"/>
                  </a:lnTo>
                  <a:lnTo>
                    <a:pt x="406" y="1186"/>
                  </a:lnTo>
                  <a:lnTo>
                    <a:pt x="382" y="1215"/>
                  </a:lnTo>
                  <a:lnTo>
                    <a:pt x="358" y="1243"/>
                  </a:lnTo>
                  <a:lnTo>
                    <a:pt x="334" y="1272"/>
                  </a:lnTo>
                  <a:lnTo>
                    <a:pt x="310" y="1301"/>
                  </a:lnTo>
                  <a:lnTo>
                    <a:pt x="287" y="1330"/>
                  </a:lnTo>
                  <a:lnTo>
                    <a:pt x="262" y="1359"/>
                  </a:lnTo>
                  <a:lnTo>
                    <a:pt x="239" y="1387"/>
                  </a:lnTo>
                  <a:lnTo>
                    <a:pt x="216" y="1417"/>
                  </a:lnTo>
                  <a:lnTo>
                    <a:pt x="193" y="1446"/>
                  </a:lnTo>
                  <a:lnTo>
                    <a:pt x="170" y="1475"/>
                  </a:lnTo>
                  <a:lnTo>
                    <a:pt x="147" y="1505"/>
                  </a:lnTo>
                  <a:lnTo>
                    <a:pt x="132" y="1522"/>
                  </a:lnTo>
                  <a:lnTo>
                    <a:pt x="117" y="1539"/>
                  </a:lnTo>
                  <a:lnTo>
                    <a:pt x="104" y="1557"/>
                  </a:lnTo>
                  <a:lnTo>
                    <a:pt x="90" y="1574"/>
                  </a:lnTo>
                  <a:lnTo>
                    <a:pt x="75" y="1591"/>
                  </a:lnTo>
                  <a:lnTo>
                    <a:pt x="61" y="1607"/>
                  </a:lnTo>
                  <a:lnTo>
                    <a:pt x="46" y="1625"/>
                  </a:lnTo>
                  <a:lnTo>
                    <a:pt x="31" y="1641"/>
                  </a:lnTo>
                  <a:lnTo>
                    <a:pt x="56" y="1614"/>
                  </a:lnTo>
                  <a:lnTo>
                    <a:pt x="82" y="1587"/>
                  </a:lnTo>
                  <a:lnTo>
                    <a:pt x="107" y="1559"/>
                  </a:lnTo>
                  <a:lnTo>
                    <a:pt x="131" y="1531"/>
                  </a:lnTo>
                  <a:lnTo>
                    <a:pt x="156" y="1505"/>
                  </a:lnTo>
                  <a:lnTo>
                    <a:pt x="181" y="1476"/>
                  </a:lnTo>
                  <a:lnTo>
                    <a:pt x="206" y="1448"/>
                  </a:lnTo>
                  <a:lnTo>
                    <a:pt x="230" y="1421"/>
                  </a:lnTo>
                  <a:lnTo>
                    <a:pt x="254" y="1393"/>
                  </a:lnTo>
                  <a:lnTo>
                    <a:pt x="280" y="1364"/>
                  </a:lnTo>
                  <a:lnTo>
                    <a:pt x="304" y="1337"/>
                  </a:lnTo>
                  <a:lnTo>
                    <a:pt x="328" y="1309"/>
                  </a:lnTo>
                  <a:lnTo>
                    <a:pt x="352" y="1280"/>
                  </a:lnTo>
                  <a:lnTo>
                    <a:pt x="376" y="1253"/>
                  </a:lnTo>
                  <a:lnTo>
                    <a:pt x="400" y="1224"/>
                  </a:lnTo>
                  <a:lnTo>
                    <a:pt x="426" y="1195"/>
                  </a:lnTo>
                  <a:lnTo>
                    <a:pt x="450" y="1167"/>
                  </a:lnTo>
                  <a:lnTo>
                    <a:pt x="474" y="1140"/>
                  </a:lnTo>
                  <a:lnTo>
                    <a:pt x="498" y="1111"/>
                  </a:lnTo>
                  <a:lnTo>
                    <a:pt x="524" y="1083"/>
                  </a:lnTo>
                  <a:lnTo>
                    <a:pt x="548" y="1055"/>
                  </a:lnTo>
                  <a:lnTo>
                    <a:pt x="573" y="1027"/>
                  </a:lnTo>
                  <a:lnTo>
                    <a:pt x="598" y="999"/>
                  </a:lnTo>
                  <a:lnTo>
                    <a:pt x="624" y="972"/>
                  </a:lnTo>
                  <a:lnTo>
                    <a:pt x="649" y="944"/>
                  </a:lnTo>
                  <a:lnTo>
                    <a:pt x="674" y="916"/>
                  </a:lnTo>
                  <a:lnTo>
                    <a:pt x="700" y="889"/>
                  </a:lnTo>
                  <a:lnTo>
                    <a:pt x="725" y="861"/>
                  </a:lnTo>
                  <a:lnTo>
                    <a:pt x="752" y="835"/>
                  </a:lnTo>
                  <a:lnTo>
                    <a:pt x="778" y="807"/>
                  </a:lnTo>
                  <a:lnTo>
                    <a:pt x="804" y="781"/>
                  </a:lnTo>
                  <a:lnTo>
                    <a:pt x="831" y="754"/>
                  </a:lnTo>
                  <a:lnTo>
                    <a:pt x="844" y="740"/>
                  </a:lnTo>
                  <a:lnTo>
                    <a:pt x="856" y="728"/>
                  </a:lnTo>
                  <a:lnTo>
                    <a:pt x="869" y="714"/>
                  </a:lnTo>
                  <a:lnTo>
                    <a:pt x="882" y="701"/>
                  </a:lnTo>
                  <a:lnTo>
                    <a:pt x="894" y="689"/>
                  </a:lnTo>
                  <a:lnTo>
                    <a:pt x="907" y="676"/>
                  </a:lnTo>
                  <a:lnTo>
                    <a:pt x="920" y="663"/>
                  </a:lnTo>
                  <a:lnTo>
                    <a:pt x="933" y="651"/>
                  </a:lnTo>
                  <a:lnTo>
                    <a:pt x="946" y="638"/>
                  </a:lnTo>
                  <a:lnTo>
                    <a:pt x="959" y="626"/>
                  </a:lnTo>
                  <a:lnTo>
                    <a:pt x="971" y="614"/>
                  </a:lnTo>
                  <a:lnTo>
                    <a:pt x="984" y="602"/>
                  </a:lnTo>
                  <a:lnTo>
                    <a:pt x="997" y="589"/>
                  </a:lnTo>
                  <a:lnTo>
                    <a:pt x="1009" y="578"/>
                  </a:lnTo>
                  <a:lnTo>
                    <a:pt x="1022" y="565"/>
                  </a:lnTo>
                  <a:lnTo>
                    <a:pt x="1035" y="554"/>
                  </a:lnTo>
                  <a:lnTo>
                    <a:pt x="1103" y="496"/>
                  </a:lnTo>
                  <a:lnTo>
                    <a:pt x="1107" y="501"/>
                  </a:lnTo>
                  <a:lnTo>
                    <a:pt x="1106" y="508"/>
                  </a:lnTo>
                  <a:lnTo>
                    <a:pt x="1105" y="516"/>
                  </a:lnTo>
                  <a:lnTo>
                    <a:pt x="1103" y="524"/>
                  </a:lnTo>
                  <a:lnTo>
                    <a:pt x="1085" y="534"/>
                  </a:lnTo>
                  <a:lnTo>
                    <a:pt x="1069" y="546"/>
                  </a:lnTo>
                  <a:lnTo>
                    <a:pt x="1053" y="558"/>
                  </a:lnTo>
                  <a:lnTo>
                    <a:pt x="1038" y="572"/>
                  </a:lnTo>
                  <a:lnTo>
                    <a:pt x="1023" y="587"/>
                  </a:lnTo>
                  <a:lnTo>
                    <a:pt x="1008" y="602"/>
                  </a:lnTo>
                  <a:lnTo>
                    <a:pt x="994" y="616"/>
                  </a:lnTo>
                  <a:lnTo>
                    <a:pt x="981" y="631"/>
                  </a:lnTo>
                  <a:lnTo>
                    <a:pt x="1057" y="584"/>
                  </a:lnTo>
                  <a:lnTo>
                    <a:pt x="890" y="756"/>
                  </a:lnTo>
                  <a:lnTo>
                    <a:pt x="1012" y="653"/>
                  </a:lnTo>
                  <a:lnTo>
                    <a:pt x="1013" y="654"/>
                  </a:lnTo>
                  <a:lnTo>
                    <a:pt x="1014" y="654"/>
                  </a:lnTo>
                  <a:lnTo>
                    <a:pt x="1015" y="655"/>
                  </a:lnTo>
                  <a:lnTo>
                    <a:pt x="1016" y="656"/>
                  </a:lnTo>
                  <a:lnTo>
                    <a:pt x="928" y="748"/>
                  </a:lnTo>
                  <a:lnTo>
                    <a:pt x="979" y="708"/>
                  </a:lnTo>
                  <a:lnTo>
                    <a:pt x="981" y="708"/>
                  </a:lnTo>
                  <a:lnTo>
                    <a:pt x="982" y="709"/>
                  </a:lnTo>
                  <a:lnTo>
                    <a:pt x="983" y="710"/>
                  </a:lnTo>
                  <a:lnTo>
                    <a:pt x="985" y="712"/>
                  </a:lnTo>
                  <a:lnTo>
                    <a:pt x="958" y="737"/>
                  </a:lnTo>
                  <a:lnTo>
                    <a:pt x="930" y="763"/>
                  </a:lnTo>
                  <a:lnTo>
                    <a:pt x="902" y="790"/>
                  </a:lnTo>
                  <a:lnTo>
                    <a:pt x="875" y="815"/>
                  </a:lnTo>
                  <a:lnTo>
                    <a:pt x="848" y="842"/>
                  </a:lnTo>
                  <a:lnTo>
                    <a:pt x="821" y="868"/>
                  </a:lnTo>
                  <a:lnTo>
                    <a:pt x="794" y="896"/>
                  </a:lnTo>
                  <a:lnTo>
                    <a:pt x="768" y="922"/>
                  </a:lnTo>
                  <a:lnTo>
                    <a:pt x="741" y="949"/>
                  </a:lnTo>
                  <a:lnTo>
                    <a:pt x="715" y="976"/>
                  </a:lnTo>
                  <a:lnTo>
                    <a:pt x="689" y="1004"/>
                  </a:lnTo>
                  <a:lnTo>
                    <a:pt x="663" y="1030"/>
                  </a:lnTo>
                  <a:lnTo>
                    <a:pt x="638" y="1058"/>
                  </a:lnTo>
                  <a:lnTo>
                    <a:pt x="612" y="1086"/>
                  </a:lnTo>
                  <a:lnTo>
                    <a:pt x="587" y="1114"/>
                  </a:lnTo>
                  <a:lnTo>
                    <a:pt x="563" y="1142"/>
                  </a:lnTo>
                  <a:lnTo>
                    <a:pt x="537" y="1170"/>
                  </a:lnTo>
                  <a:lnTo>
                    <a:pt x="513" y="1199"/>
                  </a:lnTo>
                  <a:lnTo>
                    <a:pt x="488" y="1226"/>
                  </a:lnTo>
                  <a:lnTo>
                    <a:pt x="464" y="1255"/>
                  </a:lnTo>
                  <a:lnTo>
                    <a:pt x="441" y="1284"/>
                  </a:lnTo>
                  <a:lnTo>
                    <a:pt x="417" y="1313"/>
                  </a:lnTo>
                  <a:lnTo>
                    <a:pt x="394" y="1341"/>
                  </a:lnTo>
                  <a:lnTo>
                    <a:pt x="369" y="1370"/>
                  </a:lnTo>
                  <a:lnTo>
                    <a:pt x="346" y="1399"/>
                  </a:lnTo>
                  <a:lnTo>
                    <a:pt x="323" y="1429"/>
                  </a:lnTo>
                  <a:lnTo>
                    <a:pt x="301" y="1458"/>
                  </a:lnTo>
                  <a:lnTo>
                    <a:pt x="278" y="1488"/>
                  </a:lnTo>
                  <a:lnTo>
                    <a:pt x="257" y="1516"/>
                  </a:lnTo>
                  <a:lnTo>
                    <a:pt x="235" y="1546"/>
                  </a:lnTo>
                  <a:lnTo>
                    <a:pt x="213" y="1576"/>
                  </a:lnTo>
                  <a:lnTo>
                    <a:pt x="191" y="1606"/>
                  </a:lnTo>
                  <a:lnTo>
                    <a:pt x="179" y="1619"/>
                  </a:lnTo>
                  <a:lnTo>
                    <a:pt x="168" y="1631"/>
                  </a:lnTo>
                  <a:lnTo>
                    <a:pt x="156" y="1644"/>
                  </a:lnTo>
                  <a:lnTo>
                    <a:pt x="146" y="1657"/>
                  </a:lnTo>
                  <a:lnTo>
                    <a:pt x="135" y="1669"/>
                  </a:lnTo>
                  <a:lnTo>
                    <a:pt x="123" y="1681"/>
                  </a:lnTo>
                  <a:lnTo>
                    <a:pt x="112" y="1694"/>
                  </a:lnTo>
                  <a:lnTo>
                    <a:pt x="100" y="1705"/>
                  </a:lnTo>
                  <a:lnTo>
                    <a:pt x="89" y="1718"/>
                  </a:lnTo>
                  <a:lnTo>
                    <a:pt x="77" y="1729"/>
                  </a:lnTo>
                  <a:lnTo>
                    <a:pt x="66" y="1741"/>
                  </a:lnTo>
                  <a:lnTo>
                    <a:pt x="54" y="1752"/>
                  </a:lnTo>
                  <a:lnTo>
                    <a:pt x="43" y="1765"/>
                  </a:lnTo>
                  <a:lnTo>
                    <a:pt x="31" y="1777"/>
                  </a:lnTo>
                  <a:lnTo>
                    <a:pt x="18" y="1788"/>
                  </a:lnTo>
                  <a:lnTo>
                    <a:pt x="7" y="1800"/>
                  </a:lnTo>
                  <a:lnTo>
                    <a:pt x="5" y="1802"/>
                  </a:lnTo>
                  <a:lnTo>
                    <a:pt x="2" y="1804"/>
                  </a:lnTo>
                  <a:lnTo>
                    <a:pt x="1" y="1805"/>
                  </a:lnTo>
                  <a:lnTo>
                    <a:pt x="0" y="1805"/>
                  </a:lnTo>
                  <a:lnTo>
                    <a:pt x="18" y="1800"/>
                  </a:lnTo>
                  <a:lnTo>
                    <a:pt x="36" y="1789"/>
                  </a:lnTo>
                  <a:lnTo>
                    <a:pt x="52" y="1775"/>
                  </a:lnTo>
                  <a:lnTo>
                    <a:pt x="67" y="1760"/>
                  </a:lnTo>
                  <a:lnTo>
                    <a:pt x="82" y="1743"/>
                  </a:lnTo>
                  <a:lnTo>
                    <a:pt x="97" y="1726"/>
                  </a:lnTo>
                  <a:lnTo>
                    <a:pt x="113" y="1710"/>
                  </a:lnTo>
                  <a:lnTo>
                    <a:pt x="129" y="1696"/>
                  </a:lnTo>
                  <a:lnTo>
                    <a:pt x="153" y="1667"/>
                  </a:lnTo>
                  <a:lnTo>
                    <a:pt x="177" y="1637"/>
                  </a:lnTo>
                  <a:lnTo>
                    <a:pt x="200" y="1608"/>
                  </a:lnTo>
                  <a:lnTo>
                    <a:pt x="224" y="1580"/>
                  </a:lnTo>
                  <a:lnTo>
                    <a:pt x="247" y="1550"/>
                  </a:lnTo>
                  <a:lnTo>
                    <a:pt x="272" y="1521"/>
                  </a:lnTo>
                  <a:lnTo>
                    <a:pt x="295" y="1491"/>
                  </a:lnTo>
                  <a:lnTo>
                    <a:pt x="319" y="1462"/>
                  </a:lnTo>
                  <a:lnTo>
                    <a:pt x="342" y="1432"/>
                  </a:lnTo>
                  <a:lnTo>
                    <a:pt x="365" y="1403"/>
                  </a:lnTo>
                  <a:lnTo>
                    <a:pt x="389" y="1375"/>
                  </a:lnTo>
                  <a:lnTo>
                    <a:pt x="412" y="1345"/>
                  </a:lnTo>
                  <a:lnTo>
                    <a:pt x="436" y="1316"/>
                  </a:lnTo>
                  <a:lnTo>
                    <a:pt x="459" y="1287"/>
                  </a:lnTo>
                  <a:lnTo>
                    <a:pt x="483" y="1258"/>
                  </a:lnTo>
                  <a:lnTo>
                    <a:pt x="508" y="1230"/>
                  </a:lnTo>
                  <a:lnTo>
                    <a:pt x="532" y="1201"/>
                  </a:lnTo>
                  <a:lnTo>
                    <a:pt x="556" y="1172"/>
                  </a:lnTo>
                  <a:lnTo>
                    <a:pt x="580" y="1143"/>
                  </a:lnTo>
                  <a:lnTo>
                    <a:pt x="605" y="1116"/>
                  </a:lnTo>
                  <a:lnTo>
                    <a:pt x="631" y="1087"/>
                  </a:lnTo>
                  <a:lnTo>
                    <a:pt x="656" y="1059"/>
                  </a:lnTo>
                  <a:lnTo>
                    <a:pt x="681" y="1032"/>
                  </a:lnTo>
                  <a:lnTo>
                    <a:pt x="708" y="1004"/>
                  </a:lnTo>
                  <a:lnTo>
                    <a:pt x="734" y="977"/>
                  </a:lnTo>
                  <a:lnTo>
                    <a:pt x="761" y="950"/>
                  </a:lnTo>
                  <a:lnTo>
                    <a:pt x="787" y="923"/>
                  </a:lnTo>
                  <a:lnTo>
                    <a:pt x="815" y="897"/>
                  </a:lnTo>
                  <a:lnTo>
                    <a:pt x="844" y="872"/>
                  </a:lnTo>
                  <a:lnTo>
                    <a:pt x="871" y="845"/>
                  </a:lnTo>
                  <a:lnTo>
                    <a:pt x="900" y="820"/>
                  </a:lnTo>
                  <a:lnTo>
                    <a:pt x="930" y="794"/>
                  </a:lnTo>
                  <a:lnTo>
                    <a:pt x="948" y="776"/>
                  </a:lnTo>
                  <a:lnTo>
                    <a:pt x="967" y="759"/>
                  </a:lnTo>
                  <a:lnTo>
                    <a:pt x="985" y="741"/>
                  </a:lnTo>
                  <a:lnTo>
                    <a:pt x="1004" y="723"/>
                  </a:lnTo>
                  <a:lnTo>
                    <a:pt x="1021" y="707"/>
                  </a:lnTo>
                  <a:lnTo>
                    <a:pt x="1039" y="690"/>
                  </a:lnTo>
                  <a:lnTo>
                    <a:pt x="1058" y="672"/>
                  </a:lnTo>
                  <a:lnTo>
                    <a:pt x="1076" y="656"/>
                  </a:lnTo>
                  <a:lnTo>
                    <a:pt x="1067" y="656"/>
                  </a:lnTo>
                  <a:lnTo>
                    <a:pt x="1059" y="660"/>
                  </a:lnTo>
                  <a:lnTo>
                    <a:pt x="1050" y="664"/>
                  </a:lnTo>
                  <a:lnTo>
                    <a:pt x="1042" y="670"/>
                  </a:lnTo>
                  <a:lnTo>
                    <a:pt x="1032" y="677"/>
                  </a:lnTo>
                  <a:lnTo>
                    <a:pt x="1023" y="684"/>
                  </a:lnTo>
                  <a:lnTo>
                    <a:pt x="1014" y="692"/>
                  </a:lnTo>
                  <a:lnTo>
                    <a:pt x="1004" y="698"/>
                  </a:lnTo>
                  <a:lnTo>
                    <a:pt x="1004" y="697"/>
                  </a:lnTo>
                  <a:lnTo>
                    <a:pt x="1002" y="697"/>
                  </a:lnTo>
                  <a:lnTo>
                    <a:pt x="1000" y="695"/>
                  </a:lnTo>
                  <a:lnTo>
                    <a:pt x="999" y="694"/>
                  </a:lnTo>
                  <a:lnTo>
                    <a:pt x="1076" y="637"/>
                  </a:lnTo>
                  <a:lnTo>
                    <a:pt x="1080" y="638"/>
                  </a:lnTo>
                  <a:lnTo>
                    <a:pt x="1081" y="639"/>
                  </a:lnTo>
                  <a:lnTo>
                    <a:pt x="1083" y="642"/>
                  </a:lnTo>
                  <a:lnTo>
                    <a:pt x="1085" y="646"/>
                  </a:lnTo>
                  <a:lnTo>
                    <a:pt x="1089" y="648"/>
                  </a:lnTo>
                  <a:lnTo>
                    <a:pt x="1090" y="647"/>
                  </a:lnTo>
                  <a:lnTo>
                    <a:pt x="1091" y="645"/>
                  </a:lnTo>
                  <a:lnTo>
                    <a:pt x="1093" y="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965200" y="4260850"/>
              <a:ext cx="9525" cy="6350"/>
            </a:xfrm>
            <a:custGeom>
              <a:avLst/>
              <a:gdLst>
                <a:gd name="T0" fmla="*/ 9 w 11"/>
                <a:gd name="T1" fmla="*/ 4 h 8"/>
                <a:gd name="T2" fmla="*/ 11 w 11"/>
                <a:gd name="T3" fmla="*/ 0 h 8"/>
                <a:gd name="T4" fmla="*/ 9 w 11"/>
                <a:gd name="T5" fmla="*/ 2 h 8"/>
                <a:gd name="T6" fmla="*/ 6 w 11"/>
                <a:gd name="T7" fmla="*/ 4 h 8"/>
                <a:gd name="T8" fmla="*/ 3 w 11"/>
                <a:gd name="T9" fmla="*/ 6 h 8"/>
                <a:gd name="T10" fmla="*/ 0 w 11"/>
                <a:gd name="T11" fmla="*/ 8 h 8"/>
                <a:gd name="T12" fmla="*/ 1 w 11"/>
                <a:gd name="T13" fmla="*/ 8 h 8"/>
                <a:gd name="T14" fmla="*/ 4 w 11"/>
                <a:gd name="T15" fmla="*/ 7 h 8"/>
                <a:gd name="T16" fmla="*/ 7 w 11"/>
                <a:gd name="T17" fmla="*/ 6 h 8"/>
                <a:gd name="T18" fmla="*/ 9 w 11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6"/>
            <p:cNvSpPr>
              <a:spLocks/>
            </p:cNvSpPr>
            <p:nvPr/>
          </p:nvSpPr>
          <p:spPr bwMode="auto">
            <a:xfrm>
              <a:off x="747713" y="4064000"/>
              <a:ext cx="95250" cy="252413"/>
            </a:xfrm>
            <a:custGeom>
              <a:avLst/>
              <a:gdLst>
                <a:gd name="T0" fmla="*/ 37 w 121"/>
                <a:gd name="T1" fmla="*/ 302 h 319"/>
                <a:gd name="T2" fmla="*/ 23 w 121"/>
                <a:gd name="T3" fmla="*/ 272 h 319"/>
                <a:gd name="T4" fmla="*/ 76 w 121"/>
                <a:gd name="T5" fmla="*/ 174 h 319"/>
                <a:gd name="T6" fmla="*/ 69 w 121"/>
                <a:gd name="T7" fmla="*/ 136 h 319"/>
                <a:gd name="T8" fmla="*/ 88 w 121"/>
                <a:gd name="T9" fmla="*/ 121 h 319"/>
                <a:gd name="T10" fmla="*/ 106 w 121"/>
                <a:gd name="T11" fmla="*/ 104 h 319"/>
                <a:gd name="T12" fmla="*/ 117 w 121"/>
                <a:gd name="T13" fmla="*/ 82 h 319"/>
                <a:gd name="T14" fmla="*/ 118 w 121"/>
                <a:gd name="T15" fmla="*/ 60 h 319"/>
                <a:gd name="T16" fmla="*/ 111 w 121"/>
                <a:gd name="T17" fmla="*/ 40 h 319"/>
                <a:gd name="T18" fmla="*/ 99 w 121"/>
                <a:gd name="T19" fmla="*/ 21 h 319"/>
                <a:gd name="T20" fmla="*/ 81 w 121"/>
                <a:gd name="T21" fmla="*/ 6 h 319"/>
                <a:gd name="T22" fmla="*/ 63 w 121"/>
                <a:gd name="T23" fmla="*/ 0 h 319"/>
                <a:gd name="T24" fmla="*/ 49 w 121"/>
                <a:gd name="T25" fmla="*/ 3 h 319"/>
                <a:gd name="T26" fmla="*/ 50 w 121"/>
                <a:gd name="T27" fmla="*/ 6 h 319"/>
                <a:gd name="T28" fmla="*/ 61 w 121"/>
                <a:gd name="T29" fmla="*/ 12 h 319"/>
                <a:gd name="T30" fmla="*/ 70 w 121"/>
                <a:gd name="T31" fmla="*/ 22 h 319"/>
                <a:gd name="T32" fmla="*/ 77 w 121"/>
                <a:gd name="T33" fmla="*/ 33 h 319"/>
                <a:gd name="T34" fmla="*/ 81 w 121"/>
                <a:gd name="T35" fmla="*/ 48 h 319"/>
                <a:gd name="T36" fmla="*/ 85 w 121"/>
                <a:gd name="T37" fmla="*/ 65 h 319"/>
                <a:gd name="T38" fmla="*/ 78 w 121"/>
                <a:gd name="T39" fmla="*/ 83 h 319"/>
                <a:gd name="T40" fmla="*/ 63 w 121"/>
                <a:gd name="T41" fmla="*/ 105 h 319"/>
                <a:gd name="T42" fmla="*/ 43 w 121"/>
                <a:gd name="T43" fmla="*/ 122 h 319"/>
                <a:gd name="T44" fmla="*/ 18 w 121"/>
                <a:gd name="T45" fmla="*/ 134 h 319"/>
                <a:gd name="T46" fmla="*/ 5 w 121"/>
                <a:gd name="T47" fmla="*/ 139 h 319"/>
                <a:gd name="T48" fmla="*/ 7 w 121"/>
                <a:gd name="T49" fmla="*/ 142 h 319"/>
                <a:gd name="T50" fmla="*/ 43 w 121"/>
                <a:gd name="T51" fmla="*/ 154 h 319"/>
                <a:gd name="T52" fmla="*/ 53 w 121"/>
                <a:gd name="T53" fmla="*/ 169 h 319"/>
                <a:gd name="T54" fmla="*/ 53 w 121"/>
                <a:gd name="T55" fmla="*/ 187 h 319"/>
                <a:gd name="T56" fmla="*/ 45 w 121"/>
                <a:gd name="T57" fmla="*/ 200 h 319"/>
                <a:gd name="T58" fmla="*/ 35 w 121"/>
                <a:gd name="T59" fmla="*/ 212 h 319"/>
                <a:gd name="T60" fmla="*/ 25 w 121"/>
                <a:gd name="T61" fmla="*/ 223 h 319"/>
                <a:gd name="T62" fmla="*/ 12 w 121"/>
                <a:gd name="T63" fmla="*/ 231 h 319"/>
                <a:gd name="T64" fmla="*/ 2 w 121"/>
                <a:gd name="T65" fmla="*/ 287 h 319"/>
                <a:gd name="T66" fmla="*/ 8 w 121"/>
                <a:gd name="T67" fmla="*/ 300 h 319"/>
                <a:gd name="T68" fmla="*/ 18 w 121"/>
                <a:gd name="T69" fmla="*/ 310 h 319"/>
                <a:gd name="T70" fmla="*/ 32 w 121"/>
                <a:gd name="T71" fmla="*/ 317 h 319"/>
                <a:gd name="T72" fmla="*/ 43 w 121"/>
                <a:gd name="T73" fmla="*/ 319 h 319"/>
                <a:gd name="T74" fmla="*/ 48 w 121"/>
                <a:gd name="T75" fmla="*/ 318 h 319"/>
                <a:gd name="T76" fmla="*/ 48 w 121"/>
                <a:gd name="T77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319">
                  <a:moveTo>
                    <a:pt x="48" y="314"/>
                  </a:moveTo>
                  <a:lnTo>
                    <a:pt x="37" y="302"/>
                  </a:lnTo>
                  <a:lnTo>
                    <a:pt x="27" y="288"/>
                  </a:lnTo>
                  <a:lnTo>
                    <a:pt x="23" y="272"/>
                  </a:lnTo>
                  <a:lnTo>
                    <a:pt x="24" y="255"/>
                  </a:lnTo>
                  <a:lnTo>
                    <a:pt x="76" y="174"/>
                  </a:lnTo>
                  <a:lnTo>
                    <a:pt x="60" y="142"/>
                  </a:lnTo>
                  <a:lnTo>
                    <a:pt x="69" y="136"/>
                  </a:lnTo>
                  <a:lnTo>
                    <a:pt x="78" y="129"/>
                  </a:lnTo>
                  <a:lnTo>
                    <a:pt x="88" y="121"/>
                  </a:lnTo>
                  <a:lnTo>
                    <a:pt x="98" y="113"/>
                  </a:lnTo>
                  <a:lnTo>
                    <a:pt x="106" y="104"/>
                  </a:lnTo>
                  <a:lnTo>
                    <a:pt x="112" y="94"/>
                  </a:lnTo>
                  <a:lnTo>
                    <a:pt x="117" y="82"/>
                  </a:lnTo>
                  <a:lnTo>
                    <a:pt x="121" y="70"/>
                  </a:lnTo>
                  <a:lnTo>
                    <a:pt x="118" y="60"/>
                  </a:lnTo>
                  <a:lnTo>
                    <a:pt x="116" y="50"/>
                  </a:lnTo>
                  <a:lnTo>
                    <a:pt x="111" y="40"/>
                  </a:lnTo>
                  <a:lnTo>
                    <a:pt x="106" y="30"/>
                  </a:lnTo>
                  <a:lnTo>
                    <a:pt x="99" y="21"/>
                  </a:lnTo>
                  <a:lnTo>
                    <a:pt x="91" y="13"/>
                  </a:lnTo>
                  <a:lnTo>
                    <a:pt x="81" y="6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3" y="5"/>
                  </a:lnTo>
                  <a:lnTo>
                    <a:pt x="50" y="6"/>
                  </a:lnTo>
                  <a:lnTo>
                    <a:pt x="56" y="8"/>
                  </a:lnTo>
                  <a:lnTo>
                    <a:pt x="61" y="12"/>
                  </a:lnTo>
                  <a:lnTo>
                    <a:pt x="65" y="17"/>
                  </a:lnTo>
                  <a:lnTo>
                    <a:pt x="70" y="22"/>
                  </a:lnTo>
                  <a:lnTo>
                    <a:pt x="73" y="27"/>
                  </a:lnTo>
                  <a:lnTo>
                    <a:pt x="77" y="33"/>
                  </a:lnTo>
                  <a:lnTo>
                    <a:pt x="79" y="37"/>
                  </a:lnTo>
                  <a:lnTo>
                    <a:pt x="81" y="48"/>
                  </a:lnTo>
                  <a:lnTo>
                    <a:pt x="84" y="57"/>
                  </a:lnTo>
                  <a:lnTo>
                    <a:pt x="85" y="65"/>
                  </a:lnTo>
                  <a:lnTo>
                    <a:pt x="84" y="71"/>
                  </a:lnTo>
                  <a:lnTo>
                    <a:pt x="78" y="83"/>
                  </a:lnTo>
                  <a:lnTo>
                    <a:pt x="72" y="95"/>
                  </a:lnTo>
                  <a:lnTo>
                    <a:pt x="63" y="105"/>
                  </a:lnTo>
                  <a:lnTo>
                    <a:pt x="54" y="114"/>
                  </a:lnTo>
                  <a:lnTo>
                    <a:pt x="43" y="122"/>
                  </a:lnTo>
                  <a:lnTo>
                    <a:pt x="31" y="128"/>
                  </a:lnTo>
                  <a:lnTo>
                    <a:pt x="18" y="134"/>
                  </a:lnTo>
                  <a:lnTo>
                    <a:pt x="5" y="137"/>
                  </a:lnTo>
                  <a:lnTo>
                    <a:pt x="5" y="139"/>
                  </a:lnTo>
                  <a:lnTo>
                    <a:pt x="7" y="141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43" y="154"/>
                  </a:lnTo>
                  <a:lnTo>
                    <a:pt x="49" y="160"/>
                  </a:lnTo>
                  <a:lnTo>
                    <a:pt x="53" y="169"/>
                  </a:lnTo>
                  <a:lnTo>
                    <a:pt x="54" y="178"/>
                  </a:lnTo>
                  <a:lnTo>
                    <a:pt x="53" y="187"/>
                  </a:lnTo>
                  <a:lnTo>
                    <a:pt x="48" y="194"/>
                  </a:lnTo>
                  <a:lnTo>
                    <a:pt x="45" y="200"/>
                  </a:lnTo>
                  <a:lnTo>
                    <a:pt x="40" y="207"/>
                  </a:lnTo>
                  <a:lnTo>
                    <a:pt x="35" y="212"/>
                  </a:lnTo>
                  <a:lnTo>
                    <a:pt x="30" y="217"/>
                  </a:lnTo>
                  <a:lnTo>
                    <a:pt x="25" y="223"/>
                  </a:lnTo>
                  <a:lnTo>
                    <a:pt x="19" y="226"/>
                  </a:lnTo>
                  <a:lnTo>
                    <a:pt x="12" y="231"/>
                  </a:lnTo>
                  <a:lnTo>
                    <a:pt x="0" y="281"/>
                  </a:lnTo>
                  <a:lnTo>
                    <a:pt x="2" y="287"/>
                  </a:lnTo>
                  <a:lnTo>
                    <a:pt x="4" y="294"/>
                  </a:lnTo>
                  <a:lnTo>
                    <a:pt x="8" y="300"/>
                  </a:lnTo>
                  <a:lnTo>
                    <a:pt x="13" y="306"/>
                  </a:lnTo>
                  <a:lnTo>
                    <a:pt x="18" y="310"/>
                  </a:lnTo>
                  <a:lnTo>
                    <a:pt x="25" y="315"/>
                  </a:lnTo>
                  <a:lnTo>
                    <a:pt x="32" y="317"/>
                  </a:lnTo>
                  <a:lnTo>
                    <a:pt x="40" y="319"/>
                  </a:lnTo>
                  <a:lnTo>
                    <a:pt x="43" y="319"/>
                  </a:lnTo>
                  <a:lnTo>
                    <a:pt x="47" y="318"/>
                  </a:lnTo>
                  <a:lnTo>
                    <a:pt x="48" y="318"/>
                  </a:lnTo>
                  <a:lnTo>
                    <a:pt x="49" y="318"/>
                  </a:lnTo>
                  <a:lnTo>
                    <a:pt x="48" y="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7"/>
            <p:cNvSpPr>
              <a:spLocks/>
            </p:cNvSpPr>
            <p:nvPr/>
          </p:nvSpPr>
          <p:spPr bwMode="auto">
            <a:xfrm>
              <a:off x="136525" y="4992688"/>
              <a:ext cx="149225" cy="182563"/>
            </a:xfrm>
            <a:custGeom>
              <a:avLst/>
              <a:gdLst>
                <a:gd name="T0" fmla="*/ 123 w 186"/>
                <a:gd name="T1" fmla="*/ 93 h 230"/>
                <a:gd name="T2" fmla="*/ 186 w 186"/>
                <a:gd name="T3" fmla="*/ 0 h 230"/>
                <a:gd name="T4" fmla="*/ 175 w 186"/>
                <a:gd name="T5" fmla="*/ 14 h 230"/>
                <a:gd name="T6" fmla="*/ 163 w 186"/>
                <a:gd name="T7" fmla="*/ 29 h 230"/>
                <a:gd name="T8" fmla="*/ 151 w 186"/>
                <a:gd name="T9" fmla="*/ 43 h 230"/>
                <a:gd name="T10" fmla="*/ 138 w 186"/>
                <a:gd name="T11" fmla="*/ 57 h 230"/>
                <a:gd name="T12" fmla="*/ 126 w 186"/>
                <a:gd name="T13" fmla="*/ 70 h 230"/>
                <a:gd name="T14" fmla="*/ 114 w 186"/>
                <a:gd name="T15" fmla="*/ 84 h 230"/>
                <a:gd name="T16" fmla="*/ 101 w 186"/>
                <a:gd name="T17" fmla="*/ 98 h 230"/>
                <a:gd name="T18" fmla="*/ 88 w 186"/>
                <a:gd name="T19" fmla="*/ 112 h 230"/>
                <a:gd name="T20" fmla="*/ 77 w 186"/>
                <a:gd name="T21" fmla="*/ 126 h 230"/>
                <a:gd name="T22" fmla="*/ 64 w 186"/>
                <a:gd name="T23" fmla="*/ 140 h 230"/>
                <a:gd name="T24" fmla="*/ 53 w 186"/>
                <a:gd name="T25" fmla="*/ 154 h 230"/>
                <a:gd name="T26" fmla="*/ 41 w 186"/>
                <a:gd name="T27" fmla="*/ 169 h 230"/>
                <a:gd name="T28" fmla="*/ 30 w 186"/>
                <a:gd name="T29" fmla="*/ 183 h 230"/>
                <a:gd name="T30" fmla="*/ 19 w 186"/>
                <a:gd name="T31" fmla="*/ 199 h 230"/>
                <a:gd name="T32" fmla="*/ 9 w 186"/>
                <a:gd name="T33" fmla="*/ 214 h 230"/>
                <a:gd name="T34" fmla="*/ 0 w 186"/>
                <a:gd name="T35" fmla="*/ 230 h 230"/>
                <a:gd name="T36" fmla="*/ 123 w 186"/>
                <a:gd name="T37" fmla="*/ 9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230">
                  <a:moveTo>
                    <a:pt x="123" y="93"/>
                  </a:moveTo>
                  <a:lnTo>
                    <a:pt x="186" y="0"/>
                  </a:lnTo>
                  <a:lnTo>
                    <a:pt x="175" y="14"/>
                  </a:lnTo>
                  <a:lnTo>
                    <a:pt x="163" y="29"/>
                  </a:lnTo>
                  <a:lnTo>
                    <a:pt x="151" y="43"/>
                  </a:lnTo>
                  <a:lnTo>
                    <a:pt x="138" y="57"/>
                  </a:lnTo>
                  <a:lnTo>
                    <a:pt x="126" y="70"/>
                  </a:lnTo>
                  <a:lnTo>
                    <a:pt x="114" y="84"/>
                  </a:lnTo>
                  <a:lnTo>
                    <a:pt x="101" y="98"/>
                  </a:lnTo>
                  <a:lnTo>
                    <a:pt x="88" y="112"/>
                  </a:lnTo>
                  <a:lnTo>
                    <a:pt x="77" y="126"/>
                  </a:lnTo>
                  <a:lnTo>
                    <a:pt x="64" y="140"/>
                  </a:lnTo>
                  <a:lnTo>
                    <a:pt x="53" y="154"/>
                  </a:lnTo>
                  <a:lnTo>
                    <a:pt x="41" y="169"/>
                  </a:lnTo>
                  <a:lnTo>
                    <a:pt x="30" y="183"/>
                  </a:lnTo>
                  <a:lnTo>
                    <a:pt x="19" y="199"/>
                  </a:lnTo>
                  <a:lnTo>
                    <a:pt x="9" y="214"/>
                  </a:lnTo>
                  <a:lnTo>
                    <a:pt x="0" y="230"/>
                  </a:lnTo>
                  <a:lnTo>
                    <a:pt x="12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128588" y="4273550"/>
              <a:ext cx="520700" cy="384175"/>
            </a:xfrm>
            <a:custGeom>
              <a:avLst/>
              <a:gdLst>
                <a:gd name="T0" fmla="*/ 640 w 656"/>
                <a:gd name="T1" fmla="*/ 206 h 486"/>
                <a:gd name="T2" fmla="*/ 606 w 656"/>
                <a:gd name="T3" fmla="*/ 211 h 486"/>
                <a:gd name="T4" fmla="*/ 580 w 656"/>
                <a:gd name="T5" fmla="*/ 233 h 486"/>
                <a:gd name="T6" fmla="*/ 557 w 656"/>
                <a:gd name="T7" fmla="*/ 258 h 486"/>
                <a:gd name="T8" fmla="*/ 534 w 656"/>
                <a:gd name="T9" fmla="*/ 284 h 486"/>
                <a:gd name="T10" fmla="*/ 519 w 656"/>
                <a:gd name="T11" fmla="*/ 295 h 486"/>
                <a:gd name="T12" fmla="*/ 517 w 656"/>
                <a:gd name="T13" fmla="*/ 296 h 486"/>
                <a:gd name="T14" fmla="*/ 509 w 656"/>
                <a:gd name="T15" fmla="*/ 268 h 486"/>
                <a:gd name="T16" fmla="*/ 489 w 656"/>
                <a:gd name="T17" fmla="*/ 222 h 486"/>
                <a:gd name="T18" fmla="*/ 464 w 656"/>
                <a:gd name="T19" fmla="*/ 177 h 486"/>
                <a:gd name="T20" fmla="*/ 432 w 656"/>
                <a:gd name="T21" fmla="*/ 134 h 486"/>
                <a:gd name="T22" fmla="*/ 400 w 656"/>
                <a:gd name="T23" fmla="*/ 99 h 486"/>
                <a:gd name="T24" fmla="*/ 367 w 656"/>
                <a:gd name="T25" fmla="*/ 76 h 486"/>
                <a:gd name="T26" fmla="*/ 334 w 656"/>
                <a:gd name="T27" fmla="*/ 55 h 486"/>
                <a:gd name="T28" fmla="*/ 301 w 656"/>
                <a:gd name="T29" fmla="*/ 39 h 486"/>
                <a:gd name="T30" fmla="*/ 268 w 656"/>
                <a:gd name="T31" fmla="*/ 25 h 486"/>
                <a:gd name="T32" fmla="*/ 237 w 656"/>
                <a:gd name="T33" fmla="*/ 14 h 486"/>
                <a:gd name="T34" fmla="*/ 207 w 656"/>
                <a:gd name="T35" fmla="*/ 7 h 486"/>
                <a:gd name="T36" fmla="*/ 178 w 656"/>
                <a:gd name="T37" fmla="*/ 2 h 486"/>
                <a:gd name="T38" fmla="*/ 140 w 656"/>
                <a:gd name="T39" fmla="*/ 1 h 486"/>
                <a:gd name="T40" fmla="*/ 94 w 656"/>
                <a:gd name="T41" fmla="*/ 16 h 486"/>
                <a:gd name="T42" fmla="*/ 53 w 656"/>
                <a:gd name="T43" fmla="*/ 45 h 486"/>
                <a:gd name="T44" fmla="*/ 19 w 656"/>
                <a:gd name="T45" fmla="*/ 78 h 486"/>
                <a:gd name="T46" fmla="*/ 3 w 656"/>
                <a:gd name="T47" fmla="*/ 101 h 486"/>
                <a:gd name="T48" fmla="*/ 0 w 656"/>
                <a:gd name="T49" fmla="*/ 106 h 486"/>
                <a:gd name="T50" fmla="*/ 77 w 656"/>
                <a:gd name="T51" fmla="*/ 37 h 486"/>
                <a:gd name="T52" fmla="*/ 102 w 656"/>
                <a:gd name="T53" fmla="*/ 28 h 486"/>
                <a:gd name="T54" fmla="*/ 126 w 656"/>
                <a:gd name="T55" fmla="*/ 23 h 486"/>
                <a:gd name="T56" fmla="*/ 150 w 656"/>
                <a:gd name="T57" fmla="*/ 22 h 486"/>
                <a:gd name="T58" fmla="*/ 175 w 656"/>
                <a:gd name="T59" fmla="*/ 24 h 486"/>
                <a:gd name="T60" fmla="*/ 201 w 656"/>
                <a:gd name="T61" fmla="*/ 29 h 486"/>
                <a:gd name="T62" fmla="*/ 226 w 656"/>
                <a:gd name="T63" fmla="*/ 36 h 486"/>
                <a:gd name="T64" fmla="*/ 251 w 656"/>
                <a:gd name="T65" fmla="*/ 45 h 486"/>
                <a:gd name="T66" fmla="*/ 278 w 656"/>
                <a:gd name="T67" fmla="*/ 55 h 486"/>
                <a:gd name="T68" fmla="*/ 317 w 656"/>
                <a:gd name="T69" fmla="*/ 77 h 486"/>
                <a:gd name="T70" fmla="*/ 354 w 656"/>
                <a:gd name="T71" fmla="*/ 104 h 486"/>
                <a:gd name="T72" fmla="*/ 387 w 656"/>
                <a:gd name="T73" fmla="*/ 135 h 486"/>
                <a:gd name="T74" fmla="*/ 417 w 656"/>
                <a:gd name="T75" fmla="*/ 169 h 486"/>
                <a:gd name="T76" fmla="*/ 443 w 656"/>
                <a:gd name="T77" fmla="*/ 206 h 486"/>
                <a:gd name="T78" fmla="*/ 466 w 656"/>
                <a:gd name="T79" fmla="*/ 243 h 486"/>
                <a:gd name="T80" fmla="*/ 484 w 656"/>
                <a:gd name="T81" fmla="*/ 281 h 486"/>
                <a:gd name="T82" fmla="*/ 498 w 656"/>
                <a:gd name="T83" fmla="*/ 318 h 486"/>
                <a:gd name="T84" fmla="*/ 502 w 656"/>
                <a:gd name="T85" fmla="*/ 340 h 486"/>
                <a:gd name="T86" fmla="*/ 504 w 656"/>
                <a:gd name="T87" fmla="*/ 358 h 486"/>
                <a:gd name="T88" fmla="*/ 509 w 656"/>
                <a:gd name="T89" fmla="*/ 362 h 486"/>
                <a:gd name="T90" fmla="*/ 514 w 656"/>
                <a:gd name="T91" fmla="*/ 367 h 486"/>
                <a:gd name="T92" fmla="*/ 443 w 656"/>
                <a:gd name="T93" fmla="*/ 472 h 486"/>
                <a:gd name="T94" fmla="*/ 483 w 656"/>
                <a:gd name="T95" fmla="*/ 436 h 486"/>
                <a:gd name="T96" fmla="*/ 516 w 656"/>
                <a:gd name="T97" fmla="*/ 395 h 486"/>
                <a:gd name="T98" fmla="*/ 547 w 656"/>
                <a:gd name="T99" fmla="*/ 350 h 486"/>
                <a:gd name="T100" fmla="*/ 565 w 656"/>
                <a:gd name="T101" fmla="*/ 326 h 486"/>
                <a:gd name="T102" fmla="*/ 574 w 656"/>
                <a:gd name="T103" fmla="*/ 325 h 486"/>
                <a:gd name="T104" fmla="*/ 579 w 656"/>
                <a:gd name="T105" fmla="*/ 319 h 486"/>
                <a:gd name="T106" fmla="*/ 569 w 656"/>
                <a:gd name="T107" fmla="*/ 313 h 486"/>
                <a:gd name="T108" fmla="*/ 555 w 656"/>
                <a:gd name="T109" fmla="*/ 311 h 486"/>
                <a:gd name="T110" fmla="*/ 540 w 656"/>
                <a:gd name="T111" fmla="*/ 328 h 486"/>
                <a:gd name="T112" fmla="*/ 525 w 656"/>
                <a:gd name="T113" fmla="*/ 335 h 486"/>
                <a:gd name="T114" fmla="*/ 518 w 656"/>
                <a:gd name="T115" fmla="*/ 313 h 486"/>
                <a:gd name="T116" fmla="*/ 618 w 656"/>
                <a:gd name="T117" fmla="*/ 230 h 486"/>
                <a:gd name="T118" fmla="*/ 654 w 656"/>
                <a:gd name="T119" fmla="*/ 238 h 486"/>
                <a:gd name="T120" fmla="*/ 655 w 656"/>
                <a:gd name="T121" fmla="*/ 23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486">
                  <a:moveTo>
                    <a:pt x="656" y="235"/>
                  </a:moveTo>
                  <a:lnTo>
                    <a:pt x="640" y="206"/>
                  </a:lnTo>
                  <a:lnTo>
                    <a:pt x="620" y="204"/>
                  </a:lnTo>
                  <a:lnTo>
                    <a:pt x="606" y="211"/>
                  </a:lnTo>
                  <a:lnTo>
                    <a:pt x="592" y="221"/>
                  </a:lnTo>
                  <a:lnTo>
                    <a:pt x="580" y="233"/>
                  </a:lnTo>
                  <a:lnTo>
                    <a:pt x="569" y="244"/>
                  </a:lnTo>
                  <a:lnTo>
                    <a:pt x="557" y="258"/>
                  </a:lnTo>
                  <a:lnTo>
                    <a:pt x="546" y="271"/>
                  </a:lnTo>
                  <a:lnTo>
                    <a:pt x="534" y="284"/>
                  </a:lnTo>
                  <a:lnTo>
                    <a:pt x="522" y="296"/>
                  </a:lnTo>
                  <a:lnTo>
                    <a:pt x="519" y="295"/>
                  </a:lnTo>
                  <a:lnTo>
                    <a:pt x="518" y="296"/>
                  </a:lnTo>
                  <a:lnTo>
                    <a:pt x="517" y="296"/>
                  </a:lnTo>
                  <a:lnTo>
                    <a:pt x="515" y="293"/>
                  </a:lnTo>
                  <a:lnTo>
                    <a:pt x="509" y="268"/>
                  </a:lnTo>
                  <a:lnTo>
                    <a:pt x="500" y="245"/>
                  </a:lnTo>
                  <a:lnTo>
                    <a:pt x="489" y="222"/>
                  </a:lnTo>
                  <a:lnTo>
                    <a:pt x="478" y="199"/>
                  </a:lnTo>
                  <a:lnTo>
                    <a:pt x="464" y="177"/>
                  </a:lnTo>
                  <a:lnTo>
                    <a:pt x="449" y="156"/>
                  </a:lnTo>
                  <a:lnTo>
                    <a:pt x="432" y="134"/>
                  </a:lnTo>
                  <a:lnTo>
                    <a:pt x="415" y="113"/>
                  </a:lnTo>
                  <a:lnTo>
                    <a:pt x="400" y="99"/>
                  </a:lnTo>
                  <a:lnTo>
                    <a:pt x="384" y="86"/>
                  </a:lnTo>
                  <a:lnTo>
                    <a:pt x="367" y="76"/>
                  </a:lnTo>
                  <a:lnTo>
                    <a:pt x="351" y="66"/>
                  </a:lnTo>
                  <a:lnTo>
                    <a:pt x="334" y="55"/>
                  </a:lnTo>
                  <a:lnTo>
                    <a:pt x="318" y="47"/>
                  </a:lnTo>
                  <a:lnTo>
                    <a:pt x="301" y="39"/>
                  </a:lnTo>
                  <a:lnTo>
                    <a:pt x="285" y="32"/>
                  </a:lnTo>
                  <a:lnTo>
                    <a:pt x="268" y="25"/>
                  </a:lnTo>
                  <a:lnTo>
                    <a:pt x="252" y="19"/>
                  </a:lnTo>
                  <a:lnTo>
                    <a:pt x="237" y="14"/>
                  </a:lnTo>
                  <a:lnTo>
                    <a:pt x="222" y="10"/>
                  </a:lnTo>
                  <a:lnTo>
                    <a:pt x="207" y="7"/>
                  </a:lnTo>
                  <a:lnTo>
                    <a:pt x="193" y="5"/>
                  </a:lnTo>
                  <a:lnTo>
                    <a:pt x="178" y="2"/>
                  </a:lnTo>
                  <a:lnTo>
                    <a:pt x="164" y="0"/>
                  </a:lnTo>
                  <a:lnTo>
                    <a:pt x="140" y="1"/>
                  </a:lnTo>
                  <a:lnTo>
                    <a:pt x="117" y="7"/>
                  </a:lnTo>
                  <a:lnTo>
                    <a:pt x="94" y="16"/>
                  </a:lnTo>
                  <a:lnTo>
                    <a:pt x="73" y="29"/>
                  </a:lnTo>
                  <a:lnTo>
                    <a:pt x="53" y="45"/>
                  </a:lnTo>
                  <a:lnTo>
                    <a:pt x="35" y="61"/>
                  </a:lnTo>
                  <a:lnTo>
                    <a:pt x="19" y="78"/>
                  </a:lnTo>
                  <a:lnTo>
                    <a:pt x="4" y="97"/>
                  </a:lnTo>
                  <a:lnTo>
                    <a:pt x="3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77" y="37"/>
                  </a:lnTo>
                  <a:lnTo>
                    <a:pt x="89" y="32"/>
                  </a:lnTo>
                  <a:lnTo>
                    <a:pt x="102" y="28"/>
                  </a:lnTo>
                  <a:lnTo>
                    <a:pt x="113" y="25"/>
                  </a:lnTo>
                  <a:lnTo>
                    <a:pt x="126" y="23"/>
                  </a:lnTo>
                  <a:lnTo>
                    <a:pt x="137" y="22"/>
                  </a:lnTo>
                  <a:lnTo>
                    <a:pt x="150" y="22"/>
                  </a:lnTo>
                  <a:lnTo>
                    <a:pt x="163" y="23"/>
                  </a:lnTo>
                  <a:lnTo>
                    <a:pt x="175" y="24"/>
                  </a:lnTo>
                  <a:lnTo>
                    <a:pt x="188" y="27"/>
                  </a:lnTo>
                  <a:lnTo>
                    <a:pt x="201" y="29"/>
                  </a:lnTo>
                  <a:lnTo>
                    <a:pt x="213" y="32"/>
                  </a:lnTo>
                  <a:lnTo>
                    <a:pt x="226" y="36"/>
                  </a:lnTo>
                  <a:lnTo>
                    <a:pt x="239" y="40"/>
                  </a:lnTo>
                  <a:lnTo>
                    <a:pt x="251" y="45"/>
                  </a:lnTo>
                  <a:lnTo>
                    <a:pt x="265" y="50"/>
                  </a:lnTo>
                  <a:lnTo>
                    <a:pt x="278" y="55"/>
                  </a:lnTo>
                  <a:lnTo>
                    <a:pt x="297" y="66"/>
                  </a:lnTo>
                  <a:lnTo>
                    <a:pt x="317" y="77"/>
                  </a:lnTo>
                  <a:lnTo>
                    <a:pt x="335" y="90"/>
                  </a:lnTo>
                  <a:lnTo>
                    <a:pt x="354" y="104"/>
                  </a:lnTo>
                  <a:lnTo>
                    <a:pt x="370" y="119"/>
                  </a:lnTo>
                  <a:lnTo>
                    <a:pt x="387" y="135"/>
                  </a:lnTo>
                  <a:lnTo>
                    <a:pt x="402" y="152"/>
                  </a:lnTo>
                  <a:lnTo>
                    <a:pt x="417" y="169"/>
                  </a:lnTo>
                  <a:lnTo>
                    <a:pt x="431" y="188"/>
                  </a:lnTo>
                  <a:lnTo>
                    <a:pt x="443" y="206"/>
                  </a:lnTo>
                  <a:lnTo>
                    <a:pt x="455" y="225"/>
                  </a:lnTo>
                  <a:lnTo>
                    <a:pt x="466" y="243"/>
                  </a:lnTo>
                  <a:lnTo>
                    <a:pt x="476" y="263"/>
                  </a:lnTo>
                  <a:lnTo>
                    <a:pt x="484" y="281"/>
                  </a:lnTo>
                  <a:lnTo>
                    <a:pt x="492" y="299"/>
                  </a:lnTo>
                  <a:lnTo>
                    <a:pt x="498" y="318"/>
                  </a:lnTo>
                  <a:lnTo>
                    <a:pt x="500" y="329"/>
                  </a:lnTo>
                  <a:lnTo>
                    <a:pt x="502" y="340"/>
                  </a:lnTo>
                  <a:lnTo>
                    <a:pt x="503" y="349"/>
                  </a:lnTo>
                  <a:lnTo>
                    <a:pt x="504" y="358"/>
                  </a:lnTo>
                  <a:lnTo>
                    <a:pt x="507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4" y="367"/>
                  </a:lnTo>
                  <a:lnTo>
                    <a:pt x="420" y="486"/>
                  </a:lnTo>
                  <a:lnTo>
                    <a:pt x="443" y="472"/>
                  </a:lnTo>
                  <a:lnTo>
                    <a:pt x="464" y="455"/>
                  </a:lnTo>
                  <a:lnTo>
                    <a:pt x="483" y="436"/>
                  </a:lnTo>
                  <a:lnTo>
                    <a:pt x="500" y="416"/>
                  </a:lnTo>
                  <a:lnTo>
                    <a:pt x="516" y="395"/>
                  </a:lnTo>
                  <a:lnTo>
                    <a:pt x="532" y="372"/>
                  </a:lnTo>
                  <a:lnTo>
                    <a:pt x="547" y="350"/>
                  </a:lnTo>
                  <a:lnTo>
                    <a:pt x="562" y="328"/>
                  </a:lnTo>
                  <a:lnTo>
                    <a:pt x="565" y="326"/>
                  </a:lnTo>
                  <a:lnTo>
                    <a:pt x="569" y="325"/>
                  </a:lnTo>
                  <a:lnTo>
                    <a:pt x="574" y="325"/>
                  </a:lnTo>
                  <a:lnTo>
                    <a:pt x="579" y="324"/>
                  </a:lnTo>
                  <a:lnTo>
                    <a:pt x="579" y="319"/>
                  </a:lnTo>
                  <a:lnTo>
                    <a:pt x="575" y="316"/>
                  </a:lnTo>
                  <a:lnTo>
                    <a:pt x="569" y="313"/>
                  </a:lnTo>
                  <a:lnTo>
                    <a:pt x="564" y="309"/>
                  </a:lnTo>
                  <a:lnTo>
                    <a:pt x="555" y="311"/>
                  </a:lnTo>
                  <a:lnTo>
                    <a:pt x="547" y="318"/>
                  </a:lnTo>
                  <a:lnTo>
                    <a:pt x="540" y="328"/>
                  </a:lnTo>
                  <a:lnTo>
                    <a:pt x="533" y="337"/>
                  </a:lnTo>
                  <a:lnTo>
                    <a:pt x="525" y="335"/>
                  </a:lnTo>
                  <a:lnTo>
                    <a:pt x="519" y="326"/>
                  </a:lnTo>
                  <a:lnTo>
                    <a:pt x="518" y="313"/>
                  </a:lnTo>
                  <a:lnTo>
                    <a:pt x="518" y="304"/>
                  </a:lnTo>
                  <a:lnTo>
                    <a:pt x="618" y="230"/>
                  </a:lnTo>
                  <a:lnTo>
                    <a:pt x="653" y="240"/>
                  </a:lnTo>
                  <a:lnTo>
                    <a:pt x="654" y="238"/>
                  </a:lnTo>
                  <a:lnTo>
                    <a:pt x="655" y="237"/>
                  </a:lnTo>
                  <a:lnTo>
                    <a:pt x="655" y="236"/>
                  </a:lnTo>
                  <a:lnTo>
                    <a:pt x="656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9"/>
            <p:cNvSpPr>
              <a:spLocks/>
            </p:cNvSpPr>
            <p:nvPr/>
          </p:nvSpPr>
          <p:spPr bwMode="auto">
            <a:xfrm>
              <a:off x="142875" y="4927600"/>
              <a:ext cx="173038" cy="201613"/>
            </a:xfrm>
            <a:custGeom>
              <a:avLst/>
              <a:gdLst>
                <a:gd name="T0" fmla="*/ 169 w 218"/>
                <a:gd name="T1" fmla="*/ 74 h 255"/>
                <a:gd name="T2" fmla="*/ 218 w 218"/>
                <a:gd name="T3" fmla="*/ 0 h 255"/>
                <a:gd name="T4" fmla="*/ 1 w 218"/>
                <a:gd name="T5" fmla="*/ 239 h 255"/>
                <a:gd name="T6" fmla="*/ 0 w 218"/>
                <a:gd name="T7" fmla="*/ 242 h 255"/>
                <a:gd name="T8" fmla="*/ 0 w 218"/>
                <a:gd name="T9" fmla="*/ 247 h 255"/>
                <a:gd name="T10" fmla="*/ 0 w 218"/>
                <a:gd name="T11" fmla="*/ 250 h 255"/>
                <a:gd name="T12" fmla="*/ 2 w 218"/>
                <a:gd name="T13" fmla="*/ 255 h 255"/>
                <a:gd name="T14" fmla="*/ 26 w 218"/>
                <a:gd name="T15" fmla="*/ 236 h 255"/>
                <a:gd name="T16" fmla="*/ 48 w 218"/>
                <a:gd name="T17" fmla="*/ 216 h 255"/>
                <a:gd name="T18" fmla="*/ 69 w 218"/>
                <a:gd name="T19" fmla="*/ 193 h 255"/>
                <a:gd name="T20" fmla="*/ 88 w 218"/>
                <a:gd name="T21" fmla="*/ 170 h 255"/>
                <a:gd name="T22" fmla="*/ 108 w 218"/>
                <a:gd name="T23" fmla="*/ 146 h 255"/>
                <a:gd name="T24" fmla="*/ 127 w 218"/>
                <a:gd name="T25" fmla="*/ 121 h 255"/>
                <a:gd name="T26" fmla="*/ 148 w 218"/>
                <a:gd name="T27" fmla="*/ 97 h 255"/>
                <a:gd name="T28" fmla="*/ 169 w 218"/>
                <a:gd name="T29" fmla="*/ 7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255">
                  <a:moveTo>
                    <a:pt x="169" y="74"/>
                  </a:moveTo>
                  <a:lnTo>
                    <a:pt x="218" y="0"/>
                  </a:lnTo>
                  <a:lnTo>
                    <a:pt x="1" y="239"/>
                  </a:lnTo>
                  <a:lnTo>
                    <a:pt x="0" y="242"/>
                  </a:lnTo>
                  <a:lnTo>
                    <a:pt x="0" y="247"/>
                  </a:lnTo>
                  <a:lnTo>
                    <a:pt x="0" y="250"/>
                  </a:lnTo>
                  <a:lnTo>
                    <a:pt x="2" y="255"/>
                  </a:lnTo>
                  <a:lnTo>
                    <a:pt x="26" y="236"/>
                  </a:lnTo>
                  <a:lnTo>
                    <a:pt x="48" y="216"/>
                  </a:lnTo>
                  <a:lnTo>
                    <a:pt x="69" y="193"/>
                  </a:lnTo>
                  <a:lnTo>
                    <a:pt x="88" y="170"/>
                  </a:lnTo>
                  <a:lnTo>
                    <a:pt x="108" y="146"/>
                  </a:lnTo>
                  <a:lnTo>
                    <a:pt x="127" y="121"/>
                  </a:lnTo>
                  <a:lnTo>
                    <a:pt x="148" y="97"/>
                  </a:lnTo>
                  <a:lnTo>
                    <a:pt x="16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-452437" y="4799013"/>
              <a:ext cx="557213" cy="388938"/>
            </a:xfrm>
            <a:custGeom>
              <a:avLst/>
              <a:gdLst>
                <a:gd name="T0" fmla="*/ 701 w 701"/>
                <a:gd name="T1" fmla="*/ 483 h 491"/>
                <a:gd name="T2" fmla="*/ 698 w 701"/>
                <a:gd name="T3" fmla="*/ 472 h 491"/>
                <a:gd name="T4" fmla="*/ 661 w 701"/>
                <a:gd name="T5" fmla="*/ 445 h 491"/>
                <a:gd name="T6" fmla="*/ 592 w 701"/>
                <a:gd name="T7" fmla="*/ 404 h 491"/>
                <a:gd name="T8" fmla="*/ 522 w 701"/>
                <a:gd name="T9" fmla="*/ 365 h 491"/>
                <a:gd name="T10" fmla="*/ 450 w 701"/>
                <a:gd name="T11" fmla="*/ 328 h 491"/>
                <a:gd name="T12" fmla="*/ 379 w 701"/>
                <a:gd name="T13" fmla="*/ 291 h 491"/>
                <a:gd name="T14" fmla="*/ 307 w 701"/>
                <a:gd name="T15" fmla="*/ 256 h 491"/>
                <a:gd name="T16" fmla="*/ 233 w 701"/>
                <a:gd name="T17" fmla="*/ 219 h 491"/>
                <a:gd name="T18" fmla="*/ 160 w 701"/>
                <a:gd name="T19" fmla="*/ 182 h 491"/>
                <a:gd name="T20" fmla="*/ 111 w 701"/>
                <a:gd name="T21" fmla="*/ 158 h 491"/>
                <a:gd name="T22" fmla="*/ 84 w 701"/>
                <a:gd name="T23" fmla="*/ 147 h 491"/>
                <a:gd name="T24" fmla="*/ 60 w 701"/>
                <a:gd name="T25" fmla="*/ 136 h 491"/>
                <a:gd name="T26" fmla="*/ 38 w 701"/>
                <a:gd name="T27" fmla="*/ 121 h 491"/>
                <a:gd name="T28" fmla="*/ 30 w 701"/>
                <a:gd name="T29" fmla="*/ 106 h 491"/>
                <a:gd name="T30" fmla="*/ 42 w 701"/>
                <a:gd name="T31" fmla="*/ 107 h 491"/>
                <a:gd name="T32" fmla="*/ 60 w 701"/>
                <a:gd name="T33" fmla="*/ 116 h 491"/>
                <a:gd name="T34" fmla="*/ 89 w 701"/>
                <a:gd name="T35" fmla="*/ 130 h 491"/>
                <a:gd name="T36" fmla="*/ 117 w 701"/>
                <a:gd name="T37" fmla="*/ 144 h 491"/>
                <a:gd name="T38" fmla="*/ 144 w 701"/>
                <a:gd name="T39" fmla="*/ 158 h 491"/>
                <a:gd name="T40" fmla="*/ 18 w 701"/>
                <a:gd name="T41" fmla="*/ 71 h 491"/>
                <a:gd name="T42" fmla="*/ 13 w 701"/>
                <a:gd name="T43" fmla="*/ 66 h 491"/>
                <a:gd name="T44" fmla="*/ 15 w 701"/>
                <a:gd name="T45" fmla="*/ 59 h 491"/>
                <a:gd name="T46" fmla="*/ 307 w 701"/>
                <a:gd name="T47" fmla="*/ 213 h 491"/>
                <a:gd name="T48" fmla="*/ 270 w 701"/>
                <a:gd name="T49" fmla="*/ 192 h 491"/>
                <a:gd name="T50" fmla="*/ 233 w 701"/>
                <a:gd name="T51" fmla="*/ 172 h 491"/>
                <a:gd name="T52" fmla="*/ 196 w 701"/>
                <a:gd name="T53" fmla="*/ 151 h 491"/>
                <a:gd name="T54" fmla="*/ 159 w 701"/>
                <a:gd name="T55" fmla="*/ 130 h 491"/>
                <a:gd name="T56" fmla="*/ 124 w 701"/>
                <a:gd name="T57" fmla="*/ 107 h 491"/>
                <a:gd name="T58" fmla="*/ 89 w 701"/>
                <a:gd name="T59" fmla="*/ 83 h 491"/>
                <a:gd name="T60" fmla="*/ 56 w 701"/>
                <a:gd name="T61" fmla="*/ 58 h 491"/>
                <a:gd name="T62" fmla="*/ 213 w 701"/>
                <a:gd name="T63" fmla="*/ 141 h 491"/>
                <a:gd name="T64" fmla="*/ 3 w 701"/>
                <a:gd name="T65" fmla="*/ 2 h 491"/>
                <a:gd name="T66" fmla="*/ 5 w 701"/>
                <a:gd name="T67" fmla="*/ 7 h 491"/>
                <a:gd name="T68" fmla="*/ 3 w 701"/>
                <a:gd name="T69" fmla="*/ 27 h 491"/>
                <a:gd name="T70" fmla="*/ 0 w 701"/>
                <a:gd name="T71" fmla="*/ 61 h 491"/>
                <a:gd name="T72" fmla="*/ 6 w 701"/>
                <a:gd name="T73" fmla="*/ 96 h 491"/>
                <a:gd name="T74" fmla="*/ 26 w 701"/>
                <a:gd name="T75" fmla="*/ 127 h 491"/>
                <a:gd name="T76" fmla="*/ 82 w 701"/>
                <a:gd name="T77" fmla="*/ 162 h 491"/>
                <a:gd name="T78" fmla="*/ 166 w 701"/>
                <a:gd name="T79" fmla="*/ 205 h 491"/>
                <a:gd name="T80" fmla="*/ 250 w 701"/>
                <a:gd name="T81" fmla="*/ 248 h 491"/>
                <a:gd name="T82" fmla="*/ 333 w 701"/>
                <a:gd name="T83" fmla="*/ 290 h 491"/>
                <a:gd name="T84" fmla="*/ 416 w 701"/>
                <a:gd name="T85" fmla="*/ 333 h 491"/>
                <a:gd name="T86" fmla="*/ 498 w 701"/>
                <a:gd name="T87" fmla="*/ 375 h 491"/>
                <a:gd name="T88" fmla="*/ 578 w 701"/>
                <a:gd name="T89" fmla="*/ 420 h 491"/>
                <a:gd name="T90" fmla="*/ 659 w 701"/>
                <a:gd name="T91" fmla="*/ 466 h 491"/>
                <a:gd name="T92" fmla="*/ 701 w 701"/>
                <a:gd name="T93" fmla="*/ 48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1" h="491">
                  <a:moveTo>
                    <a:pt x="701" y="487"/>
                  </a:moveTo>
                  <a:lnTo>
                    <a:pt x="701" y="483"/>
                  </a:lnTo>
                  <a:lnTo>
                    <a:pt x="700" y="478"/>
                  </a:lnTo>
                  <a:lnTo>
                    <a:pt x="698" y="472"/>
                  </a:lnTo>
                  <a:lnTo>
                    <a:pt x="694" y="466"/>
                  </a:lnTo>
                  <a:lnTo>
                    <a:pt x="661" y="445"/>
                  </a:lnTo>
                  <a:lnTo>
                    <a:pt x="627" y="424"/>
                  </a:lnTo>
                  <a:lnTo>
                    <a:pt x="592" y="404"/>
                  </a:lnTo>
                  <a:lnTo>
                    <a:pt x="558" y="385"/>
                  </a:lnTo>
                  <a:lnTo>
                    <a:pt x="522" y="365"/>
                  </a:lnTo>
                  <a:lnTo>
                    <a:pt x="486" y="347"/>
                  </a:lnTo>
                  <a:lnTo>
                    <a:pt x="450" y="328"/>
                  </a:lnTo>
                  <a:lnTo>
                    <a:pt x="415" y="310"/>
                  </a:lnTo>
                  <a:lnTo>
                    <a:pt x="379" y="291"/>
                  </a:lnTo>
                  <a:lnTo>
                    <a:pt x="342" y="273"/>
                  </a:lnTo>
                  <a:lnTo>
                    <a:pt x="307" y="256"/>
                  </a:lnTo>
                  <a:lnTo>
                    <a:pt x="270" y="237"/>
                  </a:lnTo>
                  <a:lnTo>
                    <a:pt x="233" y="219"/>
                  </a:lnTo>
                  <a:lnTo>
                    <a:pt x="197" y="200"/>
                  </a:lnTo>
                  <a:lnTo>
                    <a:pt x="160" y="182"/>
                  </a:lnTo>
                  <a:lnTo>
                    <a:pt x="125" y="164"/>
                  </a:lnTo>
                  <a:lnTo>
                    <a:pt x="111" y="158"/>
                  </a:lnTo>
                  <a:lnTo>
                    <a:pt x="97" y="153"/>
                  </a:lnTo>
                  <a:lnTo>
                    <a:pt x="84" y="147"/>
                  </a:lnTo>
                  <a:lnTo>
                    <a:pt x="72" y="142"/>
                  </a:lnTo>
                  <a:lnTo>
                    <a:pt x="60" y="136"/>
                  </a:lnTo>
                  <a:lnTo>
                    <a:pt x="49" y="129"/>
                  </a:lnTo>
                  <a:lnTo>
                    <a:pt x="38" y="121"/>
                  </a:lnTo>
                  <a:lnTo>
                    <a:pt x="28" y="111"/>
                  </a:lnTo>
                  <a:lnTo>
                    <a:pt x="30" y="106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5" y="109"/>
                  </a:lnTo>
                  <a:lnTo>
                    <a:pt x="60" y="116"/>
                  </a:lnTo>
                  <a:lnTo>
                    <a:pt x="74" y="123"/>
                  </a:lnTo>
                  <a:lnTo>
                    <a:pt x="89" y="130"/>
                  </a:lnTo>
                  <a:lnTo>
                    <a:pt x="103" y="137"/>
                  </a:lnTo>
                  <a:lnTo>
                    <a:pt x="117" y="144"/>
                  </a:lnTo>
                  <a:lnTo>
                    <a:pt x="130" y="151"/>
                  </a:lnTo>
                  <a:lnTo>
                    <a:pt x="144" y="158"/>
                  </a:lnTo>
                  <a:lnTo>
                    <a:pt x="158" y="164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3" y="66"/>
                  </a:lnTo>
                  <a:lnTo>
                    <a:pt x="13" y="62"/>
                  </a:lnTo>
                  <a:lnTo>
                    <a:pt x="15" y="59"/>
                  </a:lnTo>
                  <a:lnTo>
                    <a:pt x="325" y="223"/>
                  </a:lnTo>
                  <a:lnTo>
                    <a:pt x="307" y="213"/>
                  </a:lnTo>
                  <a:lnTo>
                    <a:pt x="288" y="203"/>
                  </a:lnTo>
                  <a:lnTo>
                    <a:pt x="270" y="192"/>
                  </a:lnTo>
                  <a:lnTo>
                    <a:pt x="251" y="182"/>
                  </a:lnTo>
                  <a:lnTo>
                    <a:pt x="233" y="172"/>
                  </a:lnTo>
                  <a:lnTo>
                    <a:pt x="215" y="161"/>
                  </a:lnTo>
                  <a:lnTo>
                    <a:pt x="196" y="151"/>
                  </a:lnTo>
                  <a:lnTo>
                    <a:pt x="178" y="141"/>
                  </a:lnTo>
                  <a:lnTo>
                    <a:pt x="159" y="130"/>
                  </a:lnTo>
                  <a:lnTo>
                    <a:pt x="141" y="119"/>
                  </a:lnTo>
                  <a:lnTo>
                    <a:pt x="124" y="107"/>
                  </a:lnTo>
                  <a:lnTo>
                    <a:pt x="105" y="96"/>
                  </a:lnTo>
                  <a:lnTo>
                    <a:pt x="89" y="83"/>
                  </a:lnTo>
                  <a:lnTo>
                    <a:pt x="72" y="70"/>
                  </a:lnTo>
                  <a:lnTo>
                    <a:pt x="56" y="58"/>
                  </a:lnTo>
                  <a:lnTo>
                    <a:pt x="40" y="44"/>
                  </a:lnTo>
                  <a:lnTo>
                    <a:pt x="213" y="141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3" y="27"/>
                  </a:lnTo>
                  <a:lnTo>
                    <a:pt x="0" y="44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6" y="96"/>
                  </a:lnTo>
                  <a:lnTo>
                    <a:pt x="14" y="112"/>
                  </a:lnTo>
                  <a:lnTo>
                    <a:pt x="26" y="127"/>
                  </a:lnTo>
                  <a:lnTo>
                    <a:pt x="41" y="142"/>
                  </a:lnTo>
                  <a:lnTo>
                    <a:pt x="82" y="162"/>
                  </a:lnTo>
                  <a:lnTo>
                    <a:pt x="125" y="184"/>
                  </a:lnTo>
                  <a:lnTo>
                    <a:pt x="166" y="205"/>
                  </a:lnTo>
                  <a:lnTo>
                    <a:pt x="208" y="226"/>
                  </a:lnTo>
                  <a:lnTo>
                    <a:pt x="250" y="248"/>
                  </a:lnTo>
                  <a:lnTo>
                    <a:pt x="292" y="268"/>
                  </a:lnTo>
                  <a:lnTo>
                    <a:pt x="333" y="290"/>
                  </a:lnTo>
                  <a:lnTo>
                    <a:pt x="375" y="311"/>
                  </a:lnTo>
                  <a:lnTo>
                    <a:pt x="416" y="333"/>
                  </a:lnTo>
                  <a:lnTo>
                    <a:pt x="457" y="354"/>
                  </a:lnTo>
                  <a:lnTo>
                    <a:pt x="498" y="375"/>
                  </a:lnTo>
                  <a:lnTo>
                    <a:pt x="538" y="398"/>
                  </a:lnTo>
                  <a:lnTo>
                    <a:pt x="578" y="420"/>
                  </a:lnTo>
                  <a:lnTo>
                    <a:pt x="619" y="443"/>
                  </a:lnTo>
                  <a:lnTo>
                    <a:pt x="659" y="466"/>
                  </a:lnTo>
                  <a:lnTo>
                    <a:pt x="698" y="491"/>
                  </a:lnTo>
                  <a:lnTo>
                    <a:pt x="701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1"/>
            <p:cNvSpPr>
              <a:spLocks/>
            </p:cNvSpPr>
            <p:nvPr/>
          </p:nvSpPr>
          <p:spPr bwMode="auto">
            <a:xfrm>
              <a:off x="360363" y="4681538"/>
              <a:ext cx="49213" cy="63500"/>
            </a:xfrm>
            <a:custGeom>
              <a:avLst/>
              <a:gdLst>
                <a:gd name="T0" fmla="*/ 51 w 62"/>
                <a:gd name="T1" fmla="*/ 77 h 79"/>
                <a:gd name="T2" fmla="*/ 20 w 62"/>
                <a:gd name="T3" fmla="*/ 53 h 79"/>
                <a:gd name="T4" fmla="*/ 19 w 62"/>
                <a:gd name="T5" fmla="*/ 51 h 79"/>
                <a:gd name="T6" fmla="*/ 18 w 62"/>
                <a:gd name="T7" fmla="*/ 48 h 79"/>
                <a:gd name="T8" fmla="*/ 17 w 62"/>
                <a:gd name="T9" fmla="*/ 45 h 79"/>
                <a:gd name="T10" fmla="*/ 18 w 62"/>
                <a:gd name="T11" fmla="*/ 41 h 79"/>
                <a:gd name="T12" fmla="*/ 62 w 62"/>
                <a:gd name="T13" fmla="*/ 0 h 79"/>
                <a:gd name="T14" fmla="*/ 8 w 62"/>
                <a:gd name="T15" fmla="*/ 38 h 79"/>
                <a:gd name="T16" fmla="*/ 5 w 62"/>
                <a:gd name="T17" fmla="*/ 37 h 79"/>
                <a:gd name="T18" fmla="*/ 4 w 62"/>
                <a:gd name="T19" fmla="*/ 38 h 79"/>
                <a:gd name="T20" fmla="*/ 3 w 62"/>
                <a:gd name="T21" fmla="*/ 40 h 79"/>
                <a:gd name="T22" fmla="*/ 0 w 62"/>
                <a:gd name="T23" fmla="*/ 41 h 79"/>
                <a:gd name="T24" fmla="*/ 50 w 62"/>
                <a:gd name="T25" fmla="*/ 79 h 79"/>
                <a:gd name="T26" fmla="*/ 51 w 62"/>
                <a:gd name="T27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79">
                  <a:moveTo>
                    <a:pt x="51" y="77"/>
                  </a:moveTo>
                  <a:lnTo>
                    <a:pt x="20" y="53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7" y="45"/>
                  </a:lnTo>
                  <a:lnTo>
                    <a:pt x="18" y="41"/>
                  </a:lnTo>
                  <a:lnTo>
                    <a:pt x="62" y="0"/>
                  </a:lnTo>
                  <a:lnTo>
                    <a:pt x="8" y="38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3" y="40"/>
                  </a:lnTo>
                  <a:lnTo>
                    <a:pt x="0" y="41"/>
                  </a:lnTo>
                  <a:lnTo>
                    <a:pt x="50" y="79"/>
                  </a:lnTo>
                  <a:lnTo>
                    <a:pt x="51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2"/>
            <p:cNvSpPr>
              <a:spLocks/>
            </p:cNvSpPr>
            <p:nvPr/>
          </p:nvSpPr>
          <p:spPr bwMode="auto">
            <a:xfrm>
              <a:off x="117475" y="4457700"/>
              <a:ext cx="361950" cy="207963"/>
            </a:xfrm>
            <a:custGeom>
              <a:avLst/>
              <a:gdLst>
                <a:gd name="T0" fmla="*/ 446 w 454"/>
                <a:gd name="T1" fmla="*/ 217 h 262"/>
                <a:gd name="T2" fmla="*/ 452 w 454"/>
                <a:gd name="T3" fmla="*/ 214 h 262"/>
                <a:gd name="T4" fmla="*/ 454 w 454"/>
                <a:gd name="T5" fmla="*/ 208 h 262"/>
                <a:gd name="T6" fmla="*/ 450 w 454"/>
                <a:gd name="T7" fmla="*/ 201 h 262"/>
                <a:gd name="T8" fmla="*/ 432 w 454"/>
                <a:gd name="T9" fmla="*/ 207 h 262"/>
                <a:gd name="T10" fmla="*/ 405 w 454"/>
                <a:gd name="T11" fmla="*/ 218 h 262"/>
                <a:gd name="T12" fmla="*/ 375 w 454"/>
                <a:gd name="T13" fmla="*/ 228 h 262"/>
                <a:gd name="T14" fmla="*/ 344 w 454"/>
                <a:gd name="T15" fmla="*/ 235 h 262"/>
                <a:gd name="T16" fmla="*/ 312 w 454"/>
                <a:gd name="T17" fmla="*/ 237 h 262"/>
                <a:gd name="T18" fmla="*/ 279 w 454"/>
                <a:gd name="T19" fmla="*/ 237 h 262"/>
                <a:gd name="T20" fmla="*/ 246 w 454"/>
                <a:gd name="T21" fmla="*/ 231 h 262"/>
                <a:gd name="T22" fmla="*/ 214 w 454"/>
                <a:gd name="T23" fmla="*/ 221 h 262"/>
                <a:gd name="T24" fmla="*/ 180 w 454"/>
                <a:gd name="T25" fmla="*/ 206 h 262"/>
                <a:gd name="T26" fmla="*/ 147 w 454"/>
                <a:gd name="T27" fmla="*/ 186 h 262"/>
                <a:gd name="T28" fmla="*/ 117 w 454"/>
                <a:gd name="T29" fmla="*/ 164 h 262"/>
                <a:gd name="T30" fmla="*/ 89 w 454"/>
                <a:gd name="T31" fmla="*/ 139 h 262"/>
                <a:gd name="T32" fmla="*/ 66 w 454"/>
                <a:gd name="T33" fmla="*/ 111 h 262"/>
                <a:gd name="T34" fmla="*/ 48 w 454"/>
                <a:gd name="T35" fmla="*/ 83 h 262"/>
                <a:gd name="T36" fmla="*/ 32 w 454"/>
                <a:gd name="T37" fmla="*/ 54 h 262"/>
                <a:gd name="T38" fmla="*/ 17 w 454"/>
                <a:gd name="T39" fmla="*/ 24 h 262"/>
                <a:gd name="T40" fmla="*/ 8 w 454"/>
                <a:gd name="T41" fmla="*/ 7 h 262"/>
                <a:gd name="T42" fmla="*/ 3 w 454"/>
                <a:gd name="T43" fmla="*/ 2 h 262"/>
                <a:gd name="T44" fmla="*/ 5 w 454"/>
                <a:gd name="T45" fmla="*/ 25 h 262"/>
                <a:gd name="T46" fmla="*/ 24 w 454"/>
                <a:gd name="T47" fmla="*/ 76 h 262"/>
                <a:gd name="T48" fmla="*/ 51 w 454"/>
                <a:gd name="T49" fmla="*/ 124 h 262"/>
                <a:gd name="T50" fmla="*/ 89 w 454"/>
                <a:gd name="T51" fmla="*/ 168 h 262"/>
                <a:gd name="T52" fmla="*/ 131 w 454"/>
                <a:gd name="T53" fmla="*/ 201 h 262"/>
                <a:gd name="T54" fmla="*/ 168 w 454"/>
                <a:gd name="T55" fmla="*/ 222 h 262"/>
                <a:gd name="T56" fmla="*/ 206 w 454"/>
                <a:gd name="T57" fmla="*/ 240 h 262"/>
                <a:gd name="T58" fmla="*/ 244 w 454"/>
                <a:gd name="T59" fmla="*/ 253 h 262"/>
                <a:gd name="T60" fmla="*/ 282 w 454"/>
                <a:gd name="T61" fmla="*/ 260 h 262"/>
                <a:gd name="T62" fmla="*/ 321 w 454"/>
                <a:gd name="T63" fmla="*/ 262 h 262"/>
                <a:gd name="T64" fmla="*/ 359 w 454"/>
                <a:gd name="T65" fmla="*/ 259 h 262"/>
                <a:gd name="T66" fmla="*/ 398 w 454"/>
                <a:gd name="T67" fmla="*/ 248 h 262"/>
                <a:gd name="T68" fmla="*/ 426 w 454"/>
                <a:gd name="T69" fmla="*/ 235 h 262"/>
                <a:gd name="T70" fmla="*/ 438 w 454"/>
                <a:gd name="T71" fmla="*/ 2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4" h="262">
                  <a:moveTo>
                    <a:pt x="444" y="220"/>
                  </a:moveTo>
                  <a:lnTo>
                    <a:pt x="446" y="217"/>
                  </a:lnTo>
                  <a:lnTo>
                    <a:pt x="449" y="216"/>
                  </a:lnTo>
                  <a:lnTo>
                    <a:pt x="452" y="214"/>
                  </a:lnTo>
                  <a:lnTo>
                    <a:pt x="454" y="210"/>
                  </a:lnTo>
                  <a:lnTo>
                    <a:pt x="454" y="208"/>
                  </a:lnTo>
                  <a:lnTo>
                    <a:pt x="453" y="205"/>
                  </a:lnTo>
                  <a:lnTo>
                    <a:pt x="450" y="201"/>
                  </a:lnTo>
                  <a:lnTo>
                    <a:pt x="446" y="200"/>
                  </a:lnTo>
                  <a:lnTo>
                    <a:pt x="432" y="207"/>
                  </a:lnTo>
                  <a:lnTo>
                    <a:pt x="420" y="213"/>
                  </a:lnTo>
                  <a:lnTo>
                    <a:pt x="405" y="218"/>
                  </a:lnTo>
                  <a:lnTo>
                    <a:pt x="390" y="223"/>
                  </a:lnTo>
                  <a:lnTo>
                    <a:pt x="375" y="228"/>
                  </a:lnTo>
                  <a:lnTo>
                    <a:pt x="360" y="231"/>
                  </a:lnTo>
                  <a:lnTo>
                    <a:pt x="344" y="235"/>
                  </a:lnTo>
                  <a:lnTo>
                    <a:pt x="328" y="236"/>
                  </a:lnTo>
                  <a:lnTo>
                    <a:pt x="312" y="237"/>
                  </a:lnTo>
                  <a:lnTo>
                    <a:pt x="295" y="237"/>
                  </a:lnTo>
                  <a:lnTo>
                    <a:pt x="279" y="237"/>
                  </a:lnTo>
                  <a:lnTo>
                    <a:pt x="263" y="235"/>
                  </a:lnTo>
                  <a:lnTo>
                    <a:pt x="246" y="231"/>
                  </a:lnTo>
                  <a:lnTo>
                    <a:pt x="230" y="226"/>
                  </a:lnTo>
                  <a:lnTo>
                    <a:pt x="214" y="221"/>
                  </a:lnTo>
                  <a:lnTo>
                    <a:pt x="198" y="214"/>
                  </a:lnTo>
                  <a:lnTo>
                    <a:pt x="180" y="206"/>
                  </a:lnTo>
                  <a:lnTo>
                    <a:pt x="163" y="197"/>
                  </a:lnTo>
                  <a:lnTo>
                    <a:pt x="147" y="186"/>
                  </a:lnTo>
                  <a:lnTo>
                    <a:pt x="132" y="176"/>
                  </a:lnTo>
                  <a:lnTo>
                    <a:pt x="117" y="164"/>
                  </a:lnTo>
                  <a:lnTo>
                    <a:pt x="103" y="152"/>
                  </a:lnTo>
                  <a:lnTo>
                    <a:pt x="89" y="139"/>
                  </a:lnTo>
                  <a:lnTo>
                    <a:pt x="77" y="125"/>
                  </a:lnTo>
                  <a:lnTo>
                    <a:pt x="66" y="111"/>
                  </a:lnTo>
                  <a:lnTo>
                    <a:pt x="57" y="98"/>
                  </a:lnTo>
                  <a:lnTo>
                    <a:pt x="48" y="83"/>
                  </a:lnTo>
                  <a:lnTo>
                    <a:pt x="40" y="69"/>
                  </a:lnTo>
                  <a:lnTo>
                    <a:pt x="32" y="54"/>
                  </a:lnTo>
                  <a:lnTo>
                    <a:pt x="24" y="39"/>
                  </a:lnTo>
                  <a:lnTo>
                    <a:pt x="17" y="24"/>
                  </a:lnTo>
                  <a:lnTo>
                    <a:pt x="10" y="8"/>
                  </a:lnTo>
                  <a:lnTo>
                    <a:pt x="8" y="7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25"/>
                  </a:lnTo>
                  <a:lnTo>
                    <a:pt x="13" y="51"/>
                  </a:lnTo>
                  <a:lnTo>
                    <a:pt x="24" y="76"/>
                  </a:lnTo>
                  <a:lnTo>
                    <a:pt x="36" y="101"/>
                  </a:lnTo>
                  <a:lnTo>
                    <a:pt x="51" y="124"/>
                  </a:lnTo>
                  <a:lnTo>
                    <a:pt x="70" y="147"/>
                  </a:lnTo>
                  <a:lnTo>
                    <a:pt x="89" y="168"/>
                  </a:lnTo>
                  <a:lnTo>
                    <a:pt x="112" y="188"/>
                  </a:lnTo>
                  <a:lnTo>
                    <a:pt x="131" y="201"/>
                  </a:lnTo>
                  <a:lnTo>
                    <a:pt x="149" y="213"/>
                  </a:lnTo>
                  <a:lnTo>
                    <a:pt x="168" y="222"/>
                  </a:lnTo>
                  <a:lnTo>
                    <a:pt x="186" y="232"/>
                  </a:lnTo>
                  <a:lnTo>
                    <a:pt x="206" y="240"/>
                  </a:lnTo>
                  <a:lnTo>
                    <a:pt x="224" y="247"/>
                  </a:lnTo>
                  <a:lnTo>
                    <a:pt x="244" y="253"/>
                  </a:lnTo>
                  <a:lnTo>
                    <a:pt x="262" y="258"/>
                  </a:lnTo>
                  <a:lnTo>
                    <a:pt x="282" y="260"/>
                  </a:lnTo>
                  <a:lnTo>
                    <a:pt x="301" y="262"/>
                  </a:lnTo>
                  <a:lnTo>
                    <a:pt x="321" y="262"/>
                  </a:lnTo>
                  <a:lnTo>
                    <a:pt x="339" y="261"/>
                  </a:lnTo>
                  <a:lnTo>
                    <a:pt x="359" y="259"/>
                  </a:lnTo>
                  <a:lnTo>
                    <a:pt x="378" y="254"/>
                  </a:lnTo>
                  <a:lnTo>
                    <a:pt x="398" y="248"/>
                  </a:lnTo>
                  <a:lnTo>
                    <a:pt x="417" y="240"/>
                  </a:lnTo>
                  <a:lnTo>
                    <a:pt x="426" y="235"/>
                  </a:lnTo>
                  <a:lnTo>
                    <a:pt x="432" y="230"/>
                  </a:lnTo>
                  <a:lnTo>
                    <a:pt x="438" y="225"/>
                  </a:lnTo>
                  <a:lnTo>
                    <a:pt x="44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3"/>
            <p:cNvSpPr>
              <a:spLocks/>
            </p:cNvSpPr>
            <p:nvPr/>
          </p:nvSpPr>
          <p:spPr bwMode="auto">
            <a:xfrm>
              <a:off x="139700" y="4862513"/>
              <a:ext cx="120650" cy="95250"/>
            </a:xfrm>
            <a:custGeom>
              <a:avLst/>
              <a:gdLst>
                <a:gd name="T0" fmla="*/ 149 w 151"/>
                <a:gd name="T1" fmla="*/ 46 h 121"/>
                <a:gd name="T2" fmla="*/ 151 w 151"/>
                <a:gd name="T3" fmla="*/ 37 h 121"/>
                <a:gd name="T4" fmla="*/ 149 w 151"/>
                <a:gd name="T5" fmla="*/ 26 h 121"/>
                <a:gd name="T6" fmla="*/ 144 w 151"/>
                <a:gd name="T7" fmla="*/ 18 h 121"/>
                <a:gd name="T8" fmla="*/ 137 w 151"/>
                <a:gd name="T9" fmla="*/ 10 h 121"/>
                <a:gd name="T10" fmla="*/ 131 w 151"/>
                <a:gd name="T11" fmla="*/ 5 h 121"/>
                <a:gd name="T12" fmla="*/ 126 w 151"/>
                <a:gd name="T13" fmla="*/ 3 h 121"/>
                <a:gd name="T14" fmla="*/ 120 w 151"/>
                <a:gd name="T15" fmla="*/ 1 h 121"/>
                <a:gd name="T16" fmla="*/ 114 w 151"/>
                <a:gd name="T17" fmla="*/ 0 h 121"/>
                <a:gd name="T18" fmla="*/ 110 w 151"/>
                <a:gd name="T19" fmla="*/ 0 h 121"/>
                <a:gd name="T20" fmla="*/ 104 w 151"/>
                <a:gd name="T21" fmla="*/ 0 h 121"/>
                <a:gd name="T22" fmla="*/ 99 w 151"/>
                <a:gd name="T23" fmla="*/ 0 h 121"/>
                <a:gd name="T24" fmla="*/ 95 w 151"/>
                <a:gd name="T25" fmla="*/ 0 h 121"/>
                <a:gd name="T26" fmla="*/ 76 w 151"/>
                <a:gd name="T27" fmla="*/ 5 h 121"/>
                <a:gd name="T28" fmla="*/ 60 w 151"/>
                <a:gd name="T29" fmla="*/ 15 h 121"/>
                <a:gd name="T30" fmla="*/ 45 w 151"/>
                <a:gd name="T31" fmla="*/ 27 h 121"/>
                <a:gd name="T32" fmla="*/ 33 w 151"/>
                <a:gd name="T33" fmla="*/ 43 h 121"/>
                <a:gd name="T34" fmla="*/ 22 w 151"/>
                <a:gd name="T35" fmla="*/ 61 h 121"/>
                <a:gd name="T36" fmla="*/ 13 w 151"/>
                <a:gd name="T37" fmla="*/ 79 h 121"/>
                <a:gd name="T38" fmla="*/ 6 w 151"/>
                <a:gd name="T39" fmla="*/ 99 h 121"/>
                <a:gd name="T40" fmla="*/ 0 w 151"/>
                <a:gd name="T41" fmla="*/ 118 h 121"/>
                <a:gd name="T42" fmla="*/ 0 w 151"/>
                <a:gd name="T43" fmla="*/ 121 h 121"/>
                <a:gd name="T44" fmla="*/ 3 w 151"/>
                <a:gd name="T45" fmla="*/ 121 h 121"/>
                <a:gd name="T46" fmla="*/ 5 w 151"/>
                <a:gd name="T47" fmla="*/ 121 h 121"/>
                <a:gd name="T48" fmla="*/ 8 w 151"/>
                <a:gd name="T49" fmla="*/ 118 h 121"/>
                <a:gd name="T50" fmla="*/ 75 w 151"/>
                <a:gd name="T51" fmla="*/ 17 h 121"/>
                <a:gd name="T52" fmla="*/ 82 w 151"/>
                <a:gd name="T53" fmla="*/ 14 h 121"/>
                <a:gd name="T54" fmla="*/ 90 w 151"/>
                <a:gd name="T55" fmla="*/ 11 h 121"/>
                <a:gd name="T56" fmla="*/ 98 w 151"/>
                <a:gd name="T57" fmla="*/ 11 h 121"/>
                <a:gd name="T58" fmla="*/ 107 w 151"/>
                <a:gd name="T59" fmla="*/ 11 h 121"/>
                <a:gd name="T60" fmla="*/ 122 w 151"/>
                <a:gd name="T61" fmla="*/ 38 h 121"/>
                <a:gd name="T62" fmla="*/ 122 w 151"/>
                <a:gd name="T63" fmla="*/ 60 h 121"/>
                <a:gd name="T64" fmla="*/ 149 w 151"/>
                <a:gd name="T65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21">
                  <a:moveTo>
                    <a:pt x="149" y="46"/>
                  </a:moveTo>
                  <a:lnTo>
                    <a:pt x="151" y="37"/>
                  </a:lnTo>
                  <a:lnTo>
                    <a:pt x="149" y="26"/>
                  </a:lnTo>
                  <a:lnTo>
                    <a:pt x="144" y="18"/>
                  </a:lnTo>
                  <a:lnTo>
                    <a:pt x="137" y="10"/>
                  </a:lnTo>
                  <a:lnTo>
                    <a:pt x="131" y="5"/>
                  </a:lnTo>
                  <a:lnTo>
                    <a:pt x="126" y="3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76" y="5"/>
                  </a:lnTo>
                  <a:lnTo>
                    <a:pt x="60" y="15"/>
                  </a:lnTo>
                  <a:lnTo>
                    <a:pt x="45" y="27"/>
                  </a:lnTo>
                  <a:lnTo>
                    <a:pt x="33" y="43"/>
                  </a:lnTo>
                  <a:lnTo>
                    <a:pt x="22" y="61"/>
                  </a:lnTo>
                  <a:lnTo>
                    <a:pt x="13" y="79"/>
                  </a:lnTo>
                  <a:lnTo>
                    <a:pt x="6" y="99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5" y="121"/>
                  </a:lnTo>
                  <a:lnTo>
                    <a:pt x="8" y="118"/>
                  </a:lnTo>
                  <a:lnTo>
                    <a:pt x="75" y="17"/>
                  </a:lnTo>
                  <a:lnTo>
                    <a:pt x="82" y="14"/>
                  </a:lnTo>
                  <a:lnTo>
                    <a:pt x="90" y="11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22" y="38"/>
                  </a:lnTo>
                  <a:lnTo>
                    <a:pt x="122" y="60"/>
                  </a:lnTo>
                  <a:lnTo>
                    <a:pt x="1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4"/>
            <p:cNvSpPr>
              <a:spLocks/>
            </p:cNvSpPr>
            <p:nvPr/>
          </p:nvSpPr>
          <p:spPr bwMode="auto">
            <a:xfrm>
              <a:off x="382588" y="4554538"/>
              <a:ext cx="93663" cy="73025"/>
            </a:xfrm>
            <a:custGeom>
              <a:avLst/>
              <a:gdLst>
                <a:gd name="T0" fmla="*/ 114 w 119"/>
                <a:gd name="T1" fmla="*/ 31 h 92"/>
                <a:gd name="T2" fmla="*/ 26 w 119"/>
                <a:gd name="T3" fmla="*/ 0 h 92"/>
                <a:gd name="T4" fmla="*/ 16 w 119"/>
                <a:gd name="T5" fmla="*/ 3 h 92"/>
                <a:gd name="T6" fmla="*/ 8 w 119"/>
                <a:gd name="T7" fmla="*/ 10 h 92"/>
                <a:gd name="T8" fmla="*/ 4 w 119"/>
                <a:gd name="T9" fmla="*/ 20 h 92"/>
                <a:gd name="T10" fmla="*/ 1 w 119"/>
                <a:gd name="T11" fmla="*/ 33 h 92"/>
                <a:gd name="T12" fmla="*/ 0 w 119"/>
                <a:gd name="T13" fmla="*/ 48 h 92"/>
                <a:gd name="T14" fmla="*/ 1 w 119"/>
                <a:gd name="T15" fmla="*/ 63 h 92"/>
                <a:gd name="T16" fmla="*/ 1 w 119"/>
                <a:gd name="T17" fmla="*/ 78 h 92"/>
                <a:gd name="T18" fmla="*/ 4 w 119"/>
                <a:gd name="T19" fmla="*/ 92 h 92"/>
                <a:gd name="T20" fmla="*/ 7 w 119"/>
                <a:gd name="T21" fmla="*/ 91 h 92"/>
                <a:gd name="T22" fmla="*/ 11 w 119"/>
                <a:gd name="T23" fmla="*/ 88 h 92"/>
                <a:gd name="T24" fmla="*/ 13 w 119"/>
                <a:gd name="T25" fmla="*/ 85 h 92"/>
                <a:gd name="T26" fmla="*/ 16 w 119"/>
                <a:gd name="T27" fmla="*/ 81 h 92"/>
                <a:gd name="T28" fmla="*/ 16 w 119"/>
                <a:gd name="T29" fmla="*/ 60 h 92"/>
                <a:gd name="T30" fmla="*/ 15 w 119"/>
                <a:gd name="T31" fmla="*/ 55 h 92"/>
                <a:gd name="T32" fmla="*/ 13 w 119"/>
                <a:gd name="T33" fmla="*/ 50 h 92"/>
                <a:gd name="T34" fmla="*/ 8 w 119"/>
                <a:gd name="T35" fmla="*/ 45 h 92"/>
                <a:gd name="T36" fmla="*/ 5 w 119"/>
                <a:gd name="T37" fmla="*/ 39 h 92"/>
                <a:gd name="T38" fmla="*/ 4 w 119"/>
                <a:gd name="T39" fmla="*/ 32 h 92"/>
                <a:gd name="T40" fmla="*/ 6 w 119"/>
                <a:gd name="T41" fmla="*/ 24 h 92"/>
                <a:gd name="T42" fmla="*/ 9 w 119"/>
                <a:gd name="T43" fmla="*/ 16 h 92"/>
                <a:gd name="T44" fmla="*/ 15 w 119"/>
                <a:gd name="T45" fmla="*/ 10 h 92"/>
                <a:gd name="T46" fmla="*/ 99 w 119"/>
                <a:gd name="T47" fmla="*/ 37 h 92"/>
                <a:gd name="T48" fmla="*/ 104 w 119"/>
                <a:gd name="T49" fmla="*/ 37 h 92"/>
                <a:gd name="T50" fmla="*/ 108 w 119"/>
                <a:gd name="T51" fmla="*/ 35 h 92"/>
                <a:gd name="T52" fmla="*/ 113 w 119"/>
                <a:gd name="T53" fmla="*/ 34 h 92"/>
                <a:gd name="T54" fmla="*/ 119 w 119"/>
                <a:gd name="T55" fmla="*/ 32 h 92"/>
                <a:gd name="T56" fmla="*/ 114 w 119"/>
                <a:gd name="T57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92">
                  <a:moveTo>
                    <a:pt x="114" y="31"/>
                  </a:moveTo>
                  <a:lnTo>
                    <a:pt x="26" y="0"/>
                  </a:lnTo>
                  <a:lnTo>
                    <a:pt x="16" y="3"/>
                  </a:lnTo>
                  <a:lnTo>
                    <a:pt x="8" y="10"/>
                  </a:lnTo>
                  <a:lnTo>
                    <a:pt x="4" y="20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3"/>
                  </a:lnTo>
                  <a:lnTo>
                    <a:pt x="1" y="78"/>
                  </a:lnTo>
                  <a:lnTo>
                    <a:pt x="4" y="92"/>
                  </a:lnTo>
                  <a:lnTo>
                    <a:pt x="7" y="91"/>
                  </a:lnTo>
                  <a:lnTo>
                    <a:pt x="11" y="88"/>
                  </a:lnTo>
                  <a:lnTo>
                    <a:pt x="13" y="85"/>
                  </a:lnTo>
                  <a:lnTo>
                    <a:pt x="16" y="81"/>
                  </a:lnTo>
                  <a:lnTo>
                    <a:pt x="16" y="60"/>
                  </a:lnTo>
                  <a:lnTo>
                    <a:pt x="15" y="55"/>
                  </a:lnTo>
                  <a:lnTo>
                    <a:pt x="13" y="50"/>
                  </a:lnTo>
                  <a:lnTo>
                    <a:pt x="8" y="45"/>
                  </a:lnTo>
                  <a:lnTo>
                    <a:pt x="5" y="39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9" y="16"/>
                  </a:lnTo>
                  <a:lnTo>
                    <a:pt x="15" y="10"/>
                  </a:lnTo>
                  <a:lnTo>
                    <a:pt x="99" y="37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3" y="34"/>
                  </a:lnTo>
                  <a:lnTo>
                    <a:pt x="119" y="32"/>
                  </a:lnTo>
                  <a:lnTo>
                    <a:pt x="1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-458787" y="4762500"/>
              <a:ext cx="582613" cy="328613"/>
            </a:xfrm>
            <a:custGeom>
              <a:avLst/>
              <a:gdLst>
                <a:gd name="T0" fmla="*/ 735 w 736"/>
                <a:gd name="T1" fmla="*/ 411 h 415"/>
                <a:gd name="T2" fmla="*/ 736 w 736"/>
                <a:gd name="T3" fmla="*/ 408 h 415"/>
                <a:gd name="T4" fmla="*/ 690 w 736"/>
                <a:gd name="T5" fmla="*/ 384 h 415"/>
                <a:gd name="T6" fmla="*/ 644 w 736"/>
                <a:gd name="T7" fmla="*/ 359 h 415"/>
                <a:gd name="T8" fmla="*/ 598 w 736"/>
                <a:gd name="T9" fmla="*/ 335 h 415"/>
                <a:gd name="T10" fmla="*/ 550 w 736"/>
                <a:gd name="T11" fmla="*/ 312 h 415"/>
                <a:gd name="T12" fmla="*/ 503 w 736"/>
                <a:gd name="T13" fmla="*/ 288 h 415"/>
                <a:gd name="T14" fmla="*/ 455 w 736"/>
                <a:gd name="T15" fmla="*/ 265 h 415"/>
                <a:gd name="T16" fmla="*/ 408 w 736"/>
                <a:gd name="T17" fmla="*/ 242 h 415"/>
                <a:gd name="T18" fmla="*/ 360 w 736"/>
                <a:gd name="T19" fmla="*/ 218 h 415"/>
                <a:gd name="T20" fmla="*/ 313 w 736"/>
                <a:gd name="T21" fmla="*/ 194 h 415"/>
                <a:gd name="T22" fmla="*/ 267 w 736"/>
                <a:gd name="T23" fmla="*/ 168 h 415"/>
                <a:gd name="T24" fmla="*/ 220 w 736"/>
                <a:gd name="T25" fmla="*/ 143 h 415"/>
                <a:gd name="T26" fmla="*/ 175 w 736"/>
                <a:gd name="T27" fmla="*/ 116 h 415"/>
                <a:gd name="T28" fmla="*/ 130 w 736"/>
                <a:gd name="T29" fmla="*/ 90 h 415"/>
                <a:gd name="T30" fmla="*/ 85 w 736"/>
                <a:gd name="T31" fmla="*/ 61 h 415"/>
                <a:gd name="T32" fmla="*/ 43 w 736"/>
                <a:gd name="T33" fmla="*/ 31 h 415"/>
                <a:gd name="T34" fmla="*/ 0 w 736"/>
                <a:gd name="T35" fmla="*/ 0 h 415"/>
                <a:gd name="T36" fmla="*/ 8 w 736"/>
                <a:gd name="T37" fmla="*/ 16 h 415"/>
                <a:gd name="T38" fmla="*/ 20 w 736"/>
                <a:gd name="T39" fmla="*/ 29 h 415"/>
                <a:gd name="T40" fmla="*/ 32 w 736"/>
                <a:gd name="T41" fmla="*/ 38 h 415"/>
                <a:gd name="T42" fmla="*/ 46 w 736"/>
                <a:gd name="T43" fmla="*/ 47 h 415"/>
                <a:gd name="T44" fmla="*/ 61 w 736"/>
                <a:gd name="T45" fmla="*/ 57 h 415"/>
                <a:gd name="T46" fmla="*/ 75 w 736"/>
                <a:gd name="T47" fmla="*/ 66 h 415"/>
                <a:gd name="T48" fmla="*/ 88 w 736"/>
                <a:gd name="T49" fmla="*/ 76 h 415"/>
                <a:gd name="T50" fmla="*/ 99 w 736"/>
                <a:gd name="T51" fmla="*/ 90 h 415"/>
                <a:gd name="T52" fmla="*/ 137 w 736"/>
                <a:gd name="T53" fmla="*/ 113 h 415"/>
                <a:gd name="T54" fmla="*/ 175 w 736"/>
                <a:gd name="T55" fmla="*/ 135 h 415"/>
                <a:gd name="T56" fmla="*/ 214 w 736"/>
                <a:gd name="T57" fmla="*/ 158 h 415"/>
                <a:gd name="T58" fmla="*/ 252 w 736"/>
                <a:gd name="T59" fmla="*/ 181 h 415"/>
                <a:gd name="T60" fmla="*/ 290 w 736"/>
                <a:gd name="T61" fmla="*/ 203 h 415"/>
                <a:gd name="T62" fmla="*/ 328 w 736"/>
                <a:gd name="T63" fmla="*/ 225 h 415"/>
                <a:gd name="T64" fmla="*/ 367 w 736"/>
                <a:gd name="T65" fmla="*/ 247 h 415"/>
                <a:gd name="T66" fmla="*/ 405 w 736"/>
                <a:gd name="T67" fmla="*/ 268 h 415"/>
                <a:gd name="T68" fmla="*/ 445 w 736"/>
                <a:gd name="T69" fmla="*/ 289 h 415"/>
                <a:gd name="T70" fmla="*/ 484 w 736"/>
                <a:gd name="T71" fmla="*/ 310 h 415"/>
                <a:gd name="T72" fmla="*/ 524 w 736"/>
                <a:gd name="T73" fmla="*/ 329 h 415"/>
                <a:gd name="T74" fmla="*/ 563 w 736"/>
                <a:gd name="T75" fmla="*/ 348 h 415"/>
                <a:gd name="T76" fmla="*/ 604 w 736"/>
                <a:gd name="T77" fmla="*/ 366 h 415"/>
                <a:gd name="T78" fmla="*/ 646 w 736"/>
                <a:gd name="T79" fmla="*/ 384 h 415"/>
                <a:gd name="T80" fmla="*/ 687 w 736"/>
                <a:gd name="T81" fmla="*/ 400 h 415"/>
                <a:gd name="T82" fmla="*/ 730 w 736"/>
                <a:gd name="T83" fmla="*/ 415 h 415"/>
                <a:gd name="T84" fmla="*/ 735 w 736"/>
                <a:gd name="T85" fmla="*/ 41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6" h="415">
                  <a:moveTo>
                    <a:pt x="735" y="411"/>
                  </a:moveTo>
                  <a:lnTo>
                    <a:pt x="736" y="408"/>
                  </a:lnTo>
                  <a:lnTo>
                    <a:pt x="690" y="384"/>
                  </a:lnTo>
                  <a:lnTo>
                    <a:pt x="644" y="359"/>
                  </a:lnTo>
                  <a:lnTo>
                    <a:pt x="598" y="335"/>
                  </a:lnTo>
                  <a:lnTo>
                    <a:pt x="550" y="312"/>
                  </a:lnTo>
                  <a:lnTo>
                    <a:pt x="503" y="288"/>
                  </a:lnTo>
                  <a:lnTo>
                    <a:pt x="455" y="265"/>
                  </a:lnTo>
                  <a:lnTo>
                    <a:pt x="408" y="242"/>
                  </a:lnTo>
                  <a:lnTo>
                    <a:pt x="360" y="218"/>
                  </a:lnTo>
                  <a:lnTo>
                    <a:pt x="313" y="194"/>
                  </a:lnTo>
                  <a:lnTo>
                    <a:pt x="267" y="168"/>
                  </a:lnTo>
                  <a:lnTo>
                    <a:pt x="220" y="143"/>
                  </a:lnTo>
                  <a:lnTo>
                    <a:pt x="175" y="116"/>
                  </a:lnTo>
                  <a:lnTo>
                    <a:pt x="130" y="90"/>
                  </a:lnTo>
                  <a:lnTo>
                    <a:pt x="85" y="61"/>
                  </a:lnTo>
                  <a:lnTo>
                    <a:pt x="43" y="31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0" y="29"/>
                  </a:lnTo>
                  <a:lnTo>
                    <a:pt x="32" y="38"/>
                  </a:lnTo>
                  <a:lnTo>
                    <a:pt x="46" y="47"/>
                  </a:lnTo>
                  <a:lnTo>
                    <a:pt x="61" y="57"/>
                  </a:lnTo>
                  <a:lnTo>
                    <a:pt x="75" y="66"/>
                  </a:lnTo>
                  <a:lnTo>
                    <a:pt x="88" y="76"/>
                  </a:lnTo>
                  <a:lnTo>
                    <a:pt x="99" y="90"/>
                  </a:lnTo>
                  <a:lnTo>
                    <a:pt x="137" y="113"/>
                  </a:lnTo>
                  <a:lnTo>
                    <a:pt x="175" y="135"/>
                  </a:lnTo>
                  <a:lnTo>
                    <a:pt x="214" y="158"/>
                  </a:lnTo>
                  <a:lnTo>
                    <a:pt x="252" y="181"/>
                  </a:lnTo>
                  <a:lnTo>
                    <a:pt x="290" y="203"/>
                  </a:lnTo>
                  <a:lnTo>
                    <a:pt x="328" y="225"/>
                  </a:lnTo>
                  <a:lnTo>
                    <a:pt x="367" y="247"/>
                  </a:lnTo>
                  <a:lnTo>
                    <a:pt x="405" y="268"/>
                  </a:lnTo>
                  <a:lnTo>
                    <a:pt x="445" y="289"/>
                  </a:lnTo>
                  <a:lnTo>
                    <a:pt x="484" y="310"/>
                  </a:lnTo>
                  <a:lnTo>
                    <a:pt x="524" y="329"/>
                  </a:lnTo>
                  <a:lnTo>
                    <a:pt x="563" y="348"/>
                  </a:lnTo>
                  <a:lnTo>
                    <a:pt x="604" y="366"/>
                  </a:lnTo>
                  <a:lnTo>
                    <a:pt x="646" y="384"/>
                  </a:lnTo>
                  <a:lnTo>
                    <a:pt x="687" y="400"/>
                  </a:lnTo>
                  <a:lnTo>
                    <a:pt x="730" y="415"/>
                  </a:lnTo>
                  <a:lnTo>
                    <a:pt x="735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417513" y="4594225"/>
              <a:ext cx="41275" cy="7938"/>
            </a:xfrm>
            <a:custGeom>
              <a:avLst/>
              <a:gdLst>
                <a:gd name="T0" fmla="*/ 50 w 52"/>
                <a:gd name="T1" fmla="*/ 4 h 12"/>
                <a:gd name="T2" fmla="*/ 52 w 52"/>
                <a:gd name="T3" fmla="*/ 0 h 12"/>
                <a:gd name="T4" fmla="*/ 46 w 52"/>
                <a:gd name="T5" fmla="*/ 0 h 12"/>
                <a:gd name="T6" fmla="*/ 39 w 52"/>
                <a:gd name="T7" fmla="*/ 1 h 12"/>
                <a:gd name="T8" fmla="*/ 34 w 52"/>
                <a:gd name="T9" fmla="*/ 3 h 12"/>
                <a:gd name="T10" fmla="*/ 27 w 52"/>
                <a:gd name="T11" fmla="*/ 4 h 12"/>
                <a:gd name="T12" fmla="*/ 21 w 52"/>
                <a:gd name="T13" fmla="*/ 5 h 12"/>
                <a:gd name="T14" fmla="*/ 14 w 52"/>
                <a:gd name="T15" fmla="*/ 5 h 12"/>
                <a:gd name="T16" fmla="*/ 7 w 52"/>
                <a:gd name="T17" fmla="*/ 4 h 12"/>
                <a:gd name="T18" fmla="*/ 0 w 52"/>
                <a:gd name="T19" fmla="*/ 1 h 12"/>
                <a:gd name="T20" fmla="*/ 5 w 52"/>
                <a:gd name="T21" fmla="*/ 6 h 12"/>
                <a:gd name="T22" fmla="*/ 9 w 52"/>
                <a:gd name="T23" fmla="*/ 9 h 12"/>
                <a:gd name="T24" fmla="*/ 15 w 52"/>
                <a:gd name="T25" fmla="*/ 12 h 12"/>
                <a:gd name="T26" fmla="*/ 21 w 52"/>
                <a:gd name="T27" fmla="*/ 12 h 12"/>
                <a:gd name="T28" fmla="*/ 28 w 52"/>
                <a:gd name="T29" fmla="*/ 12 h 12"/>
                <a:gd name="T30" fmla="*/ 35 w 52"/>
                <a:gd name="T31" fmla="*/ 9 h 12"/>
                <a:gd name="T32" fmla="*/ 40 w 52"/>
                <a:gd name="T33" fmla="*/ 8 h 12"/>
                <a:gd name="T34" fmla="*/ 47 w 52"/>
                <a:gd name="T35" fmla="*/ 6 h 12"/>
                <a:gd name="T36" fmla="*/ 50 w 52"/>
                <a:gd name="T3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2">
                  <a:moveTo>
                    <a:pt x="50" y="4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27" y="4"/>
                  </a:lnTo>
                  <a:lnTo>
                    <a:pt x="21" y="5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1"/>
                  </a:lnTo>
                  <a:lnTo>
                    <a:pt x="5" y="6"/>
                  </a:lnTo>
                  <a:lnTo>
                    <a:pt x="9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8" y="12"/>
                  </a:lnTo>
                  <a:lnTo>
                    <a:pt x="35" y="9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485775" y="4522788"/>
              <a:ext cx="3175" cy="17463"/>
            </a:xfrm>
            <a:custGeom>
              <a:avLst/>
              <a:gdLst>
                <a:gd name="T0" fmla="*/ 5 w 5"/>
                <a:gd name="T1" fmla="*/ 18 h 23"/>
                <a:gd name="T2" fmla="*/ 4 w 5"/>
                <a:gd name="T3" fmla="*/ 14 h 23"/>
                <a:gd name="T4" fmla="*/ 3 w 5"/>
                <a:gd name="T5" fmla="*/ 10 h 23"/>
                <a:gd name="T6" fmla="*/ 3 w 5"/>
                <a:gd name="T7" fmla="*/ 5 h 23"/>
                <a:gd name="T8" fmla="*/ 0 w 5"/>
                <a:gd name="T9" fmla="*/ 0 h 23"/>
                <a:gd name="T10" fmla="*/ 0 w 5"/>
                <a:gd name="T11" fmla="*/ 6 h 23"/>
                <a:gd name="T12" fmla="*/ 0 w 5"/>
                <a:gd name="T13" fmla="*/ 11 h 23"/>
                <a:gd name="T14" fmla="*/ 2 w 5"/>
                <a:gd name="T15" fmla="*/ 17 h 23"/>
                <a:gd name="T16" fmla="*/ 5 w 5"/>
                <a:gd name="T17" fmla="*/ 23 h 23"/>
                <a:gd name="T18" fmla="*/ 5 w 5"/>
                <a:gd name="T1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3">
                  <a:moveTo>
                    <a:pt x="5" y="18"/>
                  </a:moveTo>
                  <a:lnTo>
                    <a:pt x="4" y="14"/>
                  </a:lnTo>
                  <a:lnTo>
                    <a:pt x="3" y="10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5" y="23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444500" y="4464050"/>
              <a:ext cx="30163" cy="92075"/>
            </a:xfrm>
            <a:custGeom>
              <a:avLst/>
              <a:gdLst>
                <a:gd name="T0" fmla="*/ 36 w 39"/>
                <a:gd name="T1" fmla="*/ 111 h 116"/>
                <a:gd name="T2" fmla="*/ 39 w 39"/>
                <a:gd name="T3" fmla="*/ 86 h 116"/>
                <a:gd name="T4" fmla="*/ 38 w 39"/>
                <a:gd name="T5" fmla="*/ 57 h 116"/>
                <a:gd name="T6" fmla="*/ 31 w 39"/>
                <a:gd name="T7" fmla="*/ 31 h 116"/>
                <a:gd name="T8" fmla="*/ 20 w 39"/>
                <a:gd name="T9" fmla="*/ 7 h 116"/>
                <a:gd name="T10" fmla="*/ 18 w 39"/>
                <a:gd name="T11" fmla="*/ 4 h 116"/>
                <a:gd name="T12" fmla="*/ 15 w 39"/>
                <a:gd name="T13" fmla="*/ 2 h 116"/>
                <a:gd name="T14" fmla="*/ 11 w 39"/>
                <a:gd name="T15" fmla="*/ 1 h 116"/>
                <a:gd name="T16" fmla="*/ 9 w 39"/>
                <a:gd name="T17" fmla="*/ 0 h 116"/>
                <a:gd name="T18" fmla="*/ 6 w 39"/>
                <a:gd name="T19" fmla="*/ 0 h 116"/>
                <a:gd name="T20" fmla="*/ 4 w 39"/>
                <a:gd name="T21" fmla="*/ 1 h 116"/>
                <a:gd name="T22" fmla="*/ 2 w 39"/>
                <a:gd name="T23" fmla="*/ 2 h 116"/>
                <a:gd name="T24" fmla="*/ 0 w 39"/>
                <a:gd name="T25" fmla="*/ 3 h 116"/>
                <a:gd name="T26" fmla="*/ 2 w 39"/>
                <a:gd name="T27" fmla="*/ 28 h 116"/>
                <a:gd name="T28" fmla="*/ 10 w 39"/>
                <a:gd name="T29" fmla="*/ 56 h 116"/>
                <a:gd name="T30" fmla="*/ 18 w 39"/>
                <a:gd name="T31" fmla="*/ 85 h 116"/>
                <a:gd name="T32" fmla="*/ 24 w 39"/>
                <a:gd name="T33" fmla="*/ 115 h 116"/>
                <a:gd name="T34" fmla="*/ 26 w 39"/>
                <a:gd name="T35" fmla="*/ 116 h 116"/>
                <a:gd name="T36" fmla="*/ 29 w 39"/>
                <a:gd name="T37" fmla="*/ 115 h 116"/>
                <a:gd name="T38" fmla="*/ 33 w 39"/>
                <a:gd name="T39" fmla="*/ 114 h 116"/>
                <a:gd name="T40" fmla="*/ 36 w 39"/>
                <a:gd name="T41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16">
                  <a:moveTo>
                    <a:pt x="36" y="111"/>
                  </a:moveTo>
                  <a:lnTo>
                    <a:pt x="39" y="86"/>
                  </a:lnTo>
                  <a:lnTo>
                    <a:pt x="38" y="57"/>
                  </a:lnTo>
                  <a:lnTo>
                    <a:pt x="31" y="31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28"/>
                  </a:lnTo>
                  <a:lnTo>
                    <a:pt x="10" y="56"/>
                  </a:lnTo>
                  <a:lnTo>
                    <a:pt x="18" y="85"/>
                  </a:lnTo>
                  <a:lnTo>
                    <a:pt x="24" y="115"/>
                  </a:lnTo>
                  <a:lnTo>
                    <a:pt x="26" y="116"/>
                  </a:lnTo>
                  <a:lnTo>
                    <a:pt x="29" y="115"/>
                  </a:lnTo>
                  <a:lnTo>
                    <a:pt x="33" y="114"/>
                  </a:lnTo>
                  <a:lnTo>
                    <a:pt x="3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542925" y="3962400"/>
              <a:ext cx="222250" cy="155575"/>
            </a:xfrm>
            <a:custGeom>
              <a:avLst/>
              <a:gdLst>
                <a:gd name="T0" fmla="*/ 280 w 280"/>
                <a:gd name="T1" fmla="*/ 122 h 197"/>
                <a:gd name="T2" fmla="*/ 259 w 280"/>
                <a:gd name="T3" fmla="*/ 88 h 197"/>
                <a:gd name="T4" fmla="*/ 242 w 280"/>
                <a:gd name="T5" fmla="*/ 86 h 197"/>
                <a:gd name="T6" fmla="*/ 225 w 280"/>
                <a:gd name="T7" fmla="*/ 91 h 197"/>
                <a:gd name="T8" fmla="*/ 208 w 280"/>
                <a:gd name="T9" fmla="*/ 97 h 197"/>
                <a:gd name="T10" fmla="*/ 198 w 280"/>
                <a:gd name="T11" fmla="*/ 109 h 197"/>
                <a:gd name="T12" fmla="*/ 198 w 280"/>
                <a:gd name="T13" fmla="*/ 124 h 197"/>
                <a:gd name="T14" fmla="*/ 205 w 280"/>
                <a:gd name="T15" fmla="*/ 134 h 197"/>
                <a:gd name="T16" fmla="*/ 214 w 280"/>
                <a:gd name="T17" fmla="*/ 133 h 197"/>
                <a:gd name="T18" fmla="*/ 225 w 280"/>
                <a:gd name="T19" fmla="*/ 107 h 197"/>
                <a:gd name="T20" fmla="*/ 229 w 280"/>
                <a:gd name="T21" fmla="*/ 107 h 197"/>
                <a:gd name="T22" fmla="*/ 235 w 280"/>
                <a:gd name="T23" fmla="*/ 108 h 197"/>
                <a:gd name="T24" fmla="*/ 245 w 280"/>
                <a:gd name="T25" fmla="*/ 125 h 197"/>
                <a:gd name="T26" fmla="*/ 245 w 280"/>
                <a:gd name="T27" fmla="*/ 148 h 197"/>
                <a:gd name="T28" fmla="*/ 190 w 280"/>
                <a:gd name="T29" fmla="*/ 160 h 197"/>
                <a:gd name="T30" fmla="*/ 162 w 280"/>
                <a:gd name="T31" fmla="*/ 129 h 197"/>
                <a:gd name="T32" fmla="*/ 130 w 280"/>
                <a:gd name="T33" fmla="*/ 99 h 197"/>
                <a:gd name="T34" fmla="*/ 97 w 280"/>
                <a:gd name="T35" fmla="*/ 74 h 197"/>
                <a:gd name="T36" fmla="*/ 23 w 280"/>
                <a:gd name="T37" fmla="*/ 71 h 197"/>
                <a:gd name="T38" fmla="*/ 16 w 280"/>
                <a:gd name="T39" fmla="*/ 54 h 197"/>
                <a:gd name="T40" fmla="*/ 16 w 280"/>
                <a:gd name="T41" fmla="*/ 34 h 197"/>
                <a:gd name="T42" fmla="*/ 34 w 280"/>
                <a:gd name="T43" fmla="*/ 12 h 197"/>
                <a:gd name="T44" fmla="*/ 45 w 280"/>
                <a:gd name="T45" fmla="*/ 13 h 197"/>
                <a:gd name="T46" fmla="*/ 63 w 280"/>
                <a:gd name="T47" fmla="*/ 38 h 197"/>
                <a:gd name="T48" fmla="*/ 69 w 280"/>
                <a:gd name="T49" fmla="*/ 36 h 197"/>
                <a:gd name="T50" fmla="*/ 76 w 280"/>
                <a:gd name="T51" fmla="*/ 32 h 197"/>
                <a:gd name="T52" fmla="*/ 74 w 280"/>
                <a:gd name="T53" fmla="*/ 15 h 197"/>
                <a:gd name="T54" fmla="*/ 62 w 280"/>
                <a:gd name="T55" fmla="*/ 0 h 197"/>
                <a:gd name="T56" fmla="*/ 0 w 280"/>
                <a:gd name="T57" fmla="*/ 65 h 197"/>
                <a:gd name="T58" fmla="*/ 41 w 280"/>
                <a:gd name="T59" fmla="*/ 73 h 197"/>
                <a:gd name="T60" fmla="*/ 80 w 280"/>
                <a:gd name="T61" fmla="*/ 88 h 197"/>
                <a:gd name="T62" fmla="*/ 116 w 280"/>
                <a:gd name="T63" fmla="*/ 112 h 197"/>
                <a:gd name="T64" fmla="*/ 147 w 280"/>
                <a:gd name="T65" fmla="*/ 145 h 197"/>
                <a:gd name="T66" fmla="*/ 159 w 280"/>
                <a:gd name="T67" fmla="*/ 162 h 197"/>
                <a:gd name="T68" fmla="*/ 169 w 280"/>
                <a:gd name="T69" fmla="*/ 178 h 197"/>
                <a:gd name="T70" fmla="*/ 182 w 280"/>
                <a:gd name="T71" fmla="*/ 191 h 197"/>
                <a:gd name="T72" fmla="*/ 200 w 280"/>
                <a:gd name="T7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" h="197">
                  <a:moveTo>
                    <a:pt x="262" y="154"/>
                  </a:moveTo>
                  <a:lnTo>
                    <a:pt x="280" y="122"/>
                  </a:lnTo>
                  <a:lnTo>
                    <a:pt x="267" y="92"/>
                  </a:lnTo>
                  <a:lnTo>
                    <a:pt x="259" y="88"/>
                  </a:lnTo>
                  <a:lnTo>
                    <a:pt x="251" y="86"/>
                  </a:lnTo>
                  <a:lnTo>
                    <a:pt x="242" y="86"/>
                  </a:lnTo>
                  <a:lnTo>
                    <a:pt x="234" y="87"/>
                  </a:lnTo>
                  <a:lnTo>
                    <a:pt x="225" y="91"/>
                  </a:lnTo>
                  <a:lnTo>
                    <a:pt x="216" y="93"/>
                  </a:lnTo>
                  <a:lnTo>
                    <a:pt x="208" y="97"/>
                  </a:lnTo>
                  <a:lnTo>
                    <a:pt x="200" y="101"/>
                  </a:lnTo>
                  <a:lnTo>
                    <a:pt x="198" y="109"/>
                  </a:lnTo>
                  <a:lnTo>
                    <a:pt x="197" y="116"/>
                  </a:lnTo>
                  <a:lnTo>
                    <a:pt x="198" y="124"/>
                  </a:lnTo>
                  <a:lnTo>
                    <a:pt x="200" y="132"/>
                  </a:lnTo>
                  <a:lnTo>
                    <a:pt x="205" y="134"/>
                  </a:lnTo>
                  <a:lnTo>
                    <a:pt x="209" y="134"/>
                  </a:lnTo>
                  <a:lnTo>
                    <a:pt x="214" y="133"/>
                  </a:lnTo>
                  <a:lnTo>
                    <a:pt x="219" y="130"/>
                  </a:lnTo>
                  <a:lnTo>
                    <a:pt x="225" y="107"/>
                  </a:lnTo>
                  <a:lnTo>
                    <a:pt x="227" y="107"/>
                  </a:lnTo>
                  <a:lnTo>
                    <a:pt x="229" y="107"/>
                  </a:lnTo>
                  <a:lnTo>
                    <a:pt x="231" y="107"/>
                  </a:lnTo>
                  <a:lnTo>
                    <a:pt x="235" y="108"/>
                  </a:lnTo>
                  <a:lnTo>
                    <a:pt x="240" y="115"/>
                  </a:lnTo>
                  <a:lnTo>
                    <a:pt x="245" y="125"/>
                  </a:lnTo>
                  <a:lnTo>
                    <a:pt x="246" y="137"/>
                  </a:lnTo>
                  <a:lnTo>
                    <a:pt x="245" y="148"/>
                  </a:lnTo>
                  <a:lnTo>
                    <a:pt x="204" y="177"/>
                  </a:lnTo>
                  <a:lnTo>
                    <a:pt x="190" y="160"/>
                  </a:lnTo>
                  <a:lnTo>
                    <a:pt x="176" y="144"/>
                  </a:lnTo>
                  <a:lnTo>
                    <a:pt x="162" y="129"/>
                  </a:lnTo>
                  <a:lnTo>
                    <a:pt x="146" y="114"/>
                  </a:lnTo>
                  <a:lnTo>
                    <a:pt x="130" y="99"/>
                  </a:lnTo>
                  <a:lnTo>
                    <a:pt x="114" y="86"/>
                  </a:lnTo>
                  <a:lnTo>
                    <a:pt x="97" y="74"/>
                  </a:lnTo>
                  <a:lnTo>
                    <a:pt x="78" y="64"/>
                  </a:lnTo>
                  <a:lnTo>
                    <a:pt x="23" y="71"/>
                  </a:lnTo>
                  <a:lnTo>
                    <a:pt x="18" y="64"/>
                  </a:lnTo>
                  <a:lnTo>
                    <a:pt x="16" y="54"/>
                  </a:lnTo>
                  <a:lnTo>
                    <a:pt x="15" y="43"/>
                  </a:lnTo>
                  <a:lnTo>
                    <a:pt x="16" y="34"/>
                  </a:lnTo>
                  <a:lnTo>
                    <a:pt x="29" y="16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45" y="13"/>
                  </a:lnTo>
                  <a:lnTo>
                    <a:pt x="52" y="15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9" y="36"/>
                  </a:lnTo>
                  <a:lnTo>
                    <a:pt x="72" y="33"/>
                  </a:lnTo>
                  <a:lnTo>
                    <a:pt x="76" y="32"/>
                  </a:lnTo>
                  <a:lnTo>
                    <a:pt x="76" y="24"/>
                  </a:lnTo>
                  <a:lnTo>
                    <a:pt x="74" y="15"/>
                  </a:lnTo>
                  <a:lnTo>
                    <a:pt x="69" y="7"/>
                  </a:lnTo>
                  <a:lnTo>
                    <a:pt x="62" y="0"/>
                  </a:lnTo>
                  <a:lnTo>
                    <a:pt x="13" y="11"/>
                  </a:lnTo>
                  <a:lnTo>
                    <a:pt x="0" y="65"/>
                  </a:lnTo>
                  <a:lnTo>
                    <a:pt x="21" y="69"/>
                  </a:lnTo>
                  <a:lnTo>
                    <a:pt x="41" y="73"/>
                  </a:lnTo>
                  <a:lnTo>
                    <a:pt x="61" y="80"/>
                  </a:lnTo>
                  <a:lnTo>
                    <a:pt x="80" y="88"/>
                  </a:lnTo>
                  <a:lnTo>
                    <a:pt x="99" y="100"/>
                  </a:lnTo>
                  <a:lnTo>
                    <a:pt x="116" y="112"/>
                  </a:lnTo>
                  <a:lnTo>
                    <a:pt x="132" y="127"/>
                  </a:lnTo>
                  <a:lnTo>
                    <a:pt x="147" y="145"/>
                  </a:lnTo>
                  <a:lnTo>
                    <a:pt x="153" y="153"/>
                  </a:lnTo>
                  <a:lnTo>
                    <a:pt x="159" y="162"/>
                  </a:lnTo>
                  <a:lnTo>
                    <a:pt x="164" y="170"/>
                  </a:lnTo>
                  <a:lnTo>
                    <a:pt x="169" y="178"/>
                  </a:lnTo>
                  <a:lnTo>
                    <a:pt x="175" y="185"/>
                  </a:lnTo>
                  <a:lnTo>
                    <a:pt x="182" y="191"/>
                  </a:lnTo>
                  <a:lnTo>
                    <a:pt x="190" y="194"/>
                  </a:lnTo>
                  <a:lnTo>
                    <a:pt x="200" y="197"/>
                  </a:lnTo>
                  <a:lnTo>
                    <a:pt x="26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504825" y="4133850"/>
              <a:ext cx="112713" cy="139700"/>
            </a:xfrm>
            <a:custGeom>
              <a:avLst/>
              <a:gdLst>
                <a:gd name="T0" fmla="*/ 125 w 141"/>
                <a:gd name="T1" fmla="*/ 107 h 175"/>
                <a:gd name="T2" fmla="*/ 132 w 141"/>
                <a:gd name="T3" fmla="*/ 100 h 175"/>
                <a:gd name="T4" fmla="*/ 138 w 141"/>
                <a:gd name="T5" fmla="*/ 90 h 175"/>
                <a:gd name="T6" fmla="*/ 134 w 141"/>
                <a:gd name="T7" fmla="*/ 85 h 175"/>
                <a:gd name="T8" fmla="*/ 132 w 141"/>
                <a:gd name="T9" fmla="*/ 80 h 175"/>
                <a:gd name="T10" fmla="*/ 134 w 141"/>
                <a:gd name="T11" fmla="*/ 73 h 175"/>
                <a:gd name="T12" fmla="*/ 139 w 141"/>
                <a:gd name="T13" fmla="*/ 68 h 175"/>
                <a:gd name="T14" fmla="*/ 141 w 141"/>
                <a:gd name="T15" fmla="*/ 63 h 175"/>
                <a:gd name="T16" fmla="*/ 140 w 141"/>
                <a:gd name="T17" fmla="*/ 59 h 175"/>
                <a:gd name="T18" fmla="*/ 112 w 141"/>
                <a:gd name="T19" fmla="*/ 35 h 175"/>
                <a:gd name="T20" fmla="*/ 111 w 141"/>
                <a:gd name="T21" fmla="*/ 24 h 175"/>
                <a:gd name="T22" fmla="*/ 73 w 141"/>
                <a:gd name="T23" fmla="*/ 12 h 175"/>
                <a:gd name="T24" fmla="*/ 69 w 141"/>
                <a:gd name="T25" fmla="*/ 5 h 175"/>
                <a:gd name="T26" fmla="*/ 61 w 141"/>
                <a:gd name="T27" fmla="*/ 0 h 175"/>
                <a:gd name="T28" fmla="*/ 11 w 141"/>
                <a:gd name="T29" fmla="*/ 6 h 175"/>
                <a:gd name="T30" fmla="*/ 5 w 141"/>
                <a:gd name="T31" fmla="*/ 10 h 175"/>
                <a:gd name="T32" fmla="*/ 0 w 141"/>
                <a:gd name="T33" fmla="*/ 15 h 175"/>
                <a:gd name="T34" fmla="*/ 13 w 141"/>
                <a:gd name="T35" fmla="*/ 12 h 175"/>
                <a:gd name="T36" fmla="*/ 31 w 141"/>
                <a:gd name="T37" fmla="*/ 19 h 175"/>
                <a:gd name="T38" fmla="*/ 39 w 141"/>
                <a:gd name="T39" fmla="*/ 15 h 175"/>
                <a:gd name="T40" fmla="*/ 46 w 141"/>
                <a:gd name="T41" fmla="*/ 8 h 175"/>
                <a:gd name="T42" fmla="*/ 63 w 141"/>
                <a:gd name="T43" fmla="*/ 15 h 175"/>
                <a:gd name="T44" fmla="*/ 81 w 141"/>
                <a:gd name="T45" fmla="*/ 25 h 175"/>
                <a:gd name="T46" fmla="*/ 97 w 141"/>
                <a:gd name="T47" fmla="*/ 39 h 175"/>
                <a:gd name="T48" fmla="*/ 108 w 141"/>
                <a:gd name="T49" fmla="*/ 56 h 175"/>
                <a:gd name="T50" fmla="*/ 111 w 141"/>
                <a:gd name="T51" fmla="*/ 67 h 175"/>
                <a:gd name="T52" fmla="*/ 113 w 141"/>
                <a:gd name="T53" fmla="*/ 74 h 175"/>
                <a:gd name="T54" fmla="*/ 110 w 141"/>
                <a:gd name="T55" fmla="*/ 94 h 175"/>
                <a:gd name="T56" fmla="*/ 96 w 141"/>
                <a:gd name="T57" fmla="*/ 113 h 175"/>
                <a:gd name="T58" fmla="*/ 79 w 141"/>
                <a:gd name="T59" fmla="*/ 129 h 175"/>
                <a:gd name="T60" fmla="*/ 63 w 141"/>
                <a:gd name="T61" fmla="*/ 142 h 175"/>
                <a:gd name="T62" fmla="*/ 48 w 141"/>
                <a:gd name="T63" fmla="*/ 149 h 175"/>
                <a:gd name="T64" fmla="*/ 33 w 141"/>
                <a:gd name="T65" fmla="*/ 150 h 175"/>
                <a:gd name="T66" fmla="*/ 28 w 141"/>
                <a:gd name="T67" fmla="*/ 146 h 175"/>
                <a:gd name="T68" fmla="*/ 23 w 141"/>
                <a:gd name="T69" fmla="*/ 143 h 175"/>
                <a:gd name="T70" fmla="*/ 12 w 141"/>
                <a:gd name="T71" fmla="*/ 146 h 175"/>
                <a:gd name="T72" fmla="*/ 2 w 141"/>
                <a:gd name="T73" fmla="*/ 154 h 175"/>
                <a:gd name="T74" fmla="*/ 6 w 141"/>
                <a:gd name="T75" fmla="*/ 153 h 175"/>
                <a:gd name="T76" fmla="*/ 13 w 141"/>
                <a:gd name="T77" fmla="*/ 154 h 175"/>
                <a:gd name="T78" fmla="*/ 14 w 141"/>
                <a:gd name="T79" fmla="*/ 160 h 175"/>
                <a:gd name="T80" fmla="*/ 16 w 141"/>
                <a:gd name="T81" fmla="*/ 167 h 175"/>
                <a:gd name="T82" fmla="*/ 20 w 141"/>
                <a:gd name="T83" fmla="*/ 172 h 175"/>
                <a:gd name="T84" fmla="*/ 27 w 141"/>
                <a:gd name="T85" fmla="*/ 175 h 175"/>
                <a:gd name="T86" fmla="*/ 57 w 141"/>
                <a:gd name="T87" fmla="*/ 161 h 175"/>
                <a:gd name="T88" fmla="*/ 61 w 141"/>
                <a:gd name="T89" fmla="*/ 167 h 175"/>
                <a:gd name="T90" fmla="*/ 71 w 141"/>
                <a:gd name="T91" fmla="*/ 169 h 175"/>
                <a:gd name="T92" fmla="*/ 85 w 141"/>
                <a:gd name="T93" fmla="*/ 153 h 175"/>
                <a:gd name="T94" fmla="*/ 89 w 141"/>
                <a:gd name="T95" fmla="*/ 141 h 175"/>
                <a:gd name="T96" fmla="*/ 94 w 141"/>
                <a:gd name="T97" fmla="*/ 138 h 175"/>
                <a:gd name="T98" fmla="*/ 123 w 141"/>
                <a:gd name="T99" fmla="*/ 14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75">
                  <a:moveTo>
                    <a:pt x="127" y="142"/>
                  </a:moveTo>
                  <a:lnTo>
                    <a:pt x="125" y="107"/>
                  </a:lnTo>
                  <a:lnTo>
                    <a:pt x="127" y="104"/>
                  </a:lnTo>
                  <a:lnTo>
                    <a:pt x="132" y="100"/>
                  </a:lnTo>
                  <a:lnTo>
                    <a:pt x="135" y="96"/>
                  </a:lnTo>
                  <a:lnTo>
                    <a:pt x="138" y="90"/>
                  </a:lnTo>
                  <a:lnTo>
                    <a:pt x="136" y="88"/>
                  </a:lnTo>
                  <a:lnTo>
                    <a:pt x="134" y="85"/>
                  </a:lnTo>
                  <a:lnTo>
                    <a:pt x="133" y="83"/>
                  </a:lnTo>
                  <a:lnTo>
                    <a:pt x="132" y="80"/>
                  </a:lnTo>
                  <a:lnTo>
                    <a:pt x="133" y="76"/>
                  </a:lnTo>
                  <a:lnTo>
                    <a:pt x="134" y="73"/>
                  </a:lnTo>
                  <a:lnTo>
                    <a:pt x="136" y="70"/>
                  </a:lnTo>
                  <a:lnTo>
                    <a:pt x="139" y="68"/>
                  </a:lnTo>
                  <a:lnTo>
                    <a:pt x="140" y="66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0" y="59"/>
                  </a:lnTo>
                  <a:lnTo>
                    <a:pt x="115" y="39"/>
                  </a:lnTo>
                  <a:lnTo>
                    <a:pt x="112" y="35"/>
                  </a:lnTo>
                  <a:lnTo>
                    <a:pt x="111" y="30"/>
                  </a:lnTo>
                  <a:lnTo>
                    <a:pt x="111" y="24"/>
                  </a:lnTo>
                  <a:lnTo>
                    <a:pt x="108" y="19"/>
                  </a:lnTo>
                  <a:lnTo>
                    <a:pt x="73" y="12"/>
                  </a:lnTo>
                  <a:lnTo>
                    <a:pt x="71" y="8"/>
                  </a:lnTo>
                  <a:lnTo>
                    <a:pt x="69" y="5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31" y="9"/>
                  </a:lnTo>
                  <a:lnTo>
                    <a:pt x="11" y="6"/>
                  </a:lnTo>
                  <a:lnTo>
                    <a:pt x="9" y="8"/>
                  </a:lnTo>
                  <a:lnTo>
                    <a:pt x="5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21" y="15"/>
                  </a:lnTo>
                  <a:lnTo>
                    <a:pt x="31" y="19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1" y="12"/>
                  </a:lnTo>
                  <a:lnTo>
                    <a:pt x="46" y="8"/>
                  </a:lnTo>
                  <a:lnTo>
                    <a:pt x="54" y="12"/>
                  </a:lnTo>
                  <a:lnTo>
                    <a:pt x="63" y="15"/>
                  </a:lnTo>
                  <a:lnTo>
                    <a:pt x="72" y="20"/>
                  </a:lnTo>
                  <a:lnTo>
                    <a:pt x="81" y="25"/>
                  </a:lnTo>
                  <a:lnTo>
                    <a:pt x="89" y="32"/>
                  </a:lnTo>
                  <a:lnTo>
                    <a:pt x="97" y="39"/>
                  </a:lnTo>
                  <a:lnTo>
                    <a:pt x="103" y="47"/>
                  </a:lnTo>
                  <a:lnTo>
                    <a:pt x="108" y="56"/>
                  </a:lnTo>
                  <a:lnTo>
                    <a:pt x="109" y="62"/>
                  </a:lnTo>
                  <a:lnTo>
                    <a:pt x="111" y="67"/>
                  </a:lnTo>
                  <a:lnTo>
                    <a:pt x="112" y="70"/>
                  </a:lnTo>
                  <a:lnTo>
                    <a:pt x="113" y="74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4" y="104"/>
                  </a:lnTo>
                  <a:lnTo>
                    <a:pt x="96" y="113"/>
                  </a:lnTo>
                  <a:lnTo>
                    <a:pt x="88" y="121"/>
                  </a:lnTo>
                  <a:lnTo>
                    <a:pt x="79" y="129"/>
                  </a:lnTo>
                  <a:lnTo>
                    <a:pt x="71" y="136"/>
                  </a:lnTo>
                  <a:lnTo>
                    <a:pt x="63" y="142"/>
                  </a:lnTo>
                  <a:lnTo>
                    <a:pt x="55" y="145"/>
                  </a:lnTo>
                  <a:lnTo>
                    <a:pt x="48" y="149"/>
                  </a:lnTo>
                  <a:lnTo>
                    <a:pt x="40" y="150"/>
                  </a:lnTo>
                  <a:lnTo>
                    <a:pt x="33" y="150"/>
                  </a:lnTo>
                  <a:lnTo>
                    <a:pt x="31" y="149"/>
                  </a:lnTo>
                  <a:lnTo>
                    <a:pt x="28" y="146"/>
                  </a:lnTo>
                  <a:lnTo>
                    <a:pt x="25" y="145"/>
                  </a:lnTo>
                  <a:lnTo>
                    <a:pt x="23" y="143"/>
                  </a:lnTo>
                  <a:lnTo>
                    <a:pt x="17" y="144"/>
                  </a:lnTo>
                  <a:lnTo>
                    <a:pt x="12" y="146"/>
                  </a:lnTo>
                  <a:lnTo>
                    <a:pt x="6" y="151"/>
                  </a:lnTo>
                  <a:lnTo>
                    <a:pt x="2" y="154"/>
                  </a:lnTo>
                  <a:lnTo>
                    <a:pt x="3" y="153"/>
                  </a:lnTo>
                  <a:lnTo>
                    <a:pt x="6" y="153"/>
                  </a:lnTo>
                  <a:lnTo>
                    <a:pt x="10" y="153"/>
                  </a:lnTo>
                  <a:lnTo>
                    <a:pt x="13" y="154"/>
                  </a:lnTo>
                  <a:lnTo>
                    <a:pt x="14" y="157"/>
                  </a:lnTo>
                  <a:lnTo>
                    <a:pt x="14" y="160"/>
                  </a:lnTo>
                  <a:lnTo>
                    <a:pt x="14" y="164"/>
                  </a:lnTo>
                  <a:lnTo>
                    <a:pt x="16" y="167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4" y="174"/>
                  </a:lnTo>
                  <a:lnTo>
                    <a:pt x="27" y="175"/>
                  </a:lnTo>
                  <a:lnTo>
                    <a:pt x="54" y="159"/>
                  </a:lnTo>
                  <a:lnTo>
                    <a:pt x="57" y="161"/>
                  </a:lnTo>
                  <a:lnTo>
                    <a:pt x="59" y="164"/>
                  </a:lnTo>
                  <a:lnTo>
                    <a:pt x="61" y="167"/>
                  </a:lnTo>
                  <a:lnTo>
                    <a:pt x="62" y="172"/>
                  </a:lnTo>
                  <a:lnTo>
                    <a:pt x="71" y="169"/>
                  </a:lnTo>
                  <a:lnTo>
                    <a:pt x="79" y="162"/>
                  </a:lnTo>
                  <a:lnTo>
                    <a:pt x="85" y="153"/>
                  </a:lnTo>
                  <a:lnTo>
                    <a:pt x="88" y="142"/>
                  </a:lnTo>
                  <a:lnTo>
                    <a:pt x="89" y="141"/>
                  </a:lnTo>
                  <a:lnTo>
                    <a:pt x="92" y="139"/>
                  </a:lnTo>
                  <a:lnTo>
                    <a:pt x="94" y="138"/>
                  </a:lnTo>
                  <a:lnTo>
                    <a:pt x="96" y="137"/>
                  </a:lnTo>
                  <a:lnTo>
                    <a:pt x="123" y="144"/>
                  </a:lnTo>
                  <a:lnTo>
                    <a:pt x="127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-93662" y="4818063"/>
              <a:ext cx="214313" cy="174625"/>
            </a:xfrm>
            <a:custGeom>
              <a:avLst/>
              <a:gdLst>
                <a:gd name="T0" fmla="*/ 217 w 270"/>
                <a:gd name="T1" fmla="*/ 107 h 221"/>
                <a:gd name="T2" fmla="*/ 213 w 270"/>
                <a:gd name="T3" fmla="*/ 107 h 221"/>
                <a:gd name="T4" fmla="*/ 207 w 270"/>
                <a:gd name="T5" fmla="*/ 110 h 221"/>
                <a:gd name="T6" fmla="*/ 200 w 270"/>
                <a:gd name="T7" fmla="*/ 140 h 221"/>
                <a:gd name="T8" fmla="*/ 183 w 270"/>
                <a:gd name="T9" fmla="*/ 166 h 221"/>
                <a:gd name="T10" fmla="*/ 160 w 270"/>
                <a:gd name="T11" fmla="*/ 188 h 221"/>
                <a:gd name="T12" fmla="*/ 133 w 270"/>
                <a:gd name="T13" fmla="*/ 203 h 221"/>
                <a:gd name="T14" fmla="*/ 88 w 270"/>
                <a:gd name="T15" fmla="*/ 198 h 221"/>
                <a:gd name="T16" fmla="*/ 78 w 270"/>
                <a:gd name="T17" fmla="*/ 187 h 221"/>
                <a:gd name="T18" fmla="*/ 81 w 270"/>
                <a:gd name="T19" fmla="*/ 161 h 221"/>
                <a:gd name="T20" fmla="*/ 93 w 270"/>
                <a:gd name="T21" fmla="*/ 165 h 221"/>
                <a:gd name="T22" fmla="*/ 103 w 270"/>
                <a:gd name="T23" fmla="*/ 176 h 221"/>
                <a:gd name="T24" fmla="*/ 112 w 270"/>
                <a:gd name="T25" fmla="*/ 180 h 221"/>
                <a:gd name="T26" fmla="*/ 123 w 270"/>
                <a:gd name="T27" fmla="*/ 179 h 221"/>
                <a:gd name="T28" fmla="*/ 134 w 270"/>
                <a:gd name="T29" fmla="*/ 176 h 221"/>
                <a:gd name="T30" fmla="*/ 145 w 270"/>
                <a:gd name="T31" fmla="*/ 172 h 221"/>
                <a:gd name="T32" fmla="*/ 165 w 270"/>
                <a:gd name="T33" fmla="*/ 142 h 221"/>
                <a:gd name="T34" fmla="*/ 169 w 270"/>
                <a:gd name="T35" fmla="*/ 112 h 221"/>
                <a:gd name="T36" fmla="*/ 130 w 270"/>
                <a:gd name="T37" fmla="*/ 82 h 221"/>
                <a:gd name="T38" fmla="*/ 81 w 270"/>
                <a:gd name="T39" fmla="*/ 61 h 221"/>
                <a:gd name="T40" fmla="*/ 35 w 270"/>
                <a:gd name="T41" fmla="*/ 38 h 221"/>
                <a:gd name="T42" fmla="*/ 0 w 270"/>
                <a:gd name="T43" fmla="*/ 0 h 221"/>
                <a:gd name="T44" fmla="*/ 11 w 270"/>
                <a:gd name="T45" fmla="*/ 28 h 221"/>
                <a:gd name="T46" fmla="*/ 33 w 270"/>
                <a:gd name="T47" fmla="*/ 53 h 221"/>
                <a:gd name="T48" fmla="*/ 61 w 270"/>
                <a:gd name="T49" fmla="*/ 74 h 221"/>
                <a:gd name="T50" fmla="*/ 89 w 270"/>
                <a:gd name="T51" fmla="*/ 89 h 221"/>
                <a:gd name="T52" fmla="*/ 102 w 270"/>
                <a:gd name="T53" fmla="*/ 92 h 221"/>
                <a:gd name="T54" fmla="*/ 114 w 270"/>
                <a:gd name="T55" fmla="*/ 94 h 221"/>
                <a:gd name="T56" fmla="*/ 124 w 270"/>
                <a:gd name="T57" fmla="*/ 96 h 221"/>
                <a:gd name="T58" fmla="*/ 134 w 270"/>
                <a:gd name="T59" fmla="*/ 98 h 221"/>
                <a:gd name="T60" fmla="*/ 89 w 270"/>
                <a:gd name="T61" fmla="*/ 109 h 221"/>
                <a:gd name="T62" fmla="*/ 62 w 270"/>
                <a:gd name="T63" fmla="*/ 171 h 221"/>
                <a:gd name="T64" fmla="*/ 66 w 270"/>
                <a:gd name="T65" fmla="*/ 185 h 221"/>
                <a:gd name="T66" fmla="*/ 73 w 270"/>
                <a:gd name="T67" fmla="*/ 196 h 221"/>
                <a:gd name="T68" fmla="*/ 82 w 270"/>
                <a:gd name="T69" fmla="*/ 205 h 221"/>
                <a:gd name="T70" fmla="*/ 93 w 270"/>
                <a:gd name="T71" fmla="*/ 212 h 221"/>
                <a:gd name="T72" fmla="*/ 104 w 270"/>
                <a:gd name="T73" fmla="*/ 218 h 221"/>
                <a:gd name="T74" fmla="*/ 120 w 270"/>
                <a:gd name="T75" fmla="*/ 221 h 221"/>
                <a:gd name="T76" fmla="*/ 139 w 270"/>
                <a:gd name="T77" fmla="*/ 216 h 221"/>
                <a:gd name="T78" fmla="*/ 156 w 270"/>
                <a:gd name="T79" fmla="*/ 203 h 221"/>
                <a:gd name="T80" fmla="*/ 173 w 270"/>
                <a:gd name="T81" fmla="*/ 188 h 221"/>
                <a:gd name="T82" fmla="*/ 186 w 270"/>
                <a:gd name="T83" fmla="*/ 173 h 221"/>
                <a:gd name="T84" fmla="*/ 195 w 270"/>
                <a:gd name="T85" fmla="*/ 160 h 221"/>
                <a:gd name="T86" fmla="*/ 205 w 270"/>
                <a:gd name="T87" fmla="*/ 148 h 221"/>
                <a:gd name="T88" fmla="*/ 213 w 270"/>
                <a:gd name="T89" fmla="*/ 134 h 221"/>
                <a:gd name="T90" fmla="*/ 270 w 270"/>
                <a:gd name="T91" fmla="*/ 16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0" h="221">
                  <a:moveTo>
                    <a:pt x="269" y="156"/>
                  </a:moveTo>
                  <a:lnTo>
                    <a:pt x="217" y="107"/>
                  </a:lnTo>
                  <a:lnTo>
                    <a:pt x="215" y="107"/>
                  </a:lnTo>
                  <a:lnTo>
                    <a:pt x="213" y="107"/>
                  </a:lnTo>
                  <a:lnTo>
                    <a:pt x="209" y="109"/>
                  </a:lnTo>
                  <a:lnTo>
                    <a:pt x="207" y="110"/>
                  </a:lnTo>
                  <a:lnTo>
                    <a:pt x="205" y="125"/>
                  </a:lnTo>
                  <a:lnTo>
                    <a:pt x="200" y="140"/>
                  </a:lnTo>
                  <a:lnTo>
                    <a:pt x="192" y="153"/>
                  </a:lnTo>
                  <a:lnTo>
                    <a:pt x="183" y="166"/>
                  </a:lnTo>
                  <a:lnTo>
                    <a:pt x="171" y="178"/>
                  </a:lnTo>
                  <a:lnTo>
                    <a:pt x="160" y="188"/>
                  </a:lnTo>
                  <a:lnTo>
                    <a:pt x="147" y="196"/>
                  </a:lnTo>
                  <a:lnTo>
                    <a:pt x="133" y="203"/>
                  </a:lnTo>
                  <a:lnTo>
                    <a:pt x="94" y="203"/>
                  </a:lnTo>
                  <a:lnTo>
                    <a:pt x="88" y="198"/>
                  </a:lnTo>
                  <a:lnTo>
                    <a:pt x="82" y="194"/>
                  </a:lnTo>
                  <a:lnTo>
                    <a:pt x="78" y="187"/>
                  </a:lnTo>
                  <a:lnTo>
                    <a:pt x="76" y="179"/>
                  </a:lnTo>
                  <a:lnTo>
                    <a:pt x="81" y="161"/>
                  </a:lnTo>
                  <a:lnTo>
                    <a:pt x="87" y="161"/>
                  </a:lnTo>
                  <a:lnTo>
                    <a:pt x="93" y="165"/>
                  </a:lnTo>
                  <a:lnTo>
                    <a:pt x="97" y="171"/>
                  </a:lnTo>
                  <a:lnTo>
                    <a:pt x="103" y="176"/>
                  </a:lnTo>
                  <a:lnTo>
                    <a:pt x="108" y="179"/>
                  </a:lnTo>
                  <a:lnTo>
                    <a:pt x="112" y="180"/>
                  </a:lnTo>
                  <a:lnTo>
                    <a:pt x="117" y="180"/>
                  </a:lnTo>
                  <a:lnTo>
                    <a:pt x="123" y="179"/>
                  </a:lnTo>
                  <a:lnTo>
                    <a:pt x="129" y="178"/>
                  </a:lnTo>
                  <a:lnTo>
                    <a:pt x="134" y="176"/>
                  </a:lnTo>
                  <a:lnTo>
                    <a:pt x="140" y="174"/>
                  </a:lnTo>
                  <a:lnTo>
                    <a:pt x="145" y="172"/>
                  </a:lnTo>
                  <a:lnTo>
                    <a:pt x="157" y="158"/>
                  </a:lnTo>
                  <a:lnTo>
                    <a:pt x="165" y="142"/>
                  </a:lnTo>
                  <a:lnTo>
                    <a:pt x="169" y="126"/>
                  </a:lnTo>
                  <a:lnTo>
                    <a:pt x="169" y="112"/>
                  </a:lnTo>
                  <a:lnTo>
                    <a:pt x="150" y="95"/>
                  </a:lnTo>
                  <a:lnTo>
                    <a:pt x="130" y="82"/>
                  </a:lnTo>
                  <a:lnTo>
                    <a:pt x="106" y="72"/>
                  </a:lnTo>
                  <a:lnTo>
                    <a:pt x="81" y="61"/>
                  </a:lnTo>
                  <a:lnTo>
                    <a:pt x="58" y="51"/>
                  </a:lnTo>
                  <a:lnTo>
                    <a:pt x="35" y="38"/>
                  </a:lnTo>
                  <a:lnTo>
                    <a:pt x="16" y="21"/>
                  </a:lnTo>
                  <a:lnTo>
                    <a:pt x="0" y="0"/>
                  </a:lnTo>
                  <a:lnTo>
                    <a:pt x="3" y="14"/>
                  </a:lnTo>
                  <a:lnTo>
                    <a:pt x="11" y="28"/>
                  </a:lnTo>
                  <a:lnTo>
                    <a:pt x="20" y="41"/>
                  </a:lnTo>
                  <a:lnTo>
                    <a:pt x="33" y="53"/>
                  </a:lnTo>
                  <a:lnTo>
                    <a:pt x="47" y="65"/>
                  </a:lnTo>
                  <a:lnTo>
                    <a:pt x="61" y="74"/>
                  </a:lnTo>
                  <a:lnTo>
                    <a:pt x="76" y="82"/>
                  </a:lnTo>
                  <a:lnTo>
                    <a:pt x="89" y="89"/>
                  </a:lnTo>
                  <a:lnTo>
                    <a:pt x="96" y="90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4" y="94"/>
                  </a:lnTo>
                  <a:lnTo>
                    <a:pt x="119" y="95"/>
                  </a:lnTo>
                  <a:lnTo>
                    <a:pt x="124" y="96"/>
                  </a:lnTo>
                  <a:lnTo>
                    <a:pt x="130" y="97"/>
                  </a:lnTo>
                  <a:lnTo>
                    <a:pt x="134" y="98"/>
                  </a:lnTo>
                  <a:lnTo>
                    <a:pt x="139" y="119"/>
                  </a:lnTo>
                  <a:lnTo>
                    <a:pt x="89" y="109"/>
                  </a:lnTo>
                  <a:lnTo>
                    <a:pt x="61" y="164"/>
                  </a:lnTo>
                  <a:lnTo>
                    <a:pt x="62" y="171"/>
                  </a:lnTo>
                  <a:lnTo>
                    <a:pt x="64" y="178"/>
                  </a:lnTo>
                  <a:lnTo>
                    <a:pt x="66" y="185"/>
                  </a:lnTo>
                  <a:lnTo>
                    <a:pt x="70" y="191"/>
                  </a:lnTo>
                  <a:lnTo>
                    <a:pt x="73" y="196"/>
                  </a:lnTo>
                  <a:lnTo>
                    <a:pt x="78" y="201"/>
                  </a:lnTo>
                  <a:lnTo>
                    <a:pt x="82" y="205"/>
                  </a:lnTo>
                  <a:lnTo>
                    <a:pt x="87" y="209"/>
                  </a:lnTo>
                  <a:lnTo>
                    <a:pt x="93" y="212"/>
                  </a:lnTo>
                  <a:lnTo>
                    <a:pt x="99" y="214"/>
                  </a:lnTo>
                  <a:lnTo>
                    <a:pt x="104" y="218"/>
                  </a:lnTo>
                  <a:lnTo>
                    <a:pt x="111" y="220"/>
                  </a:lnTo>
                  <a:lnTo>
                    <a:pt x="120" y="221"/>
                  </a:lnTo>
                  <a:lnTo>
                    <a:pt x="131" y="219"/>
                  </a:lnTo>
                  <a:lnTo>
                    <a:pt x="139" y="216"/>
                  </a:lnTo>
                  <a:lnTo>
                    <a:pt x="148" y="210"/>
                  </a:lnTo>
                  <a:lnTo>
                    <a:pt x="156" y="203"/>
                  </a:lnTo>
                  <a:lnTo>
                    <a:pt x="165" y="195"/>
                  </a:lnTo>
                  <a:lnTo>
                    <a:pt x="173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195" y="160"/>
                  </a:lnTo>
                  <a:lnTo>
                    <a:pt x="201" y="153"/>
                  </a:lnTo>
                  <a:lnTo>
                    <a:pt x="205" y="148"/>
                  </a:lnTo>
                  <a:lnTo>
                    <a:pt x="209" y="141"/>
                  </a:lnTo>
                  <a:lnTo>
                    <a:pt x="213" y="134"/>
                  </a:lnTo>
                  <a:lnTo>
                    <a:pt x="216" y="127"/>
                  </a:lnTo>
                  <a:lnTo>
                    <a:pt x="270" y="161"/>
                  </a:lnTo>
                  <a:lnTo>
                    <a:pt x="269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2"/>
            <p:cNvSpPr>
              <a:spLocks/>
            </p:cNvSpPr>
            <p:nvPr/>
          </p:nvSpPr>
          <p:spPr bwMode="auto">
            <a:xfrm>
              <a:off x="239713" y="4503738"/>
              <a:ext cx="130175" cy="71438"/>
            </a:xfrm>
            <a:custGeom>
              <a:avLst/>
              <a:gdLst>
                <a:gd name="T0" fmla="*/ 162 w 162"/>
                <a:gd name="T1" fmla="*/ 77 h 91"/>
                <a:gd name="T2" fmla="*/ 140 w 162"/>
                <a:gd name="T3" fmla="*/ 68 h 91"/>
                <a:gd name="T4" fmla="*/ 138 w 162"/>
                <a:gd name="T5" fmla="*/ 69 h 91"/>
                <a:gd name="T6" fmla="*/ 137 w 162"/>
                <a:gd name="T7" fmla="*/ 72 h 91"/>
                <a:gd name="T8" fmla="*/ 133 w 162"/>
                <a:gd name="T9" fmla="*/ 74 h 91"/>
                <a:gd name="T10" fmla="*/ 130 w 162"/>
                <a:gd name="T11" fmla="*/ 75 h 91"/>
                <a:gd name="T12" fmla="*/ 117 w 162"/>
                <a:gd name="T13" fmla="*/ 72 h 91"/>
                <a:gd name="T14" fmla="*/ 106 w 162"/>
                <a:gd name="T15" fmla="*/ 65 h 91"/>
                <a:gd name="T16" fmla="*/ 94 w 162"/>
                <a:gd name="T17" fmla="*/ 57 h 91"/>
                <a:gd name="T18" fmla="*/ 83 w 162"/>
                <a:gd name="T19" fmla="*/ 50 h 91"/>
                <a:gd name="T20" fmla="*/ 71 w 162"/>
                <a:gd name="T21" fmla="*/ 43 h 91"/>
                <a:gd name="T22" fmla="*/ 59 w 162"/>
                <a:gd name="T23" fmla="*/ 38 h 91"/>
                <a:gd name="T24" fmla="*/ 45 w 162"/>
                <a:gd name="T25" fmla="*/ 38 h 91"/>
                <a:gd name="T26" fmla="*/ 30 w 162"/>
                <a:gd name="T27" fmla="*/ 43 h 91"/>
                <a:gd name="T28" fmla="*/ 3 w 162"/>
                <a:gd name="T29" fmla="*/ 0 h 91"/>
                <a:gd name="T30" fmla="*/ 0 w 162"/>
                <a:gd name="T31" fmla="*/ 7 h 91"/>
                <a:gd name="T32" fmla="*/ 1 w 162"/>
                <a:gd name="T33" fmla="*/ 17 h 91"/>
                <a:gd name="T34" fmla="*/ 6 w 162"/>
                <a:gd name="T35" fmla="*/ 28 h 91"/>
                <a:gd name="T36" fmla="*/ 11 w 162"/>
                <a:gd name="T37" fmla="*/ 36 h 91"/>
                <a:gd name="T38" fmla="*/ 18 w 162"/>
                <a:gd name="T39" fmla="*/ 41 h 91"/>
                <a:gd name="T40" fmla="*/ 25 w 162"/>
                <a:gd name="T41" fmla="*/ 44 h 91"/>
                <a:gd name="T42" fmla="*/ 32 w 162"/>
                <a:gd name="T43" fmla="*/ 46 h 91"/>
                <a:gd name="T44" fmla="*/ 39 w 162"/>
                <a:gd name="T45" fmla="*/ 47 h 91"/>
                <a:gd name="T46" fmla="*/ 46 w 162"/>
                <a:gd name="T47" fmla="*/ 49 h 91"/>
                <a:gd name="T48" fmla="*/ 52 w 162"/>
                <a:gd name="T49" fmla="*/ 50 h 91"/>
                <a:gd name="T50" fmla="*/ 59 w 162"/>
                <a:gd name="T51" fmla="*/ 51 h 91"/>
                <a:gd name="T52" fmla="*/ 64 w 162"/>
                <a:gd name="T53" fmla="*/ 52 h 91"/>
                <a:gd name="T54" fmla="*/ 70 w 162"/>
                <a:gd name="T55" fmla="*/ 60 h 91"/>
                <a:gd name="T56" fmla="*/ 77 w 162"/>
                <a:gd name="T57" fmla="*/ 67 h 91"/>
                <a:gd name="T58" fmla="*/ 85 w 162"/>
                <a:gd name="T59" fmla="*/ 73 h 91"/>
                <a:gd name="T60" fmla="*/ 93 w 162"/>
                <a:gd name="T61" fmla="*/ 79 h 91"/>
                <a:gd name="T62" fmla="*/ 102 w 162"/>
                <a:gd name="T63" fmla="*/ 83 h 91"/>
                <a:gd name="T64" fmla="*/ 112 w 162"/>
                <a:gd name="T65" fmla="*/ 87 h 91"/>
                <a:gd name="T66" fmla="*/ 122 w 162"/>
                <a:gd name="T67" fmla="*/ 89 h 91"/>
                <a:gd name="T68" fmla="*/ 131 w 162"/>
                <a:gd name="T69" fmla="*/ 91 h 91"/>
                <a:gd name="T70" fmla="*/ 141 w 162"/>
                <a:gd name="T71" fmla="*/ 90 h 91"/>
                <a:gd name="T72" fmla="*/ 148 w 162"/>
                <a:gd name="T73" fmla="*/ 89 h 91"/>
                <a:gd name="T74" fmla="*/ 155 w 162"/>
                <a:gd name="T75" fmla="*/ 87 h 91"/>
                <a:gd name="T76" fmla="*/ 162 w 162"/>
                <a:gd name="T77" fmla="*/ 83 h 91"/>
                <a:gd name="T78" fmla="*/ 162 w 162"/>
                <a:gd name="T7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91">
                  <a:moveTo>
                    <a:pt x="162" y="77"/>
                  </a:moveTo>
                  <a:lnTo>
                    <a:pt x="140" y="68"/>
                  </a:lnTo>
                  <a:lnTo>
                    <a:pt x="138" y="69"/>
                  </a:lnTo>
                  <a:lnTo>
                    <a:pt x="137" y="72"/>
                  </a:lnTo>
                  <a:lnTo>
                    <a:pt x="133" y="74"/>
                  </a:lnTo>
                  <a:lnTo>
                    <a:pt x="130" y="75"/>
                  </a:lnTo>
                  <a:lnTo>
                    <a:pt x="117" y="72"/>
                  </a:lnTo>
                  <a:lnTo>
                    <a:pt x="106" y="65"/>
                  </a:lnTo>
                  <a:lnTo>
                    <a:pt x="94" y="57"/>
                  </a:lnTo>
                  <a:lnTo>
                    <a:pt x="83" y="50"/>
                  </a:lnTo>
                  <a:lnTo>
                    <a:pt x="71" y="43"/>
                  </a:lnTo>
                  <a:lnTo>
                    <a:pt x="59" y="38"/>
                  </a:lnTo>
                  <a:lnTo>
                    <a:pt x="45" y="38"/>
                  </a:lnTo>
                  <a:lnTo>
                    <a:pt x="30" y="43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17"/>
                  </a:lnTo>
                  <a:lnTo>
                    <a:pt x="6" y="28"/>
                  </a:lnTo>
                  <a:lnTo>
                    <a:pt x="11" y="36"/>
                  </a:lnTo>
                  <a:lnTo>
                    <a:pt x="18" y="41"/>
                  </a:lnTo>
                  <a:lnTo>
                    <a:pt x="25" y="44"/>
                  </a:lnTo>
                  <a:lnTo>
                    <a:pt x="32" y="46"/>
                  </a:lnTo>
                  <a:lnTo>
                    <a:pt x="39" y="47"/>
                  </a:lnTo>
                  <a:lnTo>
                    <a:pt x="46" y="49"/>
                  </a:lnTo>
                  <a:lnTo>
                    <a:pt x="52" y="50"/>
                  </a:lnTo>
                  <a:lnTo>
                    <a:pt x="59" y="51"/>
                  </a:lnTo>
                  <a:lnTo>
                    <a:pt x="64" y="52"/>
                  </a:lnTo>
                  <a:lnTo>
                    <a:pt x="70" y="60"/>
                  </a:lnTo>
                  <a:lnTo>
                    <a:pt x="77" y="67"/>
                  </a:lnTo>
                  <a:lnTo>
                    <a:pt x="85" y="73"/>
                  </a:lnTo>
                  <a:lnTo>
                    <a:pt x="93" y="79"/>
                  </a:lnTo>
                  <a:lnTo>
                    <a:pt x="102" y="83"/>
                  </a:lnTo>
                  <a:lnTo>
                    <a:pt x="112" y="87"/>
                  </a:lnTo>
                  <a:lnTo>
                    <a:pt x="122" y="89"/>
                  </a:lnTo>
                  <a:lnTo>
                    <a:pt x="131" y="91"/>
                  </a:lnTo>
                  <a:lnTo>
                    <a:pt x="141" y="90"/>
                  </a:lnTo>
                  <a:lnTo>
                    <a:pt x="148" y="89"/>
                  </a:lnTo>
                  <a:lnTo>
                    <a:pt x="155" y="87"/>
                  </a:lnTo>
                  <a:lnTo>
                    <a:pt x="162" y="83"/>
                  </a:lnTo>
                  <a:lnTo>
                    <a:pt x="16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83"/>
            <p:cNvSpPr>
              <a:spLocks/>
            </p:cNvSpPr>
            <p:nvPr/>
          </p:nvSpPr>
          <p:spPr bwMode="auto">
            <a:xfrm>
              <a:off x="395288" y="4468813"/>
              <a:ext cx="19050" cy="22225"/>
            </a:xfrm>
            <a:custGeom>
              <a:avLst/>
              <a:gdLst>
                <a:gd name="T0" fmla="*/ 13 w 25"/>
                <a:gd name="T1" fmla="*/ 25 h 29"/>
                <a:gd name="T2" fmla="*/ 23 w 25"/>
                <a:gd name="T3" fmla="*/ 10 h 29"/>
                <a:gd name="T4" fmla="*/ 25 w 25"/>
                <a:gd name="T5" fmla="*/ 6 h 29"/>
                <a:gd name="T6" fmla="*/ 25 w 25"/>
                <a:gd name="T7" fmla="*/ 4 h 29"/>
                <a:gd name="T8" fmla="*/ 22 w 25"/>
                <a:gd name="T9" fmla="*/ 2 h 29"/>
                <a:gd name="T10" fmla="*/ 19 w 25"/>
                <a:gd name="T11" fmla="*/ 0 h 29"/>
                <a:gd name="T12" fmla="*/ 0 w 25"/>
                <a:gd name="T13" fmla="*/ 27 h 29"/>
                <a:gd name="T14" fmla="*/ 3 w 25"/>
                <a:gd name="T15" fmla="*/ 29 h 29"/>
                <a:gd name="T16" fmla="*/ 6 w 25"/>
                <a:gd name="T17" fmla="*/ 29 h 29"/>
                <a:gd name="T18" fmla="*/ 10 w 25"/>
                <a:gd name="T19" fmla="*/ 27 h 29"/>
                <a:gd name="T20" fmla="*/ 13 w 25"/>
                <a:gd name="T2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13" y="25"/>
                  </a:moveTo>
                  <a:lnTo>
                    <a:pt x="23" y="10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6" y="29"/>
                  </a:lnTo>
                  <a:lnTo>
                    <a:pt x="10" y="27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84"/>
            <p:cNvSpPr>
              <a:spLocks/>
            </p:cNvSpPr>
            <p:nvPr/>
          </p:nvSpPr>
          <p:spPr bwMode="auto">
            <a:xfrm>
              <a:off x="315913" y="4521200"/>
              <a:ext cx="41275" cy="26988"/>
            </a:xfrm>
            <a:custGeom>
              <a:avLst/>
              <a:gdLst>
                <a:gd name="T0" fmla="*/ 52 w 52"/>
                <a:gd name="T1" fmla="*/ 34 h 34"/>
                <a:gd name="T2" fmla="*/ 0 w 52"/>
                <a:gd name="T3" fmla="*/ 0 h 34"/>
                <a:gd name="T4" fmla="*/ 52 w 52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4">
                  <a:moveTo>
                    <a:pt x="52" y="34"/>
                  </a:moveTo>
                  <a:lnTo>
                    <a:pt x="0" y="0"/>
                  </a:lnTo>
                  <a:lnTo>
                    <a:pt x="5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5"/>
            <p:cNvSpPr>
              <a:spLocks/>
            </p:cNvSpPr>
            <p:nvPr/>
          </p:nvSpPr>
          <p:spPr bwMode="auto">
            <a:xfrm>
              <a:off x="346075" y="4445000"/>
              <a:ext cx="41275" cy="28575"/>
            </a:xfrm>
            <a:custGeom>
              <a:avLst/>
              <a:gdLst>
                <a:gd name="T0" fmla="*/ 45 w 52"/>
                <a:gd name="T1" fmla="*/ 32 h 35"/>
                <a:gd name="T2" fmla="*/ 47 w 52"/>
                <a:gd name="T3" fmla="*/ 28 h 35"/>
                <a:gd name="T4" fmla="*/ 49 w 52"/>
                <a:gd name="T5" fmla="*/ 26 h 35"/>
                <a:gd name="T6" fmla="*/ 51 w 52"/>
                <a:gd name="T7" fmla="*/ 23 h 35"/>
                <a:gd name="T8" fmla="*/ 52 w 52"/>
                <a:gd name="T9" fmla="*/ 19 h 35"/>
                <a:gd name="T10" fmla="*/ 50 w 52"/>
                <a:gd name="T11" fmla="*/ 14 h 35"/>
                <a:gd name="T12" fmla="*/ 46 w 52"/>
                <a:gd name="T13" fmla="*/ 10 h 35"/>
                <a:gd name="T14" fmla="*/ 41 w 52"/>
                <a:gd name="T15" fmla="*/ 5 h 35"/>
                <a:gd name="T16" fmla="*/ 35 w 52"/>
                <a:gd name="T17" fmla="*/ 3 h 35"/>
                <a:gd name="T18" fmla="*/ 28 w 52"/>
                <a:gd name="T19" fmla="*/ 1 h 35"/>
                <a:gd name="T20" fmla="*/ 21 w 52"/>
                <a:gd name="T21" fmla="*/ 0 h 35"/>
                <a:gd name="T22" fmla="*/ 14 w 52"/>
                <a:gd name="T23" fmla="*/ 0 h 35"/>
                <a:gd name="T24" fmla="*/ 7 w 52"/>
                <a:gd name="T25" fmla="*/ 0 h 35"/>
                <a:gd name="T26" fmla="*/ 6 w 52"/>
                <a:gd name="T27" fmla="*/ 1 h 35"/>
                <a:gd name="T28" fmla="*/ 4 w 52"/>
                <a:gd name="T29" fmla="*/ 3 h 35"/>
                <a:gd name="T30" fmla="*/ 3 w 52"/>
                <a:gd name="T31" fmla="*/ 4 h 35"/>
                <a:gd name="T32" fmla="*/ 0 w 52"/>
                <a:gd name="T33" fmla="*/ 7 h 35"/>
                <a:gd name="T34" fmla="*/ 26 w 52"/>
                <a:gd name="T35" fmla="*/ 12 h 35"/>
                <a:gd name="T36" fmla="*/ 34 w 52"/>
                <a:gd name="T37" fmla="*/ 33 h 35"/>
                <a:gd name="T38" fmla="*/ 36 w 52"/>
                <a:gd name="T39" fmla="*/ 34 h 35"/>
                <a:gd name="T40" fmla="*/ 39 w 52"/>
                <a:gd name="T41" fmla="*/ 35 h 35"/>
                <a:gd name="T42" fmla="*/ 43 w 52"/>
                <a:gd name="T43" fmla="*/ 35 h 35"/>
                <a:gd name="T44" fmla="*/ 45 w 52"/>
                <a:gd name="T4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35">
                  <a:moveTo>
                    <a:pt x="45" y="32"/>
                  </a:moveTo>
                  <a:lnTo>
                    <a:pt x="47" y="28"/>
                  </a:lnTo>
                  <a:lnTo>
                    <a:pt x="49" y="26"/>
                  </a:lnTo>
                  <a:lnTo>
                    <a:pt x="51" y="23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6" y="10"/>
                  </a:lnTo>
                  <a:lnTo>
                    <a:pt x="41" y="5"/>
                  </a:lnTo>
                  <a:lnTo>
                    <a:pt x="35" y="3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0" y="7"/>
                  </a:lnTo>
                  <a:lnTo>
                    <a:pt x="26" y="12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9" y="35"/>
                  </a:lnTo>
                  <a:lnTo>
                    <a:pt x="43" y="35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6"/>
            <p:cNvSpPr>
              <a:spLocks/>
            </p:cNvSpPr>
            <p:nvPr/>
          </p:nvSpPr>
          <p:spPr bwMode="auto">
            <a:xfrm>
              <a:off x="306388" y="4373563"/>
              <a:ext cx="100013" cy="38100"/>
            </a:xfrm>
            <a:custGeom>
              <a:avLst/>
              <a:gdLst>
                <a:gd name="T0" fmla="*/ 124 w 125"/>
                <a:gd name="T1" fmla="*/ 45 h 47"/>
                <a:gd name="T2" fmla="*/ 125 w 125"/>
                <a:gd name="T3" fmla="*/ 41 h 47"/>
                <a:gd name="T4" fmla="*/ 116 w 125"/>
                <a:gd name="T5" fmla="*/ 30 h 47"/>
                <a:gd name="T6" fmla="*/ 106 w 125"/>
                <a:gd name="T7" fmla="*/ 19 h 47"/>
                <a:gd name="T8" fmla="*/ 94 w 125"/>
                <a:gd name="T9" fmla="*/ 13 h 47"/>
                <a:gd name="T10" fmla="*/ 82 w 125"/>
                <a:gd name="T11" fmla="*/ 6 h 47"/>
                <a:gd name="T12" fmla="*/ 69 w 125"/>
                <a:gd name="T13" fmla="*/ 2 h 47"/>
                <a:gd name="T14" fmla="*/ 55 w 125"/>
                <a:gd name="T15" fmla="*/ 0 h 47"/>
                <a:gd name="T16" fmla="*/ 41 w 125"/>
                <a:gd name="T17" fmla="*/ 0 h 47"/>
                <a:gd name="T18" fmla="*/ 28 w 125"/>
                <a:gd name="T19" fmla="*/ 1 h 47"/>
                <a:gd name="T20" fmla="*/ 0 w 125"/>
                <a:gd name="T21" fmla="*/ 13 h 47"/>
                <a:gd name="T22" fmla="*/ 9 w 125"/>
                <a:gd name="T23" fmla="*/ 14 h 47"/>
                <a:gd name="T24" fmla="*/ 17 w 125"/>
                <a:gd name="T25" fmla="*/ 14 h 47"/>
                <a:gd name="T26" fmla="*/ 26 w 125"/>
                <a:gd name="T27" fmla="*/ 13 h 47"/>
                <a:gd name="T28" fmla="*/ 34 w 125"/>
                <a:gd name="T29" fmla="*/ 11 h 47"/>
                <a:gd name="T30" fmla="*/ 44 w 125"/>
                <a:gd name="T31" fmla="*/ 11 h 47"/>
                <a:gd name="T32" fmla="*/ 52 w 125"/>
                <a:gd name="T33" fmla="*/ 13 h 47"/>
                <a:gd name="T34" fmla="*/ 61 w 125"/>
                <a:gd name="T35" fmla="*/ 15 h 47"/>
                <a:gd name="T36" fmla="*/ 69 w 125"/>
                <a:gd name="T37" fmla="*/ 21 h 47"/>
                <a:gd name="T38" fmla="*/ 71 w 125"/>
                <a:gd name="T39" fmla="*/ 24 h 47"/>
                <a:gd name="T40" fmla="*/ 70 w 125"/>
                <a:gd name="T41" fmla="*/ 29 h 47"/>
                <a:gd name="T42" fmla="*/ 66 w 125"/>
                <a:gd name="T43" fmla="*/ 32 h 47"/>
                <a:gd name="T44" fmla="*/ 62 w 125"/>
                <a:gd name="T45" fmla="*/ 34 h 47"/>
                <a:gd name="T46" fmla="*/ 121 w 125"/>
                <a:gd name="T47" fmla="*/ 47 h 47"/>
                <a:gd name="T48" fmla="*/ 124 w 125"/>
                <a:gd name="T4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47">
                  <a:moveTo>
                    <a:pt x="124" y="45"/>
                  </a:moveTo>
                  <a:lnTo>
                    <a:pt x="125" y="41"/>
                  </a:lnTo>
                  <a:lnTo>
                    <a:pt x="116" y="30"/>
                  </a:lnTo>
                  <a:lnTo>
                    <a:pt x="106" y="19"/>
                  </a:lnTo>
                  <a:lnTo>
                    <a:pt x="94" y="13"/>
                  </a:lnTo>
                  <a:lnTo>
                    <a:pt x="82" y="6"/>
                  </a:lnTo>
                  <a:lnTo>
                    <a:pt x="69" y="2"/>
                  </a:lnTo>
                  <a:lnTo>
                    <a:pt x="55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3"/>
                  </a:lnTo>
                  <a:lnTo>
                    <a:pt x="9" y="14"/>
                  </a:lnTo>
                  <a:lnTo>
                    <a:pt x="17" y="14"/>
                  </a:lnTo>
                  <a:lnTo>
                    <a:pt x="26" y="13"/>
                  </a:lnTo>
                  <a:lnTo>
                    <a:pt x="34" y="11"/>
                  </a:lnTo>
                  <a:lnTo>
                    <a:pt x="44" y="11"/>
                  </a:lnTo>
                  <a:lnTo>
                    <a:pt x="52" y="13"/>
                  </a:lnTo>
                  <a:lnTo>
                    <a:pt x="61" y="15"/>
                  </a:lnTo>
                  <a:lnTo>
                    <a:pt x="69" y="21"/>
                  </a:lnTo>
                  <a:lnTo>
                    <a:pt x="71" y="24"/>
                  </a:lnTo>
                  <a:lnTo>
                    <a:pt x="70" y="29"/>
                  </a:lnTo>
                  <a:lnTo>
                    <a:pt x="66" y="32"/>
                  </a:lnTo>
                  <a:lnTo>
                    <a:pt x="62" y="34"/>
                  </a:lnTo>
                  <a:lnTo>
                    <a:pt x="121" y="47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>
              <a:off x="466725" y="4156075"/>
              <a:ext cx="38100" cy="84138"/>
            </a:xfrm>
            <a:custGeom>
              <a:avLst/>
              <a:gdLst>
                <a:gd name="T0" fmla="*/ 37 w 48"/>
                <a:gd name="T1" fmla="*/ 107 h 107"/>
                <a:gd name="T2" fmla="*/ 48 w 48"/>
                <a:gd name="T3" fmla="*/ 92 h 107"/>
                <a:gd name="T4" fmla="*/ 45 w 48"/>
                <a:gd name="T5" fmla="*/ 88 h 107"/>
                <a:gd name="T6" fmla="*/ 41 w 48"/>
                <a:gd name="T7" fmla="*/ 86 h 107"/>
                <a:gd name="T8" fmla="*/ 36 w 48"/>
                <a:gd name="T9" fmla="*/ 85 h 107"/>
                <a:gd name="T10" fmla="*/ 30 w 48"/>
                <a:gd name="T11" fmla="*/ 83 h 107"/>
                <a:gd name="T12" fmla="*/ 25 w 48"/>
                <a:gd name="T13" fmla="*/ 80 h 107"/>
                <a:gd name="T14" fmla="*/ 19 w 48"/>
                <a:gd name="T15" fmla="*/ 78 h 107"/>
                <a:gd name="T16" fmla="*/ 15 w 48"/>
                <a:gd name="T17" fmla="*/ 73 h 107"/>
                <a:gd name="T18" fmla="*/ 13 w 48"/>
                <a:gd name="T19" fmla="*/ 68 h 107"/>
                <a:gd name="T20" fmla="*/ 14 w 48"/>
                <a:gd name="T21" fmla="*/ 62 h 107"/>
                <a:gd name="T22" fmla="*/ 18 w 48"/>
                <a:gd name="T23" fmla="*/ 60 h 107"/>
                <a:gd name="T24" fmla="*/ 23 w 48"/>
                <a:gd name="T25" fmla="*/ 57 h 107"/>
                <a:gd name="T26" fmla="*/ 30 w 48"/>
                <a:gd name="T27" fmla="*/ 55 h 107"/>
                <a:gd name="T28" fmla="*/ 29 w 48"/>
                <a:gd name="T29" fmla="*/ 53 h 107"/>
                <a:gd name="T30" fmla="*/ 27 w 48"/>
                <a:gd name="T31" fmla="*/ 50 h 107"/>
                <a:gd name="T32" fmla="*/ 26 w 48"/>
                <a:gd name="T33" fmla="*/ 49 h 107"/>
                <a:gd name="T34" fmla="*/ 23 w 48"/>
                <a:gd name="T35" fmla="*/ 47 h 107"/>
                <a:gd name="T36" fmla="*/ 20 w 48"/>
                <a:gd name="T37" fmla="*/ 42 h 107"/>
                <a:gd name="T38" fmla="*/ 18 w 48"/>
                <a:gd name="T39" fmla="*/ 35 h 107"/>
                <a:gd name="T40" fmla="*/ 16 w 48"/>
                <a:gd name="T41" fmla="*/ 28 h 107"/>
                <a:gd name="T42" fmla="*/ 18 w 48"/>
                <a:gd name="T43" fmla="*/ 22 h 107"/>
                <a:gd name="T44" fmla="*/ 22 w 48"/>
                <a:gd name="T45" fmla="*/ 20 h 107"/>
                <a:gd name="T46" fmla="*/ 28 w 48"/>
                <a:gd name="T47" fmla="*/ 20 h 107"/>
                <a:gd name="T48" fmla="*/ 34 w 48"/>
                <a:gd name="T49" fmla="*/ 22 h 107"/>
                <a:gd name="T50" fmla="*/ 39 w 48"/>
                <a:gd name="T51" fmla="*/ 20 h 107"/>
                <a:gd name="T52" fmla="*/ 41 w 48"/>
                <a:gd name="T53" fmla="*/ 15 h 107"/>
                <a:gd name="T54" fmla="*/ 39 w 48"/>
                <a:gd name="T55" fmla="*/ 10 h 107"/>
                <a:gd name="T56" fmla="*/ 37 w 48"/>
                <a:gd name="T57" fmla="*/ 5 h 107"/>
                <a:gd name="T58" fmla="*/ 35 w 48"/>
                <a:gd name="T59" fmla="*/ 0 h 107"/>
                <a:gd name="T60" fmla="*/ 7 w 48"/>
                <a:gd name="T61" fmla="*/ 15 h 107"/>
                <a:gd name="T62" fmla="*/ 7 w 48"/>
                <a:gd name="T63" fmla="*/ 53 h 107"/>
                <a:gd name="T64" fmla="*/ 6 w 48"/>
                <a:gd name="T65" fmla="*/ 56 h 107"/>
                <a:gd name="T66" fmla="*/ 4 w 48"/>
                <a:gd name="T67" fmla="*/ 58 h 107"/>
                <a:gd name="T68" fmla="*/ 3 w 48"/>
                <a:gd name="T69" fmla="*/ 61 h 107"/>
                <a:gd name="T70" fmla="*/ 0 w 48"/>
                <a:gd name="T71" fmla="*/ 64 h 107"/>
                <a:gd name="T72" fmla="*/ 6 w 48"/>
                <a:gd name="T73" fmla="*/ 73 h 107"/>
                <a:gd name="T74" fmla="*/ 15 w 48"/>
                <a:gd name="T75" fmla="*/ 80 h 107"/>
                <a:gd name="T76" fmla="*/ 26 w 48"/>
                <a:gd name="T77" fmla="*/ 87 h 107"/>
                <a:gd name="T78" fmla="*/ 33 w 48"/>
                <a:gd name="T79" fmla="*/ 98 h 107"/>
                <a:gd name="T80" fmla="*/ 33 w 48"/>
                <a:gd name="T81" fmla="*/ 100 h 107"/>
                <a:gd name="T82" fmla="*/ 33 w 48"/>
                <a:gd name="T83" fmla="*/ 103 h 107"/>
                <a:gd name="T84" fmla="*/ 34 w 48"/>
                <a:gd name="T85" fmla="*/ 107 h 107"/>
                <a:gd name="T86" fmla="*/ 37 w 48"/>
                <a:gd name="T8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107">
                  <a:moveTo>
                    <a:pt x="37" y="107"/>
                  </a:moveTo>
                  <a:lnTo>
                    <a:pt x="48" y="92"/>
                  </a:lnTo>
                  <a:lnTo>
                    <a:pt x="45" y="88"/>
                  </a:lnTo>
                  <a:lnTo>
                    <a:pt x="41" y="86"/>
                  </a:lnTo>
                  <a:lnTo>
                    <a:pt x="36" y="85"/>
                  </a:lnTo>
                  <a:lnTo>
                    <a:pt x="30" y="83"/>
                  </a:lnTo>
                  <a:lnTo>
                    <a:pt x="25" y="80"/>
                  </a:lnTo>
                  <a:lnTo>
                    <a:pt x="19" y="78"/>
                  </a:lnTo>
                  <a:lnTo>
                    <a:pt x="15" y="73"/>
                  </a:lnTo>
                  <a:lnTo>
                    <a:pt x="13" y="68"/>
                  </a:lnTo>
                  <a:lnTo>
                    <a:pt x="14" y="62"/>
                  </a:lnTo>
                  <a:lnTo>
                    <a:pt x="18" y="60"/>
                  </a:lnTo>
                  <a:lnTo>
                    <a:pt x="23" y="57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3" y="47"/>
                  </a:lnTo>
                  <a:lnTo>
                    <a:pt x="20" y="42"/>
                  </a:lnTo>
                  <a:lnTo>
                    <a:pt x="18" y="35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4" y="22"/>
                  </a:lnTo>
                  <a:lnTo>
                    <a:pt x="39" y="20"/>
                  </a:lnTo>
                  <a:lnTo>
                    <a:pt x="41" y="15"/>
                  </a:lnTo>
                  <a:lnTo>
                    <a:pt x="39" y="10"/>
                  </a:lnTo>
                  <a:lnTo>
                    <a:pt x="37" y="5"/>
                  </a:lnTo>
                  <a:lnTo>
                    <a:pt x="35" y="0"/>
                  </a:lnTo>
                  <a:lnTo>
                    <a:pt x="7" y="15"/>
                  </a:lnTo>
                  <a:lnTo>
                    <a:pt x="7" y="53"/>
                  </a:lnTo>
                  <a:lnTo>
                    <a:pt x="6" y="56"/>
                  </a:lnTo>
                  <a:lnTo>
                    <a:pt x="4" y="58"/>
                  </a:lnTo>
                  <a:lnTo>
                    <a:pt x="3" y="61"/>
                  </a:lnTo>
                  <a:lnTo>
                    <a:pt x="0" y="64"/>
                  </a:lnTo>
                  <a:lnTo>
                    <a:pt x="6" y="73"/>
                  </a:lnTo>
                  <a:lnTo>
                    <a:pt x="15" y="80"/>
                  </a:lnTo>
                  <a:lnTo>
                    <a:pt x="26" y="87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34" y="107"/>
                  </a:lnTo>
                  <a:lnTo>
                    <a:pt x="3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8"/>
            <p:cNvSpPr>
              <a:spLocks/>
            </p:cNvSpPr>
            <p:nvPr/>
          </p:nvSpPr>
          <p:spPr bwMode="auto">
            <a:xfrm>
              <a:off x="255588" y="4494213"/>
              <a:ext cx="42863" cy="26988"/>
            </a:xfrm>
            <a:custGeom>
              <a:avLst/>
              <a:gdLst>
                <a:gd name="T0" fmla="*/ 56 w 56"/>
                <a:gd name="T1" fmla="*/ 28 h 33"/>
                <a:gd name="T2" fmla="*/ 49 w 56"/>
                <a:gd name="T3" fmla="*/ 30 h 33"/>
                <a:gd name="T4" fmla="*/ 42 w 56"/>
                <a:gd name="T5" fmla="*/ 28 h 33"/>
                <a:gd name="T6" fmla="*/ 36 w 56"/>
                <a:gd name="T7" fmla="*/ 26 h 33"/>
                <a:gd name="T8" fmla="*/ 30 w 56"/>
                <a:gd name="T9" fmla="*/ 22 h 33"/>
                <a:gd name="T10" fmla="*/ 24 w 56"/>
                <a:gd name="T11" fmla="*/ 17 h 33"/>
                <a:gd name="T12" fmla="*/ 19 w 56"/>
                <a:gd name="T13" fmla="*/ 11 h 33"/>
                <a:gd name="T14" fmla="*/ 14 w 56"/>
                <a:gd name="T15" fmla="*/ 5 h 33"/>
                <a:gd name="T16" fmla="*/ 10 w 56"/>
                <a:gd name="T17" fmla="*/ 0 h 33"/>
                <a:gd name="T18" fmla="*/ 7 w 56"/>
                <a:gd name="T19" fmla="*/ 0 h 33"/>
                <a:gd name="T20" fmla="*/ 6 w 56"/>
                <a:gd name="T21" fmla="*/ 0 h 33"/>
                <a:gd name="T22" fmla="*/ 4 w 56"/>
                <a:gd name="T23" fmla="*/ 1 h 33"/>
                <a:gd name="T24" fmla="*/ 0 w 56"/>
                <a:gd name="T25" fmla="*/ 3 h 33"/>
                <a:gd name="T26" fmla="*/ 1 w 56"/>
                <a:gd name="T27" fmla="*/ 9 h 33"/>
                <a:gd name="T28" fmla="*/ 4 w 56"/>
                <a:gd name="T29" fmla="*/ 15 h 33"/>
                <a:gd name="T30" fmla="*/ 8 w 56"/>
                <a:gd name="T31" fmla="*/ 19 h 33"/>
                <a:gd name="T32" fmla="*/ 14 w 56"/>
                <a:gd name="T33" fmla="*/ 23 h 33"/>
                <a:gd name="T34" fmla="*/ 21 w 56"/>
                <a:gd name="T35" fmla="*/ 26 h 33"/>
                <a:gd name="T36" fmla="*/ 27 w 56"/>
                <a:gd name="T37" fmla="*/ 28 h 33"/>
                <a:gd name="T38" fmla="*/ 34 w 56"/>
                <a:gd name="T39" fmla="*/ 31 h 33"/>
                <a:gd name="T40" fmla="*/ 39 w 56"/>
                <a:gd name="T41" fmla="*/ 33 h 33"/>
                <a:gd name="T42" fmla="*/ 44 w 56"/>
                <a:gd name="T43" fmla="*/ 33 h 33"/>
                <a:gd name="T44" fmla="*/ 49 w 56"/>
                <a:gd name="T45" fmla="*/ 33 h 33"/>
                <a:gd name="T46" fmla="*/ 52 w 56"/>
                <a:gd name="T47" fmla="*/ 33 h 33"/>
                <a:gd name="T48" fmla="*/ 54 w 56"/>
                <a:gd name="T49" fmla="*/ 32 h 33"/>
                <a:gd name="T50" fmla="*/ 56 w 56"/>
                <a:gd name="T5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3">
                  <a:moveTo>
                    <a:pt x="56" y="28"/>
                  </a:moveTo>
                  <a:lnTo>
                    <a:pt x="49" y="30"/>
                  </a:lnTo>
                  <a:lnTo>
                    <a:pt x="42" y="28"/>
                  </a:lnTo>
                  <a:lnTo>
                    <a:pt x="36" y="26"/>
                  </a:lnTo>
                  <a:lnTo>
                    <a:pt x="30" y="22"/>
                  </a:lnTo>
                  <a:lnTo>
                    <a:pt x="24" y="17"/>
                  </a:lnTo>
                  <a:lnTo>
                    <a:pt x="19" y="11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9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4" y="23"/>
                  </a:lnTo>
                  <a:lnTo>
                    <a:pt x="21" y="26"/>
                  </a:lnTo>
                  <a:lnTo>
                    <a:pt x="27" y="28"/>
                  </a:lnTo>
                  <a:lnTo>
                    <a:pt x="34" y="31"/>
                  </a:lnTo>
                  <a:lnTo>
                    <a:pt x="39" y="33"/>
                  </a:lnTo>
                  <a:lnTo>
                    <a:pt x="44" y="33"/>
                  </a:lnTo>
                  <a:lnTo>
                    <a:pt x="49" y="33"/>
                  </a:lnTo>
                  <a:lnTo>
                    <a:pt x="52" y="33"/>
                  </a:lnTo>
                  <a:lnTo>
                    <a:pt x="54" y="32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9"/>
            <p:cNvSpPr>
              <a:spLocks/>
            </p:cNvSpPr>
            <p:nvPr/>
          </p:nvSpPr>
          <p:spPr bwMode="auto">
            <a:xfrm>
              <a:off x="334963" y="4424363"/>
              <a:ext cx="17463" cy="15875"/>
            </a:xfrm>
            <a:custGeom>
              <a:avLst/>
              <a:gdLst>
                <a:gd name="T0" fmla="*/ 16 w 20"/>
                <a:gd name="T1" fmla="*/ 9 h 22"/>
                <a:gd name="T2" fmla="*/ 17 w 20"/>
                <a:gd name="T3" fmla="*/ 8 h 22"/>
                <a:gd name="T4" fmla="*/ 18 w 20"/>
                <a:gd name="T5" fmla="*/ 6 h 22"/>
                <a:gd name="T6" fmla="*/ 19 w 20"/>
                <a:gd name="T7" fmla="*/ 4 h 22"/>
                <a:gd name="T8" fmla="*/ 20 w 20"/>
                <a:gd name="T9" fmla="*/ 1 h 22"/>
                <a:gd name="T10" fmla="*/ 15 w 20"/>
                <a:gd name="T11" fmla="*/ 0 h 22"/>
                <a:gd name="T12" fmla="*/ 8 w 20"/>
                <a:gd name="T13" fmla="*/ 5 h 22"/>
                <a:gd name="T14" fmla="*/ 3 w 20"/>
                <a:gd name="T15" fmla="*/ 13 h 22"/>
                <a:gd name="T16" fmla="*/ 0 w 20"/>
                <a:gd name="T17" fmla="*/ 22 h 22"/>
                <a:gd name="T18" fmla="*/ 16 w 20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2">
                  <a:moveTo>
                    <a:pt x="16" y="9"/>
                  </a:moveTo>
                  <a:lnTo>
                    <a:pt x="17" y="8"/>
                  </a:lnTo>
                  <a:lnTo>
                    <a:pt x="18" y="6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8" y="5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0"/>
            <p:cNvSpPr>
              <a:spLocks/>
            </p:cNvSpPr>
            <p:nvPr/>
          </p:nvSpPr>
          <p:spPr bwMode="auto">
            <a:xfrm>
              <a:off x="309563" y="4459288"/>
              <a:ext cx="12700" cy="15875"/>
            </a:xfrm>
            <a:custGeom>
              <a:avLst/>
              <a:gdLst>
                <a:gd name="T0" fmla="*/ 6 w 16"/>
                <a:gd name="T1" fmla="*/ 17 h 21"/>
                <a:gd name="T2" fmla="*/ 16 w 16"/>
                <a:gd name="T3" fmla="*/ 2 h 21"/>
                <a:gd name="T4" fmla="*/ 14 w 16"/>
                <a:gd name="T5" fmla="*/ 0 h 21"/>
                <a:gd name="T6" fmla="*/ 10 w 16"/>
                <a:gd name="T7" fmla="*/ 6 h 21"/>
                <a:gd name="T8" fmla="*/ 5 w 16"/>
                <a:gd name="T9" fmla="*/ 13 h 21"/>
                <a:gd name="T10" fmla="*/ 0 w 16"/>
                <a:gd name="T11" fmla="*/ 18 h 21"/>
                <a:gd name="T12" fmla="*/ 2 w 16"/>
                <a:gd name="T13" fmla="*/ 21 h 21"/>
                <a:gd name="T14" fmla="*/ 3 w 16"/>
                <a:gd name="T15" fmla="*/ 21 h 21"/>
                <a:gd name="T16" fmla="*/ 5 w 16"/>
                <a:gd name="T17" fmla="*/ 18 h 21"/>
                <a:gd name="T18" fmla="*/ 6 w 16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1">
                  <a:moveTo>
                    <a:pt x="6" y="17"/>
                  </a:moveTo>
                  <a:lnTo>
                    <a:pt x="16" y="2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1"/>
            <p:cNvSpPr>
              <a:spLocks/>
            </p:cNvSpPr>
            <p:nvPr/>
          </p:nvSpPr>
          <p:spPr bwMode="auto">
            <a:xfrm>
              <a:off x="563563" y="3933825"/>
              <a:ext cx="55563" cy="38100"/>
            </a:xfrm>
            <a:custGeom>
              <a:avLst/>
              <a:gdLst>
                <a:gd name="T0" fmla="*/ 67 w 69"/>
                <a:gd name="T1" fmla="*/ 46 h 48"/>
                <a:gd name="T2" fmla="*/ 68 w 69"/>
                <a:gd name="T3" fmla="*/ 45 h 48"/>
                <a:gd name="T4" fmla="*/ 68 w 69"/>
                <a:gd name="T5" fmla="*/ 44 h 48"/>
                <a:gd name="T6" fmla="*/ 69 w 69"/>
                <a:gd name="T7" fmla="*/ 41 h 48"/>
                <a:gd name="T8" fmla="*/ 69 w 69"/>
                <a:gd name="T9" fmla="*/ 39 h 48"/>
                <a:gd name="T10" fmla="*/ 64 w 69"/>
                <a:gd name="T11" fmla="*/ 31 h 48"/>
                <a:gd name="T12" fmla="*/ 56 w 69"/>
                <a:gd name="T13" fmla="*/ 23 h 48"/>
                <a:gd name="T14" fmla="*/ 48 w 69"/>
                <a:gd name="T15" fmla="*/ 16 h 48"/>
                <a:gd name="T16" fmla="*/ 38 w 69"/>
                <a:gd name="T17" fmla="*/ 10 h 48"/>
                <a:gd name="T18" fmla="*/ 29 w 69"/>
                <a:gd name="T19" fmla="*/ 6 h 48"/>
                <a:gd name="T20" fmla="*/ 20 w 69"/>
                <a:gd name="T21" fmla="*/ 2 h 48"/>
                <a:gd name="T22" fmla="*/ 10 w 69"/>
                <a:gd name="T23" fmla="*/ 1 h 48"/>
                <a:gd name="T24" fmla="*/ 0 w 69"/>
                <a:gd name="T25" fmla="*/ 0 h 48"/>
                <a:gd name="T26" fmla="*/ 65 w 69"/>
                <a:gd name="T27" fmla="*/ 48 h 48"/>
                <a:gd name="T28" fmla="*/ 67 w 69"/>
                <a:gd name="T2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48">
                  <a:moveTo>
                    <a:pt x="67" y="46"/>
                  </a:moveTo>
                  <a:lnTo>
                    <a:pt x="68" y="45"/>
                  </a:lnTo>
                  <a:lnTo>
                    <a:pt x="68" y="44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4" y="31"/>
                  </a:lnTo>
                  <a:lnTo>
                    <a:pt x="56" y="23"/>
                  </a:lnTo>
                  <a:lnTo>
                    <a:pt x="48" y="16"/>
                  </a:lnTo>
                  <a:lnTo>
                    <a:pt x="38" y="10"/>
                  </a:lnTo>
                  <a:lnTo>
                    <a:pt x="29" y="6"/>
                  </a:lnTo>
                  <a:lnTo>
                    <a:pt x="20" y="2"/>
                  </a:lnTo>
                  <a:lnTo>
                    <a:pt x="10" y="1"/>
                  </a:lnTo>
                  <a:lnTo>
                    <a:pt x="0" y="0"/>
                  </a:lnTo>
                  <a:lnTo>
                    <a:pt x="65" y="48"/>
                  </a:lnTo>
                  <a:lnTo>
                    <a:pt x="6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2"/>
            <p:cNvSpPr>
              <a:spLocks/>
            </p:cNvSpPr>
            <p:nvPr/>
          </p:nvSpPr>
          <p:spPr bwMode="auto">
            <a:xfrm>
              <a:off x="257175" y="4376738"/>
              <a:ext cx="22225" cy="44450"/>
            </a:xfrm>
            <a:custGeom>
              <a:avLst/>
              <a:gdLst>
                <a:gd name="T0" fmla="*/ 27 w 27"/>
                <a:gd name="T1" fmla="*/ 51 h 56"/>
                <a:gd name="T2" fmla="*/ 26 w 27"/>
                <a:gd name="T3" fmla="*/ 43 h 56"/>
                <a:gd name="T4" fmla="*/ 20 w 27"/>
                <a:gd name="T5" fmla="*/ 35 h 56"/>
                <a:gd name="T6" fmla="*/ 12 w 27"/>
                <a:gd name="T7" fmla="*/ 29 h 56"/>
                <a:gd name="T8" fmla="*/ 4 w 27"/>
                <a:gd name="T9" fmla="*/ 23 h 56"/>
                <a:gd name="T10" fmla="*/ 3 w 27"/>
                <a:gd name="T11" fmla="*/ 21 h 56"/>
                <a:gd name="T12" fmla="*/ 2 w 27"/>
                <a:gd name="T13" fmla="*/ 18 h 56"/>
                <a:gd name="T14" fmla="*/ 1 w 27"/>
                <a:gd name="T15" fmla="*/ 14 h 56"/>
                <a:gd name="T16" fmla="*/ 2 w 27"/>
                <a:gd name="T17" fmla="*/ 11 h 56"/>
                <a:gd name="T18" fmla="*/ 19 w 27"/>
                <a:gd name="T19" fmla="*/ 0 h 56"/>
                <a:gd name="T20" fmla="*/ 12 w 27"/>
                <a:gd name="T21" fmla="*/ 3 h 56"/>
                <a:gd name="T22" fmla="*/ 7 w 27"/>
                <a:gd name="T23" fmla="*/ 6 h 56"/>
                <a:gd name="T24" fmla="*/ 2 w 27"/>
                <a:gd name="T25" fmla="*/ 13 h 56"/>
                <a:gd name="T26" fmla="*/ 0 w 27"/>
                <a:gd name="T27" fmla="*/ 20 h 56"/>
                <a:gd name="T28" fmla="*/ 17 w 27"/>
                <a:gd name="T29" fmla="*/ 52 h 56"/>
                <a:gd name="T30" fmla="*/ 19 w 27"/>
                <a:gd name="T31" fmla="*/ 53 h 56"/>
                <a:gd name="T32" fmla="*/ 21 w 27"/>
                <a:gd name="T33" fmla="*/ 54 h 56"/>
                <a:gd name="T34" fmla="*/ 25 w 27"/>
                <a:gd name="T35" fmla="*/ 56 h 56"/>
                <a:gd name="T36" fmla="*/ 27 w 27"/>
                <a:gd name="T37" fmla="*/ 54 h 56"/>
                <a:gd name="T38" fmla="*/ 27 w 27"/>
                <a:gd name="T3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56">
                  <a:moveTo>
                    <a:pt x="27" y="51"/>
                  </a:moveTo>
                  <a:lnTo>
                    <a:pt x="26" y="43"/>
                  </a:lnTo>
                  <a:lnTo>
                    <a:pt x="20" y="35"/>
                  </a:lnTo>
                  <a:lnTo>
                    <a:pt x="12" y="29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1" y="54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3"/>
            <p:cNvSpPr>
              <a:spLocks/>
            </p:cNvSpPr>
            <p:nvPr/>
          </p:nvSpPr>
          <p:spPr bwMode="auto">
            <a:xfrm>
              <a:off x="219075" y="4389438"/>
              <a:ext cx="36513" cy="61913"/>
            </a:xfrm>
            <a:custGeom>
              <a:avLst/>
              <a:gdLst>
                <a:gd name="T0" fmla="*/ 45 w 47"/>
                <a:gd name="T1" fmla="*/ 36 h 79"/>
                <a:gd name="T2" fmla="*/ 38 w 47"/>
                <a:gd name="T3" fmla="*/ 34 h 79"/>
                <a:gd name="T4" fmla="*/ 30 w 47"/>
                <a:gd name="T5" fmla="*/ 30 h 79"/>
                <a:gd name="T6" fmla="*/ 24 w 47"/>
                <a:gd name="T7" fmla="*/ 26 h 79"/>
                <a:gd name="T8" fmla="*/ 20 w 47"/>
                <a:gd name="T9" fmla="*/ 19 h 79"/>
                <a:gd name="T10" fmla="*/ 20 w 47"/>
                <a:gd name="T11" fmla="*/ 14 h 79"/>
                <a:gd name="T12" fmla="*/ 21 w 47"/>
                <a:gd name="T13" fmla="*/ 10 h 79"/>
                <a:gd name="T14" fmla="*/ 23 w 47"/>
                <a:gd name="T15" fmla="*/ 5 h 79"/>
                <a:gd name="T16" fmla="*/ 26 w 47"/>
                <a:gd name="T17" fmla="*/ 0 h 79"/>
                <a:gd name="T18" fmla="*/ 23 w 47"/>
                <a:gd name="T19" fmla="*/ 4 h 79"/>
                <a:gd name="T20" fmla="*/ 20 w 47"/>
                <a:gd name="T21" fmla="*/ 7 h 79"/>
                <a:gd name="T22" fmla="*/ 16 w 47"/>
                <a:gd name="T23" fmla="*/ 11 h 79"/>
                <a:gd name="T24" fmla="*/ 14 w 47"/>
                <a:gd name="T25" fmla="*/ 14 h 79"/>
                <a:gd name="T26" fmla="*/ 14 w 47"/>
                <a:gd name="T27" fmla="*/ 19 h 79"/>
                <a:gd name="T28" fmla="*/ 15 w 47"/>
                <a:gd name="T29" fmla="*/ 23 h 79"/>
                <a:gd name="T30" fmla="*/ 16 w 47"/>
                <a:gd name="T31" fmla="*/ 28 h 79"/>
                <a:gd name="T32" fmla="*/ 18 w 47"/>
                <a:gd name="T33" fmla="*/ 34 h 79"/>
                <a:gd name="T34" fmla="*/ 0 w 47"/>
                <a:gd name="T35" fmla="*/ 79 h 79"/>
                <a:gd name="T36" fmla="*/ 47 w 47"/>
                <a:gd name="T37" fmla="*/ 39 h 79"/>
                <a:gd name="T38" fmla="*/ 45 w 47"/>
                <a:gd name="T3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79">
                  <a:moveTo>
                    <a:pt x="45" y="36"/>
                  </a:moveTo>
                  <a:lnTo>
                    <a:pt x="38" y="34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3" y="5"/>
                  </a:lnTo>
                  <a:lnTo>
                    <a:pt x="26" y="0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5" y="23"/>
                  </a:lnTo>
                  <a:lnTo>
                    <a:pt x="16" y="28"/>
                  </a:lnTo>
                  <a:lnTo>
                    <a:pt x="18" y="34"/>
                  </a:lnTo>
                  <a:lnTo>
                    <a:pt x="0" y="79"/>
                  </a:lnTo>
                  <a:lnTo>
                    <a:pt x="47" y="39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94"/>
            <p:cNvSpPr>
              <a:spLocks/>
            </p:cNvSpPr>
            <p:nvPr/>
          </p:nvSpPr>
          <p:spPr bwMode="auto">
            <a:xfrm>
              <a:off x="377825" y="4056063"/>
              <a:ext cx="101600" cy="30163"/>
            </a:xfrm>
            <a:custGeom>
              <a:avLst/>
              <a:gdLst>
                <a:gd name="T0" fmla="*/ 120 w 128"/>
                <a:gd name="T1" fmla="*/ 32 h 38"/>
                <a:gd name="T2" fmla="*/ 120 w 128"/>
                <a:gd name="T3" fmla="*/ 27 h 38"/>
                <a:gd name="T4" fmla="*/ 122 w 128"/>
                <a:gd name="T5" fmla="*/ 21 h 38"/>
                <a:gd name="T6" fmla="*/ 125 w 128"/>
                <a:gd name="T7" fmla="*/ 14 h 38"/>
                <a:gd name="T8" fmla="*/ 128 w 128"/>
                <a:gd name="T9" fmla="*/ 7 h 38"/>
                <a:gd name="T10" fmla="*/ 124 w 128"/>
                <a:gd name="T11" fmla="*/ 8 h 38"/>
                <a:gd name="T12" fmla="*/ 122 w 128"/>
                <a:gd name="T13" fmla="*/ 10 h 38"/>
                <a:gd name="T14" fmla="*/ 119 w 128"/>
                <a:gd name="T15" fmla="*/ 15 h 38"/>
                <a:gd name="T16" fmla="*/ 115 w 128"/>
                <a:gd name="T17" fmla="*/ 17 h 38"/>
                <a:gd name="T18" fmla="*/ 101 w 128"/>
                <a:gd name="T19" fmla="*/ 12 h 38"/>
                <a:gd name="T20" fmla="*/ 87 w 128"/>
                <a:gd name="T21" fmla="*/ 7 h 38"/>
                <a:gd name="T22" fmla="*/ 73 w 128"/>
                <a:gd name="T23" fmla="*/ 4 h 38"/>
                <a:gd name="T24" fmla="*/ 58 w 128"/>
                <a:gd name="T25" fmla="*/ 1 h 38"/>
                <a:gd name="T26" fmla="*/ 43 w 128"/>
                <a:gd name="T27" fmla="*/ 0 h 38"/>
                <a:gd name="T28" fmla="*/ 28 w 128"/>
                <a:gd name="T29" fmla="*/ 1 h 38"/>
                <a:gd name="T30" fmla="*/ 13 w 128"/>
                <a:gd name="T31" fmla="*/ 4 h 38"/>
                <a:gd name="T32" fmla="*/ 0 w 128"/>
                <a:gd name="T33" fmla="*/ 9 h 38"/>
                <a:gd name="T34" fmla="*/ 12 w 128"/>
                <a:gd name="T35" fmla="*/ 8 h 38"/>
                <a:gd name="T36" fmla="*/ 26 w 128"/>
                <a:gd name="T37" fmla="*/ 9 h 38"/>
                <a:gd name="T38" fmla="*/ 39 w 128"/>
                <a:gd name="T39" fmla="*/ 9 h 38"/>
                <a:gd name="T40" fmla="*/ 52 w 128"/>
                <a:gd name="T41" fmla="*/ 12 h 38"/>
                <a:gd name="T42" fmla="*/ 66 w 128"/>
                <a:gd name="T43" fmla="*/ 15 h 38"/>
                <a:gd name="T44" fmla="*/ 79 w 128"/>
                <a:gd name="T45" fmla="*/ 21 h 38"/>
                <a:gd name="T46" fmla="*/ 92 w 128"/>
                <a:gd name="T47" fmla="*/ 28 h 38"/>
                <a:gd name="T48" fmla="*/ 103 w 128"/>
                <a:gd name="T49" fmla="*/ 37 h 38"/>
                <a:gd name="T50" fmla="*/ 108 w 128"/>
                <a:gd name="T51" fmla="*/ 37 h 38"/>
                <a:gd name="T52" fmla="*/ 111 w 128"/>
                <a:gd name="T53" fmla="*/ 38 h 38"/>
                <a:gd name="T54" fmla="*/ 116 w 128"/>
                <a:gd name="T55" fmla="*/ 38 h 38"/>
                <a:gd name="T56" fmla="*/ 120 w 128"/>
                <a:gd name="T57" fmla="*/ 36 h 38"/>
                <a:gd name="T58" fmla="*/ 120 w 128"/>
                <a:gd name="T5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38">
                  <a:moveTo>
                    <a:pt x="120" y="32"/>
                  </a:moveTo>
                  <a:lnTo>
                    <a:pt x="120" y="27"/>
                  </a:lnTo>
                  <a:lnTo>
                    <a:pt x="122" y="21"/>
                  </a:lnTo>
                  <a:lnTo>
                    <a:pt x="125" y="14"/>
                  </a:lnTo>
                  <a:lnTo>
                    <a:pt x="128" y="7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19" y="15"/>
                  </a:lnTo>
                  <a:lnTo>
                    <a:pt x="115" y="17"/>
                  </a:lnTo>
                  <a:lnTo>
                    <a:pt x="101" y="12"/>
                  </a:lnTo>
                  <a:lnTo>
                    <a:pt x="87" y="7"/>
                  </a:lnTo>
                  <a:lnTo>
                    <a:pt x="73" y="4"/>
                  </a:lnTo>
                  <a:lnTo>
                    <a:pt x="58" y="1"/>
                  </a:lnTo>
                  <a:lnTo>
                    <a:pt x="43" y="0"/>
                  </a:lnTo>
                  <a:lnTo>
                    <a:pt x="28" y="1"/>
                  </a:lnTo>
                  <a:lnTo>
                    <a:pt x="13" y="4"/>
                  </a:lnTo>
                  <a:lnTo>
                    <a:pt x="0" y="9"/>
                  </a:lnTo>
                  <a:lnTo>
                    <a:pt x="12" y="8"/>
                  </a:lnTo>
                  <a:lnTo>
                    <a:pt x="26" y="9"/>
                  </a:lnTo>
                  <a:lnTo>
                    <a:pt x="39" y="9"/>
                  </a:lnTo>
                  <a:lnTo>
                    <a:pt x="52" y="12"/>
                  </a:lnTo>
                  <a:lnTo>
                    <a:pt x="66" y="15"/>
                  </a:lnTo>
                  <a:lnTo>
                    <a:pt x="79" y="21"/>
                  </a:lnTo>
                  <a:lnTo>
                    <a:pt x="92" y="28"/>
                  </a:lnTo>
                  <a:lnTo>
                    <a:pt x="103" y="37"/>
                  </a:lnTo>
                  <a:lnTo>
                    <a:pt x="108" y="37"/>
                  </a:lnTo>
                  <a:lnTo>
                    <a:pt x="111" y="38"/>
                  </a:lnTo>
                  <a:lnTo>
                    <a:pt x="116" y="38"/>
                  </a:lnTo>
                  <a:lnTo>
                    <a:pt x="120" y="36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5"/>
            <p:cNvSpPr>
              <a:spLocks/>
            </p:cNvSpPr>
            <p:nvPr/>
          </p:nvSpPr>
          <p:spPr bwMode="auto">
            <a:xfrm>
              <a:off x="339725" y="3954463"/>
              <a:ext cx="200025" cy="71438"/>
            </a:xfrm>
            <a:custGeom>
              <a:avLst/>
              <a:gdLst>
                <a:gd name="T0" fmla="*/ 243 w 253"/>
                <a:gd name="T1" fmla="*/ 34 h 89"/>
                <a:gd name="T2" fmla="*/ 253 w 253"/>
                <a:gd name="T3" fmla="*/ 0 h 89"/>
                <a:gd name="T4" fmla="*/ 241 w 253"/>
                <a:gd name="T5" fmla="*/ 15 h 89"/>
                <a:gd name="T6" fmla="*/ 226 w 253"/>
                <a:gd name="T7" fmla="*/ 29 h 89"/>
                <a:gd name="T8" fmla="*/ 210 w 253"/>
                <a:gd name="T9" fmla="*/ 41 h 89"/>
                <a:gd name="T10" fmla="*/ 194 w 253"/>
                <a:gd name="T11" fmla="*/ 51 h 89"/>
                <a:gd name="T12" fmla="*/ 175 w 253"/>
                <a:gd name="T13" fmla="*/ 60 h 89"/>
                <a:gd name="T14" fmla="*/ 154 w 253"/>
                <a:gd name="T15" fmla="*/ 67 h 89"/>
                <a:gd name="T16" fmla="*/ 133 w 253"/>
                <a:gd name="T17" fmla="*/ 72 h 89"/>
                <a:gd name="T18" fmla="*/ 110 w 253"/>
                <a:gd name="T19" fmla="*/ 74 h 89"/>
                <a:gd name="T20" fmla="*/ 95 w 253"/>
                <a:gd name="T21" fmla="*/ 72 h 89"/>
                <a:gd name="T22" fmla="*/ 80 w 253"/>
                <a:gd name="T23" fmla="*/ 69 h 89"/>
                <a:gd name="T24" fmla="*/ 66 w 253"/>
                <a:gd name="T25" fmla="*/ 67 h 89"/>
                <a:gd name="T26" fmla="*/ 52 w 253"/>
                <a:gd name="T27" fmla="*/ 64 h 89"/>
                <a:gd name="T28" fmla="*/ 38 w 253"/>
                <a:gd name="T29" fmla="*/ 60 h 89"/>
                <a:gd name="T30" fmla="*/ 26 w 253"/>
                <a:gd name="T31" fmla="*/ 56 h 89"/>
                <a:gd name="T32" fmla="*/ 13 w 253"/>
                <a:gd name="T33" fmla="*/ 49 h 89"/>
                <a:gd name="T34" fmla="*/ 0 w 253"/>
                <a:gd name="T35" fmla="*/ 42 h 89"/>
                <a:gd name="T36" fmla="*/ 9 w 253"/>
                <a:gd name="T37" fmla="*/ 53 h 89"/>
                <a:gd name="T38" fmla="*/ 21 w 253"/>
                <a:gd name="T39" fmla="*/ 64 h 89"/>
                <a:gd name="T40" fmla="*/ 34 w 253"/>
                <a:gd name="T41" fmla="*/ 72 h 89"/>
                <a:gd name="T42" fmla="*/ 49 w 253"/>
                <a:gd name="T43" fmla="*/ 78 h 89"/>
                <a:gd name="T44" fmla="*/ 65 w 253"/>
                <a:gd name="T45" fmla="*/ 82 h 89"/>
                <a:gd name="T46" fmla="*/ 80 w 253"/>
                <a:gd name="T47" fmla="*/ 86 h 89"/>
                <a:gd name="T48" fmla="*/ 96 w 253"/>
                <a:gd name="T49" fmla="*/ 88 h 89"/>
                <a:gd name="T50" fmla="*/ 110 w 253"/>
                <a:gd name="T51" fmla="*/ 89 h 89"/>
                <a:gd name="T52" fmla="*/ 128 w 253"/>
                <a:gd name="T53" fmla="*/ 87 h 89"/>
                <a:gd name="T54" fmla="*/ 146 w 253"/>
                <a:gd name="T55" fmla="*/ 83 h 89"/>
                <a:gd name="T56" fmla="*/ 165 w 253"/>
                <a:gd name="T57" fmla="*/ 79 h 89"/>
                <a:gd name="T58" fmla="*/ 182 w 253"/>
                <a:gd name="T59" fmla="*/ 73 h 89"/>
                <a:gd name="T60" fmla="*/ 198 w 253"/>
                <a:gd name="T61" fmla="*/ 66 h 89"/>
                <a:gd name="T62" fmla="*/ 214 w 253"/>
                <a:gd name="T63" fmla="*/ 57 h 89"/>
                <a:gd name="T64" fmla="*/ 229 w 253"/>
                <a:gd name="T65" fmla="*/ 46 h 89"/>
                <a:gd name="T66" fmla="*/ 243 w 253"/>
                <a:gd name="T6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89">
                  <a:moveTo>
                    <a:pt x="243" y="34"/>
                  </a:moveTo>
                  <a:lnTo>
                    <a:pt x="253" y="0"/>
                  </a:lnTo>
                  <a:lnTo>
                    <a:pt x="241" y="15"/>
                  </a:lnTo>
                  <a:lnTo>
                    <a:pt x="226" y="29"/>
                  </a:lnTo>
                  <a:lnTo>
                    <a:pt x="210" y="41"/>
                  </a:lnTo>
                  <a:lnTo>
                    <a:pt x="194" y="51"/>
                  </a:lnTo>
                  <a:lnTo>
                    <a:pt x="175" y="60"/>
                  </a:lnTo>
                  <a:lnTo>
                    <a:pt x="154" y="67"/>
                  </a:lnTo>
                  <a:lnTo>
                    <a:pt x="133" y="72"/>
                  </a:lnTo>
                  <a:lnTo>
                    <a:pt x="110" y="74"/>
                  </a:lnTo>
                  <a:lnTo>
                    <a:pt x="95" y="72"/>
                  </a:lnTo>
                  <a:lnTo>
                    <a:pt x="80" y="69"/>
                  </a:lnTo>
                  <a:lnTo>
                    <a:pt x="66" y="67"/>
                  </a:lnTo>
                  <a:lnTo>
                    <a:pt x="52" y="64"/>
                  </a:lnTo>
                  <a:lnTo>
                    <a:pt x="38" y="60"/>
                  </a:lnTo>
                  <a:lnTo>
                    <a:pt x="26" y="56"/>
                  </a:lnTo>
                  <a:lnTo>
                    <a:pt x="13" y="49"/>
                  </a:lnTo>
                  <a:lnTo>
                    <a:pt x="0" y="42"/>
                  </a:lnTo>
                  <a:lnTo>
                    <a:pt x="9" y="53"/>
                  </a:lnTo>
                  <a:lnTo>
                    <a:pt x="21" y="64"/>
                  </a:lnTo>
                  <a:lnTo>
                    <a:pt x="34" y="72"/>
                  </a:lnTo>
                  <a:lnTo>
                    <a:pt x="49" y="78"/>
                  </a:lnTo>
                  <a:lnTo>
                    <a:pt x="65" y="82"/>
                  </a:lnTo>
                  <a:lnTo>
                    <a:pt x="80" y="86"/>
                  </a:lnTo>
                  <a:lnTo>
                    <a:pt x="96" y="88"/>
                  </a:lnTo>
                  <a:lnTo>
                    <a:pt x="110" y="89"/>
                  </a:lnTo>
                  <a:lnTo>
                    <a:pt x="128" y="87"/>
                  </a:lnTo>
                  <a:lnTo>
                    <a:pt x="146" y="83"/>
                  </a:lnTo>
                  <a:lnTo>
                    <a:pt x="165" y="79"/>
                  </a:lnTo>
                  <a:lnTo>
                    <a:pt x="182" y="73"/>
                  </a:lnTo>
                  <a:lnTo>
                    <a:pt x="198" y="66"/>
                  </a:lnTo>
                  <a:lnTo>
                    <a:pt x="214" y="57"/>
                  </a:lnTo>
                  <a:lnTo>
                    <a:pt x="229" y="46"/>
                  </a:lnTo>
                  <a:lnTo>
                    <a:pt x="24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6"/>
            <p:cNvSpPr>
              <a:spLocks/>
            </p:cNvSpPr>
            <p:nvPr/>
          </p:nvSpPr>
          <p:spPr bwMode="auto">
            <a:xfrm>
              <a:off x="-234950" y="4708525"/>
              <a:ext cx="128588" cy="190500"/>
            </a:xfrm>
            <a:custGeom>
              <a:avLst/>
              <a:gdLst>
                <a:gd name="T0" fmla="*/ 164 w 164"/>
                <a:gd name="T1" fmla="*/ 149 h 241"/>
                <a:gd name="T2" fmla="*/ 159 w 164"/>
                <a:gd name="T3" fmla="*/ 136 h 241"/>
                <a:gd name="T4" fmla="*/ 151 w 164"/>
                <a:gd name="T5" fmla="*/ 122 h 241"/>
                <a:gd name="T6" fmla="*/ 139 w 164"/>
                <a:gd name="T7" fmla="*/ 112 h 241"/>
                <a:gd name="T8" fmla="*/ 122 w 164"/>
                <a:gd name="T9" fmla="*/ 106 h 241"/>
                <a:gd name="T10" fmla="*/ 113 w 164"/>
                <a:gd name="T11" fmla="*/ 105 h 241"/>
                <a:gd name="T12" fmla="*/ 108 w 164"/>
                <a:gd name="T13" fmla="*/ 105 h 241"/>
                <a:gd name="T14" fmla="*/ 96 w 164"/>
                <a:gd name="T15" fmla="*/ 110 h 241"/>
                <a:gd name="T16" fmla="*/ 83 w 164"/>
                <a:gd name="T17" fmla="*/ 119 h 241"/>
                <a:gd name="T18" fmla="*/ 75 w 164"/>
                <a:gd name="T19" fmla="*/ 133 h 241"/>
                <a:gd name="T20" fmla="*/ 73 w 164"/>
                <a:gd name="T21" fmla="*/ 148 h 241"/>
                <a:gd name="T22" fmla="*/ 72 w 164"/>
                <a:gd name="T23" fmla="*/ 160 h 241"/>
                <a:gd name="T24" fmla="*/ 69 w 164"/>
                <a:gd name="T25" fmla="*/ 172 h 241"/>
                <a:gd name="T26" fmla="*/ 74 w 164"/>
                <a:gd name="T27" fmla="*/ 180 h 241"/>
                <a:gd name="T28" fmla="*/ 84 w 164"/>
                <a:gd name="T29" fmla="*/ 184 h 241"/>
                <a:gd name="T30" fmla="*/ 97 w 164"/>
                <a:gd name="T31" fmla="*/ 182 h 241"/>
                <a:gd name="T32" fmla="*/ 110 w 164"/>
                <a:gd name="T33" fmla="*/ 172 h 241"/>
                <a:gd name="T34" fmla="*/ 106 w 164"/>
                <a:gd name="T35" fmla="*/ 178 h 241"/>
                <a:gd name="T36" fmla="*/ 98 w 164"/>
                <a:gd name="T37" fmla="*/ 181 h 241"/>
                <a:gd name="T38" fmla="*/ 90 w 164"/>
                <a:gd name="T39" fmla="*/ 182 h 241"/>
                <a:gd name="T40" fmla="*/ 82 w 164"/>
                <a:gd name="T41" fmla="*/ 181 h 241"/>
                <a:gd name="T42" fmla="*/ 74 w 164"/>
                <a:gd name="T43" fmla="*/ 166 h 241"/>
                <a:gd name="T44" fmla="*/ 77 w 164"/>
                <a:gd name="T45" fmla="*/ 149 h 241"/>
                <a:gd name="T46" fmla="*/ 88 w 164"/>
                <a:gd name="T47" fmla="*/ 137 h 241"/>
                <a:gd name="T48" fmla="*/ 97 w 164"/>
                <a:gd name="T49" fmla="*/ 126 h 241"/>
                <a:gd name="T50" fmla="*/ 108 w 164"/>
                <a:gd name="T51" fmla="*/ 120 h 241"/>
                <a:gd name="T52" fmla="*/ 123 w 164"/>
                <a:gd name="T53" fmla="*/ 120 h 241"/>
                <a:gd name="T54" fmla="*/ 126 w 164"/>
                <a:gd name="T55" fmla="*/ 158 h 241"/>
                <a:gd name="T56" fmla="*/ 108 w 164"/>
                <a:gd name="T57" fmla="*/ 193 h 241"/>
                <a:gd name="T58" fmla="*/ 102 w 164"/>
                <a:gd name="T59" fmla="*/ 199 h 241"/>
                <a:gd name="T60" fmla="*/ 97 w 164"/>
                <a:gd name="T61" fmla="*/ 202 h 241"/>
                <a:gd name="T62" fmla="*/ 83 w 164"/>
                <a:gd name="T63" fmla="*/ 206 h 241"/>
                <a:gd name="T64" fmla="*/ 69 w 164"/>
                <a:gd name="T65" fmla="*/ 206 h 241"/>
                <a:gd name="T66" fmla="*/ 54 w 164"/>
                <a:gd name="T67" fmla="*/ 201 h 241"/>
                <a:gd name="T68" fmla="*/ 42 w 164"/>
                <a:gd name="T69" fmla="*/ 191 h 241"/>
                <a:gd name="T70" fmla="*/ 31 w 164"/>
                <a:gd name="T71" fmla="*/ 158 h 241"/>
                <a:gd name="T72" fmla="*/ 37 w 164"/>
                <a:gd name="T73" fmla="*/ 125 h 241"/>
                <a:gd name="T74" fmla="*/ 52 w 164"/>
                <a:gd name="T75" fmla="*/ 95 h 241"/>
                <a:gd name="T76" fmla="*/ 73 w 164"/>
                <a:gd name="T77" fmla="*/ 68 h 241"/>
                <a:gd name="T78" fmla="*/ 84 w 164"/>
                <a:gd name="T79" fmla="*/ 56 h 241"/>
                <a:gd name="T80" fmla="*/ 89 w 164"/>
                <a:gd name="T81" fmla="*/ 39 h 241"/>
                <a:gd name="T82" fmla="*/ 55 w 164"/>
                <a:gd name="T83" fmla="*/ 36 h 241"/>
                <a:gd name="T84" fmla="*/ 37 w 164"/>
                <a:gd name="T85" fmla="*/ 64 h 241"/>
                <a:gd name="T86" fmla="*/ 17 w 164"/>
                <a:gd name="T87" fmla="*/ 95 h 241"/>
                <a:gd name="T88" fmla="*/ 4 w 164"/>
                <a:gd name="T89" fmla="*/ 128 h 241"/>
                <a:gd name="T90" fmla="*/ 0 w 164"/>
                <a:gd name="T91" fmla="*/ 164 h 241"/>
                <a:gd name="T92" fmla="*/ 15 w 164"/>
                <a:gd name="T93" fmla="*/ 179 h 241"/>
                <a:gd name="T94" fmla="*/ 32 w 164"/>
                <a:gd name="T95" fmla="*/ 194 h 241"/>
                <a:gd name="T96" fmla="*/ 50 w 164"/>
                <a:gd name="T97" fmla="*/ 211 h 241"/>
                <a:gd name="T98" fmla="*/ 65 w 164"/>
                <a:gd name="T99" fmla="*/ 229 h 241"/>
                <a:gd name="T100" fmla="*/ 76 w 164"/>
                <a:gd name="T101" fmla="*/ 236 h 241"/>
                <a:gd name="T102" fmla="*/ 88 w 164"/>
                <a:gd name="T103" fmla="*/ 240 h 241"/>
                <a:gd name="T104" fmla="*/ 98 w 164"/>
                <a:gd name="T105" fmla="*/ 241 h 241"/>
                <a:gd name="T106" fmla="*/ 107 w 164"/>
                <a:gd name="T107" fmla="*/ 240 h 241"/>
                <a:gd name="T108" fmla="*/ 123 w 164"/>
                <a:gd name="T109" fmla="*/ 231 h 241"/>
                <a:gd name="T110" fmla="*/ 139 w 164"/>
                <a:gd name="T111" fmla="*/ 21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" h="241">
                  <a:moveTo>
                    <a:pt x="139" y="216"/>
                  </a:moveTo>
                  <a:lnTo>
                    <a:pt x="164" y="149"/>
                  </a:lnTo>
                  <a:lnTo>
                    <a:pt x="161" y="142"/>
                  </a:lnTo>
                  <a:lnTo>
                    <a:pt x="159" y="136"/>
                  </a:lnTo>
                  <a:lnTo>
                    <a:pt x="154" y="129"/>
                  </a:lnTo>
                  <a:lnTo>
                    <a:pt x="151" y="122"/>
                  </a:lnTo>
                  <a:lnTo>
                    <a:pt x="145" y="117"/>
                  </a:lnTo>
                  <a:lnTo>
                    <a:pt x="139" y="112"/>
                  </a:lnTo>
                  <a:lnTo>
                    <a:pt x="131" y="109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5"/>
                  </a:lnTo>
                  <a:lnTo>
                    <a:pt x="111" y="105"/>
                  </a:lnTo>
                  <a:lnTo>
                    <a:pt x="108" y="105"/>
                  </a:lnTo>
                  <a:lnTo>
                    <a:pt x="102" y="107"/>
                  </a:lnTo>
                  <a:lnTo>
                    <a:pt x="96" y="110"/>
                  </a:lnTo>
                  <a:lnTo>
                    <a:pt x="89" y="114"/>
                  </a:lnTo>
                  <a:lnTo>
                    <a:pt x="83" y="119"/>
                  </a:lnTo>
                  <a:lnTo>
                    <a:pt x="78" y="126"/>
                  </a:lnTo>
                  <a:lnTo>
                    <a:pt x="75" y="133"/>
                  </a:lnTo>
                  <a:lnTo>
                    <a:pt x="73" y="140"/>
                  </a:lnTo>
                  <a:lnTo>
                    <a:pt x="73" y="148"/>
                  </a:lnTo>
                  <a:lnTo>
                    <a:pt x="72" y="155"/>
                  </a:lnTo>
                  <a:lnTo>
                    <a:pt x="72" y="160"/>
                  </a:lnTo>
                  <a:lnTo>
                    <a:pt x="70" y="166"/>
                  </a:lnTo>
                  <a:lnTo>
                    <a:pt x="69" y="172"/>
                  </a:lnTo>
                  <a:lnTo>
                    <a:pt x="70" y="176"/>
                  </a:lnTo>
                  <a:lnTo>
                    <a:pt x="74" y="180"/>
                  </a:lnTo>
                  <a:lnTo>
                    <a:pt x="78" y="182"/>
                  </a:lnTo>
                  <a:lnTo>
                    <a:pt x="84" y="184"/>
                  </a:lnTo>
                  <a:lnTo>
                    <a:pt x="91" y="184"/>
                  </a:lnTo>
                  <a:lnTo>
                    <a:pt x="97" y="182"/>
                  </a:lnTo>
                  <a:lnTo>
                    <a:pt x="104" y="178"/>
                  </a:lnTo>
                  <a:lnTo>
                    <a:pt x="110" y="172"/>
                  </a:lnTo>
                  <a:lnTo>
                    <a:pt x="107" y="175"/>
                  </a:lnTo>
                  <a:lnTo>
                    <a:pt x="106" y="178"/>
                  </a:lnTo>
                  <a:lnTo>
                    <a:pt x="103" y="180"/>
                  </a:lnTo>
                  <a:lnTo>
                    <a:pt x="98" y="181"/>
                  </a:lnTo>
                  <a:lnTo>
                    <a:pt x="93" y="182"/>
                  </a:lnTo>
                  <a:lnTo>
                    <a:pt x="90" y="182"/>
                  </a:lnTo>
                  <a:lnTo>
                    <a:pt x="87" y="182"/>
                  </a:lnTo>
                  <a:lnTo>
                    <a:pt x="82" y="181"/>
                  </a:lnTo>
                  <a:lnTo>
                    <a:pt x="76" y="174"/>
                  </a:lnTo>
                  <a:lnTo>
                    <a:pt x="74" y="166"/>
                  </a:lnTo>
                  <a:lnTo>
                    <a:pt x="75" y="158"/>
                  </a:lnTo>
                  <a:lnTo>
                    <a:pt x="77" y="149"/>
                  </a:lnTo>
                  <a:lnTo>
                    <a:pt x="83" y="142"/>
                  </a:lnTo>
                  <a:lnTo>
                    <a:pt x="88" y="137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102" y="122"/>
                  </a:lnTo>
                  <a:lnTo>
                    <a:pt x="108" y="120"/>
                  </a:lnTo>
                  <a:lnTo>
                    <a:pt x="115" y="120"/>
                  </a:lnTo>
                  <a:lnTo>
                    <a:pt x="123" y="120"/>
                  </a:lnTo>
                  <a:lnTo>
                    <a:pt x="129" y="138"/>
                  </a:lnTo>
                  <a:lnTo>
                    <a:pt x="126" y="158"/>
                  </a:lnTo>
                  <a:lnTo>
                    <a:pt x="118" y="176"/>
                  </a:lnTo>
                  <a:lnTo>
                    <a:pt x="108" y="193"/>
                  </a:lnTo>
                  <a:lnTo>
                    <a:pt x="105" y="196"/>
                  </a:lnTo>
                  <a:lnTo>
                    <a:pt x="102" y="199"/>
                  </a:lnTo>
                  <a:lnTo>
                    <a:pt x="98" y="201"/>
                  </a:lnTo>
                  <a:lnTo>
                    <a:pt x="97" y="202"/>
                  </a:lnTo>
                  <a:lnTo>
                    <a:pt x="90" y="205"/>
                  </a:lnTo>
                  <a:lnTo>
                    <a:pt x="83" y="206"/>
                  </a:lnTo>
                  <a:lnTo>
                    <a:pt x="76" y="208"/>
                  </a:lnTo>
                  <a:lnTo>
                    <a:pt x="69" y="206"/>
                  </a:lnTo>
                  <a:lnTo>
                    <a:pt x="61" y="204"/>
                  </a:lnTo>
                  <a:lnTo>
                    <a:pt x="54" y="201"/>
                  </a:lnTo>
                  <a:lnTo>
                    <a:pt x="47" y="196"/>
                  </a:lnTo>
                  <a:lnTo>
                    <a:pt x="42" y="191"/>
                  </a:lnTo>
                  <a:lnTo>
                    <a:pt x="35" y="175"/>
                  </a:lnTo>
                  <a:lnTo>
                    <a:pt x="31" y="158"/>
                  </a:lnTo>
                  <a:lnTo>
                    <a:pt x="32" y="142"/>
                  </a:lnTo>
                  <a:lnTo>
                    <a:pt x="37" y="125"/>
                  </a:lnTo>
                  <a:lnTo>
                    <a:pt x="43" y="110"/>
                  </a:lnTo>
                  <a:lnTo>
                    <a:pt x="52" y="95"/>
                  </a:lnTo>
                  <a:lnTo>
                    <a:pt x="61" y="81"/>
                  </a:lnTo>
                  <a:lnTo>
                    <a:pt x="73" y="68"/>
                  </a:lnTo>
                  <a:lnTo>
                    <a:pt x="80" y="61"/>
                  </a:lnTo>
                  <a:lnTo>
                    <a:pt x="84" y="56"/>
                  </a:lnTo>
                  <a:lnTo>
                    <a:pt x="87" y="47"/>
                  </a:lnTo>
                  <a:lnTo>
                    <a:pt x="89" y="39"/>
                  </a:lnTo>
                  <a:lnTo>
                    <a:pt x="3" y="0"/>
                  </a:lnTo>
                  <a:lnTo>
                    <a:pt x="55" y="36"/>
                  </a:lnTo>
                  <a:lnTo>
                    <a:pt x="47" y="50"/>
                  </a:lnTo>
                  <a:lnTo>
                    <a:pt x="37" y="64"/>
                  </a:lnTo>
                  <a:lnTo>
                    <a:pt x="28" y="79"/>
                  </a:lnTo>
                  <a:lnTo>
                    <a:pt x="17" y="95"/>
                  </a:lnTo>
                  <a:lnTo>
                    <a:pt x="9" y="111"/>
                  </a:lnTo>
                  <a:lnTo>
                    <a:pt x="4" y="128"/>
                  </a:lnTo>
                  <a:lnTo>
                    <a:pt x="0" y="145"/>
                  </a:lnTo>
                  <a:lnTo>
                    <a:pt x="0" y="164"/>
                  </a:lnTo>
                  <a:lnTo>
                    <a:pt x="7" y="171"/>
                  </a:lnTo>
                  <a:lnTo>
                    <a:pt x="15" y="179"/>
                  </a:lnTo>
                  <a:lnTo>
                    <a:pt x="24" y="186"/>
                  </a:lnTo>
                  <a:lnTo>
                    <a:pt x="32" y="194"/>
                  </a:lnTo>
                  <a:lnTo>
                    <a:pt x="41" y="202"/>
                  </a:lnTo>
                  <a:lnTo>
                    <a:pt x="50" y="211"/>
                  </a:lnTo>
                  <a:lnTo>
                    <a:pt x="58" y="220"/>
                  </a:lnTo>
                  <a:lnTo>
                    <a:pt x="65" y="229"/>
                  </a:lnTo>
                  <a:lnTo>
                    <a:pt x="70" y="234"/>
                  </a:lnTo>
                  <a:lnTo>
                    <a:pt x="76" y="236"/>
                  </a:lnTo>
                  <a:lnTo>
                    <a:pt x="82" y="239"/>
                  </a:lnTo>
                  <a:lnTo>
                    <a:pt x="88" y="240"/>
                  </a:lnTo>
                  <a:lnTo>
                    <a:pt x="92" y="240"/>
                  </a:lnTo>
                  <a:lnTo>
                    <a:pt x="98" y="241"/>
                  </a:lnTo>
                  <a:lnTo>
                    <a:pt x="103" y="240"/>
                  </a:lnTo>
                  <a:lnTo>
                    <a:pt x="107" y="240"/>
                  </a:lnTo>
                  <a:lnTo>
                    <a:pt x="115" y="237"/>
                  </a:lnTo>
                  <a:lnTo>
                    <a:pt x="123" y="231"/>
                  </a:lnTo>
                  <a:lnTo>
                    <a:pt x="131" y="222"/>
                  </a:lnTo>
                  <a:lnTo>
                    <a:pt x="139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7"/>
            <p:cNvSpPr>
              <a:spLocks/>
            </p:cNvSpPr>
            <p:nvPr/>
          </p:nvSpPr>
          <p:spPr bwMode="auto">
            <a:xfrm>
              <a:off x="207963" y="4038600"/>
              <a:ext cx="133350" cy="206375"/>
            </a:xfrm>
            <a:custGeom>
              <a:avLst/>
              <a:gdLst>
                <a:gd name="T0" fmla="*/ 103 w 168"/>
                <a:gd name="T1" fmla="*/ 195 h 261"/>
                <a:gd name="T2" fmla="*/ 118 w 168"/>
                <a:gd name="T3" fmla="*/ 174 h 261"/>
                <a:gd name="T4" fmla="*/ 133 w 168"/>
                <a:gd name="T5" fmla="*/ 151 h 261"/>
                <a:gd name="T6" fmla="*/ 145 w 168"/>
                <a:gd name="T7" fmla="*/ 128 h 261"/>
                <a:gd name="T8" fmla="*/ 156 w 168"/>
                <a:gd name="T9" fmla="*/ 104 h 261"/>
                <a:gd name="T10" fmla="*/ 164 w 168"/>
                <a:gd name="T11" fmla="*/ 79 h 261"/>
                <a:gd name="T12" fmla="*/ 168 w 168"/>
                <a:gd name="T13" fmla="*/ 53 h 261"/>
                <a:gd name="T14" fmla="*/ 167 w 168"/>
                <a:gd name="T15" fmla="*/ 28 h 261"/>
                <a:gd name="T16" fmla="*/ 163 w 168"/>
                <a:gd name="T17" fmla="*/ 3 h 261"/>
                <a:gd name="T18" fmla="*/ 160 w 168"/>
                <a:gd name="T19" fmla="*/ 0 h 261"/>
                <a:gd name="T20" fmla="*/ 157 w 168"/>
                <a:gd name="T21" fmla="*/ 0 h 261"/>
                <a:gd name="T22" fmla="*/ 154 w 168"/>
                <a:gd name="T23" fmla="*/ 1 h 261"/>
                <a:gd name="T24" fmla="*/ 149 w 168"/>
                <a:gd name="T25" fmla="*/ 3 h 261"/>
                <a:gd name="T26" fmla="*/ 143 w 168"/>
                <a:gd name="T27" fmla="*/ 34 h 261"/>
                <a:gd name="T28" fmla="*/ 136 w 168"/>
                <a:gd name="T29" fmla="*/ 64 h 261"/>
                <a:gd name="T30" fmla="*/ 128 w 168"/>
                <a:gd name="T31" fmla="*/ 95 h 261"/>
                <a:gd name="T32" fmla="*/ 118 w 168"/>
                <a:gd name="T33" fmla="*/ 125 h 261"/>
                <a:gd name="T34" fmla="*/ 104 w 168"/>
                <a:gd name="T35" fmla="*/ 155 h 261"/>
                <a:gd name="T36" fmla="*/ 88 w 168"/>
                <a:gd name="T37" fmla="*/ 182 h 261"/>
                <a:gd name="T38" fmla="*/ 70 w 168"/>
                <a:gd name="T39" fmla="*/ 208 h 261"/>
                <a:gd name="T40" fmla="*/ 46 w 168"/>
                <a:gd name="T41" fmla="*/ 232 h 261"/>
                <a:gd name="T42" fmla="*/ 41 w 168"/>
                <a:gd name="T43" fmla="*/ 236 h 261"/>
                <a:gd name="T44" fmla="*/ 34 w 168"/>
                <a:gd name="T45" fmla="*/ 241 h 261"/>
                <a:gd name="T46" fmla="*/ 28 w 168"/>
                <a:gd name="T47" fmla="*/ 244 h 261"/>
                <a:gd name="T48" fmla="*/ 22 w 168"/>
                <a:gd name="T49" fmla="*/ 247 h 261"/>
                <a:gd name="T50" fmla="*/ 17 w 168"/>
                <a:gd name="T51" fmla="*/ 250 h 261"/>
                <a:gd name="T52" fmla="*/ 12 w 168"/>
                <a:gd name="T53" fmla="*/ 254 h 261"/>
                <a:gd name="T54" fmla="*/ 6 w 168"/>
                <a:gd name="T55" fmla="*/ 257 h 261"/>
                <a:gd name="T56" fmla="*/ 0 w 168"/>
                <a:gd name="T57" fmla="*/ 261 h 261"/>
                <a:gd name="T58" fmla="*/ 14 w 168"/>
                <a:gd name="T59" fmla="*/ 257 h 261"/>
                <a:gd name="T60" fmla="*/ 29 w 168"/>
                <a:gd name="T61" fmla="*/ 251 h 261"/>
                <a:gd name="T62" fmla="*/ 43 w 168"/>
                <a:gd name="T63" fmla="*/ 246 h 261"/>
                <a:gd name="T64" fmla="*/ 56 w 168"/>
                <a:gd name="T65" fmla="*/ 238 h 261"/>
                <a:gd name="T66" fmla="*/ 68 w 168"/>
                <a:gd name="T67" fmla="*/ 229 h 261"/>
                <a:gd name="T68" fmla="*/ 81 w 168"/>
                <a:gd name="T69" fmla="*/ 219 h 261"/>
                <a:gd name="T70" fmla="*/ 93 w 168"/>
                <a:gd name="T71" fmla="*/ 208 h 261"/>
                <a:gd name="T72" fmla="*/ 103 w 168"/>
                <a:gd name="T73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61">
                  <a:moveTo>
                    <a:pt x="103" y="195"/>
                  </a:moveTo>
                  <a:lnTo>
                    <a:pt x="118" y="174"/>
                  </a:lnTo>
                  <a:lnTo>
                    <a:pt x="133" y="151"/>
                  </a:lnTo>
                  <a:lnTo>
                    <a:pt x="145" y="128"/>
                  </a:lnTo>
                  <a:lnTo>
                    <a:pt x="156" y="104"/>
                  </a:lnTo>
                  <a:lnTo>
                    <a:pt x="164" y="79"/>
                  </a:lnTo>
                  <a:lnTo>
                    <a:pt x="168" y="53"/>
                  </a:lnTo>
                  <a:lnTo>
                    <a:pt x="167" y="28"/>
                  </a:lnTo>
                  <a:lnTo>
                    <a:pt x="163" y="3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4" y="1"/>
                  </a:lnTo>
                  <a:lnTo>
                    <a:pt x="149" y="3"/>
                  </a:lnTo>
                  <a:lnTo>
                    <a:pt x="143" y="34"/>
                  </a:lnTo>
                  <a:lnTo>
                    <a:pt x="136" y="64"/>
                  </a:lnTo>
                  <a:lnTo>
                    <a:pt x="128" y="95"/>
                  </a:lnTo>
                  <a:lnTo>
                    <a:pt x="118" y="125"/>
                  </a:lnTo>
                  <a:lnTo>
                    <a:pt x="104" y="155"/>
                  </a:lnTo>
                  <a:lnTo>
                    <a:pt x="88" y="182"/>
                  </a:lnTo>
                  <a:lnTo>
                    <a:pt x="70" y="208"/>
                  </a:lnTo>
                  <a:lnTo>
                    <a:pt x="46" y="232"/>
                  </a:lnTo>
                  <a:lnTo>
                    <a:pt x="41" y="236"/>
                  </a:lnTo>
                  <a:lnTo>
                    <a:pt x="34" y="241"/>
                  </a:lnTo>
                  <a:lnTo>
                    <a:pt x="28" y="244"/>
                  </a:lnTo>
                  <a:lnTo>
                    <a:pt x="22" y="247"/>
                  </a:lnTo>
                  <a:lnTo>
                    <a:pt x="17" y="250"/>
                  </a:lnTo>
                  <a:lnTo>
                    <a:pt x="12" y="254"/>
                  </a:lnTo>
                  <a:lnTo>
                    <a:pt x="6" y="257"/>
                  </a:lnTo>
                  <a:lnTo>
                    <a:pt x="0" y="261"/>
                  </a:lnTo>
                  <a:lnTo>
                    <a:pt x="14" y="257"/>
                  </a:lnTo>
                  <a:lnTo>
                    <a:pt x="29" y="251"/>
                  </a:lnTo>
                  <a:lnTo>
                    <a:pt x="43" y="246"/>
                  </a:lnTo>
                  <a:lnTo>
                    <a:pt x="56" y="238"/>
                  </a:lnTo>
                  <a:lnTo>
                    <a:pt x="68" y="229"/>
                  </a:lnTo>
                  <a:lnTo>
                    <a:pt x="81" y="219"/>
                  </a:lnTo>
                  <a:lnTo>
                    <a:pt x="93" y="208"/>
                  </a:lnTo>
                  <a:lnTo>
                    <a:pt x="103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8"/>
            <p:cNvSpPr>
              <a:spLocks/>
            </p:cNvSpPr>
            <p:nvPr/>
          </p:nvSpPr>
          <p:spPr bwMode="auto">
            <a:xfrm>
              <a:off x="-127000" y="4413250"/>
              <a:ext cx="204788" cy="190500"/>
            </a:xfrm>
            <a:custGeom>
              <a:avLst/>
              <a:gdLst>
                <a:gd name="T0" fmla="*/ 198 w 258"/>
                <a:gd name="T1" fmla="*/ 146 h 241"/>
                <a:gd name="T2" fmla="*/ 210 w 258"/>
                <a:gd name="T3" fmla="*/ 131 h 241"/>
                <a:gd name="T4" fmla="*/ 220 w 258"/>
                <a:gd name="T5" fmla="*/ 115 h 241"/>
                <a:gd name="T6" fmla="*/ 229 w 258"/>
                <a:gd name="T7" fmla="*/ 98 h 241"/>
                <a:gd name="T8" fmla="*/ 237 w 258"/>
                <a:gd name="T9" fmla="*/ 81 h 241"/>
                <a:gd name="T10" fmla="*/ 243 w 258"/>
                <a:gd name="T11" fmla="*/ 62 h 241"/>
                <a:gd name="T12" fmla="*/ 249 w 258"/>
                <a:gd name="T13" fmla="*/ 44 h 241"/>
                <a:gd name="T14" fmla="*/ 253 w 258"/>
                <a:gd name="T15" fmla="*/ 24 h 241"/>
                <a:gd name="T16" fmla="*/ 258 w 258"/>
                <a:gd name="T17" fmla="*/ 5 h 241"/>
                <a:gd name="T18" fmla="*/ 255 w 258"/>
                <a:gd name="T19" fmla="*/ 4 h 241"/>
                <a:gd name="T20" fmla="*/ 252 w 258"/>
                <a:gd name="T21" fmla="*/ 3 h 241"/>
                <a:gd name="T22" fmla="*/ 251 w 258"/>
                <a:gd name="T23" fmla="*/ 1 h 241"/>
                <a:gd name="T24" fmla="*/ 249 w 258"/>
                <a:gd name="T25" fmla="*/ 0 h 241"/>
                <a:gd name="T26" fmla="*/ 243 w 258"/>
                <a:gd name="T27" fmla="*/ 18 h 241"/>
                <a:gd name="T28" fmla="*/ 235 w 258"/>
                <a:gd name="T29" fmla="*/ 35 h 241"/>
                <a:gd name="T30" fmla="*/ 227 w 258"/>
                <a:gd name="T31" fmla="*/ 51 h 241"/>
                <a:gd name="T32" fmla="*/ 218 w 258"/>
                <a:gd name="T33" fmla="*/ 67 h 241"/>
                <a:gd name="T34" fmla="*/ 207 w 258"/>
                <a:gd name="T35" fmla="*/ 83 h 241"/>
                <a:gd name="T36" fmla="*/ 196 w 258"/>
                <a:gd name="T37" fmla="*/ 98 h 241"/>
                <a:gd name="T38" fmla="*/ 183 w 258"/>
                <a:gd name="T39" fmla="*/ 113 h 241"/>
                <a:gd name="T40" fmla="*/ 171 w 258"/>
                <a:gd name="T41" fmla="*/ 127 h 241"/>
                <a:gd name="T42" fmla="*/ 158 w 258"/>
                <a:gd name="T43" fmla="*/ 140 h 241"/>
                <a:gd name="T44" fmla="*/ 144 w 258"/>
                <a:gd name="T45" fmla="*/ 152 h 241"/>
                <a:gd name="T46" fmla="*/ 129 w 258"/>
                <a:gd name="T47" fmla="*/ 165 h 241"/>
                <a:gd name="T48" fmla="*/ 114 w 258"/>
                <a:gd name="T49" fmla="*/ 175 h 241"/>
                <a:gd name="T50" fmla="*/ 99 w 258"/>
                <a:gd name="T51" fmla="*/ 186 h 241"/>
                <a:gd name="T52" fmla="*/ 84 w 258"/>
                <a:gd name="T53" fmla="*/ 195 h 241"/>
                <a:gd name="T54" fmla="*/ 68 w 258"/>
                <a:gd name="T55" fmla="*/ 204 h 241"/>
                <a:gd name="T56" fmla="*/ 53 w 258"/>
                <a:gd name="T57" fmla="*/ 211 h 241"/>
                <a:gd name="T58" fmla="*/ 45 w 258"/>
                <a:gd name="T59" fmla="*/ 213 h 241"/>
                <a:gd name="T60" fmla="*/ 37 w 258"/>
                <a:gd name="T61" fmla="*/ 216 h 241"/>
                <a:gd name="T62" fmla="*/ 30 w 258"/>
                <a:gd name="T63" fmla="*/ 218 h 241"/>
                <a:gd name="T64" fmla="*/ 24 w 258"/>
                <a:gd name="T65" fmla="*/ 219 h 241"/>
                <a:gd name="T66" fmla="*/ 19 w 258"/>
                <a:gd name="T67" fmla="*/ 220 h 241"/>
                <a:gd name="T68" fmla="*/ 13 w 258"/>
                <a:gd name="T69" fmla="*/ 221 h 241"/>
                <a:gd name="T70" fmla="*/ 7 w 258"/>
                <a:gd name="T71" fmla="*/ 222 h 241"/>
                <a:gd name="T72" fmla="*/ 0 w 258"/>
                <a:gd name="T73" fmla="*/ 222 h 241"/>
                <a:gd name="T74" fmla="*/ 8 w 258"/>
                <a:gd name="T75" fmla="*/ 229 h 241"/>
                <a:gd name="T76" fmla="*/ 17 w 258"/>
                <a:gd name="T77" fmla="*/ 235 h 241"/>
                <a:gd name="T78" fmla="*/ 28 w 258"/>
                <a:gd name="T79" fmla="*/ 239 h 241"/>
                <a:gd name="T80" fmla="*/ 38 w 258"/>
                <a:gd name="T81" fmla="*/ 240 h 241"/>
                <a:gd name="T82" fmla="*/ 49 w 258"/>
                <a:gd name="T83" fmla="*/ 241 h 241"/>
                <a:gd name="T84" fmla="*/ 59 w 258"/>
                <a:gd name="T85" fmla="*/ 240 h 241"/>
                <a:gd name="T86" fmla="*/ 70 w 258"/>
                <a:gd name="T87" fmla="*/ 239 h 241"/>
                <a:gd name="T88" fmla="*/ 81 w 258"/>
                <a:gd name="T89" fmla="*/ 236 h 241"/>
                <a:gd name="T90" fmla="*/ 98 w 258"/>
                <a:gd name="T91" fmla="*/ 227 h 241"/>
                <a:gd name="T92" fmla="*/ 114 w 258"/>
                <a:gd name="T93" fmla="*/ 218 h 241"/>
                <a:gd name="T94" fmla="*/ 129 w 258"/>
                <a:gd name="T95" fmla="*/ 207 h 241"/>
                <a:gd name="T96" fmla="*/ 144 w 258"/>
                <a:gd name="T97" fmla="*/ 196 h 241"/>
                <a:gd name="T98" fmla="*/ 159 w 258"/>
                <a:gd name="T99" fmla="*/ 184 h 241"/>
                <a:gd name="T100" fmla="*/ 172 w 258"/>
                <a:gd name="T101" fmla="*/ 173 h 241"/>
                <a:gd name="T102" fmla="*/ 185 w 258"/>
                <a:gd name="T103" fmla="*/ 159 h 241"/>
                <a:gd name="T104" fmla="*/ 198 w 258"/>
                <a:gd name="T105" fmla="*/ 1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8" h="241">
                  <a:moveTo>
                    <a:pt x="198" y="146"/>
                  </a:moveTo>
                  <a:lnTo>
                    <a:pt x="210" y="131"/>
                  </a:lnTo>
                  <a:lnTo>
                    <a:pt x="220" y="115"/>
                  </a:lnTo>
                  <a:lnTo>
                    <a:pt x="229" y="98"/>
                  </a:lnTo>
                  <a:lnTo>
                    <a:pt x="237" y="81"/>
                  </a:lnTo>
                  <a:lnTo>
                    <a:pt x="243" y="62"/>
                  </a:lnTo>
                  <a:lnTo>
                    <a:pt x="249" y="44"/>
                  </a:lnTo>
                  <a:lnTo>
                    <a:pt x="253" y="24"/>
                  </a:lnTo>
                  <a:lnTo>
                    <a:pt x="258" y="5"/>
                  </a:lnTo>
                  <a:lnTo>
                    <a:pt x="255" y="4"/>
                  </a:lnTo>
                  <a:lnTo>
                    <a:pt x="252" y="3"/>
                  </a:lnTo>
                  <a:lnTo>
                    <a:pt x="251" y="1"/>
                  </a:lnTo>
                  <a:lnTo>
                    <a:pt x="249" y="0"/>
                  </a:lnTo>
                  <a:lnTo>
                    <a:pt x="243" y="18"/>
                  </a:lnTo>
                  <a:lnTo>
                    <a:pt x="235" y="35"/>
                  </a:lnTo>
                  <a:lnTo>
                    <a:pt x="227" y="51"/>
                  </a:lnTo>
                  <a:lnTo>
                    <a:pt x="218" y="67"/>
                  </a:lnTo>
                  <a:lnTo>
                    <a:pt x="207" y="83"/>
                  </a:lnTo>
                  <a:lnTo>
                    <a:pt x="196" y="98"/>
                  </a:lnTo>
                  <a:lnTo>
                    <a:pt x="183" y="113"/>
                  </a:lnTo>
                  <a:lnTo>
                    <a:pt x="171" y="127"/>
                  </a:lnTo>
                  <a:lnTo>
                    <a:pt x="158" y="140"/>
                  </a:lnTo>
                  <a:lnTo>
                    <a:pt x="144" y="152"/>
                  </a:lnTo>
                  <a:lnTo>
                    <a:pt x="129" y="165"/>
                  </a:lnTo>
                  <a:lnTo>
                    <a:pt x="114" y="175"/>
                  </a:lnTo>
                  <a:lnTo>
                    <a:pt x="99" y="186"/>
                  </a:lnTo>
                  <a:lnTo>
                    <a:pt x="84" y="195"/>
                  </a:lnTo>
                  <a:lnTo>
                    <a:pt x="68" y="204"/>
                  </a:lnTo>
                  <a:lnTo>
                    <a:pt x="53" y="211"/>
                  </a:lnTo>
                  <a:lnTo>
                    <a:pt x="45" y="213"/>
                  </a:lnTo>
                  <a:lnTo>
                    <a:pt x="37" y="216"/>
                  </a:lnTo>
                  <a:lnTo>
                    <a:pt x="30" y="218"/>
                  </a:lnTo>
                  <a:lnTo>
                    <a:pt x="24" y="219"/>
                  </a:lnTo>
                  <a:lnTo>
                    <a:pt x="19" y="220"/>
                  </a:lnTo>
                  <a:lnTo>
                    <a:pt x="13" y="221"/>
                  </a:lnTo>
                  <a:lnTo>
                    <a:pt x="7" y="222"/>
                  </a:lnTo>
                  <a:lnTo>
                    <a:pt x="0" y="222"/>
                  </a:lnTo>
                  <a:lnTo>
                    <a:pt x="8" y="229"/>
                  </a:lnTo>
                  <a:lnTo>
                    <a:pt x="17" y="235"/>
                  </a:lnTo>
                  <a:lnTo>
                    <a:pt x="28" y="239"/>
                  </a:lnTo>
                  <a:lnTo>
                    <a:pt x="38" y="240"/>
                  </a:lnTo>
                  <a:lnTo>
                    <a:pt x="49" y="241"/>
                  </a:lnTo>
                  <a:lnTo>
                    <a:pt x="59" y="240"/>
                  </a:lnTo>
                  <a:lnTo>
                    <a:pt x="70" y="239"/>
                  </a:lnTo>
                  <a:lnTo>
                    <a:pt x="81" y="236"/>
                  </a:lnTo>
                  <a:lnTo>
                    <a:pt x="98" y="227"/>
                  </a:lnTo>
                  <a:lnTo>
                    <a:pt x="114" y="218"/>
                  </a:lnTo>
                  <a:lnTo>
                    <a:pt x="129" y="207"/>
                  </a:lnTo>
                  <a:lnTo>
                    <a:pt x="144" y="196"/>
                  </a:lnTo>
                  <a:lnTo>
                    <a:pt x="159" y="184"/>
                  </a:lnTo>
                  <a:lnTo>
                    <a:pt x="172" y="173"/>
                  </a:lnTo>
                  <a:lnTo>
                    <a:pt x="185" y="159"/>
                  </a:lnTo>
                  <a:lnTo>
                    <a:pt x="198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9"/>
            <p:cNvSpPr>
              <a:spLocks/>
            </p:cNvSpPr>
            <p:nvPr/>
          </p:nvSpPr>
          <p:spPr bwMode="auto">
            <a:xfrm>
              <a:off x="34925" y="4003675"/>
              <a:ext cx="280988" cy="301625"/>
            </a:xfrm>
            <a:custGeom>
              <a:avLst/>
              <a:gdLst>
                <a:gd name="T0" fmla="*/ 278 w 354"/>
                <a:gd name="T1" fmla="*/ 160 h 382"/>
                <a:gd name="T2" fmla="*/ 288 w 354"/>
                <a:gd name="T3" fmla="*/ 147 h 382"/>
                <a:gd name="T4" fmla="*/ 298 w 354"/>
                <a:gd name="T5" fmla="*/ 132 h 382"/>
                <a:gd name="T6" fmla="*/ 307 w 354"/>
                <a:gd name="T7" fmla="*/ 116 h 382"/>
                <a:gd name="T8" fmla="*/ 316 w 354"/>
                <a:gd name="T9" fmla="*/ 99 h 382"/>
                <a:gd name="T10" fmla="*/ 323 w 354"/>
                <a:gd name="T11" fmla="*/ 82 h 382"/>
                <a:gd name="T12" fmla="*/ 329 w 354"/>
                <a:gd name="T13" fmla="*/ 65 h 382"/>
                <a:gd name="T14" fmla="*/ 331 w 354"/>
                <a:gd name="T15" fmla="*/ 48 h 382"/>
                <a:gd name="T16" fmla="*/ 333 w 354"/>
                <a:gd name="T17" fmla="*/ 29 h 382"/>
                <a:gd name="T18" fmla="*/ 354 w 354"/>
                <a:gd name="T19" fmla="*/ 3 h 382"/>
                <a:gd name="T20" fmla="*/ 353 w 354"/>
                <a:gd name="T21" fmla="*/ 0 h 382"/>
                <a:gd name="T22" fmla="*/ 351 w 354"/>
                <a:gd name="T23" fmla="*/ 0 h 382"/>
                <a:gd name="T24" fmla="*/ 348 w 354"/>
                <a:gd name="T25" fmla="*/ 0 h 382"/>
                <a:gd name="T26" fmla="*/ 346 w 354"/>
                <a:gd name="T27" fmla="*/ 0 h 382"/>
                <a:gd name="T28" fmla="*/ 324 w 354"/>
                <a:gd name="T29" fmla="*/ 23 h 382"/>
                <a:gd name="T30" fmla="*/ 303 w 354"/>
                <a:gd name="T31" fmla="*/ 46 h 382"/>
                <a:gd name="T32" fmla="*/ 280 w 354"/>
                <a:gd name="T33" fmla="*/ 70 h 382"/>
                <a:gd name="T34" fmla="*/ 257 w 354"/>
                <a:gd name="T35" fmla="*/ 93 h 382"/>
                <a:gd name="T36" fmla="*/ 235 w 354"/>
                <a:gd name="T37" fmla="*/ 116 h 382"/>
                <a:gd name="T38" fmla="*/ 212 w 354"/>
                <a:gd name="T39" fmla="*/ 139 h 382"/>
                <a:gd name="T40" fmla="*/ 189 w 354"/>
                <a:gd name="T41" fmla="*/ 162 h 382"/>
                <a:gd name="T42" fmla="*/ 167 w 354"/>
                <a:gd name="T43" fmla="*/ 185 h 382"/>
                <a:gd name="T44" fmla="*/ 144 w 354"/>
                <a:gd name="T45" fmla="*/ 209 h 382"/>
                <a:gd name="T46" fmla="*/ 122 w 354"/>
                <a:gd name="T47" fmla="*/ 232 h 382"/>
                <a:gd name="T48" fmla="*/ 100 w 354"/>
                <a:gd name="T49" fmla="*/ 256 h 382"/>
                <a:gd name="T50" fmla="*/ 79 w 354"/>
                <a:gd name="T51" fmla="*/ 280 h 382"/>
                <a:gd name="T52" fmla="*/ 59 w 354"/>
                <a:gd name="T53" fmla="*/ 306 h 382"/>
                <a:gd name="T54" fmla="*/ 38 w 354"/>
                <a:gd name="T55" fmla="*/ 330 h 382"/>
                <a:gd name="T56" fmla="*/ 18 w 354"/>
                <a:gd name="T57" fmla="*/ 356 h 382"/>
                <a:gd name="T58" fmla="*/ 0 w 354"/>
                <a:gd name="T59" fmla="*/ 382 h 382"/>
                <a:gd name="T60" fmla="*/ 291 w 354"/>
                <a:gd name="T61" fmla="*/ 81 h 382"/>
                <a:gd name="T62" fmla="*/ 292 w 354"/>
                <a:gd name="T63" fmla="*/ 81 h 382"/>
                <a:gd name="T64" fmla="*/ 293 w 354"/>
                <a:gd name="T65" fmla="*/ 81 h 382"/>
                <a:gd name="T66" fmla="*/ 296 w 354"/>
                <a:gd name="T67" fmla="*/ 82 h 382"/>
                <a:gd name="T68" fmla="*/ 298 w 354"/>
                <a:gd name="T69" fmla="*/ 83 h 382"/>
                <a:gd name="T70" fmla="*/ 291 w 354"/>
                <a:gd name="T71" fmla="*/ 104 h 382"/>
                <a:gd name="T72" fmla="*/ 281 w 354"/>
                <a:gd name="T73" fmla="*/ 124 h 382"/>
                <a:gd name="T74" fmla="*/ 269 w 354"/>
                <a:gd name="T75" fmla="*/ 142 h 382"/>
                <a:gd name="T76" fmla="*/ 254 w 354"/>
                <a:gd name="T77" fmla="*/ 159 h 382"/>
                <a:gd name="T78" fmla="*/ 239 w 354"/>
                <a:gd name="T79" fmla="*/ 177 h 382"/>
                <a:gd name="T80" fmla="*/ 223 w 354"/>
                <a:gd name="T81" fmla="*/ 194 h 382"/>
                <a:gd name="T82" fmla="*/ 208 w 354"/>
                <a:gd name="T83" fmla="*/ 211 h 382"/>
                <a:gd name="T84" fmla="*/ 193 w 354"/>
                <a:gd name="T85" fmla="*/ 228 h 382"/>
                <a:gd name="T86" fmla="*/ 278 w 354"/>
                <a:gd name="T87" fmla="*/ 16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4" h="382">
                  <a:moveTo>
                    <a:pt x="278" y="160"/>
                  </a:moveTo>
                  <a:lnTo>
                    <a:pt x="288" y="147"/>
                  </a:lnTo>
                  <a:lnTo>
                    <a:pt x="298" y="132"/>
                  </a:lnTo>
                  <a:lnTo>
                    <a:pt x="307" y="116"/>
                  </a:lnTo>
                  <a:lnTo>
                    <a:pt x="316" y="99"/>
                  </a:lnTo>
                  <a:lnTo>
                    <a:pt x="323" y="82"/>
                  </a:lnTo>
                  <a:lnTo>
                    <a:pt x="329" y="65"/>
                  </a:lnTo>
                  <a:lnTo>
                    <a:pt x="331" y="48"/>
                  </a:lnTo>
                  <a:lnTo>
                    <a:pt x="333" y="29"/>
                  </a:lnTo>
                  <a:lnTo>
                    <a:pt x="354" y="3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0"/>
                  </a:lnTo>
                  <a:lnTo>
                    <a:pt x="324" y="23"/>
                  </a:lnTo>
                  <a:lnTo>
                    <a:pt x="303" y="46"/>
                  </a:lnTo>
                  <a:lnTo>
                    <a:pt x="280" y="70"/>
                  </a:lnTo>
                  <a:lnTo>
                    <a:pt x="257" y="93"/>
                  </a:lnTo>
                  <a:lnTo>
                    <a:pt x="235" y="116"/>
                  </a:lnTo>
                  <a:lnTo>
                    <a:pt x="212" y="139"/>
                  </a:lnTo>
                  <a:lnTo>
                    <a:pt x="189" y="162"/>
                  </a:lnTo>
                  <a:lnTo>
                    <a:pt x="167" y="185"/>
                  </a:lnTo>
                  <a:lnTo>
                    <a:pt x="144" y="209"/>
                  </a:lnTo>
                  <a:lnTo>
                    <a:pt x="122" y="232"/>
                  </a:lnTo>
                  <a:lnTo>
                    <a:pt x="100" y="256"/>
                  </a:lnTo>
                  <a:lnTo>
                    <a:pt x="79" y="280"/>
                  </a:lnTo>
                  <a:lnTo>
                    <a:pt x="59" y="306"/>
                  </a:lnTo>
                  <a:lnTo>
                    <a:pt x="38" y="330"/>
                  </a:lnTo>
                  <a:lnTo>
                    <a:pt x="18" y="356"/>
                  </a:lnTo>
                  <a:lnTo>
                    <a:pt x="0" y="382"/>
                  </a:lnTo>
                  <a:lnTo>
                    <a:pt x="291" y="81"/>
                  </a:lnTo>
                  <a:lnTo>
                    <a:pt x="292" y="81"/>
                  </a:lnTo>
                  <a:lnTo>
                    <a:pt x="293" y="81"/>
                  </a:lnTo>
                  <a:lnTo>
                    <a:pt x="296" y="82"/>
                  </a:lnTo>
                  <a:lnTo>
                    <a:pt x="298" y="83"/>
                  </a:lnTo>
                  <a:lnTo>
                    <a:pt x="291" y="104"/>
                  </a:lnTo>
                  <a:lnTo>
                    <a:pt x="281" y="124"/>
                  </a:lnTo>
                  <a:lnTo>
                    <a:pt x="269" y="142"/>
                  </a:lnTo>
                  <a:lnTo>
                    <a:pt x="254" y="159"/>
                  </a:lnTo>
                  <a:lnTo>
                    <a:pt x="239" y="177"/>
                  </a:lnTo>
                  <a:lnTo>
                    <a:pt x="223" y="194"/>
                  </a:lnTo>
                  <a:lnTo>
                    <a:pt x="208" y="211"/>
                  </a:lnTo>
                  <a:lnTo>
                    <a:pt x="193" y="228"/>
                  </a:lnTo>
                  <a:lnTo>
                    <a:pt x="278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00"/>
            <p:cNvSpPr>
              <a:spLocks/>
            </p:cNvSpPr>
            <p:nvPr/>
          </p:nvSpPr>
          <p:spPr bwMode="auto">
            <a:xfrm>
              <a:off x="-449262" y="3762375"/>
              <a:ext cx="876300" cy="981075"/>
            </a:xfrm>
            <a:custGeom>
              <a:avLst/>
              <a:gdLst>
                <a:gd name="T0" fmla="*/ 0 w 1104"/>
                <a:gd name="T1" fmla="*/ 1237 h 1237"/>
                <a:gd name="T2" fmla="*/ 56 w 1104"/>
                <a:gd name="T3" fmla="*/ 1189 h 1237"/>
                <a:gd name="T4" fmla="*/ 110 w 1104"/>
                <a:gd name="T5" fmla="*/ 1139 h 1237"/>
                <a:gd name="T6" fmla="*/ 164 w 1104"/>
                <a:gd name="T7" fmla="*/ 1089 h 1237"/>
                <a:gd name="T8" fmla="*/ 216 w 1104"/>
                <a:gd name="T9" fmla="*/ 1038 h 1237"/>
                <a:gd name="T10" fmla="*/ 267 w 1104"/>
                <a:gd name="T11" fmla="*/ 985 h 1237"/>
                <a:gd name="T12" fmla="*/ 316 w 1104"/>
                <a:gd name="T13" fmla="*/ 933 h 1237"/>
                <a:gd name="T14" fmla="*/ 366 w 1104"/>
                <a:gd name="T15" fmla="*/ 880 h 1237"/>
                <a:gd name="T16" fmla="*/ 415 w 1104"/>
                <a:gd name="T17" fmla="*/ 826 h 1237"/>
                <a:gd name="T18" fmla="*/ 463 w 1104"/>
                <a:gd name="T19" fmla="*/ 772 h 1237"/>
                <a:gd name="T20" fmla="*/ 511 w 1104"/>
                <a:gd name="T21" fmla="*/ 718 h 1237"/>
                <a:gd name="T22" fmla="*/ 559 w 1104"/>
                <a:gd name="T23" fmla="*/ 664 h 1237"/>
                <a:gd name="T24" fmla="*/ 608 w 1104"/>
                <a:gd name="T25" fmla="*/ 610 h 1237"/>
                <a:gd name="T26" fmla="*/ 656 w 1104"/>
                <a:gd name="T27" fmla="*/ 555 h 1237"/>
                <a:gd name="T28" fmla="*/ 705 w 1104"/>
                <a:gd name="T29" fmla="*/ 502 h 1237"/>
                <a:gd name="T30" fmla="*/ 755 w 1104"/>
                <a:gd name="T31" fmla="*/ 448 h 1237"/>
                <a:gd name="T32" fmla="*/ 806 w 1104"/>
                <a:gd name="T33" fmla="*/ 395 h 1237"/>
                <a:gd name="T34" fmla="*/ 840 w 1104"/>
                <a:gd name="T35" fmla="*/ 359 h 1237"/>
                <a:gd name="T36" fmla="*/ 873 w 1104"/>
                <a:gd name="T37" fmla="*/ 321 h 1237"/>
                <a:gd name="T38" fmla="*/ 906 w 1104"/>
                <a:gd name="T39" fmla="*/ 284 h 1237"/>
                <a:gd name="T40" fmla="*/ 937 w 1104"/>
                <a:gd name="T41" fmla="*/ 246 h 1237"/>
                <a:gd name="T42" fmla="*/ 968 w 1104"/>
                <a:gd name="T43" fmla="*/ 208 h 1237"/>
                <a:gd name="T44" fmla="*/ 999 w 1104"/>
                <a:gd name="T45" fmla="*/ 170 h 1237"/>
                <a:gd name="T46" fmla="*/ 1031 w 1104"/>
                <a:gd name="T47" fmla="*/ 133 h 1237"/>
                <a:gd name="T48" fmla="*/ 1063 w 1104"/>
                <a:gd name="T49" fmla="*/ 95 h 1237"/>
                <a:gd name="T50" fmla="*/ 1104 w 1104"/>
                <a:gd name="T51" fmla="*/ 7 h 1237"/>
                <a:gd name="T52" fmla="*/ 1104 w 1104"/>
                <a:gd name="T53" fmla="*/ 4 h 1237"/>
                <a:gd name="T54" fmla="*/ 1070 w 1104"/>
                <a:gd name="T55" fmla="*/ 24 h 1237"/>
                <a:gd name="T56" fmla="*/ 1068 w 1104"/>
                <a:gd name="T57" fmla="*/ 29 h 1237"/>
                <a:gd name="T58" fmla="*/ 1067 w 1104"/>
                <a:gd name="T59" fmla="*/ 36 h 1237"/>
                <a:gd name="T60" fmla="*/ 1010 w 1104"/>
                <a:gd name="T61" fmla="*/ 112 h 1237"/>
                <a:gd name="T62" fmla="*/ 953 w 1104"/>
                <a:gd name="T63" fmla="*/ 187 h 1237"/>
                <a:gd name="T64" fmla="*/ 894 w 1104"/>
                <a:gd name="T65" fmla="*/ 263 h 1237"/>
                <a:gd name="T66" fmla="*/ 834 w 1104"/>
                <a:gd name="T67" fmla="*/ 337 h 1237"/>
                <a:gd name="T68" fmla="*/ 772 w 1104"/>
                <a:gd name="T69" fmla="*/ 410 h 1237"/>
                <a:gd name="T70" fmla="*/ 709 w 1104"/>
                <a:gd name="T71" fmla="*/ 482 h 1237"/>
                <a:gd name="T72" fmla="*/ 642 w 1104"/>
                <a:gd name="T73" fmla="*/ 552 h 1237"/>
                <a:gd name="T74" fmla="*/ 573 w 1104"/>
                <a:gd name="T75" fmla="*/ 619 h 1237"/>
                <a:gd name="T76" fmla="*/ 384 w 1104"/>
                <a:gd name="T77" fmla="*/ 831 h 1237"/>
                <a:gd name="T78" fmla="*/ 358 w 1104"/>
                <a:gd name="T79" fmla="*/ 867 h 1237"/>
                <a:gd name="T80" fmla="*/ 329 w 1104"/>
                <a:gd name="T81" fmla="*/ 903 h 1237"/>
                <a:gd name="T82" fmla="*/ 298 w 1104"/>
                <a:gd name="T83" fmla="*/ 939 h 1237"/>
                <a:gd name="T84" fmla="*/ 265 w 1104"/>
                <a:gd name="T85" fmla="*/ 972 h 1237"/>
                <a:gd name="T86" fmla="*/ 231 w 1104"/>
                <a:gd name="T87" fmla="*/ 1006 h 1237"/>
                <a:gd name="T88" fmla="*/ 196 w 1104"/>
                <a:gd name="T89" fmla="*/ 1039 h 1237"/>
                <a:gd name="T90" fmla="*/ 160 w 1104"/>
                <a:gd name="T91" fmla="*/ 1071 h 1237"/>
                <a:gd name="T92" fmla="*/ 124 w 1104"/>
                <a:gd name="T93" fmla="*/ 109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4" h="1237">
                  <a:moveTo>
                    <a:pt x="63" y="1153"/>
                  </a:moveTo>
                  <a:lnTo>
                    <a:pt x="0" y="1237"/>
                  </a:lnTo>
                  <a:lnTo>
                    <a:pt x="29" y="1213"/>
                  </a:lnTo>
                  <a:lnTo>
                    <a:pt x="56" y="1189"/>
                  </a:lnTo>
                  <a:lnTo>
                    <a:pt x="84" y="1164"/>
                  </a:lnTo>
                  <a:lnTo>
                    <a:pt x="110" y="1139"/>
                  </a:lnTo>
                  <a:lnTo>
                    <a:pt x="138" y="1114"/>
                  </a:lnTo>
                  <a:lnTo>
                    <a:pt x="164" y="1089"/>
                  </a:lnTo>
                  <a:lnTo>
                    <a:pt x="190" y="1063"/>
                  </a:lnTo>
                  <a:lnTo>
                    <a:pt x="216" y="1038"/>
                  </a:lnTo>
                  <a:lnTo>
                    <a:pt x="242" y="1011"/>
                  </a:lnTo>
                  <a:lnTo>
                    <a:pt x="267" y="985"/>
                  </a:lnTo>
                  <a:lnTo>
                    <a:pt x="292" y="960"/>
                  </a:lnTo>
                  <a:lnTo>
                    <a:pt x="316" y="933"/>
                  </a:lnTo>
                  <a:lnTo>
                    <a:pt x="342" y="907"/>
                  </a:lnTo>
                  <a:lnTo>
                    <a:pt x="366" y="880"/>
                  </a:lnTo>
                  <a:lnTo>
                    <a:pt x="390" y="852"/>
                  </a:lnTo>
                  <a:lnTo>
                    <a:pt x="415" y="826"/>
                  </a:lnTo>
                  <a:lnTo>
                    <a:pt x="440" y="800"/>
                  </a:lnTo>
                  <a:lnTo>
                    <a:pt x="463" y="772"/>
                  </a:lnTo>
                  <a:lnTo>
                    <a:pt x="487" y="745"/>
                  </a:lnTo>
                  <a:lnTo>
                    <a:pt x="511" y="718"/>
                  </a:lnTo>
                  <a:lnTo>
                    <a:pt x="535" y="691"/>
                  </a:lnTo>
                  <a:lnTo>
                    <a:pt x="559" y="664"/>
                  </a:lnTo>
                  <a:lnTo>
                    <a:pt x="583" y="637"/>
                  </a:lnTo>
                  <a:lnTo>
                    <a:pt x="608" y="610"/>
                  </a:lnTo>
                  <a:lnTo>
                    <a:pt x="632" y="583"/>
                  </a:lnTo>
                  <a:lnTo>
                    <a:pt x="656" y="555"/>
                  </a:lnTo>
                  <a:lnTo>
                    <a:pt x="680" y="529"/>
                  </a:lnTo>
                  <a:lnTo>
                    <a:pt x="705" y="502"/>
                  </a:lnTo>
                  <a:lnTo>
                    <a:pt x="730" y="475"/>
                  </a:lnTo>
                  <a:lnTo>
                    <a:pt x="755" y="448"/>
                  </a:lnTo>
                  <a:lnTo>
                    <a:pt x="780" y="422"/>
                  </a:lnTo>
                  <a:lnTo>
                    <a:pt x="806" y="395"/>
                  </a:lnTo>
                  <a:lnTo>
                    <a:pt x="823" y="377"/>
                  </a:lnTo>
                  <a:lnTo>
                    <a:pt x="840" y="359"/>
                  </a:lnTo>
                  <a:lnTo>
                    <a:pt x="857" y="339"/>
                  </a:lnTo>
                  <a:lnTo>
                    <a:pt x="873" y="321"/>
                  </a:lnTo>
                  <a:lnTo>
                    <a:pt x="890" y="302"/>
                  </a:lnTo>
                  <a:lnTo>
                    <a:pt x="906" y="284"/>
                  </a:lnTo>
                  <a:lnTo>
                    <a:pt x="922" y="264"/>
                  </a:lnTo>
                  <a:lnTo>
                    <a:pt x="937" y="246"/>
                  </a:lnTo>
                  <a:lnTo>
                    <a:pt x="953" y="227"/>
                  </a:lnTo>
                  <a:lnTo>
                    <a:pt x="968" y="208"/>
                  </a:lnTo>
                  <a:lnTo>
                    <a:pt x="984" y="189"/>
                  </a:lnTo>
                  <a:lnTo>
                    <a:pt x="999" y="170"/>
                  </a:lnTo>
                  <a:lnTo>
                    <a:pt x="1015" y="151"/>
                  </a:lnTo>
                  <a:lnTo>
                    <a:pt x="1031" y="133"/>
                  </a:lnTo>
                  <a:lnTo>
                    <a:pt x="1047" y="113"/>
                  </a:lnTo>
                  <a:lnTo>
                    <a:pt x="1063" y="95"/>
                  </a:lnTo>
                  <a:lnTo>
                    <a:pt x="1104" y="7"/>
                  </a:lnTo>
                  <a:lnTo>
                    <a:pt x="1104" y="7"/>
                  </a:lnTo>
                  <a:lnTo>
                    <a:pt x="1104" y="5"/>
                  </a:lnTo>
                  <a:lnTo>
                    <a:pt x="1104" y="4"/>
                  </a:lnTo>
                  <a:lnTo>
                    <a:pt x="1103" y="0"/>
                  </a:lnTo>
                  <a:lnTo>
                    <a:pt x="1070" y="24"/>
                  </a:lnTo>
                  <a:lnTo>
                    <a:pt x="1069" y="27"/>
                  </a:lnTo>
                  <a:lnTo>
                    <a:pt x="1068" y="29"/>
                  </a:lnTo>
                  <a:lnTo>
                    <a:pt x="1067" y="33"/>
                  </a:lnTo>
                  <a:lnTo>
                    <a:pt x="1067" y="36"/>
                  </a:lnTo>
                  <a:lnTo>
                    <a:pt x="1039" y="74"/>
                  </a:lnTo>
                  <a:lnTo>
                    <a:pt x="1010" y="112"/>
                  </a:lnTo>
                  <a:lnTo>
                    <a:pt x="982" y="150"/>
                  </a:lnTo>
                  <a:lnTo>
                    <a:pt x="953" y="187"/>
                  </a:lnTo>
                  <a:lnTo>
                    <a:pt x="924" y="225"/>
                  </a:lnTo>
                  <a:lnTo>
                    <a:pt x="894" y="263"/>
                  </a:lnTo>
                  <a:lnTo>
                    <a:pt x="864" y="300"/>
                  </a:lnTo>
                  <a:lnTo>
                    <a:pt x="834" y="337"/>
                  </a:lnTo>
                  <a:lnTo>
                    <a:pt x="803" y="374"/>
                  </a:lnTo>
                  <a:lnTo>
                    <a:pt x="772" y="410"/>
                  </a:lnTo>
                  <a:lnTo>
                    <a:pt x="741" y="446"/>
                  </a:lnTo>
                  <a:lnTo>
                    <a:pt x="709" y="482"/>
                  </a:lnTo>
                  <a:lnTo>
                    <a:pt x="676" y="516"/>
                  </a:lnTo>
                  <a:lnTo>
                    <a:pt x="642" y="552"/>
                  </a:lnTo>
                  <a:lnTo>
                    <a:pt x="608" y="585"/>
                  </a:lnTo>
                  <a:lnTo>
                    <a:pt x="573" y="619"/>
                  </a:lnTo>
                  <a:lnTo>
                    <a:pt x="397" y="811"/>
                  </a:lnTo>
                  <a:lnTo>
                    <a:pt x="384" y="831"/>
                  </a:lnTo>
                  <a:lnTo>
                    <a:pt x="372" y="849"/>
                  </a:lnTo>
                  <a:lnTo>
                    <a:pt x="358" y="867"/>
                  </a:lnTo>
                  <a:lnTo>
                    <a:pt x="344" y="886"/>
                  </a:lnTo>
                  <a:lnTo>
                    <a:pt x="329" y="903"/>
                  </a:lnTo>
                  <a:lnTo>
                    <a:pt x="314" y="922"/>
                  </a:lnTo>
                  <a:lnTo>
                    <a:pt x="298" y="939"/>
                  </a:lnTo>
                  <a:lnTo>
                    <a:pt x="282" y="956"/>
                  </a:lnTo>
                  <a:lnTo>
                    <a:pt x="265" y="972"/>
                  </a:lnTo>
                  <a:lnTo>
                    <a:pt x="247" y="989"/>
                  </a:lnTo>
                  <a:lnTo>
                    <a:pt x="231" y="1006"/>
                  </a:lnTo>
                  <a:lnTo>
                    <a:pt x="213" y="1023"/>
                  </a:lnTo>
                  <a:lnTo>
                    <a:pt x="196" y="1039"/>
                  </a:lnTo>
                  <a:lnTo>
                    <a:pt x="178" y="1055"/>
                  </a:lnTo>
                  <a:lnTo>
                    <a:pt x="160" y="1071"/>
                  </a:lnTo>
                  <a:lnTo>
                    <a:pt x="143" y="1087"/>
                  </a:lnTo>
                  <a:lnTo>
                    <a:pt x="124" y="1092"/>
                  </a:lnTo>
                  <a:lnTo>
                    <a:pt x="63" y="1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1"/>
            <p:cNvSpPr>
              <a:spLocks/>
            </p:cNvSpPr>
            <p:nvPr/>
          </p:nvSpPr>
          <p:spPr bwMode="auto">
            <a:xfrm>
              <a:off x="-244475" y="4616450"/>
              <a:ext cx="84138" cy="76200"/>
            </a:xfrm>
            <a:custGeom>
              <a:avLst/>
              <a:gdLst>
                <a:gd name="T0" fmla="*/ 98 w 106"/>
                <a:gd name="T1" fmla="*/ 16 h 96"/>
                <a:gd name="T2" fmla="*/ 100 w 106"/>
                <a:gd name="T3" fmla="*/ 14 h 96"/>
                <a:gd name="T4" fmla="*/ 102 w 106"/>
                <a:gd name="T5" fmla="*/ 10 h 96"/>
                <a:gd name="T6" fmla="*/ 103 w 106"/>
                <a:gd name="T7" fmla="*/ 7 h 96"/>
                <a:gd name="T8" fmla="*/ 106 w 106"/>
                <a:gd name="T9" fmla="*/ 3 h 96"/>
                <a:gd name="T10" fmla="*/ 105 w 106"/>
                <a:gd name="T11" fmla="*/ 3 h 96"/>
                <a:gd name="T12" fmla="*/ 103 w 106"/>
                <a:gd name="T13" fmla="*/ 2 h 96"/>
                <a:gd name="T14" fmla="*/ 101 w 106"/>
                <a:gd name="T15" fmla="*/ 1 h 96"/>
                <a:gd name="T16" fmla="*/ 100 w 106"/>
                <a:gd name="T17" fmla="*/ 0 h 96"/>
                <a:gd name="T18" fmla="*/ 0 w 106"/>
                <a:gd name="T19" fmla="*/ 96 h 96"/>
                <a:gd name="T20" fmla="*/ 98 w 106"/>
                <a:gd name="T21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96">
                  <a:moveTo>
                    <a:pt x="98" y="16"/>
                  </a:moveTo>
                  <a:lnTo>
                    <a:pt x="100" y="14"/>
                  </a:lnTo>
                  <a:lnTo>
                    <a:pt x="102" y="10"/>
                  </a:lnTo>
                  <a:lnTo>
                    <a:pt x="103" y="7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3" y="2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0" y="9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2"/>
            <p:cNvSpPr>
              <a:spLocks/>
            </p:cNvSpPr>
            <p:nvPr/>
          </p:nvSpPr>
          <p:spPr bwMode="auto">
            <a:xfrm>
              <a:off x="-155575" y="4416425"/>
              <a:ext cx="117475" cy="141288"/>
            </a:xfrm>
            <a:custGeom>
              <a:avLst/>
              <a:gdLst>
                <a:gd name="T0" fmla="*/ 102 w 149"/>
                <a:gd name="T1" fmla="*/ 87 h 177"/>
                <a:gd name="T2" fmla="*/ 149 w 149"/>
                <a:gd name="T3" fmla="*/ 0 h 177"/>
                <a:gd name="T4" fmla="*/ 0 w 149"/>
                <a:gd name="T5" fmla="*/ 177 h 177"/>
                <a:gd name="T6" fmla="*/ 16 w 149"/>
                <a:gd name="T7" fmla="*/ 174 h 177"/>
                <a:gd name="T8" fmla="*/ 29 w 149"/>
                <a:gd name="T9" fmla="*/ 164 h 177"/>
                <a:gd name="T10" fmla="*/ 42 w 149"/>
                <a:gd name="T11" fmla="*/ 154 h 177"/>
                <a:gd name="T12" fmla="*/ 53 w 149"/>
                <a:gd name="T13" fmla="*/ 140 h 177"/>
                <a:gd name="T14" fmla="*/ 64 w 149"/>
                <a:gd name="T15" fmla="*/ 125 h 177"/>
                <a:gd name="T16" fmla="*/ 75 w 149"/>
                <a:gd name="T17" fmla="*/ 112 h 177"/>
                <a:gd name="T18" fmla="*/ 88 w 149"/>
                <a:gd name="T19" fmla="*/ 98 h 177"/>
                <a:gd name="T20" fmla="*/ 102 w 149"/>
                <a:gd name="T21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77">
                  <a:moveTo>
                    <a:pt x="102" y="87"/>
                  </a:moveTo>
                  <a:lnTo>
                    <a:pt x="149" y="0"/>
                  </a:lnTo>
                  <a:lnTo>
                    <a:pt x="0" y="177"/>
                  </a:lnTo>
                  <a:lnTo>
                    <a:pt x="16" y="174"/>
                  </a:lnTo>
                  <a:lnTo>
                    <a:pt x="29" y="164"/>
                  </a:lnTo>
                  <a:lnTo>
                    <a:pt x="42" y="154"/>
                  </a:lnTo>
                  <a:lnTo>
                    <a:pt x="53" y="140"/>
                  </a:lnTo>
                  <a:lnTo>
                    <a:pt x="64" y="125"/>
                  </a:lnTo>
                  <a:lnTo>
                    <a:pt x="75" y="112"/>
                  </a:lnTo>
                  <a:lnTo>
                    <a:pt x="88" y="98"/>
                  </a:lnTo>
                  <a:lnTo>
                    <a:pt x="102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3"/>
            <p:cNvSpPr>
              <a:spLocks/>
            </p:cNvSpPr>
            <p:nvPr/>
          </p:nvSpPr>
          <p:spPr bwMode="auto">
            <a:xfrm>
              <a:off x="-300037" y="4646613"/>
              <a:ext cx="19050" cy="44450"/>
            </a:xfrm>
            <a:custGeom>
              <a:avLst/>
              <a:gdLst>
                <a:gd name="T0" fmla="*/ 21 w 24"/>
                <a:gd name="T1" fmla="*/ 52 h 55"/>
                <a:gd name="T2" fmla="*/ 23 w 24"/>
                <a:gd name="T3" fmla="*/ 48 h 55"/>
                <a:gd name="T4" fmla="*/ 24 w 24"/>
                <a:gd name="T5" fmla="*/ 39 h 55"/>
                <a:gd name="T6" fmla="*/ 24 w 24"/>
                <a:gd name="T7" fmla="*/ 29 h 55"/>
                <a:gd name="T8" fmla="*/ 20 w 24"/>
                <a:gd name="T9" fmla="*/ 18 h 55"/>
                <a:gd name="T10" fmla="*/ 16 w 24"/>
                <a:gd name="T11" fmla="*/ 9 h 55"/>
                <a:gd name="T12" fmla="*/ 1 w 24"/>
                <a:gd name="T13" fmla="*/ 0 h 55"/>
                <a:gd name="T14" fmla="*/ 5 w 24"/>
                <a:gd name="T15" fmla="*/ 8 h 55"/>
                <a:gd name="T16" fmla="*/ 5 w 24"/>
                <a:gd name="T17" fmla="*/ 17 h 55"/>
                <a:gd name="T18" fmla="*/ 3 w 24"/>
                <a:gd name="T19" fmla="*/ 26 h 55"/>
                <a:gd name="T20" fmla="*/ 0 w 24"/>
                <a:gd name="T21" fmla="*/ 37 h 55"/>
                <a:gd name="T22" fmla="*/ 1 w 24"/>
                <a:gd name="T23" fmla="*/ 41 h 55"/>
                <a:gd name="T24" fmla="*/ 2 w 24"/>
                <a:gd name="T25" fmla="*/ 45 h 55"/>
                <a:gd name="T26" fmla="*/ 4 w 24"/>
                <a:gd name="T27" fmla="*/ 48 h 55"/>
                <a:gd name="T28" fmla="*/ 8 w 24"/>
                <a:gd name="T29" fmla="*/ 53 h 55"/>
                <a:gd name="T30" fmla="*/ 10 w 24"/>
                <a:gd name="T31" fmla="*/ 54 h 55"/>
                <a:gd name="T32" fmla="*/ 14 w 24"/>
                <a:gd name="T33" fmla="*/ 55 h 55"/>
                <a:gd name="T34" fmla="*/ 18 w 24"/>
                <a:gd name="T35" fmla="*/ 54 h 55"/>
                <a:gd name="T36" fmla="*/ 21 w 24"/>
                <a:gd name="T3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5">
                  <a:moveTo>
                    <a:pt x="21" y="52"/>
                  </a:moveTo>
                  <a:lnTo>
                    <a:pt x="23" y="48"/>
                  </a:lnTo>
                  <a:lnTo>
                    <a:pt x="24" y="39"/>
                  </a:lnTo>
                  <a:lnTo>
                    <a:pt x="24" y="29"/>
                  </a:lnTo>
                  <a:lnTo>
                    <a:pt x="20" y="18"/>
                  </a:lnTo>
                  <a:lnTo>
                    <a:pt x="16" y="9"/>
                  </a:lnTo>
                  <a:lnTo>
                    <a:pt x="1" y="0"/>
                  </a:lnTo>
                  <a:lnTo>
                    <a:pt x="5" y="8"/>
                  </a:lnTo>
                  <a:lnTo>
                    <a:pt x="5" y="17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5"/>
                  </a:lnTo>
                  <a:lnTo>
                    <a:pt x="4" y="48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4" y="55"/>
                  </a:lnTo>
                  <a:lnTo>
                    <a:pt x="18" y="54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4"/>
            <p:cNvSpPr>
              <a:spLocks/>
            </p:cNvSpPr>
            <p:nvPr/>
          </p:nvSpPr>
          <p:spPr bwMode="auto">
            <a:xfrm>
              <a:off x="-276225" y="4633913"/>
              <a:ext cx="15875" cy="20638"/>
            </a:xfrm>
            <a:custGeom>
              <a:avLst/>
              <a:gdLst>
                <a:gd name="T0" fmla="*/ 21 w 21"/>
                <a:gd name="T1" fmla="*/ 22 h 26"/>
                <a:gd name="T2" fmla="*/ 19 w 21"/>
                <a:gd name="T3" fmla="*/ 16 h 26"/>
                <a:gd name="T4" fmla="*/ 15 w 21"/>
                <a:gd name="T5" fmla="*/ 10 h 26"/>
                <a:gd name="T6" fmla="*/ 11 w 21"/>
                <a:gd name="T7" fmla="*/ 4 h 26"/>
                <a:gd name="T8" fmla="*/ 4 w 21"/>
                <a:gd name="T9" fmla="*/ 0 h 26"/>
                <a:gd name="T10" fmla="*/ 3 w 21"/>
                <a:gd name="T11" fmla="*/ 1 h 26"/>
                <a:gd name="T12" fmla="*/ 2 w 21"/>
                <a:gd name="T13" fmla="*/ 3 h 26"/>
                <a:gd name="T14" fmla="*/ 0 w 21"/>
                <a:gd name="T15" fmla="*/ 6 h 26"/>
                <a:gd name="T16" fmla="*/ 0 w 21"/>
                <a:gd name="T17" fmla="*/ 8 h 26"/>
                <a:gd name="T18" fmla="*/ 2 w 21"/>
                <a:gd name="T19" fmla="*/ 11 h 26"/>
                <a:gd name="T20" fmla="*/ 4 w 21"/>
                <a:gd name="T21" fmla="*/ 16 h 26"/>
                <a:gd name="T22" fmla="*/ 6 w 21"/>
                <a:gd name="T23" fmla="*/ 19 h 26"/>
                <a:gd name="T24" fmla="*/ 10 w 21"/>
                <a:gd name="T25" fmla="*/ 24 h 26"/>
                <a:gd name="T26" fmla="*/ 12 w 21"/>
                <a:gd name="T27" fmla="*/ 25 h 26"/>
                <a:gd name="T28" fmla="*/ 14 w 21"/>
                <a:gd name="T29" fmla="*/ 26 h 26"/>
                <a:gd name="T30" fmla="*/ 18 w 21"/>
                <a:gd name="T31" fmla="*/ 26 h 26"/>
                <a:gd name="T32" fmla="*/ 21 w 21"/>
                <a:gd name="T33" fmla="*/ 25 h 26"/>
                <a:gd name="T34" fmla="*/ 21 w 21"/>
                <a:gd name="T3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6">
                  <a:moveTo>
                    <a:pt x="21" y="22"/>
                  </a:moveTo>
                  <a:lnTo>
                    <a:pt x="19" y="16"/>
                  </a:lnTo>
                  <a:lnTo>
                    <a:pt x="15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5"/>
            <p:cNvSpPr>
              <a:spLocks/>
            </p:cNvSpPr>
            <p:nvPr/>
          </p:nvSpPr>
          <p:spPr bwMode="auto">
            <a:xfrm>
              <a:off x="-255587" y="4606925"/>
              <a:ext cx="14288" cy="19050"/>
            </a:xfrm>
            <a:custGeom>
              <a:avLst/>
              <a:gdLst>
                <a:gd name="T0" fmla="*/ 17 w 17"/>
                <a:gd name="T1" fmla="*/ 22 h 25"/>
                <a:gd name="T2" fmla="*/ 15 w 17"/>
                <a:gd name="T3" fmla="*/ 15 h 25"/>
                <a:gd name="T4" fmla="*/ 11 w 17"/>
                <a:gd name="T5" fmla="*/ 10 h 25"/>
                <a:gd name="T6" fmla="*/ 7 w 17"/>
                <a:gd name="T7" fmla="*/ 5 h 25"/>
                <a:gd name="T8" fmla="*/ 0 w 17"/>
                <a:gd name="T9" fmla="*/ 0 h 25"/>
                <a:gd name="T10" fmla="*/ 1 w 17"/>
                <a:gd name="T11" fmla="*/ 6 h 25"/>
                <a:gd name="T12" fmla="*/ 2 w 17"/>
                <a:gd name="T13" fmla="*/ 11 h 25"/>
                <a:gd name="T14" fmla="*/ 5 w 17"/>
                <a:gd name="T15" fmla="*/ 15 h 25"/>
                <a:gd name="T16" fmla="*/ 8 w 17"/>
                <a:gd name="T17" fmla="*/ 21 h 25"/>
                <a:gd name="T18" fmla="*/ 9 w 17"/>
                <a:gd name="T19" fmla="*/ 22 h 25"/>
                <a:gd name="T20" fmla="*/ 13 w 17"/>
                <a:gd name="T21" fmla="*/ 24 h 25"/>
                <a:gd name="T22" fmla="*/ 16 w 17"/>
                <a:gd name="T23" fmla="*/ 25 h 25"/>
                <a:gd name="T24" fmla="*/ 17 w 17"/>
                <a:gd name="T2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5">
                  <a:moveTo>
                    <a:pt x="17" y="22"/>
                  </a:moveTo>
                  <a:lnTo>
                    <a:pt x="15" y="15"/>
                  </a:lnTo>
                  <a:lnTo>
                    <a:pt x="11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1"/>
                  </a:lnTo>
                  <a:lnTo>
                    <a:pt x="5" y="15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6"/>
            <p:cNvSpPr>
              <a:spLocks/>
            </p:cNvSpPr>
            <p:nvPr/>
          </p:nvSpPr>
          <p:spPr bwMode="auto">
            <a:xfrm>
              <a:off x="-512762" y="3571875"/>
              <a:ext cx="1441450" cy="1368425"/>
            </a:xfrm>
            <a:custGeom>
              <a:avLst/>
              <a:gdLst>
                <a:gd name="T0" fmla="*/ 1107 w 1817"/>
                <a:gd name="T1" fmla="*/ 0 h 1725"/>
                <a:gd name="T2" fmla="*/ 0 w 1817"/>
                <a:gd name="T3" fmla="*/ 1278 h 1725"/>
                <a:gd name="T4" fmla="*/ 701 w 1817"/>
                <a:gd name="T5" fmla="*/ 1725 h 1725"/>
                <a:gd name="T6" fmla="*/ 1817 w 1817"/>
                <a:gd name="T7" fmla="*/ 462 h 1725"/>
                <a:gd name="T8" fmla="*/ 1107 w 1817"/>
                <a:gd name="T9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7" h="1725">
                  <a:moveTo>
                    <a:pt x="1107" y="0"/>
                  </a:moveTo>
                  <a:lnTo>
                    <a:pt x="0" y="1278"/>
                  </a:lnTo>
                  <a:lnTo>
                    <a:pt x="701" y="1725"/>
                  </a:lnTo>
                  <a:lnTo>
                    <a:pt x="1817" y="462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7"/>
            <p:cNvSpPr>
              <a:spLocks/>
            </p:cNvSpPr>
            <p:nvPr/>
          </p:nvSpPr>
          <p:spPr bwMode="auto">
            <a:xfrm>
              <a:off x="-322262" y="3770313"/>
              <a:ext cx="1062038" cy="1062038"/>
            </a:xfrm>
            <a:custGeom>
              <a:avLst/>
              <a:gdLst>
                <a:gd name="T0" fmla="*/ 0 w 1337"/>
                <a:gd name="T1" fmla="*/ 852 h 1337"/>
                <a:gd name="T2" fmla="*/ 55 w 1337"/>
                <a:gd name="T3" fmla="*/ 1140 h 1337"/>
                <a:gd name="T4" fmla="*/ 148 w 1337"/>
                <a:gd name="T5" fmla="*/ 1055 h 1337"/>
                <a:gd name="T6" fmla="*/ 277 w 1337"/>
                <a:gd name="T7" fmla="*/ 1279 h 1337"/>
                <a:gd name="T8" fmla="*/ 283 w 1337"/>
                <a:gd name="T9" fmla="*/ 1294 h 1337"/>
                <a:gd name="T10" fmla="*/ 298 w 1337"/>
                <a:gd name="T11" fmla="*/ 1322 h 1337"/>
                <a:gd name="T12" fmla="*/ 316 w 1337"/>
                <a:gd name="T13" fmla="*/ 1337 h 1337"/>
                <a:gd name="T14" fmla="*/ 333 w 1337"/>
                <a:gd name="T15" fmla="*/ 1315 h 1337"/>
                <a:gd name="T16" fmla="*/ 346 w 1337"/>
                <a:gd name="T17" fmla="*/ 1269 h 1337"/>
                <a:gd name="T18" fmla="*/ 358 w 1337"/>
                <a:gd name="T19" fmla="*/ 1230 h 1337"/>
                <a:gd name="T20" fmla="*/ 366 w 1337"/>
                <a:gd name="T21" fmla="*/ 1203 h 1337"/>
                <a:gd name="T22" fmla="*/ 369 w 1337"/>
                <a:gd name="T23" fmla="*/ 1194 h 1337"/>
                <a:gd name="T24" fmla="*/ 471 w 1337"/>
                <a:gd name="T25" fmla="*/ 1301 h 1337"/>
                <a:gd name="T26" fmla="*/ 476 w 1337"/>
                <a:gd name="T27" fmla="*/ 1268 h 1337"/>
                <a:gd name="T28" fmla="*/ 490 w 1337"/>
                <a:gd name="T29" fmla="*/ 1222 h 1337"/>
                <a:gd name="T30" fmla="*/ 517 w 1337"/>
                <a:gd name="T31" fmla="*/ 1184 h 1337"/>
                <a:gd name="T32" fmla="*/ 556 w 1337"/>
                <a:gd name="T33" fmla="*/ 1174 h 1337"/>
                <a:gd name="T34" fmla="*/ 589 w 1337"/>
                <a:gd name="T35" fmla="*/ 1184 h 1337"/>
                <a:gd name="T36" fmla="*/ 613 w 1337"/>
                <a:gd name="T37" fmla="*/ 1199 h 1337"/>
                <a:gd name="T38" fmla="*/ 627 w 1337"/>
                <a:gd name="T39" fmla="*/ 1211 h 1337"/>
                <a:gd name="T40" fmla="*/ 931 w 1337"/>
                <a:gd name="T41" fmla="*/ 878 h 1337"/>
                <a:gd name="T42" fmla="*/ 1254 w 1337"/>
                <a:gd name="T43" fmla="*/ 443 h 1337"/>
                <a:gd name="T44" fmla="*/ 1282 w 1337"/>
                <a:gd name="T45" fmla="*/ 239 h 1337"/>
                <a:gd name="T46" fmla="*/ 1282 w 1337"/>
                <a:gd name="T47" fmla="*/ 137 h 1337"/>
                <a:gd name="T48" fmla="*/ 995 w 1337"/>
                <a:gd name="T49" fmla="*/ 74 h 1337"/>
                <a:gd name="T50" fmla="*/ 1030 w 1337"/>
                <a:gd name="T51" fmla="*/ 2 h 1337"/>
                <a:gd name="T52" fmla="*/ 1014 w 1337"/>
                <a:gd name="T53" fmla="*/ 18 h 1337"/>
                <a:gd name="T54" fmla="*/ 983 w 1337"/>
                <a:gd name="T55" fmla="*/ 43 h 1337"/>
                <a:gd name="T56" fmla="*/ 939 w 1337"/>
                <a:gd name="T57" fmla="*/ 66 h 1337"/>
                <a:gd name="T58" fmla="*/ 898 w 1337"/>
                <a:gd name="T59" fmla="*/ 76 h 1337"/>
                <a:gd name="T60" fmla="*/ 867 w 1337"/>
                <a:gd name="T61" fmla="*/ 79 h 1337"/>
                <a:gd name="T62" fmla="*/ 832 w 1337"/>
                <a:gd name="T63" fmla="*/ 78 h 1337"/>
                <a:gd name="T64" fmla="*/ 799 w 1337"/>
                <a:gd name="T65" fmla="*/ 76 h 1337"/>
                <a:gd name="T66" fmla="*/ 766 w 1337"/>
                <a:gd name="T67" fmla="*/ 71 h 1337"/>
                <a:gd name="T68" fmla="*/ 739 w 1337"/>
                <a:gd name="T69" fmla="*/ 67 h 1337"/>
                <a:gd name="T70" fmla="*/ 717 w 1337"/>
                <a:gd name="T71" fmla="*/ 61 h 1337"/>
                <a:gd name="T72" fmla="*/ 704 w 1337"/>
                <a:gd name="T73" fmla="*/ 5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7" h="1337">
                  <a:moveTo>
                    <a:pt x="701" y="55"/>
                  </a:moveTo>
                  <a:lnTo>
                    <a:pt x="0" y="852"/>
                  </a:lnTo>
                  <a:lnTo>
                    <a:pt x="64" y="1010"/>
                  </a:lnTo>
                  <a:lnTo>
                    <a:pt x="55" y="1140"/>
                  </a:lnTo>
                  <a:lnTo>
                    <a:pt x="92" y="1055"/>
                  </a:lnTo>
                  <a:lnTo>
                    <a:pt x="148" y="1055"/>
                  </a:lnTo>
                  <a:lnTo>
                    <a:pt x="342" y="1214"/>
                  </a:lnTo>
                  <a:lnTo>
                    <a:pt x="277" y="1279"/>
                  </a:lnTo>
                  <a:lnTo>
                    <a:pt x="278" y="1284"/>
                  </a:lnTo>
                  <a:lnTo>
                    <a:pt x="283" y="1294"/>
                  </a:lnTo>
                  <a:lnTo>
                    <a:pt x="290" y="1308"/>
                  </a:lnTo>
                  <a:lnTo>
                    <a:pt x="298" y="1322"/>
                  </a:lnTo>
                  <a:lnTo>
                    <a:pt x="307" y="1332"/>
                  </a:lnTo>
                  <a:lnTo>
                    <a:pt x="316" y="1337"/>
                  </a:lnTo>
                  <a:lnTo>
                    <a:pt x="324" y="1332"/>
                  </a:lnTo>
                  <a:lnTo>
                    <a:pt x="333" y="1315"/>
                  </a:lnTo>
                  <a:lnTo>
                    <a:pt x="339" y="1291"/>
                  </a:lnTo>
                  <a:lnTo>
                    <a:pt x="346" y="1269"/>
                  </a:lnTo>
                  <a:lnTo>
                    <a:pt x="352" y="1248"/>
                  </a:lnTo>
                  <a:lnTo>
                    <a:pt x="358" y="1230"/>
                  </a:lnTo>
                  <a:lnTo>
                    <a:pt x="362" y="1215"/>
                  </a:lnTo>
                  <a:lnTo>
                    <a:pt x="366" y="1203"/>
                  </a:lnTo>
                  <a:lnTo>
                    <a:pt x="368" y="1196"/>
                  </a:lnTo>
                  <a:lnTo>
                    <a:pt x="369" y="1194"/>
                  </a:lnTo>
                  <a:lnTo>
                    <a:pt x="471" y="1307"/>
                  </a:lnTo>
                  <a:lnTo>
                    <a:pt x="471" y="1301"/>
                  </a:lnTo>
                  <a:lnTo>
                    <a:pt x="473" y="1287"/>
                  </a:lnTo>
                  <a:lnTo>
                    <a:pt x="476" y="1268"/>
                  </a:lnTo>
                  <a:lnTo>
                    <a:pt x="482" y="1245"/>
                  </a:lnTo>
                  <a:lnTo>
                    <a:pt x="490" y="1222"/>
                  </a:lnTo>
                  <a:lnTo>
                    <a:pt x="502" y="1201"/>
                  </a:lnTo>
                  <a:lnTo>
                    <a:pt x="517" y="1184"/>
                  </a:lnTo>
                  <a:lnTo>
                    <a:pt x="536" y="1176"/>
                  </a:lnTo>
                  <a:lnTo>
                    <a:pt x="556" y="1174"/>
                  </a:lnTo>
                  <a:lnTo>
                    <a:pt x="574" y="1178"/>
                  </a:lnTo>
                  <a:lnTo>
                    <a:pt x="589" y="1184"/>
                  </a:lnTo>
                  <a:lnTo>
                    <a:pt x="603" y="1190"/>
                  </a:lnTo>
                  <a:lnTo>
                    <a:pt x="613" y="1199"/>
                  </a:lnTo>
                  <a:lnTo>
                    <a:pt x="621" y="1207"/>
                  </a:lnTo>
                  <a:lnTo>
                    <a:pt x="627" y="1211"/>
                  </a:lnTo>
                  <a:lnTo>
                    <a:pt x="628" y="1214"/>
                  </a:lnTo>
                  <a:lnTo>
                    <a:pt x="931" y="878"/>
                  </a:lnTo>
                  <a:lnTo>
                    <a:pt x="1282" y="537"/>
                  </a:lnTo>
                  <a:lnTo>
                    <a:pt x="1254" y="443"/>
                  </a:lnTo>
                  <a:lnTo>
                    <a:pt x="1282" y="333"/>
                  </a:lnTo>
                  <a:lnTo>
                    <a:pt x="1282" y="239"/>
                  </a:lnTo>
                  <a:lnTo>
                    <a:pt x="1337" y="175"/>
                  </a:lnTo>
                  <a:lnTo>
                    <a:pt x="1282" y="137"/>
                  </a:lnTo>
                  <a:lnTo>
                    <a:pt x="1216" y="193"/>
                  </a:lnTo>
                  <a:lnTo>
                    <a:pt x="995" y="74"/>
                  </a:lnTo>
                  <a:lnTo>
                    <a:pt x="1032" y="0"/>
                  </a:lnTo>
                  <a:lnTo>
                    <a:pt x="1030" y="2"/>
                  </a:lnTo>
                  <a:lnTo>
                    <a:pt x="1024" y="9"/>
                  </a:lnTo>
                  <a:lnTo>
                    <a:pt x="1014" y="18"/>
                  </a:lnTo>
                  <a:lnTo>
                    <a:pt x="1000" y="30"/>
                  </a:lnTo>
                  <a:lnTo>
                    <a:pt x="983" y="43"/>
                  </a:lnTo>
                  <a:lnTo>
                    <a:pt x="962" y="54"/>
                  </a:lnTo>
                  <a:lnTo>
                    <a:pt x="939" y="66"/>
                  </a:lnTo>
                  <a:lnTo>
                    <a:pt x="913" y="74"/>
                  </a:lnTo>
                  <a:lnTo>
                    <a:pt x="898" y="76"/>
                  </a:lnTo>
                  <a:lnTo>
                    <a:pt x="883" y="78"/>
                  </a:lnTo>
                  <a:lnTo>
                    <a:pt x="867" y="79"/>
                  </a:lnTo>
                  <a:lnTo>
                    <a:pt x="849" y="79"/>
                  </a:lnTo>
                  <a:lnTo>
                    <a:pt x="832" y="78"/>
                  </a:lnTo>
                  <a:lnTo>
                    <a:pt x="815" y="77"/>
                  </a:lnTo>
                  <a:lnTo>
                    <a:pt x="799" y="76"/>
                  </a:lnTo>
                  <a:lnTo>
                    <a:pt x="783" y="74"/>
                  </a:lnTo>
                  <a:lnTo>
                    <a:pt x="766" y="71"/>
                  </a:lnTo>
                  <a:lnTo>
                    <a:pt x="753" y="69"/>
                  </a:lnTo>
                  <a:lnTo>
                    <a:pt x="739" y="67"/>
                  </a:lnTo>
                  <a:lnTo>
                    <a:pt x="727" y="64"/>
                  </a:lnTo>
                  <a:lnTo>
                    <a:pt x="717" y="61"/>
                  </a:lnTo>
                  <a:lnTo>
                    <a:pt x="710" y="59"/>
                  </a:lnTo>
                  <a:lnTo>
                    <a:pt x="704" y="56"/>
                  </a:lnTo>
                  <a:lnTo>
                    <a:pt x="701" y="5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-519112" y="3938588"/>
              <a:ext cx="1447800" cy="1112838"/>
            </a:xfrm>
            <a:custGeom>
              <a:avLst/>
              <a:gdLst>
                <a:gd name="T0" fmla="*/ 0 w 1826"/>
                <a:gd name="T1" fmla="*/ 826 h 1402"/>
                <a:gd name="T2" fmla="*/ 19 w 1826"/>
                <a:gd name="T3" fmla="*/ 1011 h 1402"/>
                <a:gd name="T4" fmla="*/ 710 w 1826"/>
                <a:gd name="T5" fmla="*/ 1402 h 1402"/>
                <a:gd name="T6" fmla="*/ 716 w 1826"/>
                <a:gd name="T7" fmla="*/ 1396 h 1402"/>
                <a:gd name="T8" fmla="*/ 731 w 1826"/>
                <a:gd name="T9" fmla="*/ 1379 h 1402"/>
                <a:gd name="T10" fmla="*/ 755 w 1826"/>
                <a:gd name="T11" fmla="*/ 1351 h 1402"/>
                <a:gd name="T12" fmla="*/ 788 w 1826"/>
                <a:gd name="T13" fmla="*/ 1317 h 1402"/>
                <a:gd name="T14" fmla="*/ 824 w 1826"/>
                <a:gd name="T15" fmla="*/ 1274 h 1402"/>
                <a:gd name="T16" fmla="*/ 866 w 1826"/>
                <a:gd name="T17" fmla="*/ 1227 h 1402"/>
                <a:gd name="T18" fmla="*/ 911 w 1826"/>
                <a:gd name="T19" fmla="*/ 1176 h 1402"/>
                <a:gd name="T20" fmla="*/ 957 w 1826"/>
                <a:gd name="T21" fmla="*/ 1122 h 1402"/>
                <a:gd name="T22" fmla="*/ 1003 w 1826"/>
                <a:gd name="T23" fmla="*/ 1068 h 1402"/>
                <a:gd name="T24" fmla="*/ 1049 w 1826"/>
                <a:gd name="T25" fmla="*/ 1015 h 1402"/>
                <a:gd name="T26" fmla="*/ 1091 w 1826"/>
                <a:gd name="T27" fmla="*/ 963 h 1402"/>
                <a:gd name="T28" fmla="*/ 1131 w 1826"/>
                <a:gd name="T29" fmla="*/ 915 h 1402"/>
                <a:gd name="T30" fmla="*/ 1163 w 1826"/>
                <a:gd name="T31" fmla="*/ 872 h 1402"/>
                <a:gd name="T32" fmla="*/ 1190 w 1826"/>
                <a:gd name="T33" fmla="*/ 836 h 1402"/>
                <a:gd name="T34" fmla="*/ 1208 w 1826"/>
                <a:gd name="T35" fmla="*/ 808 h 1402"/>
                <a:gd name="T36" fmla="*/ 1217 w 1826"/>
                <a:gd name="T37" fmla="*/ 788 h 1402"/>
                <a:gd name="T38" fmla="*/ 1227 w 1826"/>
                <a:gd name="T39" fmla="*/ 770 h 1402"/>
                <a:gd name="T40" fmla="*/ 1248 w 1826"/>
                <a:gd name="T41" fmla="*/ 743 h 1402"/>
                <a:gd name="T42" fmla="*/ 1280 w 1826"/>
                <a:gd name="T43" fmla="*/ 709 h 1402"/>
                <a:gd name="T44" fmla="*/ 1319 w 1826"/>
                <a:gd name="T45" fmla="*/ 669 h 1402"/>
                <a:gd name="T46" fmla="*/ 1366 w 1826"/>
                <a:gd name="T47" fmla="*/ 625 h 1402"/>
                <a:gd name="T48" fmla="*/ 1417 w 1826"/>
                <a:gd name="T49" fmla="*/ 578 h 1402"/>
                <a:gd name="T50" fmla="*/ 1472 w 1826"/>
                <a:gd name="T51" fmla="*/ 528 h 1402"/>
                <a:gd name="T52" fmla="*/ 1529 w 1826"/>
                <a:gd name="T53" fmla="*/ 478 h 1402"/>
                <a:gd name="T54" fmla="*/ 1584 w 1826"/>
                <a:gd name="T55" fmla="*/ 429 h 1402"/>
                <a:gd name="T56" fmla="*/ 1638 w 1826"/>
                <a:gd name="T57" fmla="*/ 382 h 1402"/>
                <a:gd name="T58" fmla="*/ 1689 w 1826"/>
                <a:gd name="T59" fmla="*/ 339 h 1402"/>
                <a:gd name="T60" fmla="*/ 1734 w 1826"/>
                <a:gd name="T61" fmla="*/ 301 h 1402"/>
                <a:gd name="T62" fmla="*/ 1772 w 1826"/>
                <a:gd name="T63" fmla="*/ 269 h 1402"/>
                <a:gd name="T64" fmla="*/ 1800 w 1826"/>
                <a:gd name="T65" fmla="*/ 244 h 1402"/>
                <a:gd name="T66" fmla="*/ 1819 w 1826"/>
                <a:gd name="T67" fmla="*/ 229 h 1402"/>
                <a:gd name="T68" fmla="*/ 1826 w 1826"/>
                <a:gd name="T69" fmla="*/ 223 h 1402"/>
                <a:gd name="T70" fmla="*/ 1826 w 1826"/>
                <a:gd name="T71" fmla="*/ 0 h 1402"/>
                <a:gd name="T72" fmla="*/ 1355 w 1826"/>
                <a:gd name="T73" fmla="*/ 501 h 1402"/>
                <a:gd name="T74" fmla="*/ 887 w 1826"/>
                <a:gd name="T75" fmla="*/ 1021 h 1402"/>
                <a:gd name="T76" fmla="*/ 692 w 1826"/>
                <a:gd name="T77" fmla="*/ 1235 h 1402"/>
                <a:gd name="T78" fmla="*/ 685 w 1826"/>
                <a:gd name="T79" fmla="*/ 1230 h 1402"/>
                <a:gd name="T80" fmla="*/ 664 w 1826"/>
                <a:gd name="T81" fmla="*/ 1218 h 1402"/>
                <a:gd name="T82" fmla="*/ 632 w 1826"/>
                <a:gd name="T83" fmla="*/ 1198 h 1402"/>
                <a:gd name="T84" fmla="*/ 591 w 1826"/>
                <a:gd name="T85" fmla="*/ 1173 h 1402"/>
                <a:gd name="T86" fmla="*/ 541 w 1826"/>
                <a:gd name="T87" fmla="*/ 1142 h 1402"/>
                <a:gd name="T88" fmla="*/ 485 w 1826"/>
                <a:gd name="T89" fmla="*/ 1108 h 1402"/>
                <a:gd name="T90" fmla="*/ 425 w 1826"/>
                <a:gd name="T91" fmla="*/ 1072 h 1402"/>
                <a:gd name="T92" fmla="*/ 364 w 1826"/>
                <a:gd name="T93" fmla="*/ 1034 h 1402"/>
                <a:gd name="T94" fmla="*/ 301 w 1826"/>
                <a:gd name="T95" fmla="*/ 996 h 1402"/>
                <a:gd name="T96" fmla="*/ 240 w 1826"/>
                <a:gd name="T97" fmla="*/ 959 h 1402"/>
                <a:gd name="T98" fmla="*/ 181 w 1826"/>
                <a:gd name="T99" fmla="*/ 924 h 1402"/>
                <a:gd name="T100" fmla="*/ 128 w 1826"/>
                <a:gd name="T101" fmla="*/ 893 h 1402"/>
                <a:gd name="T102" fmla="*/ 81 w 1826"/>
                <a:gd name="T103" fmla="*/ 867 h 1402"/>
                <a:gd name="T104" fmla="*/ 43 w 1826"/>
                <a:gd name="T105" fmla="*/ 846 h 1402"/>
                <a:gd name="T106" fmla="*/ 15 w 1826"/>
                <a:gd name="T107" fmla="*/ 832 h 1402"/>
                <a:gd name="T108" fmla="*/ 0 w 1826"/>
                <a:gd name="T109" fmla="*/ 826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6" h="1402">
                  <a:moveTo>
                    <a:pt x="0" y="826"/>
                  </a:moveTo>
                  <a:lnTo>
                    <a:pt x="19" y="1011"/>
                  </a:lnTo>
                  <a:lnTo>
                    <a:pt x="710" y="1402"/>
                  </a:lnTo>
                  <a:lnTo>
                    <a:pt x="716" y="1396"/>
                  </a:lnTo>
                  <a:lnTo>
                    <a:pt x="731" y="1379"/>
                  </a:lnTo>
                  <a:lnTo>
                    <a:pt x="755" y="1351"/>
                  </a:lnTo>
                  <a:lnTo>
                    <a:pt x="788" y="1317"/>
                  </a:lnTo>
                  <a:lnTo>
                    <a:pt x="824" y="1274"/>
                  </a:lnTo>
                  <a:lnTo>
                    <a:pt x="866" y="1227"/>
                  </a:lnTo>
                  <a:lnTo>
                    <a:pt x="911" y="1176"/>
                  </a:lnTo>
                  <a:lnTo>
                    <a:pt x="957" y="1122"/>
                  </a:lnTo>
                  <a:lnTo>
                    <a:pt x="1003" y="1068"/>
                  </a:lnTo>
                  <a:lnTo>
                    <a:pt x="1049" y="1015"/>
                  </a:lnTo>
                  <a:lnTo>
                    <a:pt x="1091" y="963"/>
                  </a:lnTo>
                  <a:lnTo>
                    <a:pt x="1131" y="915"/>
                  </a:lnTo>
                  <a:lnTo>
                    <a:pt x="1163" y="872"/>
                  </a:lnTo>
                  <a:lnTo>
                    <a:pt x="1190" y="836"/>
                  </a:lnTo>
                  <a:lnTo>
                    <a:pt x="1208" y="808"/>
                  </a:lnTo>
                  <a:lnTo>
                    <a:pt x="1217" y="788"/>
                  </a:lnTo>
                  <a:lnTo>
                    <a:pt x="1227" y="770"/>
                  </a:lnTo>
                  <a:lnTo>
                    <a:pt x="1248" y="743"/>
                  </a:lnTo>
                  <a:lnTo>
                    <a:pt x="1280" y="709"/>
                  </a:lnTo>
                  <a:lnTo>
                    <a:pt x="1319" y="669"/>
                  </a:lnTo>
                  <a:lnTo>
                    <a:pt x="1366" y="625"/>
                  </a:lnTo>
                  <a:lnTo>
                    <a:pt x="1417" y="578"/>
                  </a:lnTo>
                  <a:lnTo>
                    <a:pt x="1472" y="528"/>
                  </a:lnTo>
                  <a:lnTo>
                    <a:pt x="1529" y="478"/>
                  </a:lnTo>
                  <a:lnTo>
                    <a:pt x="1584" y="429"/>
                  </a:lnTo>
                  <a:lnTo>
                    <a:pt x="1638" y="382"/>
                  </a:lnTo>
                  <a:lnTo>
                    <a:pt x="1689" y="339"/>
                  </a:lnTo>
                  <a:lnTo>
                    <a:pt x="1734" y="301"/>
                  </a:lnTo>
                  <a:lnTo>
                    <a:pt x="1772" y="269"/>
                  </a:lnTo>
                  <a:lnTo>
                    <a:pt x="1800" y="244"/>
                  </a:lnTo>
                  <a:lnTo>
                    <a:pt x="1819" y="229"/>
                  </a:lnTo>
                  <a:lnTo>
                    <a:pt x="1826" y="223"/>
                  </a:lnTo>
                  <a:lnTo>
                    <a:pt x="1826" y="0"/>
                  </a:lnTo>
                  <a:lnTo>
                    <a:pt x="1355" y="501"/>
                  </a:lnTo>
                  <a:lnTo>
                    <a:pt x="887" y="1021"/>
                  </a:lnTo>
                  <a:lnTo>
                    <a:pt x="692" y="1235"/>
                  </a:lnTo>
                  <a:lnTo>
                    <a:pt x="685" y="1230"/>
                  </a:lnTo>
                  <a:lnTo>
                    <a:pt x="664" y="1218"/>
                  </a:lnTo>
                  <a:lnTo>
                    <a:pt x="632" y="1198"/>
                  </a:lnTo>
                  <a:lnTo>
                    <a:pt x="591" y="1173"/>
                  </a:lnTo>
                  <a:lnTo>
                    <a:pt x="541" y="1142"/>
                  </a:lnTo>
                  <a:lnTo>
                    <a:pt x="485" y="1108"/>
                  </a:lnTo>
                  <a:lnTo>
                    <a:pt x="425" y="1072"/>
                  </a:lnTo>
                  <a:lnTo>
                    <a:pt x="364" y="1034"/>
                  </a:lnTo>
                  <a:lnTo>
                    <a:pt x="301" y="996"/>
                  </a:lnTo>
                  <a:lnTo>
                    <a:pt x="240" y="959"/>
                  </a:lnTo>
                  <a:lnTo>
                    <a:pt x="181" y="924"/>
                  </a:lnTo>
                  <a:lnTo>
                    <a:pt x="128" y="893"/>
                  </a:lnTo>
                  <a:lnTo>
                    <a:pt x="81" y="867"/>
                  </a:lnTo>
                  <a:lnTo>
                    <a:pt x="43" y="846"/>
                  </a:lnTo>
                  <a:lnTo>
                    <a:pt x="15" y="832"/>
                  </a:lnTo>
                  <a:lnTo>
                    <a:pt x="0" y="8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9"/>
            <p:cNvSpPr>
              <a:spLocks/>
            </p:cNvSpPr>
            <p:nvPr/>
          </p:nvSpPr>
          <p:spPr bwMode="auto">
            <a:xfrm>
              <a:off x="57150" y="3589338"/>
              <a:ext cx="906463" cy="1433513"/>
            </a:xfrm>
            <a:custGeom>
              <a:avLst/>
              <a:gdLst>
                <a:gd name="T0" fmla="*/ 1138 w 1140"/>
                <a:gd name="T1" fmla="*/ 445 h 1805"/>
                <a:gd name="T2" fmla="*/ 781 w 1140"/>
                <a:gd name="T3" fmla="*/ 229 h 1805"/>
                <a:gd name="T4" fmla="*/ 655 w 1140"/>
                <a:gd name="T5" fmla="*/ 146 h 1805"/>
                <a:gd name="T6" fmla="*/ 520 w 1140"/>
                <a:gd name="T7" fmla="*/ 68 h 1805"/>
                <a:gd name="T8" fmla="*/ 408 w 1140"/>
                <a:gd name="T9" fmla="*/ 3 h 1805"/>
                <a:gd name="T10" fmla="*/ 422 w 1140"/>
                <a:gd name="T11" fmla="*/ 16 h 1805"/>
                <a:gd name="T12" fmla="*/ 488 w 1140"/>
                <a:gd name="T13" fmla="*/ 62 h 1805"/>
                <a:gd name="T14" fmla="*/ 552 w 1140"/>
                <a:gd name="T15" fmla="*/ 107 h 1805"/>
                <a:gd name="T16" fmla="*/ 636 w 1140"/>
                <a:gd name="T17" fmla="*/ 159 h 1805"/>
                <a:gd name="T18" fmla="*/ 785 w 1140"/>
                <a:gd name="T19" fmla="*/ 254 h 1805"/>
                <a:gd name="T20" fmla="*/ 932 w 1140"/>
                <a:gd name="T21" fmla="*/ 348 h 1805"/>
                <a:gd name="T22" fmla="*/ 1089 w 1140"/>
                <a:gd name="T23" fmla="*/ 427 h 1805"/>
                <a:gd name="T24" fmla="*/ 1076 w 1140"/>
                <a:gd name="T25" fmla="*/ 481 h 1805"/>
                <a:gd name="T26" fmla="*/ 983 w 1140"/>
                <a:gd name="T27" fmla="*/ 567 h 1805"/>
                <a:gd name="T28" fmla="*/ 865 w 1140"/>
                <a:gd name="T29" fmla="*/ 684 h 1805"/>
                <a:gd name="T30" fmla="*/ 734 w 1140"/>
                <a:gd name="T31" fmla="*/ 822 h 1805"/>
                <a:gd name="T32" fmla="*/ 605 w 1140"/>
                <a:gd name="T33" fmla="*/ 960 h 1805"/>
                <a:gd name="T34" fmla="*/ 480 w 1140"/>
                <a:gd name="T35" fmla="*/ 1101 h 1805"/>
                <a:gd name="T36" fmla="*/ 356 w 1140"/>
                <a:gd name="T37" fmla="*/ 1243 h 1805"/>
                <a:gd name="T38" fmla="*/ 238 w 1140"/>
                <a:gd name="T39" fmla="*/ 1387 h 1805"/>
                <a:gd name="T40" fmla="*/ 131 w 1140"/>
                <a:gd name="T41" fmla="*/ 1522 h 1805"/>
                <a:gd name="T42" fmla="*/ 61 w 1140"/>
                <a:gd name="T43" fmla="*/ 1608 h 1805"/>
                <a:gd name="T44" fmla="*/ 107 w 1140"/>
                <a:gd name="T45" fmla="*/ 1560 h 1805"/>
                <a:gd name="T46" fmla="*/ 230 w 1140"/>
                <a:gd name="T47" fmla="*/ 1422 h 1805"/>
                <a:gd name="T48" fmla="*/ 352 w 1140"/>
                <a:gd name="T49" fmla="*/ 1281 h 1805"/>
                <a:gd name="T50" fmla="*/ 474 w 1140"/>
                <a:gd name="T51" fmla="*/ 1140 h 1805"/>
                <a:gd name="T52" fmla="*/ 598 w 1140"/>
                <a:gd name="T53" fmla="*/ 999 h 1805"/>
                <a:gd name="T54" fmla="*/ 725 w 1140"/>
                <a:gd name="T55" fmla="*/ 862 h 1805"/>
                <a:gd name="T56" fmla="*/ 843 w 1140"/>
                <a:gd name="T57" fmla="*/ 740 h 1805"/>
                <a:gd name="T58" fmla="*/ 907 w 1140"/>
                <a:gd name="T59" fmla="*/ 676 h 1805"/>
                <a:gd name="T60" fmla="*/ 971 w 1140"/>
                <a:gd name="T61" fmla="*/ 615 h 1805"/>
                <a:gd name="T62" fmla="*/ 1034 w 1140"/>
                <a:gd name="T63" fmla="*/ 555 h 1805"/>
                <a:gd name="T64" fmla="*/ 1102 w 1140"/>
                <a:gd name="T65" fmla="*/ 524 h 1805"/>
                <a:gd name="T66" fmla="*/ 1023 w 1140"/>
                <a:gd name="T67" fmla="*/ 588 h 1805"/>
                <a:gd name="T68" fmla="*/ 889 w 1140"/>
                <a:gd name="T69" fmla="*/ 757 h 1805"/>
                <a:gd name="T70" fmla="*/ 1016 w 1140"/>
                <a:gd name="T71" fmla="*/ 656 h 1805"/>
                <a:gd name="T72" fmla="*/ 983 w 1140"/>
                <a:gd name="T73" fmla="*/ 710 h 1805"/>
                <a:gd name="T74" fmla="*/ 873 w 1140"/>
                <a:gd name="T75" fmla="*/ 816 h 1805"/>
                <a:gd name="T76" fmla="*/ 741 w 1140"/>
                <a:gd name="T77" fmla="*/ 950 h 1805"/>
                <a:gd name="T78" fmla="*/ 612 w 1140"/>
                <a:gd name="T79" fmla="*/ 1087 h 1805"/>
                <a:gd name="T80" fmla="*/ 488 w 1140"/>
                <a:gd name="T81" fmla="*/ 1227 h 1805"/>
                <a:gd name="T82" fmla="*/ 369 w 1140"/>
                <a:gd name="T83" fmla="*/ 1370 h 1805"/>
                <a:gd name="T84" fmla="*/ 256 w 1140"/>
                <a:gd name="T85" fmla="*/ 1517 h 1805"/>
                <a:gd name="T86" fmla="*/ 168 w 1140"/>
                <a:gd name="T87" fmla="*/ 1631 h 1805"/>
                <a:gd name="T88" fmla="*/ 111 w 1140"/>
                <a:gd name="T89" fmla="*/ 1694 h 1805"/>
                <a:gd name="T90" fmla="*/ 54 w 1140"/>
                <a:gd name="T91" fmla="*/ 1753 h 1805"/>
                <a:gd name="T92" fmla="*/ 4 w 1140"/>
                <a:gd name="T93" fmla="*/ 1803 h 1805"/>
                <a:gd name="T94" fmla="*/ 35 w 1140"/>
                <a:gd name="T95" fmla="*/ 1789 h 1805"/>
                <a:gd name="T96" fmla="*/ 112 w 1140"/>
                <a:gd name="T97" fmla="*/ 1710 h 1805"/>
                <a:gd name="T98" fmla="*/ 224 w 1140"/>
                <a:gd name="T99" fmla="*/ 1580 h 1805"/>
                <a:gd name="T100" fmla="*/ 342 w 1140"/>
                <a:gd name="T101" fmla="*/ 1433 h 1805"/>
                <a:gd name="T102" fmla="*/ 459 w 1140"/>
                <a:gd name="T103" fmla="*/ 1287 h 1805"/>
                <a:gd name="T104" fmla="*/ 580 w 1140"/>
                <a:gd name="T105" fmla="*/ 1144 h 1805"/>
                <a:gd name="T106" fmla="*/ 708 w 1140"/>
                <a:gd name="T107" fmla="*/ 1005 h 1805"/>
                <a:gd name="T108" fmla="*/ 843 w 1140"/>
                <a:gd name="T109" fmla="*/ 871 h 1805"/>
                <a:gd name="T110" fmla="*/ 967 w 1140"/>
                <a:gd name="T111" fmla="*/ 759 h 1805"/>
                <a:gd name="T112" fmla="*/ 1057 w 1140"/>
                <a:gd name="T113" fmla="*/ 672 h 1805"/>
                <a:gd name="T114" fmla="*/ 1041 w 1140"/>
                <a:gd name="T115" fmla="*/ 670 h 1805"/>
                <a:gd name="T116" fmla="*/ 1003 w 1140"/>
                <a:gd name="T117" fmla="*/ 698 h 1805"/>
                <a:gd name="T118" fmla="*/ 1079 w 1140"/>
                <a:gd name="T119" fmla="*/ 638 h 1805"/>
                <a:gd name="T120" fmla="*/ 1090 w 1140"/>
                <a:gd name="T121" fmla="*/ 647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0" h="1805">
                  <a:moveTo>
                    <a:pt x="1093" y="645"/>
                  </a:moveTo>
                  <a:lnTo>
                    <a:pt x="1113" y="488"/>
                  </a:lnTo>
                  <a:lnTo>
                    <a:pt x="1139" y="457"/>
                  </a:lnTo>
                  <a:lnTo>
                    <a:pt x="1140" y="451"/>
                  </a:lnTo>
                  <a:lnTo>
                    <a:pt x="1138" y="445"/>
                  </a:lnTo>
                  <a:lnTo>
                    <a:pt x="1135" y="440"/>
                  </a:lnTo>
                  <a:lnTo>
                    <a:pt x="1132" y="434"/>
                  </a:lnTo>
                  <a:lnTo>
                    <a:pt x="826" y="266"/>
                  </a:lnTo>
                  <a:lnTo>
                    <a:pt x="804" y="247"/>
                  </a:lnTo>
                  <a:lnTo>
                    <a:pt x="781" y="229"/>
                  </a:lnTo>
                  <a:lnTo>
                    <a:pt x="758" y="212"/>
                  </a:lnTo>
                  <a:lnTo>
                    <a:pt x="733" y="194"/>
                  </a:lnTo>
                  <a:lnTo>
                    <a:pt x="708" y="177"/>
                  </a:lnTo>
                  <a:lnTo>
                    <a:pt x="682" y="161"/>
                  </a:lnTo>
                  <a:lnTo>
                    <a:pt x="655" y="146"/>
                  </a:lnTo>
                  <a:lnTo>
                    <a:pt x="628" y="130"/>
                  </a:lnTo>
                  <a:lnTo>
                    <a:pt x="602" y="115"/>
                  </a:lnTo>
                  <a:lnTo>
                    <a:pt x="574" y="99"/>
                  </a:lnTo>
                  <a:lnTo>
                    <a:pt x="546" y="84"/>
                  </a:lnTo>
                  <a:lnTo>
                    <a:pt x="520" y="68"/>
                  </a:lnTo>
                  <a:lnTo>
                    <a:pt x="492" y="53"/>
                  </a:lnTo>
                  <a:lnTo>
                    <a:pt x="466" y="37"/>
                  </a:lnTo>
                  <a:lnTo>
                    <a:pt x="439" y="21"/>
                  </a:lnTo>
                  <a:lnTo>
                    <a:pt x="414" y="4"/>
                  </a:lnTo>
                  <a:lnTo>
                    <a:pt x="408" y="3"/>
                  </a:lnTo>
                  <a:lnTo>
                    <a:pt x="404" y="2"/>
                  </a:lnTo>
                  <a:lnTo>
                    <a:pt x="399" y="0"/>
                  </a:lnTo>
                  <a:lnTo>
                    <a:pt x="396" y="0"/>
                  </a:lnTo>
                  <a:lnTo>
                    <a:pt x="409" y="8"/>
                  </a:lnTo>
                  <a:lnTo>
                    <a:pt x="422" y="16"/>
                  </a:lnTo>
                  <a:lnTo>
                    <a:pt x="435" y="25"/>
                  </a:lnTo>
                  <a:lnTo>
                    <a:pt x="449" y="34"/>
                  </a:lnTo>
                  <a:lnTo>
                    <a:pt x="461" y="44"/>
                  </a:lnTo>
                  <a:lnTo>
                    <a:pt x="474" y="53"/>
                  </a:lnTo>
                  <a:lnTo>
                    <a:pt x="488" y="62"/>
                  </a:lnTo>
                  <a:lnTo>
                    <a:pt x="500" y="71"/>
                  </a:lnTo>
                  <a:lnTo>
                    <a:pt x="513" y="80"/>
                  </a:lnTo>
                  <a:lnTo>
                    <a:pt x="526" y="90"/>
                  </a:lnTo>
                  <a:lnTo>
                    <a:pt x="540" y="99"/>
                  </a:lnTo>
                  <a:lnTo>
                    <a:pt x="552" y="107"/>
                  </a:lnTo>
                  <a:lnTo>
                    <a:pt x="566" y="116"/>
                  </a:lnTo>
                  <a:lnTo>
                    <a:pt x="579" y="124"/>
                  </a:lnTo>
                  <a:lnTo>
                    <a:pt x="592" y="132"/>
                  </a:lnTo>
                  <a:lnTo>
                    <a:pt x="606" y="140"/>
                  </a:lnTo>
                  <a:lnTo>
                    <a:pt x="636" y="159"/>
                  </a:lnTo>
                  <a:lnTo>
                    <a:pt x="666" y="177"/>
                  </a:lnTo>
                  <a:lnTo>
                    <a:pt x="696" y="197"/>
                  </a:lnTo>
                  <a:lnTo>
                    <a:pt x="726" y="215"/>
                  </a:lnTo>
                  <a:lnTo>
                    <a:pt x="755" y="235"/>
                  </a:lnTo>
                  <a:lnTo>
                    <a:pt x="785" y="254"/>
                  </a:lnTo>
                  <a:lnTo>
                    <a:pt x="813" y="273"/>
                  </a:lnTo>
                  <a:lnTo>
                    <a:pt x="843" y="292"/>
                  </a:lnTo>
                  <a:lnTo>
                    <a:pt x="872" y="311"/>
                  </a:lnTo>
                  <a:lnTo>
                    <a:pt x="902" y="329"/>
                  </a:lnTo>
                  <a:lnTo>
                    <a:pt x="932" y="348"/>
                  </a:lnTo>
                  <a:lnTo>
                    <a:pt x="963" y="365"/>
                  </a:lnTo>
                  <a:lnTo>
                    <a:pt x="993" y="381"/>
                  </a:lnTo>
                  <a:lnTo>
                    <a:pt x="1024" y="397"/>
                  </a:lnTo>
                  <a:lnTo>
                    <a:pt x="1056" y="413"/>
                  </a:lnTo>
                  <a:lnTo>
                    <a:pt x="1089" y="427"/>
                  </a:lnTo>
                  <a:lnTo>
                    <a:pt x="1095" y="434"/>
                  </a:lnTo>
                  <a:lnTo>
                    <a:pt x="1099" y="443"/>
                  </a:lnTo>
                  <a:lnTo>
                    <a:pt x="1098" y="454"/>
                  </a:lnTo>
                  <a:lnTo>
                    <a:pt x="1095" y="465"/>
                  </a:lnTo>
                  <a:lnTo>
                    <a:pt x="1076" y="481"/>
                  </a:lnTo>
                  <a:lnTo>
                    <a:pt x="1056" y="498"/>
                  </a:lnTo>
                  <a:lnTo>
                    <a:pt x="1038" y="515"/>
                  </a:lnTo>
                  <a:lnTo>
                    <a:pt x="1019" y="532"/>
                  </a:lnTo>
                  <a:lnTo>
                    <a:pt x="1001" y="550"/>
                  </a:lnTo>
                  <a:lnTo>
                    <a:pt x="983" y="567"/>
                  </a:lnTo>
                  <a:lnTo>
                    <a:pt x="963" y="585"/>
                  </a:lnTo>
                  <a:lnTo>
                    <a:pt x="945" y="602"/>
                  </a:lnTo>
                  <a:lnTo>
                    <a:pt x="918" y="630"/>
                  </a:lnTo>
                  <a:lnTo>
                    <a:pt x="892" y="656"/>
                  </a:lnTo>
                  <a:lnTo>
                    <a:pt x="865" y="684"/>
                  </a:lnTo>
                  <a:lnTo>
                    <a:pt x="839" y="711"/>
                  </a:lnTo>
                  <a:lnTo>
                    <a:pt x="812" y="739"/>
                  </a:lnTo>
                  <a:lnTo>
                    <a:pt x="786" y="767"/>
                  </a:lnTo>
                  <a:lnTo>
                    <a:pt x="759" y="794"/>
                  </a:lnTo>
                  <a:lnTo>
                    <a:pt x="734" y="822"/>
                  </a:lnTo>
                  <a:lnTo>
                    <a:pt x="708" y="850"/>
                  </a:lnTo>
                  <a:lnTo>
                    <a:pt x="682" y="877"/>
                  </a:lnTo>
                  <a:lnTo>
                    <a:pt x="656" y="905"/>
                  </a:lnTo>
                  <a:lnTo>
                    <a:pt x="630" y="932"/>
                  </a:lnTo>
                  <a:lnTo>
                    <a:pt x="605" y="960"/>
                  </a:lnTo>
                  <a:lnTo>
                    <a:pt x="580" y="989"/>
                  </a:lnTo>
                  <a:lnTo>
                    <a:pt x="554" y="1017"/>
                  </a:lnTo>
                  <a:lnTo>
                    <a:pt x="529" y="1044"/>
                  </a:lnTo>
                  <a:lnTo>
                    <a:pt x="504" y="1073"/>
                  </a:lnTo>
                  <a:lnTo>
                    <a:pt x="480" y="1101"/>
                  </a:lnTo>
                  <a:lnTo>
                    <a:pt x="454" y="1129"/>
                  </a:lnTo>
                  <a:lnTo>
                    <a:pt x="430" y="1158"/>
                  </a:lnTo>
                  <a:lnTo>
                    <a:pt x="406" y="1186"/>
                  </a:lnTo>
                  <a:lnTo>
                    <a:pt x="382" y="1215"/>
                  </a:lnTo>
                  <a:lnTo>
                    <a:pt x="356" y="1243"/>
                  </a:lnTo>
                  <a:lnTo>
                    <a:pt x="333" y="1272"/>
                  </a:lnTo>
                  <a:lnTo>
                    <a:pt x="309" y="1301"/>
                  </a:lnTo>
                  <a:lnTo>
                    <a:pt x="285" y="1330"/>
                  </a:lnTo>
                  <a:lnTo>
                    <a:pt x="262" y="1358"/>
                  </a:lnTo>
                  <a:lnTo>
                    <a:pt x="238" y="1387"/>
                  </a:lnTo>
                  <a:lnTo>
                    <a:pt x="215" y="1417"/>
                  </a:lnTo>
                  <a:lnTo>
                    <a:pt x="192" y="1446"/>
                  </a:lnTo>
                  <a:lnTo>
                    <a:pt x="169" y="1475"/>
                  </a:lnTo>
                  <a:lnTo>
                    <a:pt x="146" y="1505"/>
                  </a:lnTo>
                  <a:lnTo>
                    <a:pt x="131" y="1522"/>
                  </a:lnTo>
                  <a:lnTo>
                    <a:pt x="116" y="1540"/>
                  </a:lnTo>
                  <a:lnTo>
                    <a:pt x="102" y="1558"/>
                  </a:lnTo>
                  <a:lnTo>
                    <a:pt x="88" y="1574"/>
                  </a:lnTo>
                  <a:lnTo>
                    <a:pt x="75" y="1591"/>
                  </a:lnTo>
                  <a:lnTo>
                    <a:pt x="61" y="1608"/>
                  </a:lnTo>
                  <a:lnTo>
                    <a:pt x="46" y="1624"/>
                  </a:lnTo>
                  <a:lnTo>
                    <a:pt x="31" y="1641"/>
                  </a:lnTo>
                  <a:lnTo>
                    <a:pt x="56" y="1614"/>
                  </a:lnTo>
                  <a:lnTo>
                    <a:pt x="81" y="1586"/>
                  </a:lnTo>
                  <a:lnTo>
                    <a:pt x="107" y="1560"/>
                  </a:lnTo>
                  <a:lnTo>
                    <a:pt x="131" y="1532"/>
                  </a:lnTo>
                  <a:lnTo>
                    <a:pt x="156" y="1505"/>
                  </a:lnTo>
                  <a:lnTo>
                    <a:pt x="180" y="1477"/>
                  </a:lnTo>
                  <a:lnTo>
                    <a:pt x="206" y="1449"/>
                  </a:lnTo>
                  <a:lnTo>
                    <a:pt x="230" y="1422"/>
                  </a:lnTo>
                  <a:lnTo>
                    <a:pt x="254" y="1393"/>
                  </a:lnTo>
                  <a:lnTo>
                    <a:pt x="279" y="1365"/>
                  </a:lnTo>
                  <a:lnTo>
                    <a:pt x="304" y="1338"/>
                  </a:lnTo>
                  <a:lnTo>
                    <a:pt x="328" y="1309"/>
                  </a:lnTo>
                  <a:lnTo>
                    <a:pt x="352" y="1281"/>
                  </a:lnTo>
                  <a:lnTo>
                    <a:pt x="376" y="1253"/>
                  </a:lnTo>
                  <a:lnTo>
                    <a:pt x="400" y="1225"/>
                  </a:lnTo>
                  <a:lnTo>
                    <a:pt x="426" y="1196"/>
                  </a:lnTo>
                  <a:lnTo>
                    <a:pt x="450" y="1168"/>
                  </a:lnTo>
                  <a:lnTo>
                    <a:pt x="474" y="1140"/>
                  </a:lnTo>
                  <a:lnTo>
                    <a:pt x="498" y="1112"/>
                  </a:lnTo>
                  <a:lnTo>
                    <a:pt x="523" y="1083"/>
                  </a:lnTo>
                  <a:lnTo>
                    <a:pt x="548" y="1056"/>
                  </a:lnTo>
                  <a:lnTo>
                    <a:pt x="573" y="1028"/>
                  </a:lnTo>
                  <a:lnTo>
                    <a:pt x="598" y="999"/>
                  </a:lnTo>
                  <a:lnTo>
                    <a:pt x="624" y="972"/>
                  </a:lnTo>
                  <a:lnTo>
                    <a:pt x="649" y="944"/>
                  </a:lnTo>
                  <a:lnTo>
                    <a:pt x="674" y="916"/>
                  </a:lnTo>
                  <a:lnTo>
                    <a:pt x="699" y="889"/>
                  </a:lnTo>
                  <a:lnTo>
                    <a:pt x="725" y="862"/>
                  </a:lnTo>
                  <a:lnTo>
                    <a:pt x="751" y="835"/>
                  </a:lnTo>
                  <a:lnTo>
                    <a:pt x="778" y="807"/>
                  </a:lnTo>
                  <a:lnTo>
                    <a:pt x="804" y="780"/>
                  </a:lnTo>
                  <a:lnTo>
                    <a:pt x="831" y="754"/>
                  </a:lnTo>
                  <a:lnTo>
                    <a:pt x="843" y="740"/>
                  </a:lnTo>
                  <a:lnTo>
                    <a:pt x="856" y="728"/>
                  </a:lnTo>
                  <a:lnTo>
                    <a:pt x="869" y="715"/>
                  </a:lnTo>
                  <a:lnTo>
                    <a:pt x="881" y="701"/>
                  </a:lnTo>
                  <a:lnTo>
                    <a:pt x="894" y="688"/>
                  </a:lnTo>
                  <a:lnTo>
                    <a:pt x="907" y="676"/>
                  </a:lnTo>
                  <a:lnTo>
                    <a:pt x="919" y="663"/>
                  </a:lnTo>
                  <a:lnTo>
                    <a:pt x="933" y="650"/>
                  </a:lnTo>
                  <a:lnTo>
                    <a:pt x="946" y="639"/>
                  </a:lnTo>
                  <a:lnTo>
                    <a:pt x="958" y="626"/>
                  </a:lnTo>
                  <a:lnTo>
                    <a:pt x="971" y="615"/>
                  </a:lnTo>
                  <a:lnTo>
                    <a:pt x="984" y="602"/>
                  </a:lnTo>
                  <a:lnTo>
                    <a:pt x="996" y="591"/>
                  </a:lnTo>
                  <a:lnTo>
                    <a:pt x="1009" y="578"/>
                  </a:lnTo>
                  <a:lnTo>
                    <a:pt x="1022" y="566"/>
                  </a:lnTo>
                  <a:lnTo>
                    <a:pt x="1034" y="555"/>
                  </a:lnTo>
                  <a:lnTo>
                    <a:pt x="1102" y="497"/>
                  </a:lnTo>
                  <a:lnTo>
                    <a:pt x="1107" y="502"/>
                  </a:lnTo>
                  <a:lnTo>
                    <a:pt x="1106" y="508"/>
                  </a:lnTo>
                  <a:lnTo>
                    <a:pt x="1105" y="516"/>
                  </a:lnTo>
                  <a:lnTo>
                    <a:pt x="1102" y="524"/>
                  </a:lnTo>
                  <a:lnTo>
                    <a:pt x="1085" y="534"/>
                  </a:lnTo>
                  <a:lnTo>
                    <a:pt x="1069" y="547"/>
                  </a:lnTo>
                  <a:lnTo>
                    <a:pt x="1053" y="559"/>
                  </a:lnTo>
                  <a:lnTo>
                    <a:pt x="1038" y="573"/>
                  </a:lnTo>
                  <a:lnTo>
                    <a:pt x="1023" y="588"/>
                  </a:lnTo>
                  <a:lnTo>
                    <a:pt x="1008" y="603"/>
                  </a:lnTo>
                  <a:lnTo>
                    <a:pt x="994" y="617"/>
                  </a:lnTo>
                  <a:lnTo>
                    <a:pt x="980" y="632"/>
                  </a:lnTo>
                  <a:lnTo>
                    <a:pt x="1056" y="584"/>
                  </a:lnTo>
                  <a:lnTo>
                    <a:pt x="889" y="757"/>
                  </a:lnTo>
                  <a:lnTo>
                    <a:pt x="1011" y="653"/>
                  </a:lnTo>
                  <a:lnTo>
                    <a:pt x="1013" y="654"/>
                  </a:lnTo>
                  <a:lnTo>
                    <a:pt x="1014" y="654"/>
                  </a:lnTo>
                  <a:lnTo>
                    <a:pt x="1015" y="655"/>
                  </a:lnTo>
                  <a:lnTo>
                    <a:pt x="1016" y="656"/>
                  </a:lnTo>
                  <a:lnTo>
                    <a:pt x="927" y="749"/>
                  </a:lnTo>
                  <a:lnTo>
                    <a:pt x="979" y="708"/>
                  </a:lnTo>
                  <a:lnTo>
                    <a:pt x="980" y="708"/>
                  </a:lnTo>
                  <a:lnTo>
                    <a:pt x="981" y="709"/>
                  </a:lnTo>
                  <a:lnTo>
                    <a:pt x="983" y="710"/>
                  </a:lnTo>
                  <a:lnTo>
                    <a:pt x="984" y="711"/>
                  </a:lnTo>
                  <a:lnTo>
                    <a:pt x="956" y="737"/>
                  </a:lnTo>
                  <a:lnTo>
                    <a:pt x="929" y="763"/>
                  </a:lnTo>
                  <a:lnTo>
                    <a:pt x="901" y="790"/>
                  </a:lnTo>
                  <a:lnTo>
                    <a:pt x="873" y="816"/>
                  </a:lnTo>
                  <a:lnTo>
                    <a:pt x="847" y="843"/>
                  </a:lnTo>
                  <a:lnTo>
                    <a:pt x="820" y="869"/>
                  </a:lnTo>
                  <a:lnTo>
                    <a:pt x="793" y="896"/>
                  </a:lnTo>
                  <a:lnTo>
                    <a:pt x="766" y="922"/>
                  </a:lnTo>
                  <a:lnTo>
                    <a:pt x="741" y="950"/>
                  </a:lnTo>
                  <a:lnTo>
                    <a:pt x="714" y="976"/>
                  </a:lnTo>
                  <a:lnTo>
                    <a:pt x="688" y="1004"/>
                  </a:lnTo>
                  <a:lnTo>
                    <a:pt x="663" y="1031"/>
                  </a:lnTo>
                  <a:lnTo>
                    <a:pt x="637" y="1059"/>
                  </a:lnTo>
                  <a:lnTo>
                    <a:pt x="612" y="1087"/>
                  </a:lnTo>
                  <a:lnTo>
                    <a:pt x="587" y="1114"/>
                  </a:lnTo>
                  <a:lnTo>
                    <a:pt x="561" y="1142"/>
                  </a:lnTo>
                  <a:lnTo>
                    <a:pt x="537" y="1171"/>
                  </a:lnTo>
                  <a:lnTo>
                    <a:pt x="513" y="1198"/>
                  </a:lnTo>
                  <a:lnTo>
                    <a:pt x="488" y="1227"/>
                  </a:lnTo>
                  <a:lnTo>
                    <a:pt x="464" y="1255"/>
                  </a:lnTo>
                  <a:lnTo>
                    <a:pt x="441" y="1284"/>
                  </a:lnTo>
                  <a:lnTo>
                    <a:pt x="416" y="1312"/>
                  </a:lnTo>
                  <a:lnTo>
                    <a:pt x="393" y="1341"/>
                  </a:lnTo>
                  <a:lnTo>
                    <a:pt x="369" y="1370"/>
                  </a:lnTo>
                  <a:lnTo>
                    <a:pt x="346" y="1400"/>
                  </a:lnTo>
                  <a:lnTo>
                    <a:pt x="323" y="1429"/>
                  </a:lnTo>
                  <a:lnTo>
                    <a:pt x="301" y="1457"/>
                  </a:lnTo>
                  <a:lnTo>
                    <a:pt x="278" y="1487"/>
                  </a:lnTo>
                  <a:lnTo>
                    <a:pt x="256" y="1517"/>
                  </a:lnTo>
                  <a:lnTo>
                    <a:pt x="234" y="1546"/>
                  </a:lnTo>
                  <a:lnTo>
                    <a:pt x="213" y="1576"/>
                  </a:lnTo>
                  <a:lnTo>
                    <a:pt x="191" y="1606"/>
                  </a:lnTo>
                  <a:lnTo>
                    <a:pt x="179" y="1619"/>
                  </a:lnTo>
                  <a:lnTo>
                    <a:pt x="168" y="1631"/>
                  </a:lnTo>
                  <a:lnTo>
                    <a:pt x="156" y="1644"/>
                  </a:lnTo>
                  <a:lnTo>
                    <a:pt x="146" y="1657"/>
                  </a:lnTo>
                  <a:lnTo>
                    <a:pt x="134" y="1669"/>
                  </a:lnTo>
                  <a:lnTo>
                    <a:pt x="123" y="1681"/>
                  </a:lnTo>
                  <a:lnTo>
                    <a:pt x="111" y="1694"/>
                  </a:lnTo>
                  <a:lnTo>
                    <a:pt x="100" y="1705"/>
                  </a:lnTo>
                  <a:lnTo>
                    <a:pt x="88" y="1718"/>
                  </a:lnTo>
                  <a:lnTo>
                    <a:pt x="77" y="1729"/>
                  </a:lnTo>
                  <a:lnTo>
                    <a:pt x="65" y="1742"/>
                  </a:lnTo>
                  <a:lnTo>
                    <a:pt x="54" y="1753"/>
                  </a:lnTo>
                  <a:lnTo>
                    <a:pt x="42" y="1765"/>
                  </a:lnTo>
                  <a:lnTo>
                    <a:pt x="31" y="1776"/>
                  </a:lnTo>
                  <a:lnTo>
                    <a:pt x="18" y="1789"/>
                  </a:lnTo>
                  <a:lnTo>
                    <a:pt x="7" y="1801"/>
                  </a:lnTo>
                  <a:lnTo>
                    <a:pt x="4" y="1803"/>
                  </a:lnTo>
                  <a:lnTo>
                    <a:pt x="2" y="1804"/>
                  </a:lnTo>
                  <a:lnTo>
                    <a:pt x="1" y="1805"/>
                  </a:lnTo>
                  <a:lnTo>
                    <a:pt x="0" y="1805"/>
                  </a:lnTo>
                  <a:lnTo>
                    <a:pt x="18" y="1799"/>
                  </a:lnTo>
                  <a:lnTo>
                    <a:pt x="35" y="1789"/>
                  </a:lnTo>
                  <a:lnTo>
                    <a:pt x="51" y="1775"/>
                  </a:lnTo>
                  <a:lnTo>
                    <a:pt x="66" y="1760"/>
                  </a:lnTo>
                  <a:lnTo>
                    <a:pt x="81" y="1743"/>
                  </a:lnTo>
                  <a:lnTo>
                    <a:pt x="96" y="1726"/>
                  </a:lnTo>
                  <a:lnTo>
                    <a:pt x="112" y="1710"/>
                  </a:lnTo>
                  <a:lnTo>
                    <a:pt x="129" y="1696"/>
                  </a:lnTo>
                  <a:lnTo>
                    <a:pt x="153" y="1667"/>
                  </a:lnTo>
                  <a:lnTo>
                    <a:pt x="177" y="1638"/>
                  </a:lnTo>
                  <a:lnTo>
                    <a:pt x="200" y="1608"/>
                  </a:lnTo>
                  <a:lnTo>
                    <a:pt x="224" y="1580"/>
                  </a:lnTo>
                  <a:lnTo>
                    <a:pt x="247" y="1551"/>
                  </a:lnTo>
                  <a:lnTo>
                    <a:pt x="271" y="1521"/>
                  </a:lnTo>
                  <a:lnTo>
                    <a:pt x="294" y="1492"/>
                  </a:lnTo>
                  <a:lnTo>
                    <a:pt x="319" y="1462"/>
                  </a:lnTo>
                  <a:lnTo>
                    <a:pt x="342" y="1433"/>
                  </a:lnTo>
                  <a:lnTo>
                    <a:pt x="365" y="1403"/>
                  </a:lnTo>
                  <a:lnTo>
                    <a:pt x="389" y="1375"/>
                  </a:lnTo>
                  <a:lnTo>
                    <a:pt x="412" y="1346"/>
                  </a:lnTo>
                  <a:lnTo>
                    <a:pt x="436" y="1316"/>
                  </a:lnTo>
                  <a:lnTo>
                    <a:pt x="459" y="1287"/>
                  </a:lnTo>
                  <a:lnTo>
                    <a:pt x="483" y="1258"/>
                  </a:lnTo>
                  <a:lnTo>
                    <a:pt x="507" y="1230"/>
                  </a:lnTo>
                  <a:lnTo>
                    <a:pt x="531" y="1201"/>
                  </a:lnTo>
                  <a:lnTo>
                    <a:pt x="556" y="1172"/>
                  </a:lnTo>
                  <a:lnTo>
                    <a:pt x="580" y="1144"/>
                  </a:lnTo>
                  <a:lnTo>
                    <a:pt x="605" y="1116"/>
                  </a:lnTo>
                  <a:lnTo>
                    <a:pt x="630" y="1088"/>
                  </a:lnTo>
                  <a:lnTo>
                    <a:pt x="656" y="1060"/>
                  </a:lnTo>
                  <a:lnTo>
                    <a:pt x="681" y="1033"/>
                  </a:lnTo>
                  <a:lnTo>
                    <a:pt x="708" y="1005"/>
                  </a:lnTo>
                  <a:lnTo>
                    <a:pt x="734" y="977"/>
                  </a:lnTo>
                  <a:lnTo>
                    <a:pt x="760" y="951"/>
                  </a:lnTo>
                  <a:lnTo>
                    <a:pt x="787" y="924"/>
                  </a:lnTo>
                  <a:lnTo>
                    <a:pt x="815" y="898"/>
                  </a:lnTo>
                  <a:lnTo>
                    <a:pt x="843" y="871"/>
                  </a:lnTo>
                  <a:lnTo>
                    <a:pt x="871" y="846"/>
                  </a:lnTo>
                  <a:lnTo>
                    <a:pt x="900" y="821"/>
                  </a:lnTo>
                  <a:lnTo>
                    <a:pt x="930" y="795"/>
                  </a:lnTo>
                  <a:lnTo>
                    <a:pt x="948" y="777"/>
                  </a:lnTo>
                  <a:lnTo>
                    <a:pt x="967" y="759"/>
                  </a:lnTo>
                  <a:lnTo>
                    <a:pt x="985" y="741"/>
                  </a:lnTo>
                  <a:lnTo>
                    <a:pt x="1003" y="724"/>
                  </a:lnTo>
                  <a:lnTo>
                    <a:pt x="1021" y="707"/>
                  </a:lnTo>
                  <a:lnTo>
                    <a:pt x="1039" y="690"/>
                  </a:lnTo>
                  <a:lnTo>
                    <a:pt x="1057" y="672"/>
                  </a:lnTo>
                  <a:lnTo>
                    <a:pt x="1076" y="656"/>
                  </a:lnTo>
                  <a:lnTo>
                    <a:pt x="1067" y="656"/>
                  </a:lnTo>
                  <a:lnTo>
                    <a:pt x="1059" y="660"/>
                  </a:lnTo>
                  <a:lnTo>
                    <a:pt x="1049" y="664"/>
                  </a:lnTo>
                  <a:lnTo>
                    <a:pt x="1041" y="670"/>
                  </a:lnTo>
                  <a:lnTo>
                    <a:pt x="1032" y="678"/>
                  </a:lnTo>
                  <a:lnTo>
                    <a:pt x="1023" y="685"/>
                  </a:lnTo>
                  <a:lnTo>
                    <a:pt x="1014" y="693"/>
                  </a:lnTo>
                  <a:lnTo>
                    <a:pt x="1003" y="699"/>
                  </a:lnTo>
                  <a:lnTo>
                    <a:pt x="1003" y="698"/>
                  </a:lnTo>
                  <a:lnTo>
                    <a:pt x="1002" y="696"/>
                  </a:lnTo>
                  <a:lnTo>
                    <a:pt x="1000" y="696"/>
                  </a:lnTo>
                  <a:lnTo>
                    <a:pt x="999" y="695"/>
                  </a:lnTo>
                  <a:lnTo>
                    <a:pt x="1076" y="637"/>
                  </a:lnTo>
                  <a:lnTo>
                    <a:pt x="1079" y="638"/>
                  </a:lnTo>
                  <a:lnTo>
                    <a:pt x="1080" y="639"/>
                  </a:lnTo>
                  <a:lnTo>
                    <a:pt x="1083" y="642"/>
                  </a:lnTo>
                  <a:lnTo>
                    <a:pt x="1085" y="646"/>
                  </a:lnTo>
                  <a:lnTo>
                    <a:pt x="1089" y="648"/>
                  </a:lnTo>
                  <a:lnTo>
                    <a:pt x="1090" y="647"/>
                  </a:lnTo>
                  <a:lnTo>
                    <a:pt x="1091" y="646"/>
                  </a:lnTo>
                  <a:lnTo>
                    <a:pt x="1093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10"/>
            <p:cNvSpPr>
              <a:spLocks/>
            </p:cNvSpPr>
            <p:nvPr/>
          </p:nvSpPr>
          <p:spPr bwMode="auto">
            <a:xfrm>
              <a:off x="892175" y="4078288"/>
              <a:ext cx="9525" cy="7938"/>
            </a:xfrm>
            <a:custGeom>
              <a:avLst/>
              <a:gdLst>
                <a:gd name="T0" fmla="*/ 9 w 11"/>
                <a:gd name="T1" fmla="*/ 5 h 8"/>
                <a:gd name="T2" fmla="*/ 11 w 11"/>
                <a:gd name="T3" fmla="*/ 0 h 8"/>
                <a:gd name="T4" fmla="*/ 9 w 11"/>
                <a:gd name="T5" fmla="*/ 2 h 8"/>
                <a:gd name="T6" fmla="*/ 5 w 11"/>
                <a:gd name="T7" fmla="*/ 3 h 8"/>
                <a:gd name="T8" fmla="*/ 3 w 11"/>
                <a:gd name="T9" fmla="*/ 6 h 8"/>
                <a:gd name="T10" fmla="*/ 0 w 11"/>
                <a:gd name="T11" fmla="*/ 8 h 8"/>
                <a:gd name="T12" fmla="*/ 1 w 11"/>
                <a:gd name="T13" fmla="*/ 8 h 8"/>
                <a:gd name="T14" fmla="*/ 4 w 11"/>
                <a:gd name="T15" fmla="*/ 8 h 8"/>
                <a:gd name="T16" fmla="*/ 6 w 11"/>
                <a:gd name="T17" fmla="*/ 7 h 8"/>
                <a:gd name="T18" fmla="*/ 9 w 11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5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6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11"/>
            <p:cNvSpPr>
              <a:spLocks/>
            </p:cNvSpPr>
            <p:nvPr/>
          </p:nvSpPr>
          <p:spPr bwMode="auto">
            <a:xfrm>
              <a:off x="673100" y="3881438"/>
              <a:ext cx="96838" cy="254000"/>
            </a:xfrm>
            <a:custGeom>
              <a:avLst/>
              <a:gdLst>
                <a:gd name="T0" fmla="*/ 37 w 121"/>
                <a:gd name="T1" fmla="*/ 302 h 319"/>
                <a:gd name="T2" fmla="*/ 23 w 121"/>
                <a:gd name="T3" fmla="*/ 273 h 319"/>
                <a:gd name="T4" fmla="*/ 76 w 121"/>
                <a:gd name="T5" fmla="*/ 175 h 319"/>
                <a:gd name="T6" fmla="*/ 70 w 121"/>
                <a:gd name="T7" fmla="*/ 136 h 319"/>
                <a:gd name="T8" fmla="*/ 89 w 121"/>
                <a:gd name="T9" fmla="*/ 122 h 319"/>
                <a:gd name="T10" fmla="*/ 106 w 121"/>
                <a:gd name="T11" fmla="*/ 105 h 319"/>
                <a:gd name="T12" fmla="*/ 118 w 121"/>
                <a:gd name="T13" fmla="*/ 83 h 319"/>
                <a:gd name="T14" fmla="*/ 119 w 121"/>
                <a:gd name="T15" fmla="*/ 60 h 319"/>
                <a:gd name="T16" fmla="*/ 112 w 121"/>
                <a:gd name="T17" fmla="*/ 39 h 319"/>
                <a:gd name="T18" fmla="*/ 99 w 121"/>
                <a:gd name="T19" fmla="*/ 21 h 319"/>
                <a:gd name="T20" fmla="*/ 82 w 121"/>
                <a:gd name="T21" fmla="*/ 6 h 319"/>
                <a:gd name="T22" fmla="*/ 64 w 121"/>
                <a:gd name="T23" fmla="*/ 0 h 319"/>
                <a:gd name="T24" fmla="*/ 50 w 121"/>
                <a:gd name="T25" fmla="*/ 3 h 319"/>
                <a:gd name="T26" fmla="*/ 51 w 121"/>
                <a:gd name="T27" fmla="*/ 6 h 319"/>
                <a:gd name="T28" fmla="*/ 61 w 121"/>
                <a:gd name="T29" fmla="*/ 13 h 319"/>
                <a:gd name="T30" fmla="*/ 71 w 121"/>
                <a:gd name="T31" fmla="*/ 22 h 319"/>
                <a:gd name="T32" fmla="*/ 78 w 121"/>
                <a:gd name="T33" fmla="*/ 33 h 319"/>
                <a:gd name="T34" fmla="*/ 82 w 121"/>
                <a:gd name="T35" fmla="*/ 49 h 319"/>
                <a:gd name="T36" fmla="*/ 86 w 121"/>
                <a:gd name="T37" fmla="*/ 65 h 319"/>
                <a:gd name="T38" fmla="*/ 79 w 121"/>
                <a:gd name="T39" fmla="*/ 83 h 319"/>
                <a:gd name="T40" fmla="*/ 64 w 121"/>
                <a:gd name="T41" fmla="*/ 105 h 319"/>
                <a:gd name="T42" fmla="*/ 44 w 121"/>
                <a:gd name="T43" fmla="*/ 122 h 319"/>
                <a:gd name="T44" fmla="*/ 19 w 121"/>
                <a:gd name="T45" fmla="*/ 134 h 319"/>
                <a:gd name="T46" fmla="*/ 6 w 121"/>
                <a:gd name="T47" fmla="*/ 140 h 319"/>
                <a:gd name="T48" fmla="*/ 7 w 121"/>
                <a:gd name="T49" fmla="*/ 143 h 319"/>
                <a:gd name="T50" fmla="*/ 44 w 121"/>
                <a:gd name="T51" fmla="*/ 153 h 319"/>
                <a:gd name="T52" fmla="*/ 53 w 121"/>
                <a:gd name="T53" fmla="*/ 168 h 319"/>
                <a:gd name="T54" fmla="*/ 53 w 121"/>
                <a:gd name="T55" fmla="*/ 187 h 319"/>
                <a:gd name="T56" fmla="*/ 45 w 121"/>
                <a:gd name="T57" fmla="*/ 201 h 319"/>
                <a:gd name="T58" fmla="*/ 36 w 121"/>
                <a:gd name="T59" fmla="*/ 212 h 319"/>
                <a:gd name="T60" fmla="*/ 26 w 121"/>
                <a:gd name="T61" fmla="*/ 223 h 319"/>
                <a:gd name="T62" fmla="*/ 13 w 121"/>
                <a:gd name="T63" fmla="*/ 231 h 319"/>
                <a:gd name="T64" fmla="*/ 3 w 121"/>
                <a:gd name="T65" fmla="*/ 287 h 319"/>
                <a:gd name="T66" fmla="*/ 9 w 121"/>
                <a:gd name="T67" fmla="*/ 300 h 319"/>
                <a:gd name="T68" fmla="*/ 19 w 121"/>
                <a:gd name="T69" fmla="*/ 310 h 319"/>
                <a:gd name="T70" fmla="*/ 33 w 121"/>
                <a:gd name="T71" fmla="*/ 317 h 319"/>
                <a:gd name="T72" fmla="*/ 44 w 121"/>
                <a:gd name="T73" fmla="*/ 319 h 319"/>
                <a:gd name="T74" fmla="*/ 49 w 121"/>
                <a:gd name="T75" fmla="*/ 319 h 319"/>
                <a:gd name="T76" fmla="*/ 49 w 121"/>
                <a:gd name="T77" fmla="*/ 31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319">
                  <a:moveTo>
                    <a:pt x="49" y="315"/>
                  </a:moveTo>
                  <a:lnTo>
                    <a:pt x="37" y="302"/>
                  </a:lnTo>
                  <a:lnTo>
                    <a:pt x="28" y="288"/>
                  </a:lnTo>
                  <a:lnTo>
                    <a:pt x="23" y="273"/>
                  </a:lnTo>
                  <a:lnTo>
                    <a:pt x="25" y="255"/>
                  </a:lnTo>
                  <a:lnTo>
                    <a:pt x="76" y="175"/>
                  </a:lnTo>
                  <a:lnTo>
                    <a:pt x="60" y="142"/>
                  </a:lnTo>
                  <a:lnTo>
                    <a:pt x="70" y="136"/>
                  </a:lnTo>
                  <a:lnTo>
                    <a:pt x="79" y="129"/>
                  </a:lnTo>
                  <a:lnTo>
                    <a:pt x="89" y="122"/>
                  </a:lnTo>
                  <a:lnTo>
                    <a:pt x="98" y="114"/>
                  </a:lnTo>
                  <a:lnTo>
                    <a:pt x="106" y="105"/>
                  </a:lnTo>
                  <a:lnTo>
                    <a:pt x="113" y="95"/>
                  </a:lnTo>
                  <a:lnTo>
                    <a:pt x="118" y="83"/>
                  </a:lnTo>
                  <a:lnTo>
                    <a:pt x="121" y="71"/>
                  </a:lnTo>
                  <a:lnTo>
                    <a:pt x="119" y="60"/>
                  </a:lnTo>
                  <a:lnTo>
                    <a:pt x="117" y="50"/>
                  </a:lnTo>
                  <a:lnTo>
                    <a:pt x="112" y="39"/>
                  </a:lnTo>
                  <a:lnTo>
                    <a:pt x="106" y="30"/>
                  </a:lnTo>
                  <a:lnTo>
                    <a:pt x="99" y="21"/>
                  </a:lnTo>
                  <a:lnTo>
                    <a:pt x="91" y="13"/>
                  </a:lnTo>
                  <a:lnTo>
                    <a:pt x="82" y="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7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51" y="6"/>
                  </a:lnTo>
                  <a:lnTo>
                    <a:pt x="57" y="10"/>
                  </a:lnTo>
                  <a:lnTo>
                    <a:pt x="61" y="13"/>
                  </a:lnTo>
                  <a:lnTo>
                    <a:pt x="66" y="18"/>
                  </a:lnTo>
                  <a:lnTo>
                    <a:pt x="71" y="22"/>
                  </a:lnTo>
                  <a:lnTo>
                    <a:pt x="74" y="28"/>
                  </a:lnTo>
                  <a:lnTo>
                    <a:pt x="78" y="33"/>
                  </a:lnTo>
                  <a:lnTo>
                    <a:pt x="80" y="38"/>
                  </a:lnTo>
                  <a:lnTo>
                    <a:pt x="82" y="49"/>
                  </a:lnTo>
                  <a:lnTo>
                    <a:pt x="84" y="57"/>
                  </a:lnTo>
                  <a:lnTo>
                    <a:pt x="86" y="65"/>
                  </a:lnTo>
                  <a:lnTo>
                    <a:pt x="84" y="71"/>
                  </a:lnTo>
                  <a:lnTo>
                    <a:pt x="79" y="83"/>
                  </a:lnTo>
                  <a:lnTo>
                    <a:pt x="73" y="95"/>
                  </a:lnTo>
                  <a:lnTo>
                    <a:pt x="64" y="105"/>
                  </a:lnTo>
                  <a:lnTo>
                    <a:pt x="55" y="114"/>
                  </a:lnTo>
                  <a:lnTo>
                    <a:pt x="44" y="122"/>
                  </a:lnTo>
                  <a:lnTo>
                    <a:pt x="32" y="128"/>
                  </a:lnTo>
                  <a:lnTo>
                    <a:pt x="19" y="134"/>
                  </a:lnTo>
                  <a:lnTo>
                    <a:pt x="6" y="137"/>
                  </a:lnTo>
                  <a:lnTo>
                    <a:pt x="6" y="140"/>
                  </a:lnTo>
                  <a:lnTo>
                    <a:pt x="7" y="141"/>
                  </a:lnTo>
                  <a:lnTo>
                    <a:pt x="7" y="143"/>
                  </a:lnTo>
                  <a:lnTo>
                    <a:pt x="7" y="144"/>
                  </a:lnTo>
                  <a:lnTo>
                    <a:pt x="44" y="153"/>
                  </a:lnTo>
                  <a:lnTo>
                    <a:pt x="50" y="160"/>
                  </a:lnTo>
                  <a:lnTo>
                    <a:pt x="53" y="168"/>
                  </a:lnTo>
                  <a:lnTo>
                    <a:pt x="55" y="178"/>
                  </a:lnTo>
                  <a:lnTo>
                    <a:pt x="53" y="187"/>
                  </a:lnTo>
                  <a:lnTo>
                    <a:pt x="49" y="194"/>
                  </a:lnTo>
                  <a:lnTo>
                    <a:pt x="45" y="201"/>
                  </a:lnTo>
                  <a:lnTo>
                    <a:pt x="41" y="206"/>
                  </a:lnTo>
                  <a:lnTo>
                    <a:pt x="36" y="212"/>
                  </a:lnTo>
                  <a:lnTo>
                    <a:pt x="30" y="218"/>
                  </a:lnTo>
                  <a:lnTo>
                    <a:pt x="26" y="223"/>
                  </a:lnTo>
                  <a:lnTo>
                    <a:pt x="20" y="227"/>
                  </a:lnTo>
                  <a:lnTo>
                    <a:pt x="13" y="231"/>
                  </a:lnTo>
                  <a:lnTo>
                    <a:pt x="0" y="281"/>
                  </a:lnTo>
                  <a:lnTo>
                    <a:pt x="3" y="287"/>
                  </a:lnTo>
                  <a:lnTo>
                    <a:pt x="5" y="294"/>
                  </a:lnTo>
                  <a:lnTo>
                    <a:pt x="9" y="300"/>
                  </a:lnTo>
                  <a:lnTo>
                    <a:pt x="14" y="305"/>
                  </a:lnTo>
                  <a:lnTo>
                    <a:pt x="19" y="310"/>
                  </a:lnTo>
                  <a:lnTo>
                    <a:pt x="26" y="315"/>
                  </a:lnTo>
                  <a:lnTo>
                    <a:pt x="33" y="317"/>
                  </a:lnTo>
                  <a:lnTo>
                    <a:pt x="41" y="319"/>
                  </a:lnTo>
                  <a:lnTo>
                    <a:pt x="44" y="319"/>
                  </a:lnTo>
                  <a:lnTo>
                    <a:pt x="48" y="319"/>
                  </a:lnTo>
                  <a:lnTo>
                    <a:pt x="49" y="319"/>
                  </a:lnTo>
                  <a:lnTo>
                    <a:pt x="50" y="319"/>
                  </a:lnTo>
                  <a:lnTo>
                    <a:pt x="49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63500" y="4811713"/>
              <a:ext cx="147638" cy="180975"/>
            </a:xfrm>
            <a:custGeom>
              <a:avLst/>
              <a:gdLst>
                <a:gd name="T0" fmla="*/ 123 w 186"/>
                <a:gd name="T1" fmla="*/ 93 h 229"/>
                <a:gd name="T2" fmla="*/ 186 w 186"/>
                <a:gd name="T3" fmla="*/ 0 h 229"/>
                <a:gd name="T4" fmla="*/ 175 w 186"/>
                <a:gd name="T5" fmla="*/ 14 h 229"/>
                <a:gd name="T6" fmla="*/ 163 w 186"/>
                <a:gd name="T7" fmla="*/ 29 h 229"/>
                <a:gd name="T8" fmla="*/ 150 w 186"/>
                <a:gd name="T9" fmla="*/ 43 h 229"/>
                <a:gd name="T10" fmla="*/ 138 w 186"/>
                <a:gd name="T11" fmla="*/ 57 h 229"/>
                <a:gd name="T12" fmla="*/ 126 w 186"/>
                <a:gd name="T13" fmla="*/ 70 h 229"/>
                <a:gd name="T14" fmla="*/ 114 w 186"/>
                <a:gd name="T15" fmla="*/ 84 h 229"/>
                <a:gd name="T16" fmla="*/ 101 w 186"/>
                <a:gd name="T17" fmla="*/ 98 h 229"/>
                <a:gd name="T18" fmla="*/ 88 w 186"/>
                <a:gd name="T19" fmla="*/ 112 h 229"/>
                <a:gd name="T20" fmla="*/ 77 w 186"/>
                <a:gd name="T21" fmla="*/ 126 h 229"/>
                <a:gd name="T22" fmla="*/ 64 w 186"/>
                <a:gd name="T23" fmla="*/ 140 h 229"/>
                <a:gd name="T24" fmla="*/ 53 w 186"/>
                <a:gd name="T25" fmla="*/ 155 h 229"/>
                <a:gd name="T26" fmla="*/ 41 w 186"/>
                <a:gd name="T27" fmla="*/ 168 h 229"/>
                <a:gd name="T28" fmla="*/ 30 w 186"/>
                <a:gd name="T29" fmla="*/ 183 h 229"/>
                <a:gd name="T30" fmla="*/ 19 w 186"/>
                <a:gd name="T31" fmla="*/ 198 h 229"/>
                <a:gd name="T32" fmla="*/ 9 w 186"/>
                <a:gd name="T33" fmla="*/ 213 h 229"/>
                <a:gd name="T34" fmla="*/ 0 w 186"/>
                <a:gd name="T35" fmla="*/ 229 h 229"/>
                <a:gd name="T36" fmla="*/ 123 w 186"/>
                <a:gd name="T37" fmla="*/ 9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229">
                  <a:moveTo>
                    <a:pt x="123" y="93"/>
                  </a:moveTo>
                  <a:lnTo>
                    <a:pt x="186" y="0"/>
                  </a:lnTo>
                  <a:lnTo>
                    <a:pt x="175" y="14"/>
                  </a:lnTo>
                  <a:lnTo>
                    <a:pt x="163" y="29"/>
                  </a:lnTo>
                  <a:lnTo>
                    <a:pt x="150" y="43"/>
                  </a:lnTo>
                  <a:lnTo>
                    <a:pt x="138" y="57"/>
                  </a:lnTo>
                  <a:lnTo>
                    <a:pt x="126" y="70"/>
                  </a:lnTo>
                  <a:lnTo>
                    <a:pt x="114" y="84"/>
                  </a:lnTo>
                  <a:lnTo>
                    <a:pt x="101" y="98"/>
                  </a:lnTo>
                  <a:lnTo>
                    <a:pt x="88" y="112"/>
                  </a:lnTo>
                  <a:lnTo>
                    <a:pt x="77" y="126"/>
                  </a:lnTo>
                  <a:lnTo>
                    <a:pt x="64" y="140"/>
                  </a:lnTo>
                  <a:lnTo>
                    <a:pt x="53" y="155"/>
                  </a:lnTo>
                  <a:lnTo>
                    <a:pt x="41" y="168"/>
                  </a:lnTo>
                  <a:lnTo>
                    <a:pt x="30" y="183"/>
                  </a:lnTo>
                  <a:lnTo>
                    <a:pt x="19" y="198"/>
                  </a:lnTo>
                  <a:lnTo>
                    <a:pt x="9" y="213"/>
                  </a:lnTo>
                  <a:lnTo>
                    <a:pt x="0" y="229"/>
                  </a:lnTo>
                  <a:lnTo>
                    <a:pt x="12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53975" y="4092575"/>
              <a:ext cx="520700" cy="384175"/>
            </a:xfrm>
            <a:custGeom>
              <a:avLst/>
              <a:gdLst>
                <a:gd name="T0" fmla="*/ 640 w 656"/>
                <a:gd name="T1" fmla="*/ 206 h 486"/>
                <a:gd name="T2" fmla="*/ 606 w 656"/>
                <a:gd name="T3" fmla="*/ 210 h 486"/>
                <a:gd name="T4" fmla="*/ 580 w 656"/>
                <a:gd name="T5" fmla="*/ 232 h 486"/>
                <a:gd name="T6" fmla="*/ 557 w 656"/>
                <a:gd name="T7" fmla="*/ 257 h 486"/>
                <a:gd name="T8" fmla="*/ 534 w 656"/>
                <a:gd name="T9" fmla="*/ 283 h 486"/>
                <a:gd name="T10" fmla="*/ 519 w 656"/>
                <a:gd name="T11" fmla="*/ 295 h 486"/>
                <a:gd name="T12" fmla="*/ 517 w 656"/>
                <a:gd name="T13" fmla="*/ 295 h 486"/>
                <a:gd name="T14" fmla="*/ 509 w 656"/>
                <a:gd name="T15" fmla="*/ 267 h 486"/>
                <a:gd name="T16" fmla="*/ 489 w 656"/>
                <a:gd name="T17" fmla="*/ 221 h 486"/>
                <a:gd name="T18" fmla="*/ 464 w 656"/>
                <a:gd name="T19" fmla="*/ 176 h 486"/>
                <a:gd name="T20" fmla="*/ 432 w 656"/>
                <a:gd name="T21" fmla="*/ 134 h 486"/>
                <a:gd name="T22" fmla="*/ 398 w 656"/>
                <a:gd name="T23" fmla="*/ 99 h 486"/>
                <a:gd name="T24" fmla="*/ 367 w 656"/>
                <a:gd name="T25" fmla="*/ 75 h 486"/>
                <a:gd name="T26" fmla="*/ 335 w 656"/>
                <a:gd name="T27" fmla="*/ 55 h 486"/>
                <a:gd name="T28" fmla="*/ 302 w 656"/>
                <a:gd name="T29" fmla="*/ 39 h 486"/>
                <a:gd name="T30" fmla="*/ 269 w 656"/>
                <a:gd name="T31" fmla="*/ 24 h 486"/>
                <a:gd name="T32" fmla="*/ 238 w 656"/>
                <a:gd name="T33" fmla="*/ 14 h 486"/>
                <a:gd name="T34" fmla="*/ 207 w 656"/>
                <a:gd name="T35" fmla="*/ 7 h 486"/>
                <a:gd name="T36" fmla="*/ 178 w 656"/>
                <a:gd name="T37" fmla="*/ 2 h 486"/>
                <a:gd name="T38" fmla="*/ 139 w 656"/>
                <a:gd name="T39" fmla="*/ 1 h 486"/>
                <a:gd name="T40" fmla="*/ 93 w 656"/>
                <a:gd name="T41" fmla="*/ 16 h 486"/>
                <a:gd name="T42" fmla="*/ 53 w 656"/>
                <a:gd name="T43" fmla="*/ 45 h 486"/>
                <a:gd name="T44" fmla="*/ 19 w 656"/>
                <a:gd name="T45" fmla="*/ 78 h 486"/>
                <a:gd name="T46" fmla="*/ 2 w 656"/>
                <a:gd name="T47" fmla="*/ 100 h 486"/>
                <a:gd name="T48" fmla="*/ 0 w 656"/>
                <a:gd name="T49" fmla="*/ 105 h 486"/>
                <a:gd name="T50" fmla="*/ 77 w 656"/>
                <a:gd name="T51" fmla="*/ 36 h 486"/>
                <a:gd name="T52" fmla="*/ 101 w 656"/>
                <a:gd name="T53" fmla="*/ 28 h 486"/>
                <a:gd name="T54" fmla="*/ 126 w 656"/>
                <a:gd name="T55" fmla="*/ 23 h 486"/>
                <a:gd name="T56" fmla="*/ 150 w 656"/>
                <a:gd name="T57" fmla="*/ 22 h 486"/>
                <a:gd name="T58" fmla="*/ 175 w 656"/>
                <a:gd name="T59" fmla="*/ 24 h 486"/>
                <a:gd name="T60" fmla="*/ 200 w 656"/>
                <a:gd name="T61" fmla="*/ 29 h 486"/>
                <a:gd name="T62" fmla="*/ 227 w 656"/>
                <a:gd name="T63" fmla="*/ 36 h 486"/>
                <a:gd name="T64" fmla="*/ 252 w 656"/>
                <a:gd name="T65" fmla="*/ 44 h 486"/>
                <a:gd name="T66" fmla="*/ 279 w 656"/>
                <a:gd name="T67" fmla="*/ 54 h 486"/>
                <a:gd name="T68" fmla="*/ 318 w 656"/>
                <a:gd name="T69" fmla="*/ 76 h 486"/>
                <a:gd name="T70" fmla="*/ 353 w 656"/>
                <a:gd name="T71" fmla="*/ 104 h 486"/>
                <a:gd name="T72" fmla="*/ 387 w 656"/>
                <a:gd name="T73" fmla="*/ 135 h 486"/>
                <a:gd name="T74" fmla="*/ 417 w 656"/>
                <a:gd name="T75" fmla="*/ 168 h 486"/>
                <a:gd name="T76" fmla="*/ 443 w 656"/>
                <a:gd name="T77" fmla="*/ 205 h 486"/>
                <a:gd name="T78" fmla="*/ 466 w 656"/>
                <a:gd name="T79" fmla="*/ 243 h 486"/>
                <a:gd name="T80" fmla="*/ 483 w 656"/>
                <a:gd name="T81" fmla="*/ 281 h 486"/>
                <a:gd name="T82" fmla="*/ 497 w 656"/>
                <a:gd name="T83" fmla="*/ 318 h 486"/>
                <a:gd name="T84" fmla="*/ 502 w 656"/>
                <a:gd name="T85" fmla="*/ 340 h 486"/>
                <a:gd name="T86" fmla="*/ 504 w 656"/>
                <a:gd name="T87" fmla="*/ 358 h 486"/>
                <a:gd name="T88" fmla="*/ 509 w 656"/>
                <a:gd name="T89" fmla="*/ 362 h 486"/>
                <a:gd name="T90" fmla="*/ 513 w 656"/>
                <a:gd name="T91" fmla="*/ 366 h 486"/>
                <a:gd name="T92" fmla="*/ 443 w 656"/>
                <a:gd name="T93" fmla="*/ 472 h 486"/>
                <a:gd name="T94" fmla="*/ 482 w 656"/>
                <a:gd name="T95" fmla="*/ 435 h 486"/>
                <a:gd name="T96" fmla="*/ 516 w 656"/>
                <a:gd name="T97" fmla="*/ 394 h 486"/>
                <a:gd name="T98" fmla="*/ 547 w 656"/>
                <a:gd name="T99" fmla="*/ 349 h 486"/>
                <a:gd name="T100" fmla="*/ 565 w 656"/>
                <a:gd name="T101" fmla="*/ 325 h 486"/>
                <a:gd name="T102" fmla="*/ 573 w 656"/>
                <a:gd name="T103" fmla="*/ 324 h 486"/>
                <a:gd name="T104" fmla="*/ 578 w 656"/>
                <a:gd name="T105" fmla="*/ 318 h 486"/>
                <a:gd name="T106" fmla="*/ 569 w 656"/>
                <a:gd name="T107" fmla="*/ 312 h 486"/>
                <a:gd name="T108" fmla="*/ 555 w 656"/>
                <a:gd name="T109" fmla="*/ 310 h 486"/>
                <a:gd name="T110" fmla="*/ 540 w 656"/>
                <a:gd name="T111" fmla="*/ 328 h 486"/>
                <a:gd name="T112" fmla="*/ 525 w 656"/>
                <a:gd name="T113" fmla="*/ 335 h 486"/>
                <a:gd name="T114" fmla="*/ 518 w 656"/>
                <a:gd name="T115" fmla="*/ 313 h 486"/>
                <a:gd name="T116" fmla="*/ 618 w 656"/>
                <a:gd name="T117" fmla="*/ 229 h 486"/>
                <a:gd name="T118" fmla="*/ 654 w 656"/>
                <a:gd name="T119" fmla="*/ 237 h 486"/>
                <a:gd name="T120" fmla="*/ 655 w 656"/>
                <a:gd name="T121" fmla="*/ 23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486">
                  <a:moveTo>
                    <a:pt x="656" y="234"/>
                  </a:moveTo>
                  <a:lnTo>
                    <a:pt x="640" y="206"/>
                  </a:lnTo>
                  <a:lnTo>
                    <a:pt x="619" y="203"/>
                  </a:lnTo>
                  <a:lnTo>
                    <a:pt x="606" y="210"/>
                  </a:lnTo>
                  <a:lnTo>
                    <a:pt x="592" y="220"/>
                  </a:lnTo>
                  <a:lnTo>
                    <a:pt x="580" y="232"/>
                  </a:lnTo>
                  <a:lnTo>
                    <a:pt x="569" y="244"/>
                  </a:lnTo>
                  <a:lnTo>
                    <a:pt x="557" y="257"/>
                  </a:lnTo>
                  <a:lnTo>
                    <a:pt x="546" y="271"/>
                  </a:lnTo>
                  <a:lnTo>
                    <a:pt x="534" y="283"/>
                  </a:lnTo>
                  <a:lnTo>
                    <a:pt x="521" y="296"/>
                  </a:lnTo>
                  <a:lnTo>
                    <a:pt x="519" y="295"/>
                  </a:lnTo>
                  <a:lnTo>
                    <a:pt x="518" y="295"/>
                  </a:lnTo>
                  <a:lnTo>
                    <a:pt x="517" y="295"/>
                  </a:lnTo>
                  <a:lnTo>
                    <a:pt x="515" y="291"/>
                  </a:lnTo>
                  <a:lnTo>
                    <a:pt x="509" y="267"/>
                  </a:lnTo>
                  <a:lnTo>
                    <a:pt x="500" y="244"/>
                  </a:lnTo>
                  <a:lnTo>
                    <a:pt x="489" y="221"/>
                  </a:lnTo>
                  <a:lnTo>
                    <a:pt x="478" y="198"/>
                  </a:lnTo>
                  <a:lnTo>
                    <a:pt x="464" y="176"/>
                  </a:lnTo>
                  <a:lnTo>
                    <a:pt x="448" y="156"/>
                  </a:lnTo>
                  <a:lnTo>
                    <a:pt x="432" y="134"/>
                  </a:lnTo>
                  <a:lnTo>
                    <a:pt x="413" y="113"/>
                  </a:lnTo>
                  <a:lnTo>
                    <a:pt x="398" y="99"/>
                  </a:lnTo>
                  <a:lnTo>
                    <a:pt x="383" y="86"/>
                  </a:lnTo>
                  <a:lnTo>
                    <a:pt x="367" y="75"/>
                  </a:lnTo>
                  <a:lnTo>
                    <a:pt x="351" y="65"/>
                  </a:lnTo>
                  <a:lnTo>
                    <a:pt x="335" y="55"/>
                  </a:lnTo>
                  <a:lnTo>
                    <a:pt x="318" y="46"/>
                  </a:lnTo>
                  <a:lnTo>
                    <a:pt x="302" y="39"/>
                  </a:lnTo>
                  <a:lnTo>
                    <a:pt x="286" y="31"/>
                  </a:lnTo>
                  <a:lnTo>
                    <a:pt x="269" y="24"/>
                  </a:lnTo>
                  <a:lnTo>
                    <a:pt x="253" y="19"/>
                  </a:lnTo>
                  <a:lnTo>
                    <a:pt x="238" y="14"/>
                  </a:lnTo>
                  <a:lnTo>
                    <a:pt x="223" y="9"/>
                  </a:lnTo>
                  <a:lnTo>
                    <a:pt x="207" y="7"/>
                  </a:lnTo>
                  <a:lnTo>
                    <a:pt x="193" y="4"/>
                  </a:lnTo>
                  <a:lnTo>
                    <a:pt x="178" y="2"/>
                  </a:lnTo>
                  <a:lnTo>
                    <a:pt x="164" y="0"/>
                  </a:lnTo>
                  <a:lnTo>
                    <a:pt x="139" y="1"/>
                  </a:lnTo>
                  <a:lnTo>
                    <a:pt x="116" y="7"/>
                  </a:lnTo>
                  <a:lnTo>
                    <a:pt x="93" y="16"/>
                  </a:lnTo>
                  <a:lnTo>
                    <a:pt x="73" y="29"/>
                  </a:lnTo>
                  <a:lnTo>
                    <a:pt x="53" y="45"/>
                  </a:lnTo>
                  <a:lnTo>
                    <a:pt x="35" y="61"/>
                  </a:lnTo>
                  <a:lnTo>
                    <a:pt x="19" y="78"/>
                  </a:lnTo>
                  <a:lnTo>
                    <a:pt x="4" y="97"/>
                  </a:lnTo>
                  <a:lnTo>
                    <a:pt x="2" y="100"/>
                  </a:lnTo>
                  <a:lnTo>
                    <a:pt x="1" y="103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77" y="36"/>
                  </a:lnTo>
                  <a:lnTo>
                    <a:pt x="89" y="31"/>
                  </a:lnTo>
                  <a:lnTo>
                    <a:pt x="101" y="28"/>
                  </a:lnTo>
                  <a:lnTo>
                    <a:pt x="113" y="24"/>
                  </a:lnTo>
                  <a:lnTo>
                    <a:pt x="126" y="23"/>
                  </a:lnTo>
                  <a:lnTo>
                    <a:pt x="138" y="22"/>
                  </a:lnTo>
                  <a:lnTo>
                    <a:pt x="150" y="22"/>
                  </a:lnTo>
                  <a:lnTo>
                    <a:pt x="162" y="22"/>
                  </a:lnTo>
                  <a:lnTo>
                    <a:pt x="175" y="24"/>
                  </a:lnTo>
                  <a:lnTo>
                    <a:pt x="188" y="25"/>
                  </a:lnTo>
                  <a:lnTo>
                    <a:pt x="200" y="29"/>
                  </a:lnTo>
                  <a:lnTo>
                    <a:pt x="213" y="32"/>
                  </a:lnTo>
                  <a:lnTo>
                    <a:pt x="227" y="36"/>
                  </a:lnTo>
                  <a:lnTo>
                    <a:pt x="239" y="39"/>
                  </a:lnTo>
                  <a:lnTo>
                    <a:pt x="252" y="44"/>
                  </a:lnTo>
                  <a:lnTo>
                    <a:pt x="266" y="50"/>
                  </a:lnTo>
                  <a:lnTo>
                    <a:pt x="279" y="54"/>
                  </a:lnTo>
                  <a:lnTo>
                    <a:pt x="298" y="65"/>
                  </a:lnTo>
                  <a:lnTo>
                    <a:pt x="318" y="76"/>
                  </a:lnTo>
                  <a:lnTo>
                    <a:pt x="336" y="89"/>
                  </a:lnTo>
                  <a:lnTo>
                    <a:pt x="353" y="104"/>
                  </a:lnTo>
                  <a:lnTo>
                    <a:pt x="371" y="119"/>
                  </a:lnTo>
                  <a:lnTo>
                    <a:pt x="387" y="135"/>
                  </a:lnTo>
                  <a:lnTo>
                    <a:pt x="402" y="151"/>
                  </a:lnTo>
                  <a:lnTo>
                    <a:pt x="417" y="168"/>
                  </a:lnTo>
                  <a:lnTo>
                    <a:pt x="431" y="187"/>
                  </a:lnTo>
                  <a:lnTo>
                    <a:pt x="443" y="205"/>
                  </a:lnTo>
                  <a:lnTo>
                    <a:pt x="455" y="225"/>
                  </a:lnTo>
                  <a:lnTo>
                    <a:pt x="466" y="243"/>
                  </a:lnTo>
                  <a:lnTo>
                    <a:pt x="475" y="261"/>
                  </a:lnTo>
                  <a:lnTo>
                    <a:pt x="483" y="281"/>
                  </a:lnTo>
                  <a:lnTo>
                    <a:pt x="492" y="299"/>
                  </a:lnTo>
                  <a:lnTo>
                    <a:pt x="497" y="318"/>
                  </a:lnTo>
                  <a:lnTo>
                    <a:pt x="500" y="329"/>
                  </a:lnTo>
                  <a:lnTo>
                    <a:pt x="502" y="340"/>
                  </a:lnTo>
                  <a:lnTo>
                    <a:pt x="503" y="349"/>
                  </a:lnTo>
                  <a:lnTo>
                    <a:pt x="504" y="358"/>
                  </a:lnTo>
                  <a:lnTo>
                    <a:pt x="507" y="359"/>
                  </a:lnTo>
                  <a:lnTo>
                    <a:pt x="509" y="362"/>
                  </a:lnTo>
                  <a:lnTo>
                    <a:pt x="511" y="363"/>
                  </a:lnTo>
                  <a:lnTo>
                    <a:pt x="513" y="366"/>
                  </a:lnTo>
                  <a:lnTo>
                    <a:pt x="420" y="486"/>
                  </a:lnTo>
                  <a:lnTo>
                    <a:pt x="443" y="472"/>
                  </a:lnTo>
                  <a:lnTo>
                    <a:pt x="464" y="455"/>
                  </a:lnTo>
                  <a:lnTo>
                    <a:pt x="482" y="435"/>
                  </a:lnTo>
                  <a:lnTo>
                    <a:pt x="500" y="415"/>
                  </a:lnTo>
                  <a:lnTo>
                    <a:pt x="516" y="394"/>
                  </a:lnTo>
                  <a:lnTo>
                    <a:pt x="531" y="371"/>
                  </a:lnTo>
                  <a:lnTo>
                    <a:pt x="547" y="349"/>
                  </a:lnTo>
                  <a:lnTo>
                    <a:pt x="562" y="327"/>
                  </a:lnTo>
                  <a:lnTo>
                    <a:pt x="565" y="325"/>
                  </a:lnTo>
                  <a:lnTo>
                    <a:pt x="569" y="325"/>
                  </a:lnTo>
                  <a:lnTo>
                    <a:pt x="573" y="324"/>
                  </a:lnTo>
                  <a:lnTo>
                    <a:pt x="579" y="322"/>
                  </a:lnTo>
                  <a:lnTo>
                    <a:pt x="578" y="318"/>
                  </a:lnTo>
                  <a:lnTo>
                    <a:pt x="574" y="314"/>
                  </a:lnTo>
                  <a:lnTo>
                    <a:pt x="569" y="312"/>
                  </a:lnTo>
                  <a:lnTo>
                    <a:pt x="564" y="308"/>
                  </a:lnTo>
                  <a:lnTo>
                    <a:pt x="555" y="310"/>
                  </a:lnTo>
                  <a:lnTo>
                    <a:pt x="547" y="318"/>
                  </a:lnTo>
                  <a:lnTo>
                    <a:pt x="540" y="328"/>
                  </a:lnTo>
                  <a:lnTo>
                    <a:pt x="533" y="337"/>
                  </a:lnTo>
                  <a:lnTo>
                    <a:pt x="525" y="335"/>
                  </a:lnTo>
                  <a:lnTo>
                    <a:pt x="519" y="326"/>
                  </a:lnTo>
                  <a:lnTo>
                    <a:pt x="518" y="313"/>
                  </a:lnTo>
                  <a:lnTo>
                    <a:pt x="518" y="304"/>
                  </a:lnTo>
                  <a:lnTo>
                    <a:pt x="618" y="229"/>
                  </a:lnTo>
                  <a:lnTo>
                    <a:pt x="653" y="238"/>
                  </a:lnTo>
                  <a:lnTo>
                    <a:pt x="654" y="237"/>
                  </a:lnTo>
                  <a:lnTo>
                    <a:pt x="655" y="237"/>
                  </a:lnTo>
                  <a:lnTo>
                    <a:pt x="655" y="236"/>
                  </a:lnTo>
                  <a:lnTo>
                    <a:pt x="65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68263" y="4746625"/>
              <a:ext cx="174625" cy="200025"/>
            </a:xfrm>
            <a:custGeom>
              <a:avLst/>
              <a:gdLst>
                <a:gd name="T0" fmla="*/ 169 w 219"/>
                <a:gd name="T1" fmla="*/ 74 h 254"/>
                <a:gd name="T2" fmla="*/ 219 w 219"/>
                <a:gd name="T3" fmla="*/ 0 h 254"/>
                <a:gd name="T4" fmla="*/ 1 w 219"/>
                <a:gd name="T5" fmla="*/ 238 h 254"/>
                <a:gd name="T6" fmla="*/ 0 w 219"/>
                <a:gd name="T7" fmla="*/ 242 h 254"/>
                <a:gd name="T8" fmla="*/ 0 w 219"/>
                <a:gd name="T9" fmla="*/ 246 h 254"/>
                <a:gd name="T10" fmla="*/ 0 w 219"/>
                <a:gd name="T11" fmla="*/ 249 h 254"/>
                <a:gd name="T12" fmla="*/ 2 w 219"/>
                <a:gd name="T13" fmla="*/ 254 h 254"/>
                <a:gd name="T14" fmla="*/ 26 w 219"/>
                <a:gd name="T15" fmla="*/ 235 h 254"/>
                <a:gd name="T16" fmla="*/ 48 w 219"/>
                <a:gd name="T17" fmla="*/ 215 h 254"/>
                <a:gd name="T18" fmla="*/ 69 w 219"/>
                <a:gd name="T19" fmla="*/ 193 h 254"/>
                <a:gd name="T20" fmla="*/ 88 w 219"/>
                <a:gd name="T21" fmla="*/ 169 h 254"/>
                <a:gd name="T22" fmla="*/ 108 w 219"/>
                <a:gd name="T23" fmla="*/ 144 h 254"/>
                <a:gd name="T24" fmla="*/ 127 w 219"/>
                <a:gd name="T25" fmla="*/ 120 h 254"/>
                <a:gd name="T26" fmla="*/ 148 w 219"/>
                <a:gd name="T27" fmla="*/ 97 h 254"/>
                <a:gd name="T28" fmla="*/ 169 w 219"/>
                <a:gd name="T29" fmla="*/ 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54">
                  <a:moveTo>
                    <a:pt x="169" y="74"/>
                  </a:moveTo>
                  <a:lnTo>
                    <a:pt x="219" y="0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0" y="246"/>
                  </a:lnTo>
                  <a:lnTo>
                    <a:pt x="0" y="249"/>
                  </a:lnTo>
                  <a:lnTo>
                    <a:pt x="2" y="254"/>
                  </a:lnTo>
                  <a:lnTo>
                    <a:pt x="26" y="235"/>
                  </a:lnTo>
                  <a:lnTo>
                    <a:pt x="48" y="215"/>
                  </a:lnTo>
                  <a:lnTo>
                    <a:pt x="69" y="193"/>
                  </a:lnTo>
                  <a:lnTo>
                    <a:pt x="88" y="169"/>
                  </a:lnTo>
                  <a:lnTo>
                    <a:pt x="108" y="144"/>
                  </a:lnTo>
                  <a:lnTo>
                    <a:pt x="127" y="120"/>
                  </a:lnTo>
                  <a:lnTo>
                    <a:pt x="148" y="97"/>
                  </a:lnTo>
                  <a:lnTo>
                    <a:pt x="16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5"/>
            <p:cNvSpPr>
              <a:spLocks/>
            </p:cNvSpPr>
            <p:nvPr/>
          </p:nvSpPr>
          <p:spPr bwMode="auto">
            <a:xfrm>
              <a:off x="-525462" y="4616450"/>
              <a:ext cx="555625" cy="388938"/>
            </a:xfrm>
            <a:custGeom>
              <a:avLst/>
              <a:gdLst>
                <a:gd name="T0" fmla="*/ 701 w 701"/>
                <a:gd name="T1" fmla="*/ 482 h 490"/>
                <a:gd name="T2" fmla="*/ 698 w 701"/>
                <a:gd name="T3" fmla="*/ 473 h 490"/>
                <a:gd name="T4" fmla="*/ 661 w 701"/>
                <a:gd name="T5" fmla="*/ 446 h 490"/>
                <a:gd name="T6" fmla="*/ 592 w 701"/>
                <a:gd name="T7" fmla="*/ 404 h 490"/>
                <a:gd name="T8" fmla="*/ 522 w 701"/>
                <a:gd name="T9" fmla="*/ 365 h 490"/>
                <a:gd name="T10" fmla="*/ 450 w 701"/>
                <a:gd name="T11" fmla="*/ 328 h 490"/>
                <a:gd name="T12" fmla="*/ 379 w 701"/>
                <a:gd name="T13" fmla="*/ 291 h 490"/>
                <a:gd name="T14" fmla="*/ 306 w 701"/>
                <a:gd name="T15" fmla="*/ 256 h 490"/>
                <a:gd name="T16" fmla="*/ 233 w 701"/>
                <a:gd name="T17" fmla="*/ 219 h 490"/>
                <a:gd name="T18" fmla="*/ 160 w 701"/>
                <a:gd name="T19" fmla="*/ 182 h 490"/>
                <a:gd name="T20" fmla="*/ 111 w 701"/>
                <a:gd name="T21" fmla="*/ 158 h 490"/>
                <a:gd name="T22" fmla="*/ 84 w 701"/>
                <a:gd name="T23" fmla="*/ 149 h 490"/>
                <a:gd name="T24" fmla="*/ 60 w 701"/>
                <a:gd name="T25" fmla="*/ 137 h 490"/>
                <a:gd name="T26" fmla="*/ 38 w 701"/>
                <a:gd name="T27" fmla="*/ 121 h 490"/>
                <a:gd name="T28" fmla="*/ 30 w 701"/>
                <a:gd name="T29" fmla="*/ 106 h 490"/>
                <a:gd name="T30" fmla="*/ 42 w 701"/>
                <a:gd name="T31" fmla="*/ 107 h 490"/>
                <a:gd name="T32" fmla="*/ 60 w 701"/>
                <a:gd name="T33" fmla="*/ 116 h 490"/>
                <a:gd name="T34" fmla="*/ 89 w 701"/>
                <a:gd name="T35" fmla="*/ 131 h 490"/>
                <a:gd name="T36" fmla="*/ 116 w 701"/>
                <a:gd name="T37" fmla="*/ 145 h 490"/>
                <a:gd name="T38" fmla="*/ 144 w 701"/>
                <a:gd name="T39" fmla="*/ 158 h 490"/>
                <a:gd name="T40" fmla="*/ 17 w 701"/>
                <a:gd name="T41" fmla="*/ 71 h 490"/>
                <a:gd name="T42" fmla="*/ 13 w 701"/>
                <a:gd name="T43" fmla="*/ 67 h 490"/>
                <a:gd name="T44" fmla="*/ 15 w 701"/>
                <a:gd name="T45" fmla="*/ 60 h 490"/>
                <a:gd name="T46" fmla="*/ 306 w 701"/>
                <a:gd name="T47" fmla="*/ 213 h 490"/>
                <a:gd name="T48" fmla="*/ 270 w 701"/>
                <a:gd name="T49" fmla="*/ 192 h 490"/>
                <a:gd name="T50" fmla="*/ 233 w 701"/>
                <a:gd name="T51" fmla="*/ 173 h 490"/>
                <a:gd name="T52" fmla="*/ 196 w 701"/>
                <a:gd name="T53" fmla="*/ 152 h 490"/>
                <a:gd name="T54" fmla="*/ 159 w 701"/>
                <a:gd name="T55" fmla="*/ 130 h 490"/>
                <a:gd name="T56" fmla="*/ 123 w 701"/>
                <a:gd name="T57" fmla="*/ 108 h 490"/>
                <a:gd name="T58" fmla="*/ 89 w 701"/>
                <a:gd name="T59" fmla="*/ 84 h 490"/>
                <a:gd name="T60" fmla="*/ 55 w 701"/>
                <a:gd name="T61" fmla="*/ 58 h 490"/>
                <a:gd name="T62" fmla="*/ 212 w 701"/>
                <a:gd name="T63" fmla="*/ 140 h 490"/>
                <a:gd name="T64" fmla="*/ 3 w 701"/>
                <a:gd name="T65" fmla="*/ 2 h 490"/>
                <a:gd name="T66" fmla="*/ 5 w 701"/>
                <a:gd name="T67" fmla="*/ 7 h 490"/>
                <a:gd name="T68" fmla="*/ 3 w 701"/>
                <a:gd name="T69" fmla="*/ 26 h 490"/>
                <a:gd name="T70" fmla="*/ 0 w 701"/>
                <a:gd name="T71" fmla="*/ 62 h 490"/>
                <a:gd name="T72" fmla="*/ 6 w 701"/>
                <a:gd name="T73" fmla="*/ 97 h 490"/>
                <a:gd name="T74" fmla="*/ 26 w 701"/>
                <a:gd name="T75" fmla="*/ 128 h 490"/>
                <a:gd name="T76" fmla="*/ 82 w 701"/>
                <a:gd name="T77" fmla="*/ 163 h 490"/>
                <a:gd name="T78" fmla="*/ 166 w 701"/>
                <a:gd name="T79" fmla="*/ 206 h 490"/>
                <a:gd name="T80" fmla="*/ 250 w 701"/>
                <a:gd name="T81" fmla="*/ 248 h 490"/>
                <a:gd name="T82" fmla="*/ 333 w 701"/>
                <a:gd name="T83" fmla="*/ 290 h 490"/>
                <a:gd name="T84" fmla="*/ 416 w 701"/>
                <a:gd name="T85" fmla="*/ 333 h 490"/>
                <a:gd name="T86" fmla="*/ 497 w 701"/>
                <a:gd name="T87" fmla="*/ 376 h 490"/>
                <a:gd name="T88" fmla="*/ 578 w 701"/>
                <a:gd name="T89" fmla="*/ 420 h 490"/>
                <a:gd name="T90" fmla="*/ 659 w 701"/>
                <a:gd name="T91" fmla="*/ 466 h 490"/>
                <a:gd name="T92" fmla="*/ 701 w 701"/>
                <a:gd name="T93" fmla="*/ 48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1" h="490">
                  <a:moveTo>
                    <a:pt x="701" y="487"/>
                  </a:moveTo>
                  <a:lnTo>
                    <a:pt x="701" y="482"/>
                  </a:lnTo>
                  <a:lnTo>
                    <a:pt x="700" y="478"/>
                  </a:lnTo>
                  <a:lnTo>
                    <a:pt x="698" y="473"/>
                  </a:lnTo>
                  <a:lnTo>
                    <a:pt x="694" y="467"/>
                  </a:lnTo>
                  <a:lnTo>
                    <a:pt x="661" y="446"/>
                  </a:lnTo>
                  <a:lnTo>
                    <a:pt x="626" y="425"/>
                  </a:lnTo>
                  <a:lnTo>
                    <a:pt x="592" y="404"/>
                  </a:lnTo>
                  <a:lnTo>
                    <a:pt x="557" y="385"/>
                  </a:lnTo>
                  <a:lnTo>
                    <a:pt x="522" y="365"/>
                  </a:lnTo>
                  <a:lnTo>
                    <a:pt x="486" y="347"/>
                  </a:lnTo>
                  <a:lnTo>
                    <a:pt x="450" y="328"/>
                  </a:lnTo>
                  <a:lnTo>
                    <a:pt x="415" y="310"/>
                  </a:lnTo>
                  <a:lnTo>
                    <a:pt x="379" y="291"/>
                  </a:lnTo>
                  <a:lnTo>
                    <a:pt x="342" y="273"/>
                  </a:lnTo>
                  <a:lnTo>
                    <a:pt x="306" y="256"/>
                  </a:lnTo>
                  <a:lnTo>
                    <a:pt x="270" y="237"/>
                  </a:lnTo>
                  <a:lnTo>
                    <a:pt x="233" y="219"/>
                  </a:lnTo>
                  <a:lnTo>
                    <a:pt x="197" y="200"/>
                  </a:lnTo>
                  <a:lnTo>
                    <a:pt x="160" y="182"/>
                  </a:lnTo>
                  <a:lnTo>
                    <a:pt x="125" y="163"/>
                  </a:lnTo>
                  <a:lnTo>
                    <a:pt x="111" y="158"/>
                  </a:lnTo>
                  <a:lnTo>
                    <a:pt x="97" y="153"/>
                  </a:lnTo>
                  <a:lnTo>
                    <a:pt x="84" y="149"/>
                  </a:lnTo>
                  <a:lnTo>
                    <a:pt x="72" y="143"/>
                  </a:lnTo>
                  <a:lnTo>
                    <a:pt x="60" y="137"/>
                  </a:lnTo>
                  <a:lnTo>
                    <a:pt x="49" y="129"/>
                  </a:lnTo>
                  <a:lnTo>
                    <a:pt x="38" y="121"/>
                  </a:lnTo>
                  <a:lnTo>
                    <a:pt x="28" y="111"/>
                  </a:lnTo>
                  <a:lnTo>
                    <a:pt x="30" y="106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5" y="109"/>
                  </a:lnTo>
                  <a:lnTo>
                    <a:pt x="60" y="116"/>
                  </a:lnTo>
                  <a:lnTo>
                    <a:pt x="74" y="124"/>
                  </a:lnTo>
                  <a:lnTo>
                    <a:pt x="89" y="131"/>
                  </a:lnTo>
                  <a:lnTo>
                    <a:pt x="103" y="138"/>
                  </a:lnTo>
                  <a:lnTo>
                    <a:pt x="116" y="145"/>
                  </a:lnTo>
                  <a:lnTo>
                    <a:pt x="130" y="152"/>
                  </a:lnTo>
                  <a:lnTo>
                    <a:pt x="144" y="158"/>
                  </a:lnTo>
                  <a:lnTo>
                    <a:pt x="158" y="163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3" y="63"/>
                  </a:lnTo>
                  <a:lnTo>
                    <a:pt x="15" y="60"/>
                  </a:lnTo>
                  <a:lnTo>
                    <a:pt x="325" y="223"/>
                  </a:lnTo>
                  <a:lnTo>
                    <a:pt x="306" y="213"/>
                  </a:lnTo>
                  <a:lnTo>
                    <a:pt x="288" y="203"/>
                  </a:lnTo>
                  <a:lnTo>
                    <a:pt x="270" y="192"/>
                  </a:lnTo>
                  <a:lnTo>
                    <a:pt x="251" y="183"/>
                  </a:lnTo>
                  <a:lnTo>
                    <a:pt x="233" y="173"/>
                  </a:lnTo>
                  <a:lnTo>
                    <a:pt x="214" y="162"/>
                  </a:lnTo>
                  <a:lnTo>
                    <a:pt x="196" y="152"/>
                  </a:lnTo>
                  <a:lnTo>
                    <a:pt x="177" y="142"/>
                  </a:lnTo>
                  <a:lnTo>
                    <a:pt x="159" y="130"/>
                  </a:lnTo>
                  <a:lnTo>
                    <a:pt x="141" y="120"/>
                  </a:lnTo>
                  <a:lnTo>
                    <a:pt x="123" y="108"/>
                  </a:lnTo>
                  <a:lnTo>
                    <a:pt x="105" y="96"/>
                  </a:lnTo>
                  <a:lnTo>
                    <a:pt x="89" y="84"/>
                  </a:lnTo>
                  <a:lnTo>
                    <a:pt x="72" y="71"/>
                  </a:lnTo>
                  <a:lnTo>
                    <a:pt x="55" y="58"/>
                  </a:lnTo>
                  <a:lnTo>
                    <a:pt x="39" y="44"/>
                  </a:lnTo>
                  <a:lnTo>
                    <a:pt x="212" y="14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1" y="79"/>
                  </a:lnTo>
                  <a:lnTo>
                    <a:pt x="6" y="97"/>
                  </a:lnTo>
                  <a:lnTo>
                    <a:pt x="14" y="113"/>
                  </a:lnTo>
                  <a:lnTo>
                    <a:pt x="26" y="128"/>
                  </a:lnTo>
                  <a:lnTo>
                    <a:pt x="40" y="142"/>
                  </a:lnTo>
                  <a:lnTo>
                    <a:pt x="82" y="163"/>
                  </a:lnTo>
                  <a:lnTo>
                    <a:pt x="125" y="184"/>
                  </a:lnTo>
                  <a:lnTo>
                    <a:pt x="166" y="206"/>
                  </a:lnTo>
                  <a:lnTo>
                    <a:pt x="207" y="227"/>
                  </a:lnTo>
                  <a:lnTo>
                    <a:pt x="250" y="248"/>
                  </a:lnTo>
                  <a:lnTo>
                    <a:pt x="291" y="269"/>
                  </a:lnTo>
                  <a:lnTo>
                    <a:pt x="333" y="290"/>
                  </a:lnTo>
                  <a:lnTo>
                    <a:pt x="374" y="311"/>
                  </a:lnTo>
                  <a:lnTo>
                    <a:pt x="416" y="333"/>
                  </a:lnTo>
                  <a:lnTo>
                    <a:pt x="457" y="355"/>
                  </a:lnTo>
                  <a:lnTo>
                    <a:pt x="497" y="376"/>
                  </a:lnTo>
                  <a:lnTo>
                    <a:pt x="538" y="398"/>
                  </a:lnTo>
                  <a:lnTo>
                    <a:pt x="578" y="420"/>
                  </a:lnTo>
                  <a:lnTo>
                    <a:pt x="618" y="443"/>
                  </a:lnTo>
                  <a:lnTo>
                    <a:pt x="659" y="466"/>
                  </a:lnTo>
                  <a:lnTo>
                    <a:pt x="698" y="490"/>
                  </a:lnTo>
                  <a:lnTo>
                    <a:pt x="701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6"/>
            <p:cNvSpPr>
              <a:spLocks/>
            </p:cNvSpPr>
            <p:nvPr/>
          </p:nvSpPr>
          <p:spPr bwMode="auto">
            <a:xfrm>
              <a:off x="285750" y="4500563"/>
              <a:ext cx="49213" cy="63500"/>
            </a:xfrm>
            <a:custGeom>
              <a:avLst/>
              <a:gdLst>
                <a:gd name="T0" fmla="*/ 52 w 63"/>
                <a:gd name="T1" fmla="*/ 77 h 80"/>
                <a:gd name="T2" fmla="*/ 21 w 63"/>
                <a:gd name="T3" fmla="*/ 53 h 80"/>
                <a:gd name="T4" fmla="*/ 20 w 63"/>
                <a:gd name="T5" fmla="*/ 50 h 80"/>
                <a:gd name="T6" fmla="*/ 19 w 63"/>
                <a:gd name="T7" fmla="*/ 48 h 80"/>
                <a:gd name="T8" fmla="*/ 18 w 63"/>
                <a:gd name="T9" fmla="*/ 46 h 80"/>
                <a:gd name="T10" fmla="*/ 19 w 63"/>
                <a:gd name="T11" fmla="*/ 41 h 80"/>
                <a:gd name="T12" fmla="*/ 63 w 63"/>
                <a:gd name="T13" fmla="*/ 0 h 80"/>
                <a:gd name="T14" fmla="*/ 8 w 63"/>
                <a:gd name="T15" fmla="*/ 39 h 80"/>
                <a:gd name="T16" fmla="*/ 6 w 63"/>
                <a:gd name="T17" fmla="*/ 38 h 80"/>
                <a:gd name="T18" fmla="*/ 5 w 63"/>
                <a:gd name="T19" fmla="*/ 39 h 80"/>
                <a:gd name="T20" fmla="*/ 4 w 63"/>
                <a:gd name="T21" fmla="*/ 40 h 80"/>
                <a:gd name="T22" fmla="*/ 0 w 63"/>
                <a:gd name="T23" fmla="*/ 41 h 80"/>
                <a:gd name="T24" fmla="*/ 51 w 63"/>
                <a:gd name="T25" fmla="*/ 80 h 80"/>
                <a:gd name="T26" fmla="*/ 52 w 63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80">
                  <a:moveTo>
                    <a:pt x="52" y="77"/>
                  </a:moveTo>
                  <a:lnTo>
                    <a:pt x="21" y="53"/>
                  </a:lnTo>
                  <a:lnTo>
                    <a:pt x="20" y="50"/>
                  </a:lnTo>
                  <a:lnTo>
                    <a:pt x="19" y="48"/>
                  </a:lnTo>
                  <a:lnTo>
                    <a:pt x="18" y="46"/>
                  </a:lnTo>
                  <a:lnTo>
                    <a:pt x="19" y="41"/>
                  </a:lnTo>
                  <a:lnTo>
                    <a:pt x="63" y="0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0" y="41"/>
                  </a:lnTo>
                  <a:lnTo>
                    <a:pt x="51" y="80"/>
                  </a:lnTo>
                  <a:lnTo>
                    <a:pt x="5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7"/>
            <p:cNvSpPr>
              <a:spLocks/>
            </p:cNvSpPr>
            <p:nvPr/>
          </p:nvSpPr>
          <p:spPr bwMode="auto">
            <a:xfrm>
              <a:off x="44450" y="4276725"/>
              <a:ext cx="360363" cy="207963"/>
            </a:xfrm>
            <a:custGeom>
              <a:avLst/>
              <a:gdLst>
                <a:gd name="T0" fmla="*/ 447 w 455"/>
                <a:gd name="T1" fmla="*/ 216 h 262"/>
                <a:gd name="T2" fmla="*/ 453 w 455"/>
                <a:gd name="T3" fmla="*/ 213 h 262"/>
                <a:gd name="T4" fmla="*/ 455 w 455"/>
                <a:gd name="T5" fmla="*/ 207 h 262"/>
                <a:gd name="T6" fmla="*/ 450 w 455"/>
                <a:gd name="T7" fmla="*/ 200 h 262"/>
                <a:gd name="T8" fmla="*/ 433 w 455"/>
                <a:gd name="T9" fmla="*/ 206 h 262"/>
                <a:gd name="T10" fmla="*/ 406 w 455"/>
                <a:gd name="T11" fmla="*/ 217 h 262"/>
                <a:gd name="T12" fmla="*/ 376 w 455"/>
                <a:gd name="T13" fmla="*/ 228 h 262"/>
                <a:gd name="T14" fmla="*/ 345 w 455"/>
                <a:gd name="T15" fmla="*/ 233 h 262"/>
                <a:gd name="T16" fmla="*/ 312 w 455"/>
                <a:gd name="T17" fmla="*/ 237 h 262"/>
                <a:gd name="T18" fmla="*/ 280 w 455"/>
                <a:gd name="T19" fmla="*/ 236 h 262"/>
                <a:gd name="T20" fmla="*/ 247 w 455"/>
                <a:gd name="T21" fmla="*/ 231 h 262"/>
                <a:gd name="T22" fmla="*/ 215 w 455"/>
                <a:gd name="T23" fmla="*/ 221 h 262"/>
                <a:gd name="T24" fmla="*/ 181 w 455"/>
                <a:gd name="T25" fmla="*/ 205 h 262"/>
                <a:gd name="T26" fmla="*/ 148 w 455"/>
                <a:gd name="T27" fmla="*/ 186 h 262"/>
                <a:gd name="T28" fmla="*/ 118 w 455"/>
                <a:gd name="T29" fmla="*/ 164 h 262"/>
                <a:gd name="T30" fmla="*/ 90 w 455"/>
                <a:gd name="T31" fmla="*/ 139 h 262"/>
                <a:gd name="T32" fmla="*/ 67 w 455"/>
                <a:gd name="T33" fmla="*/ 111 h 262"/>
                <a:gd name="T34" fmla="*/ 49 w 455"/>
                <a:gd name="T35" fmla="*/ 83 h 262"/>
                <a:gd name="T36" fmla="*/ 33 w 455"/>
                <a:gd name="T37" fmla="*/ 54 h 262"/>
                <a:gd name="T38" fmla="*/ 18 w 455"/>
                <a:gd name="T39" fmla="*/ 24 h 262"/>
                <a:gd name="T40" fmla="*/ 8 w 455"/>
                <a:gd name="T41" fmla="*/ 5 h 262"/>
                <a:gd name="T42" fmla="*/ 4 w 455"/>
                <a:gd name="T43" fmla="*/ 2 h 262"/>
                <a:gd name="T44" fmla="*/ 6 w 455"/>
                <a:gd name="T45" fmla="*/ 25 h 262"/>
                <a:gd name="T46" fmla="*/ 25 w 455"/>
                <a:gd name="T47" fmla="*/ 76 h 262"/>
                <a:gd name="T48" fmla="*/ 52 w 455"/>
                <a:gd name="T49" fmla="*/ 124 h 262"/>
                <a:gd name="T50" fmla="*/ 90 w 455"/>
                <a:gd name="T51" fmla="*/ 168 h 262"/>
                <a:gd name="T52" fmla="*/ 132 w 455"/>
                <a:gd name="T53" fmla="*/ 200 h 262"/>
                <a:gd name="T54" fmla="*/ 168 w 455"/>
                <a:gd name="T55" fmla="*/ 222 h 262"/>
                <a:gd name="T56" fmla="*/ 206 w 455"/>
                <a:gd name="T57" fmla="*/ 239 h 262"/>
                <a:gd name="T58" fmla="*/ 244 w 455"/>
                <a:gd name="T59" fmla="*/ 252 h 262"/>
                <a:gd name="T60" fmla="*/ 282 w 455"/>
                <a:gd name="T61" fmla="*/ 260 h 262"/>
                <a:gd name="T62" fmla="*/ 322 w 455"/>
                <a:gd name="T63" fmla="*/ 262 h 262"/>
                <a:gd name="T64" fmla="*/ 360 w 455"/>
                <a:gd name="T65" fmla="*/ 258 h 262"/>
                <a:gd name="T66" fmla="*/ 399 w 455"/>
                <a:gd name="T67" fmla="*/ 248 h 262"/>
                <a:gd name="T68" fmla="*/ 426 w 455"/>
                <a:gd name="T69" fmla="*/ 233 h 262"/>
                <a:gd name="T70" fmla="*/ 439 w 455"/>
                <a:gd name="T71" fmla="*/ 2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5" h="262">
                  <a:moveTo>
                    <a:pt x="445" y="218"/>
                  </a:moveTo>
                  <a:lnTo>
                    <a:pt x="447" y="216"/>
                  </a:lnTo>
                  <a:lnTo>
                    <a:pt x="449" y="215"/>
                  </a:lnTo>
                  <a:lnTo>
                    <a:pt x="453" y="213"/>
                  </a:lnTo>
                  <a:lnTo>
                    <a:pt x="455" y="210"/>
                  </a:lnTo>
                  <a:lnTo>
                    <a:pt x="455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7" y="199"/>
                  </a:lnTo>
                  <a:lnTo>
                    <a:pt x="433" y="206"/>
                  </a:lnTo>
                  <a:lnTo>
                    <a:pt x="421" y="212"/>
                  </a:lnTo>
                  <a:lnTo>
                    <a:pt x="406" y="217"/>
                  </a:lnTo>
                  <a:lnTo>
                    <a:pt x="391" y="223"/>
                  </a:lnTo>
                  <a:lnTo>
                    <a:pt x="376" y="228"/>
                  </a:lnTo>
                  <a:lnTo>
                    <a:pt x="361" y="231"/>
                  </a:lnTo>
                  <a:lnTo>
                    <a:pt x="345" y="233"/>
                  </a:lnTo>
                  <a:lnTo>
                    <a:pt x="328" y="236"/>
                  </a:lnTo>
                  <a:lnTo>
                    <a:pt x="312" y="237"/>
                  </a:lnTo>
                  <a:lnTo>
                    <a:pt x="296" y="237"/>
                  </a:lnTo>
                  <a:lnTo>
                    <a:pt x="280" y="236"/>
                  </a:lnTo>
                  <a:lnTo>
                    <a:pt x="264" y="233"/>
                  </a:lnTo>
                  <a:lnTo>
                    <a:pt x="247" y="231"/>
                  </a:lnTo>
                  <a:lnTo>
                    <a:pt x="231" y="227"/>
                  </a:lnTo>
                  <a:lnTo>
                    <a:pt x="215" y="221"/>
                  </a:lnTo>
                  <a:lnTo>
                    <a:pt x="198" y="214"/>
                  </a:lnTo>
                  <a:lnTo>
                    <a:pt x="181" y="205"/>
                  </a:lnTo>
                  <a:lnTo>
                    <a:pt x="164" y="195"/>
                  </a:lnTo>
                  <a:lnTo>
                    <a:pt x="148" y="186"/>
                  </a:lnTo>
                  <a:lnTo>
                    <a:pt x="133" y="175"/>
                  </a:lnTo>
                  <a:lnTo>
                    <a:pt x="118" y="164"/>
                  </a:lnTo>
                  <a:lnTo>
                    <a:pt x="104" y="152"/>
                  </a:lnTo>
                  <a:lnTo>
                    <a:pt x="90" y="139"/>
                  </a:lnTo>
                  <a:lnTo>
                    <a:pt x="78" y="125"/>
                  </a:lnTo>
                  <a:lnTo>
                    <a:pt x="67" y="111"/>
                  </a:lnTo>
                  <a:lnTo>
                    <a:pt x="58" y="96"/>
                  </a:lnTo>
                  <a:lnTo>
                    <a:pt x="49" y="83"/>
                  </a:lnTo>
                  <a:lnTo>
                    <a:pt x="41" y="68"/>
                  </a:lnTo>
                  <a:lnTo>
                    <a:pt x="33" y="54"/>
                  </a:lnTo>
                  <a:lnTo>
                    <a:pt x="25" y="39"/>
                  </a:lnTo>
                  <a:lnTo>
                    <a:pt x="18" y="24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25"/>
                  </a:lnTo>
                  <a:lnTo>
                    <a:pt x="14" y="50"/>
                  </a:lnTo>
                  <a:lnTo>
                    <a:pt x="25" y="76"/>
                  </a:lnTo>
                  <a:lnTo>
                    <a:pt x="37" y="100"/>
                  </a:lnTo>
                  <a:lnTo>
                    <a:pt x="52" y="124"/>
                  </a:lnTo>
                  <a:lnTo>
                    <a:pt x="71" y="146"/>
                  </a:lnTo>
                  <a:lnTo>
                    <a:pt x="90" y="168"/>
                  </a:lnTo>
                  <a:lnTo>
                    <a:pt x="113" y="187"/>
                  </a:lnTo>
                  <a:lnTo>
                    <a:pt x="132" y="200"/>
                  </a:lnTo>
                  <a:lnTo>
                    <a:pt x="150" y="212"/>
                  </a:lnTo>
                  <a:lnTo>
                    <a:pt x="168" y="222"/>
                  </a:lnTo>
                  <a:lnTo>
                    <a:pt x="187" y="231"/>
                  </a:lnTo>
                  <a:lnTo>
                    <a:pt x="206" y="239"/>
                  </a:lnTo>
                  <a:lnTo>
                    <a:pt x="225" y="246"/>
                  </a:lnTo>
                  <a:lnTo>
                    <a:pt x="244" y="252"/>
                  </a:lnTo>
                  <a:lnTo>
                    <a:pt x="263" y="256"/>
                  </a:lnTo>
                  <a:lnTo>
                    <a:pt x="282" y="260"/>
                  </a:lnTo>
                  <a:lnTo>
                    <a:pt x="302" y="261"/>
                  </a:lnTo>
                  <a:lnTo>
                    <a:pt x="322" y="262"/>
                  </a:lnTo>
                  <a:lnTo>
                    <a:pt x="340" y="261"/>
                  </a:lnTo>
                  <a:lnTo>
                    <a:pt x="360" y="258"/>
                  </a:lnTo>
                  <a:lnTo>
                    <a:pt x="379" y="254"/>
                  </a:lnTo>
                  <a:lnTo>
                    <a:pt x="399" y="248"/>
                  </a:lnTo>
                  <a:lnTo>
                    <a:pt x="418" y="240"/>
                  </a:lnTo>
                  <a:lnTo>
                    <a:pt x="426" y="233"/>
                  </a:lnTo>
                  <a:lnTo>
                    <a:pt x="433" y="229"/>
                  </a:lnTo>
                  <a:lnTo>
                    <a:pt x="439" y="224"/>
                  </a:lnTo>
                  <a:lnTo>
                    <a:pt x="445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66675" y="4681538"/>
              <a:ext cx="119063" cy="95250"/>
            </a:xfrm>
            <a:custGeom>
              <a:avLst/>
              <a:gdLst>
                <a:gd name="T0" fmla="*/ 149 w 151"/>
                <a:gd name="T1" fmla="*/ 46 h 121"/>
                <a:gd name="T2" fmla="*/ 151 w 151"/>
                <a:gd name="T3" fmla="*/ 35 h 121"/>
                <a:gd name="T4" fmla="*/ 149 w 151"/>
                <a:gd name="T5" fmla="*/ 26 h 121"/>
                <a:gd name="T6" fmla="*/ 144 w 151"/>
                <a:gd name="T7" fmla="*/ 17 h 121"/>
                <a:gd name="T8" fmla="*/ 136 w 151"/>
                <a:gd name="T9" fmla="*/ 9 h 121"/>
                <a:gd name="T10" fmla="*/ 130 w 151"/>
                <a:gd name="T11" fmla="*/ 4 h 121"/>
                <a:gd name="T12" fmla="*/ 124 w 151"/>
                <a:gd name="T13" fmla="*/ 2 h 121"/>
                <a:gd name="T14" fmla="*/ 120 w 151"/>
                <a:gd name="T15" fmla="*/ 1 h 121"/>
                <a:gd name="T16" fmla="*/ 114 w 151"/>
                <a:gd name="T17" fmla="*/ 0 h 121"/>
                <a:gd name="T18" fmla="*/ 109 w 151"/>
                <a:gd name="T19" fmla="*/ 0 h 121"/>
                <a:gd name="T20" fmla="*/ 104 w 151"/>
                <a:gd name="T21" fmla="*/ 0 h 121"/>
                <a:gd name="T22" fmla="*/ 99 w 151"/>
                <a:gd name="T23" fmla="*/ 0 h 121"/>
                <a:gd name="T24" fmla="*/ 94 w 151"/>
                <a:gd name="T25" fmla="*/ 0 h 121"/>
                <a:gd name="T26" fmla="*/ 76 w 151"/>
                <a:gd name="T27" fmla="*/ 5 h 121"/>
                <a:gd name="T28" fmla="*/ 60 w 151"/>
                <a:gd name="T29" fmla="*/ 15 h 121"/>
                <a:gd name="T30" fmla="*/ 45 w 151"/>
                <a:gd name="T31" fmla="*/ 27 h 121"/>
                <a:gd name="T32" fmla="*/ 32 w 151"/>
                <a:gd name="T33" fmla="*/ 42 h 121"/>
                <a:gd name="T34" fmla="*/ 22 w 151"/>
                <a:gd name="T35" fmla="*/ 60 h 121"/>
                <a:gd name="T36" fmla="*/ 13 w 151"/>
                <a:gd name="T37" fmla="*/ 78 h 121"/>
                <a:gd name="T38" fmla="*/ 6 w 151"/>
                <a:gd name="T39" fmla="*/ 98 h 121"/>
                <a:gd name="T40" fmla="*/ 0 w 151"/>
                <a:gd name="T41" fmla="*/ 117 h 121"/>
                <a:gd name="T42" fmla="*/ 0 w 151"/>
                <a:gd name="T43" fmla="*/ 119 h 121"/>
                <a:gd name="T44" fmla="*/ 2 w 151"/>
                <a:gd name="T45" fmla="*/ 121 h 121"/>
                <a:gd name="T46" fmla="*/ 5 w 151"/>
                <a:gd name="T47" fmla="*/ 119 h 121"/>
                <a:gd name="T48" fmla="*/ 8 w 151"/>
                <a:gd name="T49" fmla="*/ 117 h 121"/>
                <a:gd name="T50" fmla="*/ 75 w 151"/>
                <a:gd name="T51" fmla="*/ 16 h 121"/>
                <a:gd name="T52" fmla="*/ 82 w 151"/>
                <a:gd name="T53" fmla="*/ 12 h 121"/>
                <a:gd name="T54" fmla="*/ 90 w 151"/>
                <a:gd name="T55" fmla="*/ 11 h 121"/>
                <a:gd name="T56" fmla="*/ 98 w 151"/>
                <a:gd name="T57" fmla="*/ 10 h 121"/>
                <a:gd name="T58" fmla="*/ 107 w 151"/>
                <a:gd name="T59" fmla="*/ 11 h 121"/>
                <a:gd name="T60" fmla="*/ 122 w 151"/>
                <a:gd name="T61" fmla="*/ 38 h 121"/>
                <a:gd name="T62" fmla="*/ 122 w 151"/>
                <a:gd name="T63" fmla="*/ 58 h 121"/>
                <a:gd name="T64" fmla="*/ 149 w 151"/>
                <a:gd name="T65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21">
                  <a:moveTo>
                    <a:pt x="149" y="46"/>
                  </a:moveTo>
                  <a:lnTo>
                    <a:pt x="151" y="35"/>
                  </a:lnTo>
                  <a:lnTo>
                    <a:pt x="149" y="26"/>
                  </a:lnTo>
                  <a:lnTo>
                    <a:pt x="144" y="17"/>
                  </a:lnTo>
                  <a:lnTo>
                    <a:pt x="136" y="9"/>
                  </a:lnTo>
                  <a:lnTo>
                    <a:pt x="130" y="4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76" y="5"/>
                  </a:lnTo>
                  <a:lnTo>
                    <a:pt x="60" y="15"/>
                  </a:lnTo>
                  <a:lnTo>
                    <a:pt x="45" y="27"/>
                  </a:lnTo>
                  <a:lnTo>
                    <a:pt x="32" y="42"/>
                  </a:lnTo>
                  <a:lnTo>
                    <a:pt x="22" y="60"/>
                  </a:lnTo>
                  <a:lnTo>
                    <a:pt x="13" y="78"/>
                  </a:lnTo>
                  <a:lnTo>
                    <a:pt x="6" y="98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2" y="121"/>
                  </a:lnTo>
                  <a:lnTo>
                    <a:pt x="5" y="119"/>
                  </a:lnTo>
                  <a:lnTo>
                    <a:pt x="8" y="117"/>
                  </a:lnTo>
                  <a:lnTo>
                    <a:pt x="75" y="16"/>
                  </a:lnTo>
                  <a:lnTo>
                    <a:pt x="82" y="12"/>
                  </a:lnTo>
                  <a:lnTo>
                    <a:pt x="90" y="11"/>
                  </a:lnTo>
                  <a:lnTo>
                    <a:pt x="98" y="10"/>
                  </a:lnTo>
                  <a:lnTo>
                    <a:pt x="107" y="11"/>
                  </a:lnTo>
                  <a:lnTo>
                    <a:pt x="122" y="38"/>
                  </a:lnTo>
                  <a:lnTo>
                    <a:pt x="122" y="58"/>
                  </a:lnTo>
                  <a:lnTo>
                    <a:pt x="1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19"/>
            <p:cNvSpPr>
              <a:spLocks/>
            </p:cNvSpPr>
            <p:nvPr/>
          </p:nvSpPr>
          <p:spPr bwMode="auto">
            <a:xfrm>
              <a:off x="307975" y="4371975"/>
              <a:ext cx="93663" cy="74613"/>
            </a:xfrm>
            <a:custGeom>
              <a:avLst/>
              <a:gdLst>
                <a:gd name="T0" fmla="*/ 114 w 117"/>
                <a:gd name="T1" fmla="*/ 31 h 93"/>
                <a:gd name="T2" fmla="*/ 25 w 117"/>
                <a:gd name="T3" fmla="*/ 0 h 93"/>
                <a:gd name="T4" fmla="*/ 16 w 117"/>
                <a:gd name="T5" fmla="*/ 4 h 93"/>
                <a:gd name="T6" fmla="*/ 8 w 117"/>
                <a:gd name="T7" fmla="*/ 11 h 93"/>
                <a:gd name="T8" fmla="*/ 4 w 117"/>
                <a:gd name="T9" fmla="*/ 21 h 93"/>
                <a:gd name="T10" fmla="*/ 1 w 117"/>
                <a:gd name="T11" fmla="*/ 34 h 93"/>
                <a:gd name="T12" fmla="*/ 0 w 117"/>
                <a:gd name="T13" fmla="*/ 49 h 93"/>
                <a:gd name="T14" fmla="*/ 1 w 117"/>
                <a:gd name="T15" fmla="*/ 64 h 93"/>
                <a:gd name="T16" fmla="*/ 1 w 117"/>
                <a:gd name="T17" fmla="*/ 79 h 93"/>
                <a:gd name="T18" fmla="*/ 4 w 117"/>
                <a:gd name="T19" fmla="*/ 93 h 93"/>
                <a:gd name="T20" fmla="*/ 7 w 117"/>
                <a:gd name="T21" fmla="*/ 91 h 93"/>
                <a:gd name="T22" fmla="*/ 10 w 117"/>
                <a:gd name="T23" fmla="*/ 88 h 93"/>
                <a:gd name="T24" fmla="*/ 13 w 117"/>
                <a:gd name="T25" fmla="*/ 86 h 93"/>
                <a:gd name="T26" fmla="*/ 16 w 117"/>
                <a:gd name="T27" fmla="*/ 81 h 93"/>
                <a:gd name="T28" fmla="*/ 16 w 117"/>
                <a:gd name="T29" fmla="*/ 59 h 93"/>
                <a:gd name="T30" fmla="*/ 15 w 117"/>
                <a:gd name="T31" fmla="*/ 55 h 93"/>
                <a:gd name="T32" fmla="*/ 13 w 117"/>
                <a:gd name="T33" fmla="*/ 50 h 93"/>
                <a:gd name="T34" fmla="*/ 8 w 117"/>
                <a:gd name="T35" fmla="*/ 44 h 93"/>
                <a:gd name="T36" fmla="*/ 5 w 117"/>
                <a:gd name="T37" fmla="*/ 39 h 93"/>
                <a:gd name="T38" fmla="*/ 4 w 117"/>
                <a:gd name="T39" fmla="*/ 32 h 93"/>
                <a:gd name="T40" fmla="*/ 6 w 117"/>
                <a:gd name="T41" fmla="*/ 24 h 93"/>
                <a:gd name="T42" fmla="*/ 9 w 117"/>
                <a:gd name="T43" fmla="*/ 17 h 93"/>
                <a:gd name="T44" fmla="*/ 15 w 117"/>
                <a:gd name="T45" fmla="*/ 11 h 93"/>
                <a:gd name="T46" fmla="*/ 99 w 117"/>
                <a:gd name="T47" fmla="*/ 36 h 93"/>
                <a:gd name="T48" fmla="*/ 104 w 117"/>
                <a:gd name="T49" fmla="*/ 36 h 93"/>
                <a:gd name="T50" fmla="*/ 108 w 117"/>
                <a:gd name="T51" fmla="*/ 35 h 93"/>
                <a:gd name="T52" fmla="*/ 113 w 117"/>
                <a:gd name="T53" fmla="*/ 34 h 93"/>
                <a:gd name="T54" fmla="*/ 117 w 117"/>
                <a:gd name="T55" fmla="*/ 32 h 93"/>
                <a:gd name="T56" fmla="*/ 114 w 117"/>
                <a:gd name="T57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93">
                  <a:moveTo>
                    <a:pt x="114" y="31"/>
                  </a:moveTo>
                  <a:lnTo>
                    <a:pt x="25" y="0"/>
                  </a:lnTo>
                  <a:lnTo>
                    <a:pt x="16" y="4"/>
                  </a:lnTo>
                  <a:lnTo>
                    <a:pt x="8" y="11"/>
                  </a:lnTo>
                  <a:lnTo>
                    <a:pt x="4" y="21"/>
                  </a:lnTo>
                  <a:lnTo>
                    <a:pt x="1" y="34"/>
                  </a:lnTo>
                  <a:lnTo>
                    <a:pt x="0" y="49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4" y="93"/>
                  </a:lnTo>
                  <a:lnTo>
                    <a:pt x="7" y="91"/>
                  </a:lnTo>
                  <a:lnTo>
                    <a:pt x="10" y="88"/>
                  </a:lnTo>
                  <a:lnTo>
                    <a:pt x="13" y="86"/>
                  </a:lnTo>
                  <a:lnTo>
                    <a:pt x="16" y="81"/>
                  </a:lnTo>
                  <a:lnTo>
                    <a:pt x="16" y="59"/>
                  </a:lnTo>
                  <a:lnTo>
                    <a:pt x="15" y="55"/>
                  </a:lnTo>
                  <a:lnTo>
                    <a:pt x="13" y="50"/>
                  </a:lnTo>
                  <a:lnTo>
                    <a:pt x="8" y="44"/>
                  </a:lnTo>
                  <a:lnTo>
                    <a:pt x="5" y="39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99" y="36"/>
                  </a:lnTo>
                  <a:lnTo>
                    <a:pt x="104" y="36"/>
                  </a:lnTo>
                  <a:lnTo>
                    <a:pt x="108" y="35"/>
                  </a:lnTo>
                  <a:lnTo>
                    <a:pt x="113" y="34"/>
                  </a:lnTo>
                  <a:lnTo>
                    <a:pt x="117" y="32"/>
                  </a:lnTo>
                  <a:lnTo>
                    <a:pt x="1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0"/>
            <p:cNvSpPr>
              <a:spLocks/>
            </p:cNvSpPr>
            <p:nvPr/>
          </p:nvSpPr>
          <p:spPr bwMode="auto">
            <a:xfrm>
              <a:off x="-533400" y="4581525"/>
              <a:ext cx="584200" cy="328613"/>
            </a:xfrm>
            <a:custGeom>
              <a:avLst/>
              <a:gdLst>
                <a:gd name="T0" fmla="*/ 734 w 735"/>
                <a:gd name="T1" fmla="*/ 410 h 414"/>
                <a:gd name="T2" fmla="*/ 735 w 735"/>
                <a:gd name="T3" fmla="*/ 407 h 414"/>
                <a:gd name="T4" fmla="*/ 689 w 735"/>
                <a:gd name="T5" fmla="*/ 382 h 414"/>
                <a:gd name="T6" fmla="*/ 643 w 735"/>
                <a:gd name="T7" fmla="*/ 358 h 414"/>
                <a:gd name="T8" fmla="*/ 597 w 735"/>
                <a:gd name="T9" fmla="*/ 334 h 414"/>
                <a:gd name="T10" fmla="*/ 550 w 735"/>
                <a:gd name="T11" fmla="*/ 311 h 414"/>
                <a:gd name="T12" fmla="*/ 502 w 735"/>
                <a:gd name="T13" fmla="*/ 287 h 414"/>
                <a:gd name="T14" fmla="*/ 455 w 735"/>
                <a:gd name="T15" fmla="*/ 264 h 414"/>
                <a:gd name="T16" fmla="*/ 407 w 735"/>
                <a:gd name="T17" fmla="*/ 241 h 414"/>
                <a:gd name="T18" fmla="*/ 360 w 735"/>
                <a:gd name="T19" fmla="*/ 217 h 414"/>
                <a:gd name="T20" fmla="*/ 313 w 735"/>
                <a:gd name="T21" fmla="*/ 193 h 414"/>
                <a:gd name="T22" fmla="*/ 266 w 735"/>
                <a:gd name="T23" fmla="*/ 168 h 414"/>
                <a:gd name="T24" fmla="*/ 220 w 735"/>
                <a:gd name="T25" fmla="*/ 143 h 414"/>
                <a:gd name="T26" fmla="*/ 174 w 735"/>
                <a:gd name="T27" fmla="*/ 117 h 414"/>
                <a:gd name="T28" fmla="*/ 129 w 735"/>
                <a:gd name="T29" fmla="*/ 89 h 414"/>
                <a:gd name="T30" fmla="*/ 85 w 735"/>
                <a:gd name="T31" fmla="*/ 61 h 414"/>
                <a:gd name="T32" fmla="*/ 43 w 735"/>
                <a:gd name="T33" fmla="*/ 31 h 414"/>
                <a:gd name="T34" fmla="*/ 0 w 735"/>
                <a:gd name="T35" fmla="*/ 0 h 414"/>
                <a:gd name="T36" fmla="*/ 8 w 735"/>
                <a:gd name="T37" fmla="*/ 16 h 414"/>
                <a:gd name="T38" fmla="*/ 20 w 735"/>
                <a:gd name="T39" fmla="*/ 28 h 414"/>
                <a:gd name="T40" fmla="*/ 32 w 735"/>
                <a:gd name="T41" fmla="*/ 38 h 414"/>
                <a:gd name="T42" fmla="*/ 46 w 735"/>
                <a:gd name="T43" fmla="*/ 47 h 414"/>
                <a:gd name="T44" fmla="*/ 61 w 735"/>
                <a:gd name="T45" fmla="*/ 56 h 414"/>
                <a:gd name="T46" fmla="*/ 75 w 735"/>
                <a:gd name="T47" fmla="*/ 65 h 414"/>
                <a:gd name="T48" fmla="*/ 87 w 735"/>
                <a:gd name="T49" fmla="*/ 76 h 414"/>
                <a:gd name="T50" fmla="*/ 99 w 735"/>
                <a:gd name="T51" fmla="*/ 90 h 414"/>
                <a:gd name="T52" fmla="*/ 137 w 735"/>
                <a:gd name="T53" fmla="*/ 112 h 414"/>
                <a:gd name="T54" fmla="*/ 175 w 735"/>
                <a:gd name="T55" fmla="*/ 135 h 414"/>
                <a:gd name="T56" fmla="*/ 214 w 735"/>
                <a:gd name="T57" fmla="*/ 157 h 414"/>
                <a:gd name="T58" fmla="*/ 252 w 735"/>
                <a:gd name="T59" fmla="*/ 180 h 414"/>
                <a:gd name="T60" fmla="*/ 290 w 735"/>
                <a:gd name="T61" fmla="*/ 202 h 414"/>
                <a:gd name="T62" fmla="*/ 328 w 735"/>
                <a:gd name="T63" fmla="*/ 225 h 414"/>
                <a:gd name="T64" fmla="*/ 367 w 735"/>
                <a:gd name="T65" fmla="*/ 245 h 414"/>
                <a:gd name="T66" fmla="*/ 405 w 735"/>
                <a:gd name="T67" fmla="*/ 267 h 414"/>
                <a:gd name="T68" fmla="*/ 444 w 735"/>
                <a:gd name="T69" fmla="*/ 288 h 414"/>
                <a:gd name="T70" fmla="*/ 483 w 735"/>
                <a:gd name="T71" fmla="*/ 309 h 414"/>
                <a:gd name="T72" fmla="*/ 524 w 735"/>
                <a:gd name="T73" fmla="*/ 328 h 414"/>
                <a:gd name="T74" fmla="*/ 563 w 735"/>
                <a:gd name="T75" fmla="*/ 347 h 414"/>
                <a:gd name="T76" fmla="*/ 604 w 735"/>
                <a:gd name="T77" fmla="*/ 365 h 414"/>
                <a:gd name="T78" fmla="*/ 646 w 735"/>
                <a:gd name="T79" fmla="*/ 382 h 414"/>
                <a:gd name="T80" fmla="*/ 687 w 735"/>
                <a:gd name="T81" fmla="*/ 399 h 414"/>
                <a:gd name="T82" fmla="*/ 730 w 735"/>
                <a:gd name="T83" fmla="*/ 414 h 414"/>
                <a:gd name="T84" fmla="*/ 734 w 735"/>
                <a:gd name="T85" fmla="*/ 41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5" h="414">
                  <a:moveTo>
                    <a:pt x="734" y="410"/>
                  </a:moveTo>
                  <a:lnTo>
                    <a:pt x="735" y="407"/>
                  </a:lnTo>
                  <a:lnTo>
                    <a:pt x="689" y="382"/>
                  </a:lnTo>
                  <a:lnTo>
                    <a:pt x="643" y="358"/>
                  </a:lnTo>
                  <a:lnTo>
                    <a:pt x="597" y="334"/>
                  </a:lnTo>
                  <a:lnTo>
                    <a:pt x="550" y="311"/>
                  </a:lnTo>
                  <a:lnTo>
                    <a:pt x="502" y="287"/>
                  </a:lnTo>
                  <a:lnTo>
                    <a:pt x="455" y="264"/>
                  </a:lnTo>
                  <a:lnTo>
                    <a:pt x="407" y="241"/>
                  </a:lnTo>
                  <a:lnTo>
                    <a:pt x="360" y="217"/>
                  </a:lnTo>
                  <a:lnTo>
                    <a:pt x="313" y="193"/>
                  </a:lnTo>
                  <a:lnTo>
                    <a:pt x="266" y="168"/>
                  </a:lnTo>
                  <a:lnTo>
                    <a:pt x="220" y="143"/>
                  </a:lnTo>
                  <a:lnTo>
                    <a:pt x="174" y="117"/>
                  </a:lnTo>
                  <a:lnTo>
                    <a:pt x="129" y="89"/>
                  </a:lnTo>
                  <a:lnTo>
                    <a:pt x="85" y="61"/>
                  </a:lnTo>
                  <a:lnTo>
                    <a:pt x="43" y="31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0" y="28"/>
                  </a:lnTo>
                  <a:lnTo>
                    <a:pt x="32" y="38"/>
                  </a:lnTo>
                  <a:lnTo>
                    <a:pt x="46" y="47"/>
                  </a:lnTo>
                  <a:lnTo>
                    <a:pt x="61" y="56"/>
                  </a:lnTo>
                  <a:lnTo>
                    <a:pt x="75" y="65"/>
                  </a:lnTo>
                  <a:lnTo>
                    <a:pt x="87" y="76"/>
                  </a:lnTo>
                  <a:lnTo>
                    <a:pt x="99" y="90"/>
                  </a:lnTo>
                  <a:lnTo>
                    <a:pt x="137" y="112"/>
                  </a:lnTo>
                  <a:lnTo>
                    <a:pt x="175" y="135"/>
                  </a:lnTo>
                  <a:lnTo>
                    <a:pt x="214" y="157"/>
                  </a:lnTo>
                  <a:lnTo>
                    <a:pt x="252" y="180"/>
                  </a:lnTo>
                  <a:lnTo>
                    <a:pt x="290" y="202"/>
                  </a:lnTo>
                  <a:lnTo>
                    <a:pt x="328" y="225"/>
                  </a:lnTo>
                  <a:lnTo>
                    <a:pt x="367" y="245"/>
                  </a:lnTo>
                  <a:lnTo>
                    <a:pt x="405" y="267"/>
                  </a:lnTo>
                  <a:lnTo>
                    <a:pt x="444" y="288"/>
                  </a:lnTo>
                  <a:lnTo>
                    <a:pt x="483" y="309"/>
                  </a:lnTo>
                  <a:lnTo>
                    <a:pt x="524" y="328"/>
                  </a:lnTo>
                  <a:lnTo>
                    <a:pt x="563" y="347"/>
                  </a:lnTo>
                  <a:lnTo>
                    <a:pt x="604" y="365"/>
                  </a:lnTo>
                  <a:lnTo>
                    <a:pt x="646" y="382"/>
                  </a:lnTo>
                  <a:lnTo>
                    <a:pt x="687" y="399"/>
                  </a:lnTo>
                  <a:lnTo>
                    <a:pt x="730" y="414"/>
                  </a:lnTo>
                  <a:lnTo>
                    <a:pt x="734" y="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342900" y="4413250"/>
              <a:ext cx="41275" cy="7938"/>
            </a:xfrm>
            <a:custGeom>
              <a:avLst/>
              <a:gdLst>
                <a:gd name="T0" fmla="*/ 48 w 52"/>
                <a:gd name="T1" fmla="*/ 4 h 11"/>
                <a:gd name="T2" fmla="*/ 52 w 52"/>
                <a:gd name="T3" fmla="*/ 0 h 11"/>
                <a:gd name="T4" fmla="*/ 46 w 52"/>
                <a:gd name="T5" fmla="*/ 0 h 11"/>
                <a:gd name="T6" fmla="*/ 39 w 52"/>
                <a:gd name="T7" fmla="*/ 1 h 11"/>
                <a:gd name="T8" fmla="*/ 33 w 52"/>
                <a:gd name="T9" fmla="*/ 3 h 11"/>
                <a:gd name="T10" fmla="*/ 26 w 52"/>
                <a:gd name="T11" fmla="*/ 4 h 11"/>
                <a:gd name="T12" fmla="*/ 21 w 52"/>
                <a:gd name="T13" fmla="*/ 5 h 11"/>
                <a:gd name="T14" fmla="*/ 14 w 52"/>
                <a:gd name="T15" fmla="*/ 4 h 11"/>
                <a:gd name="T16" fmla="*/ 7 w 52"/>
                <a:gd name="T17" fmla="*/ 3 h 11"/>
                <a:gd name="T18" fmla="*/ 0 w 52"/>
                <a:gd name="T19" fmla="*/ 0 h 11"/>
                <a:gd name="T20" fmla="*/ 5 w 52"/>
                <a:gd name="T21" fmla="*/ 5 h 11"/>
                <a:gd name="T22" fmla="*/ 9 w 52"/>
                <a:gd name="T23" fmla="*/ 8 h 11"/>
                <a:gd name="T24" fmla="*/ 15 w 52"/>
                <a:gd name="T25" fmla="*/ 11 h 11"/>
                <a:gd name="T26" fmla="*/ 21 w 52"/>
                <a:gd name="T27" fmla="*/ 11 h 11"/>
                <a:gd name="T28" fmla="*/ 28 w 52"/>
                <a:gd name="T29" fmla="*/ 11 h 11"/>
                <a:gd name="T30" fmla="*/ 34 w 52"/>
                <a:gd name="T31" fmla="*/ 9 h 11"/>
                <a:gd name="T32" fmla="*/ 40 w 52"/>
                <a:gd name="T33" fmla="*/ 7 h 11"/>
                <a:gd name="T34" fmla="*/ 47 w 52"/>
                <a:gd name="T35" fmla="*/ 5 h 11"/>
                <a:gd name="T36" fmla="*/ 48 w 52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1">
                  <a:moveTo>
                    <a:pt x="48" y="4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6" y="4"/>
                  </a:lnTo>
                  <a:lnTo>
                    <a:pt x="21" y="5"/>
                  </a:lnTo>
                  <a:lnTo>
                    <a:pt x="14" y="4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8"/>
                  </a:lnTo>
                  <a:lnTo>
                    <a:pt x="15" y="11"/>
                  </a:lnTo>
                  <a:lnTo>
                    <a:pt x="21" y="11"/>
                  </a:lnTo>
                  <a:lnTo>
                    <a:pt x="28" y="11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7" y="5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411163" y="4341813"/>
              <a:ext cx="3175" cy="17463"/>
            </a:xfrm>
            <a:custGeom>
              <a:avLst/>
              <a:gdLst>
                <a:gd name="T0" fmla="*/ 5 w 5"/>
                <a:gd name="T1" fmla="*/ 17 h 23"/>
                <a:gd name="T2" fmla="*/ 4 w 5"/>
                <a:gd name="T3" fmla="*/ 13 h 23"/>
                <a:gd name="T4" fmla="*/ 2 w 5"/>
                <a:gd name="T5" fmla="*/ 8 h 23"/>
                <a:gd name="T6" fmla="*/ 2 w 5"/>
                <a:gd name="T7" fmla="*/ 4 h 23"/>
                <a:gd name="T8" fmla="*/ 0 w 5"/>
                <a:gd name="T9" fmla="*/ 0 h 23"/>
                <a:gd name="T10" fmla="*/ 0 w 5"/>
                <a:gd name="T11" fmla="*/ 5 h 23"/>
                <a:gd name="T12" fmla="*/ 0 w 5"/>
                <a:gd name="T13" fmla="*/ 10 h 23"/>
                <a:gd name="T14" fmla="*/ 1 w 5"/>
                <a:gd name="T15" fmla="*/ 17 h 23"/>
                <a:gd name="T16" fmla="*/ 5 w 5"/>
                <a:gd name="T17" fmla="*/ 23 h 23"/>
                <a:gd name="T18" fmla="*/ 5 w 5"/>
                <a:gd name="T1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3">
                  <a:moveTo>
                    <a:pt x="5" y="17"/>
                  </a:moveTo>
                  <a:lnTo>
                    <a:pt x="4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5" y="2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3"/>
            <p:cNvSpPr>
              <a:spLocks/>
            </p:cNvSpPr>
            <p:nvPr/>
          </p:nvSpPr>
          <p:spPr bwMode="auto">
            <a:xfrm>
              <a:off x="369888" y="4283075"/>
              <a:ext cx="31750" cy="90488"/>
            </a:xfrm>
            <a:custGeom>
              <a:avLst/>
              <a:gdLst>
                <a:gd name="T0" fmla="*/ 37 w 39"/>
                <a:gd name="T1" fmla="*/ 110 h 115"/>
                <a:gd name="T2" fmla="*/ 39 w 39"/>
                <a:gd name="T3" fmla="*/ 85 h 115"/>
                <a:gd name="T4" fmla="*/ 38 w 39"/>
                <a:gd name="T5" fmla="*/ 57 h 115"/>
                <a:gd name="T6" fmla="*/ 31 w 39"/>
                <a:gd name="T7" fmla="*/ 30 h 115"/>
                <a:gd name="T8" fmla="*/ 21 w 39"/>
                <a:gd name="T9" fmla="*/ 6 h 115"/>
                <a:gd name="T10" fmla="*/ 18 w 39"/>
                <a:gd name="T11" fmla="*/ 3 h 115"/>
                <a:gd name="T12" fmla="*/ 15 w 39"/>
                <a:gd name="T13" fmla="*/ 2 h 115"/>
                <a:gd name="T14" fmla="*/ 12 w 39"/>
                <a:gd name="T15" fmla="*/ 0 h 115"/>
                <a:gd name="T16" fmla="*/ 10 w 39"/>
                <a:gd name="T17" fmla="*/ 0 h 115"/>
                <a:gd name="T18" fmla="*/ 7 w 39"/>
                <a:gd name="T19" fmla="*/ 0 h 115"/>
                <a:gd name="T20" fmla="*/ 5 w 39"/>
                <a:gd name="T21" fmla="*/ 0 h 115"/>
                <a:gd name="T22" fmla="*/ 3 w 39"/>
                <a:gd name="T23" fmla="*/ 1 h 115"/>
                <a:gd name="T24" fmla="*/ 0 w 39"/>
                <a:gd name="T25" fmla="*/ 3 h 115"/>
                <a:gd name="T26" fmla="*/ 3 w 39"/>
                <a:gd name="T27" fmla="*/ 29 h 115"/>
                <a:gd name="T28" fmla="*/ 11 w 39"/>
                <a:gd name="T29" fmla="*/ 55 h 115"/>
                <a:gd name="T30" fmla="*/ 19 w 39"/>
                <a:gd name="T31" fmla="*/ 84 h 115"/>
                <a:gd name="T32" fmla="*/ 24 w 39"/>
                <a:gd name="T33" fmla="*/ 114 h 115"/>
                <a:gd name="T34" fmla="*/ 27 w 39"/>
                <a:gd name="T35" fmla="*/ 115 h 115"/>
                <a:gd name="T36" fmla="*/ 30 w 39"/>
                <a:gd name="T37" fmla="*/ 115 h 115"/>
                <a:gd name="T38" fmla="*/ 34 w 39"/>
                <a:gd name="T39" fmla="*/ 113 h 115"/>
                <a:gd name="T40" fmla="*/ 37 w 39"/>
                <a:gd name="T41" fmla="*/ 1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15">
                  <a:moveTo>
                    <a:pt x="37" y="110"/>
                  </a:moveTo>
                  <a:lnTo>
                    <a:pt x="39" y="85"/>
                  </a:lnTo>
                  <a:lnTo>
                    <a:pt x="38" y="57"/>
                  </a:lnTo>
                  <a:lnTo>
                    <a:pt x="31" y="30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29"/>
                  </a:lnTo>
                  <a:lnTo>
                    <a:pt x="11" y="55"/>
                  </a:lnTo>
                  <a:lnTo>
                    <a:pt x="19" y="84"/>
                  </a:lnTo>
                  <a:lnTo>
                    <a:pt x="24" y="114"/>
                  </a:lnTo>
                  <a:lnTo>
                    <a:pt x="27" y="115"/>
                  </a:lnTo>
                  <a:lnTo>
                    <a:pt x="30" y="115"/>
                  </a:lnTo>
                  <a:lnTo>
                    <a:pt x="34" y="113"/>
                  </a:lnTo>
                  <a:lnTo>
                    <a:pt x="37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468313" y="3781425"/>
              <a:ext cx="222250" cy="155575"/>
            </a:xfrm>
            <a:custGeom>
              <a:avLst/>
              <a:gdLst>
                <a:gd name="T0" fmla="*/ 279 w 279"/>
                <a:gd name="T1" fmla="*/ 122 h 197"/>
                <a:gd name="T2" fmla="*/ 259 w 279"/>
                <a:gd name="T3" fmla="*/ 89 h 197"/>
                <a:gd name="T4" fmla="*/ 241 w 279"/>
                <a:gd name="T5" fmla="*/ 87 h 197"/>
                <a:gd name="T6" fmla="*/ 225 w 279"/>
                <a:gd name="T7" fmla="*/ 91 h 197"/>
                <a:gd name="T8" fmla="*/ 208 w 279"/>
                <a:gd name="T9" fmla="*/ 98 h 197"/>
                <a:gd name="T10" fmla="*/ 198 w 279"/>
                <a:gd name="T11" fmla="*/ 109 h 197"/>
                <a:gd name="T12" fmla="*/ 198 w 279"/>
                <a:gd name="T13" fmla="*/ 123 h 197"/>
                <a:gd name="T14" fmla="*/ 205 w 279"/>
                <a:gd name="T15" fmla="*/ 133 h 197"/>
                <a:gd name="T16" fmla="*/ 214 w 279"/>
                <a:gd name="T17" fmla="*/ 132 h 197"/>
                <a:gd name="T18" fmla="*/ 225 w 279"/>
                <a:gd name="T19" fmla="*/ 108 h 197"/>
                <a:gd name="T20" fmla="*/ 229 w 279"/>
                <a:gd name="T21" fmla="*/ 107 h 197"/>
                <a:gd name="T22" fmla="*/ 234 w 279"/>
                <a:gd name="T23" fmla="*/ 108 h 197"/>
                <a:gd name="T24" fmla="*/ 245 w 279"/>
                <a:gd name="T25" fmla="*/ 125 h 197"/>
                <a:gd name="T26" fmla="*/ 245 w 279"/>
                <a:gd name="T27" fmla="*/ 147 h 197"/>
                <a:gd name="T28" fmla="*/ 190 w 279"/>
                <a:gd name="T29" fmla="*/ 160 h 197"/>
                <a:gd name="T30" fmla="*/ 161 w 279"/>
                <a:gd name="T31" fmla="*/ 127 h 197"/>
                <a:gd name="T32" fmla="*/ 130 w 279"/>
                <a:gd name="T33" fmla="*/ 99 h 197"/>
                <a:gd name="T34" fmla="*/ 96 w 279"/>
                <a:gd name="T35" fmla="*/ 76 h 197"/>
                <a:gd name="T36" fmla="*/ 23 w 279"/>
                <a:gd name="T37" fmla="*/ 72 h 197"/>
                <a:gd name="T38" fmla="*/ 16 w 279"/>
                <a:gd name="T39" fmla="*/ 55 h 197"/>
                <a:gd name="T40" fmla="*/ 16 w 279"/>
                <a:gd name="T41" fmla="*/ 34 h 197"/>
                <a:gd name="T42" fmla="*/ 33 w 279"/>
                <a:gd name="T43" fmla="*/ 13 h 197"/>
                <a:gd name="T44" fmla="*/ 45 w 279"/>
                <a:gd name="T45" fmla="*/ 13 h 197"/>
                <a:gd name="T46" fmla="*/ 63 w 279"/>
                <a:gd name="T47" fmla="*/ 39 h 197"/>
                <a:gd name="T48" fmla="*/ 69 w 279"/>
                <a:gd name="T49" fmla="*/ 38 h 197"/>
                <a:gd name="T50" fmla="*/ 76 w 279"/>
                <a:gd name="T51" fmla="*/ 33 h 197"/>
                <a:gd name="T52" fmla="*/ 73 w 279"/>
                <a:gd name="T53" fmla="*/ 16 h 197"/>
                <a:gd name="T54" fmla="*/ 62 w 279"/>
                <a:gd name="T55" fmla="*/ 0 h 197"/>
                <a:gd name="T56" fmla="*/ 0 w 279"/>
                <a:gd name="T57" fmla="*/ 65 h 197"/>
                <a:gd name="T58" fmla="*/ 41 w 279"/>
                <a:gd name="T59" fmla="*/ 73 h 197"/>
                <a:gd name="T60" fmla="*/ 80 w 279"/>
                <a:gd name="T61" fmla="*/ 89 h 197"/>
                <a:gd name="T62" fmla="*/ 116 w 279"/>
                <a:gd name="T63" fmla="*/ 112 h 197"/>
                <a:gd name="T64" fmla="*/ 147 w 279"/>
                <a:gd name="T65" fmla="*/ 145 h 197"/>
                <a:gd name="T66" fmla="*/ 158 w 279"/>
                <a:gd name="T67" fmla="*/ 161 h 197"/>
                <a:gd name="T68" fmla="*/ 169 w 279"/>
                <a:gd name="T69" fmla="*/ 177 h 197"/>
                <a:gd name="T70" fmla="*/ 181 w 279"/>
                <a:gd name="T71" fmla="*/ 190 h 197"/>
                <a:gd name="T72" fmla="*/ 200 w 279"/>
                <a:gd name="T7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97">
                  <a:moveTo>
                    <a:pt x="262" y="154"/>
                  </a:moveTo>
                  <a:lnTo>
                    <a:pt x="279" y="122"/>
                  </a:lnTo>
                  <a:lnTo>
                    <a:pt x="267" y="93"/>
                  </a:lnTo>
                  <a:lnTo>
                    <a:pt x="259" y="89"/>
                  </a:lnTo>
                  <a:lnTo>
                    <a:pt x="251" y="87"/>
                  </a:lnTo>
                  <a:lnTo>
                    <a:pt x="241" y="87"/>
                  </a:lnTo>
                  <a:lnTo>
                    <a:pt x="233" y="88"/>
                  </a:lnTo>
                  <a:lnTo>
                    <a:pt x="225" y="91"/>
                  </a:lnTo>
                  <a:lnTo>
                    <a:pt x="216" y="94"/>
                  </a:lnTo>
                  <a:lnTo>
                    <a:pt x="208" y="98"/>
                  </a:lnTo>
                  <a:lnTo>
                    <a:pt x="200" y="101"/>
                  </a:lnTo>
                  <a:lnTo>
                    <a:pt x="198" y="109"/>
                  </a:lnTo>
                  <a:lnTo>
                    <a:pt x="196" y="116"/>
                  </a:lnTo>
                  <a:lnTo>
                    <a:pt x="198" y="123"/>
                  </a:lnTo>
                  <a:lnTo>
                    <a:pt x="200" y="131"/>
                  </a:lnTo>
                  <a:lnTo>
                    <a:pt x="205" y="133"/>
                  </a:lnTo>
                  <a:lnTo>
                    <a:pt x="209" y="133"/>
                  </a:lnTo>
                  <a:lnTo>
                    <a:pt x="214" y="132"/>
                  </a:lnTo>
                  <a:lnTo>
                    <a:pt x="218" y="130"/>
                  </a:lnTo>
                  <a:lnTo>
                    <a:pt x="225" y="108"/>
                  </a:lnTo>
                  <a:lnTo>
                    <a:pt x="226" y="107"/>
                  </a:lnTo>
                  <a:lnTo>
                    <a:pt x="229" y="107"/>
                  </a:lnTo>
                  <a:lnTo>
                    <a:pt x="231" y="108"/>
                  </a:lnTo>
                  <a:lnTo>
                    <a:pt x="234" y="108"/>
                  </a:lnTo>
                  <a:lnTo>
                    <a:pt x="240" y="116"/>
                  </a:lnTo>
                  <a:lnTo>
                    <a:pt x="245" y="125"/>
                  </a:lnTo>
                  <a:lnTo>
                    <a:pt x="246" y="137"/>
                  </a:lnTo>
                  <a:lnTo>
                    <a:pt x="245" y="147"/>
                  </a:lnTo>
                  <a:lnTo>
                    <a:pt x="202" y="177"/>
                  </a:lnTo>
                  <a:lnTo>
                    <a:pt x="190" y="160"/>
                  </a:lnTo>
                  <a:lnTo>
                    <a:pt x="176" y="144"/>
                  </a:lnTo>
                  <a:lnTo>
                    <a:pt x="161" y="127"/>
                  </a:lnTo>
                  <a:lnTo>
                    <a:pt x="146" y="112"/>
                  </a:lnTo>
                  <a:lnTo>
                    <a:pt x="130" y="99"/>
                  </a:lnTo>
                  <a:lnTo>
                    <a:pt x="114" y="86"/>
                  </a:lnTo>
                  <a:lnTo>
                    <a:pt x="96" y="76"/>
                  </a:lnTo>
                  <a:lnTo>
                    <a:pt x="78" y="65"/>
                  </a:lnTo>
                  <a:lnTo>
                    <a:pt x="23" y="72"/>
                  </a:lnTo>
                  <a:lnTo>
                    <a:pt x="18" y="65"/>
                  </a:lnTo>
                  <a:lnTo>
                    <a:pt x="16" y="55"/>
                  </a:lnTo>
                  <a:lnTo>
                    <a:pt x="15" y="45"/>
                  </a:lnTo>
                  <a:lnTo>
                    <a:pt x="16" y="34"/>
                  </a:lnTo>
                  <a:lnTo>
                    <a:pt x="28" y="16"/>
                  </a:lnTo>
                  <a:lnTo>
                    <a:pt x="33" y="13"/>
                  </a:lnTo>
                  <a:lnTo>
                    <a:pt x="39" y="12"/>
                  </a:lnTo>
                  <a:lnTo>
                    <a:pt x="45" y="13"/>
                  </a:lnTo>
                  <a:lnTo>
                    <a:pt x="51" y="15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9" y="38"/>
                  </a:lnTo>
                  <a:lnTo>
                    <a:pt x="72" y="34"/>
                  </a:lnTo>
                  <a:lnTo>
                    <a:pt x="76" y="33"/>
                  </a:lnTo>
                  <a:lnTo>
                    <a:pt x="76" y="25"/>
                  </a:lnTo>
                  <a:lnTo>
                    <a:pt x="73" y="16"/>
                  </a:lnTo>
                  <a:lnTo>
                    <a:pt x="69" y="8"/>
                  </a:lnTo>
                  <a:lnTo>
                    <a:pt x="62" y="0"/>
                  </a:lnTo>
                  <a:lnTo>
                    <a:pt x="12" y="11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41" y="73"/>
                  </a:lnTo>
                  <a:lnTo>
                    <a:pt x="61" y="80"/>
                  </a:lnTo>
                  <a:lnTo>
                    <a:pt x="80" y="89"/>
                  </a:lnTo>
                  <a:lnTo>
                    <a:pt x="99" y="100"/>
                  </a:lnTo>
                  <a:lnTo>
                    <a:pt x="116" y="112"/>
                  </a:lnTo>
                  <a:lnTo>
                    <a:pt x="132" y="127"/>
                  </a:lnTo>
                  <a:lnTo>
                    <a:pt x="147" y="145"/>
                  </a:lnTo>
                  <a:lnTo>
                    <a:pt x="153" y="153"/>
                  </a:lnTo>
                  <a:lnTo>
                    <a:pt x="158" y="161"/>
                  </a:lnTo>
                  <a:lnTo>
                    <a:pt x="164" y="169"/>
                  </a:lnTo>
                  <a:lnTo>
                    <a:pt x="169" y="177"/>
                  </a:lnTo>
                  <a:lnTo>
                    <a:pt x="175" y="184"/>
                  </a:lnTo>
                  <a:lnTo>
                    <a:pt x="181" y="190"/>
                  </a:lnTo>
                  <a:lnTo>
                    <a:pt x="190" y="194"/>
                  </a:lnTo>
                  <a:lnTo>
                    <a:pt x="200" y="197"/>
                  </a:lnTo>
                  <a:lnTo>
                    <a:pt x="26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5"/>
            <p:cNvSpPr>
              <a:spLocks/>
            </p:cNvSpPr>
            <p:nvPr/>
          </p:nvSpPr>
          <p:spPr bwMode="auto">
            <a:xfrm>
              <a:off x="430213" y="3952875"/>
              <a:ext cx="112713" cy="139700"/>
            </a:xfrm>
            <a:custGeom>
              <a:avLst/>
              <a:gdLst>
                <a:gd name="T0" fmla="*/ 126 w 142"/>
                <a:gd name="T1" fmla="*/ 106 h 175"/>
                <a:gd name="T2" fmla="*/ 133 w 142"/>
                <a:gd name="T3" fmla="*/ 99 h 175"/>
                <a:gd name="T4" fmla="*/ 138 w 142"/>
                <a:gd name="T5" fmla="*/ 90 h 175"/>
                <a:gd name="T6" fmla="*/ 135 w 142"/>
                <a:gd name="T7" fmla="*/ 84 h 175"/>
                <a:gd name="T8" fmla="*/ 133 w 142"/>
                <a:gd name="T9" fmla="*/ 78 h 175"/>
                <a:gd name="T10" fmla="*/ 135 w 142"/>
                <a:gd name="T11" fmla="*/ 73 h 175"/>
                <a:gd name="T12" fmla="*/ 140 w 142"/>
                <a:gd name="T13" fmla="*/ 67 h 175"/>
                <a:gd name="T14" fmla="*/ 142 w 142"/>
                <a:gd name="T15" fmla="*/ 63 h 175"/>
                <a:gd name="T16" fmla="*/ 141 w 142"/>
                <a:gd name="T17" fmla="*/ 59 h 175"/>
                <a:gd name="T18" fmla="*/ 112 w 142"/>
                <a:gd name="T19" fmla="*/ 35 h 175"/>
                <a:gd name="T20" fmla="*/ 112 w 142"/>
                <a:gd name="T21" fmla="*/ 23 h 175"/>
                <a:gd name="T22" fmla="*/ 74 w 142"/>
                <a:gd name="T23" fmla="*/ 12 h 175"/>
                <a:gd name="T24" fmla="*/ 69 w 142"/>
                <a:gd name="T25" fmla="*/ 5 h 175"/>
                <a:gd name="T26" fmla="*/ 60 w 142"/>
                <a:gd name="T27" fmla="*/ 0 h 175"/>
                <a:gd name="T28" fmla="*/ 11 w 142"/>
                <a:gd name="T29" fmla="*/ 5 h 175"/>
                <a:gd name="T30" fmla="*/ 6 w 142"/>
                <a:gd name="T31" fmla="*/ 9 h 175"/>
                <a:gd name="T32" fmla="*/ 0 w 142"/>
                <a:gd name="T33" fmla="*/ 15 h 175"/>
                <a:gd name="T34" fmla="*/ 14 w 142"/>
                <a:gd name="T35" fmla="*/ 12 h 175"/>
                <a:gd name="T36" fmla="*/ 31 w 142"/>
                <a:gd name="T37" fmla="*/ 19 h 175"/>
                <a:gd name="T38" fmla="*/ 39 w 142"/>
                <a:gd name="T39" fmla="*/ 15 h 175"/>
                <a:gd name="T40" fmla="*/ 46 w 142"/>
                <a:gd name="T41" fmla="*/ 8 h 175"/>
                <a:gd name="T42" fmla="*/ 64 w 142"/>
                <a:gd name="T43" fmla="*/ 15 h 175"/>
                <a:gd name="T44" fmla="*/ 82 w 142"/>
                <a:gd name="T45" fmla="*/ 25 h 175"/>
                <a:gd name="T46" fmla="*/ 98 w 142"/>
                <a:gd name="T47" fmla="*/ 39 h 175"/>
                <a:gd name="T48" fmla="*/ 108 w 142"/>
                <a:gd name="T49" fmla="*/ 55 h 175"/>
                <a:gd name="T50" fmla="*/ 112 w 142"/>
                <a:gd name="T51" fmla="*/ 67 h 175"/>
                <a:gd name="T52" fmla="*/ 114 w 142"/>
                <a:gd name="T53" fmla="*/ 74 h 175"/>
                <a:gd name="T54" fmla="*/ 111 w 142"/>
                <a:gd name="T55" fmla="*/ 93 h 175"/>
                <a:gd name="T56" fmla="*/ 97 w 142"/>
                <a:gd name="T57" fmla="*/ 112 h 175"/>
                <a:gd name="T58" fmla="*/ 80 w 142"/>
                <a:gd name="T59" fmla="*/ 128 h 175"/>
                <a:gd name="T60" fmla="*/ 64 w 142"/>
                <a:gd name="T61" fmla="*/ 141 h 175"/>
                <a:gd name="T62" fmla="*/ 49 w 142"/>
                <a:gd name="T63" fmla="*/ 147 h 175"/>
                <a:gd name="T64" fmla="*/ 34 w 142"/>
                <a:gd name="T65" fmla="*/ 149 h 175"/>
                <a:gd name="T66" fmla="*/ 29 w 142"/>
                <a:gd name="T67" fmla="*/ 146 h 175"/>
                <a:gd name="T68" fmla="*/ 23 w 142"/>
                <a:gd name="T69" fmla="*/ 143 h 175"/>
                <a:gd name="T70" fmla="*/ 13 w 142"/>
                <a:gd name="T71" fmla="*/ 146 h 175"/>
                <a:gd name="T72" fmla="*/ 3 w 142"/>
                <a:gd name="T73" fmla="*/ 154 h 175"/>
                <a:gd name="T74" fmla="*/ 7 w 142"/>
                <a:gd name="T75" fmla="*/ 152 h 175"/>
                <a:gd name="T76" fmla="*/ 14 w 142"/>
                <a:gd name="T77" fmla="*/ 154 h 175"/>
                <a:gd name="T78" fmla="*/ 15 w 142"/>
                <a:gd name="T79" fmla="*/ 160 h 175"/>
                <a:gd name="T80" fmla="*/ 16 w 142"/>
                <a:gd name="T81" fmla="*/ 167 h 175"/>
                <a:gd name="T82" fmla="*/ 21 w 142"/>
                <a:gd name="T83" fmla="*/ 172 h 175"/>
                <a:gd name="T84" fmla="*/ 28 w 142"/>
                <a:gd name="T85" fmla="*/ 175 h 175"/>
                <a:gd name="T86" fmla="*/ 58 w 142"/>
                <a:gd name="T87" fmla="*/ 160 h 175"/>
                <a:gd name="T88" fmla="*/ 61 w 142"/>
                <a:gd name="T89" fmla="*/ 167 h 175"/>
                <a:gd name="T90" fmla="*/ 72 w 142"/>
                <a:gd name="T91" fmla="*/ 169 h 175"/>
                <a:gd name="T92" fmla="*/ 85 w 142"/>
                <a:gd name="T93" fmla="*/ 152 h 175"/>
                <a:gd name="T94" fmla="*/ 90 w 142"/>
                <a:gd name="T95" fmla="*/ 139 h 175"/>
                <a:gd name="T96" fmla="*/ 95 w 142"/>
                <a:gd name="T97" fmla="*/ 137 h 175"/>
                <a:gd name="T98" fmla="*/ 123 w 142"/>
                <a:gd name="T99" fmla="*/ 14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75">
                  <a:moveTo>
                    <a:pt x="128" y="141"/>
                  </a:moveTo>
                  <a:lnTo>
                    <a:pt x="126" y="106"/>
                  </a:lnTo>
                  <a:lnTo>
                    <a:pt x="128" y="103"/>
                  </a:lnTo>
                  <a:lnTo>
                    <a:pt x="133" y="99"/>
                  </a:lnTo>
                  <a:lnTo>
                    <a:pt x="136" y="96"/>
                  </a:lnTo>
                  <a:lnTo>
                    <a:pt x="138" y="90"/>
                  </a:lnTo>
                  <a:lnTo>
                    <a:pt x="137" y="88"/>
                  </a:lnTo>
                  <a:lnTo>
                    <a:pt x="135" y="84"/>
                  </a:lnTo>
                  <a:lnTo>
                    <a:pt x="134" y="82"/>
                  </a:lnTo>
                  <a:lnTo>
                    <a:pt x="133" y="78"/>
                  </a:lnTo>
                  <a:lnTo>
                    <a:pt x="134" y="75"/>
                  </a:lnTo>
                  <a:lnTo>
                    <a:pt x="135" y="73"/>
                  </a:lnTo>
                  <a:lnTo>
                    <a:pt x="137" y="69"/>
                  </a:lnTo>
                  <a:lnTo>
                    <a:pt x="140" y="67"/>
                  </a:lnTo>
                  <a:lnTo>
                    <a:pt x="141" y="66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1" y="59"/>
                  </a:lnTo>
                  <a:lnTo>
                    <a:pt x="115" y="39"/>
                  </a:lnTo>
                  <a:lnTo>
                    <a:pt x="112" y="35"/>
                  </a:lnTo>
                  <a:lnTo>
                    <a:pt x="112" y="29"/>
                  </a:lnTo>
                  <a:lnTo>
                    <a:pt x="112" y="23"/>
                  </a:lnTo>
                  <a:lnTo>
                    <a:pt x="108" y="19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69" y="5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31" y="8"/>
                  </a:lnTo>
                  <a:lnTo>
                    <a:pt x="11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14" y="12"/>
                  </a:lnTo>
                  <a:lnTo>
                    <a:pt x="22" y="14"/>
                  </a:lnTo>
                  <a:lnTo>
                    <a:pt x="31" y="19"/>
                  </a:lnTo>
                  <a:lnTo>
                    <a:pt x="36" y="17"/>
                  </a:lnTo>
                  <a:lnTo>
                    <a:pt x="39" y="15"/>
                  </a:lnTo>
                  <a:lnTo>
                    <a:pt x="42" y="12"/>
                  </a:lnTo>
                  <a:lnTo>
                    <a:pt x="46" y="8"/>
                  </a:lnTo>
                  <a:lnTo>
                    <a:pt x="54" y="12"/>
                  </a:lnTo>
                  <a:lnTo>
                    <a:pt x="64" y="15"/>
                  </a:lnTo>
                  <a:lnTo>
                    <a:pt x="73" y="20"/>
                  </a:lnTo>
                  <a:lnTo>
                    <a:pt x="82" y="25"/>
                  </a:lnTo>
                  <a:lnTo>
                    <a:pt x="90" y="31"/>
                  </a:lnTo>
                  <a:lnTo>
                    <a:pt x="98" y="39"/>
                  </a:lnTo>
                  <a:lnTo>
                    <a:pt x="104" y="46"/>
                  </a:lnTo>
                  <a:lnTo>
                    <a:pt x="108" y="55"/>
                  </a:lnTo>
                  <a:lnTo>
                    <a:pt x="110" y="62"/>
                  </a:lnTo>
                  <a:lnTo>
                    <a:pt x="112" y="67"/>
                  </a:lnTo>
                  <a:lnTo>
                    <a:pt x="113" y="70"/>
                  </a:lnTo>
                  <a:lnTo>
                    <a:pt x="114" y="74"/>
                  </a:lnTo>
                  <a:lnTo>
                    <a:pt x="114" y="84"/>
                  </a:lnTo>
                  <a:lnTo>
                    <a:pt x="111" y="93"/>
                  </a:lnTo>
                  <a:lnTo>
                    <a:pt x="105" y="103"/>
                  </a:lnTo>
                  <a:lnTo>
                    <a:pt x="97" y="112"/>
                  </a:lnTo>
                  <a:lnTo>
                    <a:pt x="89" y="120"/>
                  </a:lnTo>
                  <a:lnTo>
                    <a:pt x="80" y="128"/>
                  </a:lnTo>
                  <a:lnTo>
                    <a:pt x="72" y="135"/>
                  </a:lnTo>
                  <a:lnTo>
                    <a:pt x="64" y="141"/>
                  </a:lnTo>
                  <a:lnTo>
                    <a:pt x="56" y="144"/>
                  </a:lnTo>
                  <a:lnTo>
                    <a:pt x="49" y="147"/>
                  </a:lnTo>
                  <a:lnTo>
                    <a:pt x="41" y="150"/>
                  </a:lnTo>
                  <a:lnTo>
                    <a:pt x="34" y="149"/>
                  </a:lnTo>
                  <a:lnTo>
                    <a:pt x="31" y="147"/>
                  </a:lnTo>
                  <a:lnTo>
                    <a:pt x="29" y="146"/>
                  </a:lnTo>
                  <a:lnTo>
                    <a:pt x="26" y="144"/>
                  </a:lnTo>
                  <a:lnTo>
                    <a:pt x="23" y="143"/>
                  </a:lnTo>
                  <a:lnTo>
                    <a:pt x="18" y="144"/>
                  </a:lnTo>
                  <a:lnTo>
                    <a:pt x="13" y="146"/>
                  </a:lnTo>
                  <a:lnTo>
                    <a:pt x="7" y="150"/>
                  </a:lnTo>
                  <a:lnTo>
                    <a:pt x="3" y="154"/>
                  </a:lnTo>
                  <a:lnTo>
                    <a:pt x="4" y="153"/>
                  </a:lnTo>
                  <a:lnTo>
                    <a:pt x="7" y="152"/>
                  </a:lnTo>
                  <a:lnTo>
                    <a:pt x="11" y="153"/>
                  </a:lnTo>
                  <a:lnTo>
                    <a:pt x="14" y="154"/>
                  </a:lnTo>
                  <a:lnTo>
                    <a:pt x="15" y="157"/>
                  </a:lnTo>
                  <a:lnTo>
                    <a:pt x="15" y="160"/>
                  </a:lnTo>
                  <a:lnTo>
                    <a:pt x="15" y="164"/>
                  </a:lnTo>
                  <a:lnTo>
                    <a:pt x="16" y="167"/>
                  </a:lnTo>
                  <a:lnTo>
                    <a:pt x="19" y="169"/>
                  </a:lnTo>
                  <a:lnTo>
                    <a:pt x="21" y="172"/>
                  </a:lnTo>
                  <a:lnTo>
                    <a:pt x="24" y="173"/>
                  </a:lnTo>
                  <a:lnTo>
                    <a:pt x="28" y="175"/>
                  </a:lnTo>
                  <a:lnTo>
                    <a:pt x="54" y="159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1" y="167"/>
                  </a:lnTo>
                  <a:lnTo>
                    <a:pt x="62" y="172"/>
                  </a:lnTo>
                  <a:lnTo>
                    <a:pt x="72" y="169"/>
                  </a:lnTo>
                  <a:lnTo>
                    <a:pt x="80" y="161"/>
                  </a:lnTo>
                  <a:lnTo>
                    <a:pt x="85" y="152"/>
                  </a:lnTo>
                  <a:lnTo>
                    <a:pt x="89" y="141"/>
                  </a:lnTo>
                  <a:lnTo>
                    <a:pt x="90" y="139"/>
                  </a:lnTo>
                  <a:lnTo>
                    <a:pt x="92" y="138"/>
                  </a:lnTo>
                  <a:lnTo>
                    <a:pt x="95" y="137"/>
                  </a:lnTo>
                  <a:lnTo>
                    <a:pt x="97" y="136"/>
                  </a:lnTo>
                  <a:lnTo>
                    <a:pt x="123" y="144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-168275" y="4635500"/>
              <a:ext cx="214313" cy="176213"/>
            </a:xfrm>
            <a:custGeom>
              <a:avLst/>
              <a:gdLst>
                <a:gd name="T0" fmla="*/ 218 w 272"/>
                <a:gd name="T1" fmla="*/ 108 h 221"/>
                <a:gd name="T2" fmla="*/ 213 w 272"/>
                <a:gd name="T3" fmla="*/ 108 h 221"/>
                <a:gd name="T4" fmla="*/ 209 w 272"/>
                <a:gd name="T5" fmla="*/ 110 h 221"/>
                <a:gd name="T6" fmla="*/ 202 w 272"/>
                <a:gd name="T7" fmla="*/ 139 h 221"/>
                <a:gd name="T8" fmla="*/ 184 w 272"/>
                <a:gd name="T9" fmla="*/ 166 h 221"/>
                <a:gd name="T10" fmla="*/ 161 w 272"/>
                <a:gd name="T11" fmla="*/ 188 h 221"/>
                <a:gd name="T12" fmla="*/ 135 w 272"/>
                <a:gd name="T13" fmla="*/ 203 h 221"/>
                <a:gd name="T14" fmla="*/ 90 w 272"/>
                <a:gd name="T15" fmla="*/ 199 h 221"/>
                <a:gd name="T16" fmla="*/ 80 w 272"/>
                <a:gd name="T17" fmla="*/ 187 h 221"/>
                <a:gd name="T18" fmla="*/ 83 w 272"/>
                <a:gd name="T19" fmla="*/ 163 h 221"/>
                <a:gd name="T20" fmla="*/ 95 w 272"/>
                <a:gd name="T21" fmla="*/ 166 h 221"/>
                <a:gd name="T22" fmla="*/ 105 w 272"/>
                <a:gd name="T23" fmla="*/ 177 h 221"/>
                <a:gd name="T24" fmla="*/ 114 w 272"/>
                <a:gd name="T25" fmla="*/ 180 h 221"/>
                <a:gd name="T26" fmla="*/ 125 w 272"/>
                <a:gd name="T27" fmla="*/ 180 h 221"/>
                <a:gd name="T28" fmla="*/ 136 w 272"/>
                <a:gd name="T29" fmla="*/ 176 h 221"/>
                <a:gd name="T30" fmla="*/ 146 w 272"/>
                <a:gd name="T31" fmla="*/ 172 h 221"/>
                <a:gd name="T32" fmla="*/ 167 w 272"/>
                <a:gd name="T33" fmla="*/ 142 h 221"/>
                <a:gd name="T34" fmla="*/ 171 w 272"/>
                <a:gd name="T35" fmla="*/ 113 h 221"/>
                <a:gd name="T36" fmla="*/ 130 w 272"/>
                <a:gd name="T37" fmla="*/ 83 h 221"/>
                <a:gd name="T38" fmla="*/ 83 w 272"/>
                <a:gd name="T39" fmla="*/ 61 h 221"/>
                <a:gd name="T40" fmla="*/ 37 w 272"/>
                <a:gd name="T41" fmla="*/ 38 h 221"/>
                <a:gd name="T42" fmla="*/ 0 w 272"/>
                <a:gd name="T43" fmla="*/ 0 h 221"/>
                <a:gd name="T44" fmla="*/ 12 w 272"/>
                <a:gd name="T45" fmla="*/ 28 h 221"/>
                <a:gd name="T46" fmla="*/ 35 w 272"/>
                <a:gd name="T47" fmla="*/ 53 h 221"/>
                <a:gd name="T48" fmla="*/ 62 w 272"/>
                <a:gd name="T49" fmla="*/ 74 h 221"/>
                <a:gd name="T50" fmla="*/ 91 w 272"/>
                <a:gd name="T51" fmla="*/ 89 h 221"/>
                <a:gd name="T52" fmla="*/ 104 w 272"/>
                <a:gd name="T53" fmla="*/ 92 h 221"/>
                <a:gd name="T54" fmla="*/ 115 w 272"/>
                <a:gd name="T55" fmla="*/ 95 h 221"/>
                <a:gd name="T56" fmla="*/ 126 w 272"/>
                <a:gd name="T57" fmla="*/ 96 h 221"/>
                <a:gd name="T58" fmla="*/ 136 w 272"/>
                <a:gd name="T59" fmla="*/ 98 h 221"/>
                <a:gd name="T60" fmla="*/ 91 w 272"/>
                <a:gd name="T61" fmla="*/ 108 h 221"/>
                <a:gd name="T62" fmla="*/ 64 w 272"/>
                <a:gd name="T63" fmla="*/ 171 h 221"/>
                <a:gd name="T64" fmla="*/ 68 w 272"/>
                <a:gd name="T65" fmla="*/ 184 h 221"/>
                <a:gd name="T66" fmla="*/ 75 w 272"/>
                <a:gd name="T67" fmla="*/ 196 h 221"/>
                <a:gd name="T68" fmla="*/ 84 w 272"/>
                <a:gd name="T69" fmla="*/ 205 h 221"/>
                <a:gd name="T70" fmla="*/ 95 w 272"/>
                <a:gd name="T71" fmla="*/ 212 h 221"/>
                <a:gd name="T72" fmla="*/ 106 w 272"/>
                <a:gd name="T73" fmla="*/ 218 h 221"/>
                <a:gd name="T74" fmla="*/ 122 w 272"/>
                <a:gd name="T75" fmla="*/ 221 h 221"/>
                <a:gd name="T76" fmla="*/ 141 w 272"/>
                <a:gd name="T77" fmla="*/ 215 h 221"/>
                <a:gd name="T78" fmla="*/ 158 w 272"/>
                <a:gd name="T79" fmla="*/ 203 h 221"/>
                <a:gd name="T80" fmla="*/ 175 w 272"/>
                <a:gd name="T81" fmla="*/ 188 h 221"/>
                <a:gd name="T82" fmla="*/ 192 w 272"/>
                <a:gd name="T83" fmla="*/ 167 h 221"/>
                <a:gd name="T84" fmla="*/ 210 w 272"/>
                <a:gd name="T85" fmla="*/ 142 h 221"/>
                <a:gd name="T86" fmla="*/ 272 w 272"/>
                <a:gd name="T87" fmla="*/ 16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" h="221">
                  <a:moveTo>
                    <a:pt x="271" y="157"/>
                  </a:moveTo>
                  <a:lnTo>
                    <a:pt x="218" y="108"/>
                  </a:lnTo>
                  <a:lnTo>
                    <a:pt x="215" y="108"/>
                  </a:lnTo>
                  <a:lnTo>
                    <a:pt x="213" y="108"/>
                  </a:lnTo>
                  <a:lnTo>
                    <a:pt x="211" y="108"/>
                  </a:lnTo>
                  <a:lnTo>
                    <a:pt x="209" y="110"/>
                  </a:lnTo>
                  <a:lnTo>
                    <a:pt x="206" y="125"/>
                  </a:lnTo>
                  <a:lnTo>
                    <a:pt x="202" y="139"/>
                  </a:lnTo>
                  <a:lnTo>
                    <a:pt x="194" y="153"/>
                  </a:lnTo>
                  <a:lnTo>
                    <a:pt x="184" y="166"/>
                  </a:lnTo>
                  <a:lnTo>
                    <a:pt x="173" y="179"/>
                  </a:lnTo>
                  <a:lnTo>
                    <a:pt x="161" y="188"/>
                  </a:lnTo>
                  <a:lnTo>
                    <a:pt x="149" y="197"/>
                  </a:lnTo>
                  <a:lnTo>
                    <a:pt x="135" y="203"/>
                  </a:lnTo>
                  <a:lnTo>
                    <a:pt x="96" y="204"/>
                  </a:lnTo>
                  <a:lnTo>
                    <a:pt x="90" y="199"/>
                  </a:lnTo>
                  <a:lnTo>
                    <a:pt x="84" y="194"/>
                  </a:lnTo>
                  <a:lnTo>
                    <a:pt x="80" y="187"/>
                  </a:lnTo>
                  <a:lnTo>
                    <a:pt x="77" y="179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95" y="166"/>
                  </a:lnTo>
                  <a:lnTo>
                    <a:pt x="99" y="172"/>
                  </a:lnTo>
                  <a:lnTo>
                    <a:pt x="105" y="177"/>
                  </a:lnTo>
                  <a:lnTo>
                    <a:pt x="110" y="179"/>
                  </a:lnTo>
                  <a:lnTo>
                    <a:pt x="114" y="180"/>
                  </a:lnTo>
                  <a:lnTo>
                    <a:pt x="119" y="180"/>
                  </a:lnTo>
                  <a:lnTo>
                    <a:pt x="125" y="180"/>
                  </a:lnTo>
                  <a:lnTo>
                    <a:pt x="130" y="179"/>
                  </a:lnTo>
                  <a:lnTo>
                    <a:pt x="136" y="176"/>
                  </a:lnTo>
                  <a:lnTo>
                    <a:pt x="142" y="174"/>
                  </a:lnTo>
                  <a:lnTo>
                    <a:pt x="146" y="172"/>
                  </a:lnTo>
                  <a:lnTo>
                    <a:pt x="159" y="158"/>
                  </a:lnTo>
                  <a:lnTo>
                    <a:pt x="167" y="142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52" y="96"/>
                  </a:lnTo>
                  <a:lnTo>
                    <a:pt x="130" y="83"/>
                  </a:lnTo>
                  <a:lnTo>
                    <a:pt x="107" y="72"/>
                  </a:lnTo>
                  <a:lnTo>
                    <a:pt x="83" y="61"/>
                  </a:lnTo>
                  <a:lnTo>
                    <a:pt x="59" y="51"/>
                  </a:lnTo>
                  <a:lnTo>
                    <a:pt x="37" y="38"/>
                  </a:lnTo>
                  <a:lnTo>
                    <a:pt x="16" y="22"/>
                  </a:lnTo>
                  <a:lnTo>
                    <a:pt x="0" y="0"/>
                  </a:lnTo>
                  <a:lnTo>
                    <a:pt x="5" y="14"/>
                  </a:lnTo>
                  <a:lnTo>
                    <a:pt x="12" y="28"/>
                  </a:lnTo>
                  <a:lnTo>
                    <a:pt x="22" y="40"/>
                  </a:lnTo>
                  <a:lnTo>
                    <a:pt x="35" y="53"/>
                  </a:lnTo>
                  <a:lnTo>
                    <a:pt x="49" y="65"/>
                  </a:lnTo>
                  <a:lnTo>
                    <a:pt x="62" y="74"/>
                  </a:lnTo>
                  <a:lnTo>
                    <a:pt x="77" y="82"/>
                  </a:lnTo>
                  <a:lnTo>
                    <a:pt x="91" y="89"/>
                  </a:lnTo>
                  <a:lnTo>
                    <a:pt x="98" y="90"/>
                  </a:lnTo>
                  <a:lnTo>
                    <a:pt x="104" y="92"/>
                  </a:lnTo>
                  <a:lnTo>
                    <a:pt x="110" y="93"/>
                  </a:lnTo>
                  <a:lnTo>
                    <a:pt x="115" y="95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1" y="97"/>
                  </a:lnTo>
                  <a:lnTo>
                    <a:pt x="136" y="98"/>
                  </a:lnTo>
                  <a:lnTo>
                    <a:pt x="141" y="120"/>
                  </a:lnTo>
                  <a:lnTo>
                    <a:pt x="91" y="108"/>
                  </a:lnTo>
                  <a:lnTo>
                    <a:pt x="62" y="164"/>
                  </a:lnTo>
                  <a:lnTo>
                    <a:pt x="64" y="171"/>
                  </a:lnTo>
                  <a:lnTo>
                    <a:pt x="66" y="177"/>
                  </a:lnTo>
                  <a:lnTo>
                    <a:pt x="68" y="184"/>
                  </a:lnTo>
                  <a:lnTo>
                    <a:pt x="72" y="191"/>
                  </a:lnTo>
                  <a:lnTo>
                    <a:pt x="75" y="196"/>
                  </a:lnTo>
                  <a:lnTo>
                    <a:pt x="80" y="201"/>
                  </a:lnTo>
                  <a:lnTo>
                    <a:pt x="84" y="205"/>
                  </a:lnTo>
                  <a:lnTo>
                    <a:pt x="89" y="209"/>
                  </a:lnTo>
                  <a:lnTo>
                    <a:pt x="95" y="212"/>
                  </a:lnTo>
                  <a:lnTo>
                    <a:pt x="100" y="215"/>
                  </a:lnTo>
                  <a:lnTo>
                    <a:pt x="106" y="218"/>
                  </a:lnTo>
                  <a:lnTo>
                    <a:pt x="113" y="221"/>
                  </a:lnTo>
                  <a:lnTo>
                    <a:pt x="122" y="221"/>
                  </a:lnTo>
                  <a:lnTo>
                    <a:pt x="133" y="219"/>
                  </a:lnTo>
                  <a:lnTo>
                    <a:pt x="141" y="215"/>
                  </a:lnTo>
                  <a:lnTo>
                    <a:pt x="150" y="210"/>
                  </a:lnTo>
                  <a:lnTo>
                    <a:pt x="158" y="203"/>
                  </a:lnTo>
                  <a:lnTo>
                    <a:pt x="167" y="196"/>
                  </a:lnTo>
                  <a:lnTo>
                    <a:pt x="175" y="188"/>
                  </a:lnTo>
                  <a:lnTo>
                    <a:pt x="183" y="181"/>
                  </a:lnTo>
                  <a:lnTo>
                    <a:pt x="192" y="167"/>
                  </a:lnTo>
                  <a:lnTo>
                    <a:pt x="202" y="154"/>
                  </a:lnTo>
                  <a:lnTo>
                    <a:pt x="210" y="142"/>
                  </a:lnTo>
                  <a:lnTo>
                    <a:pt x="217" y="128"/>
                  </a:lnTo>
                  <a:lnTo>
                    <a:pt x="272" y="163"/>
                  </a:lnTo>
                  <a:lnTo>
                    <a:pt x="271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7"/>
            <p:cNvSpPr>
              <a:spLocks/>
            </p:cNvSpPr>
            <p:nvPr/>
          </p:nvSpPr>
          <p:spPr bwMode="auto">
            <a:xfrm>
              <a:off x="166688" y="4322763"/>
              <a:ext cx="128588" cy="71438"/>
            </a:xfrm>
            <a:custGeom>
              <a:avLst/>
              <a:gdLst>
                <a:gd name="T0" fmla="*/ 162 w 162"/>
                <a:gd name="T1" fmla="*/ 76 h 91"/>
                <a:gd name="T2" fmla="*/ 141 w 162"/>
                <a:gd name="T3" fmla="*/ 68 h 91"/>
                <a:gd name="T4" fmla="*/ 139 w 162"/>
                <a:gd name="T5" fmla="*/ 69 h 91"/>
                <a:gd name="T6" fmla="*/ 138 w 162"/>
                <a:gd name="T7" fmla="*/ 70 h 91"/>
                <a:gd name="T8" fmla="*/ 134 w 162"/>
                <a:gd name="T9" fmla="*/ 73 h 91"/>
                <a:gd name="T10" fmla="*/ 131 w 162"/>
                <a:gd name="T11" fmla="*/ 75 h 91"/>
                <a:gd name="T12" fmla="*/ 118 w 162"/>
                <a:gd name="T13" fmla="*/ 70 h 91"/>
                <a:gd name="T14" fmla="*/ 107 w 162"/>
                <a:gd name="T15" fmla="*/ 65 h 91"/>
                <a:gd name="T16" fmla="*/ 95 w 162"/>
                <a:gd name="T17" fmla="*/ 57 h 91"/>
                <a:gd name="T18" fmla="*/ 84 w 162"/>
                <a:gd name="T19" fmla="*/ 49 h 91"/>
                <a:gd name="T20" fmla="*/ 71 w 162"/>
                <a:gd name="T21" fmla="*/ 42 h 91"/>
                <a:gd name="T22" fmla="*/ 58 w 162"/>
                <a:gd name="T23" fmla="*/ 38 h 91"/>
                <a:gd name="T24" fmla="*/ 45 w 162"/>
                <a:gd name="T25" fmla="*/ 37 h 91"/>
                <a:gd name="T26" fmla="*/ 30 w 162"/>
                <a:gd name="T27" fmla="*/ 42 h 91"/>
                <a:gd name="T28" fmla="*/ 3 w 162"/>
                <a:gd name="T29" fmla="*/ 0 h 91"/>
                <a:gd name="T30" fmla="*/ 0 w 162"/>
                <a:gd name="T31" fmla="*/ 7 h 91"/>
                <a:gd name="T32" fmla="*/ 1 w 162"/>
                <a:gd name="T33" fmla="*/ 16 h 91"/>
                <a:gd name="T34" fmla="*/ 5 w 162"/>
                <a:gd name="T35" fmla="*/ 27 h 91"/>
                <a:gd name="T36" fmla="*/ 11 w 162"/>
                <a:gd name="T37" fmla="*/ 36 h 91"/>
                <a:gd name="T38" fmla="*/ 18 w 162"/>
                <a:gd name="T39" fmla="*/ 41 h 91"/>
                <a:gd name="T40" fmla="*/ 25 w 162"/>
                <a:gd name="T41" fmla="*/ 44 h 91"/>
                <a:gd name="T42" fmla="*/ 32 w 162"/>
                <a:gd name="T43" fmla="*/ 46 h 91"/>
                <a:gd name="T44" fmla="*/ 39 w 162"/>
                <a:gd name="T45" fmla="*/ 47 h 91"/>
                <a:gd name="T46" fmla="*/ 46 w 162"/>
                <a:gd name="T47" fmla="*/ 49 h 91"/>
                <a:gd name="T48" fmla="*/ 53 w 162"/>
                <a:gd name="T49" fmla="*/ 50 h 91"/>
                <a:gd name="T50" fmla="*/ 58 w 162"/>
                <a:gd name="T51" fmla="*/ 51 h 91"/>
                <a:gd name="T52" fmla="*/ 65 w 162"/>
                <a:gd name="T53" fmla="*/ 52 h 91"/>
                <a:gd name="T54" fmla="*/ 71 w 162"/>
                <a:gd name="T55" fmla="*/ 60 h 91"/>
                <a:gd name="T56" fmla="*/ 78 w 162"/>
                <a:gd name="T57" fmla="*/ 66 h 91"/>
                <a:gd name="T58" fmla="*/ 86 w 162"/>
                <a:gd name="T59" fmla="*/ 73 h 91"/>
                <a:gd name="T60" fmla="*/ 94 w 162"/>
                <a:gd name="T61" fmla="*/ 79 h 91"/>
                <a:gd name="T62" fmla="*/ 103 w 162"/>
                <a:gd name="T63" fmla="*/ 83 h 91"/>
                <a:gd name="T64" fmla="*/ 112 w 162"/>
                <a:gd name="T65" fmla="*/ 87 h 91"/>
                <a:gd name="T66" fmla="*/ 122 w 162"/>
                <a:gd name="T67" fmla="*/ 89 h 91"/>
                <a:gd name="T68" fmla="*/ 132 w 162"/>
                <a:gd name="T69" fmla="*/ 91 h 91"/>
                <a:gd name="T70" fmla="*/ 141 w 162"/>
                <a:gd name="T71" fmla="*/ 90 h 91"/>
                <a:gd name="T72" fmla="*/ 149 w 162"/>
                <a:gd name="T73" fmla="*/ 89 h 91"/>
                <a:gd name="T74" fmla="*/ 155 w 162"/>
                <a:gd name="T75" fmla="*/ 87 h 91"/>
                <a:gd name="T76" fmla="*/ 162 w 162"/>
                <a:gd name="T77" fmla="*/ 83 h 91"/>
                <a:gd name="T78" fmla="*/ 162 w 162"/>
                <a:gd name="T7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91">
                  <a:moveTo>
                    <a:pt x="162" y="76"/>
                  </a:moveTo>
                  <a:lnTo>
                    <a:pt x="141" y="68"/>
                  </a:lnTo>
                  <a:lnTo>
                    <a:pt x="139" y="69"/>
                  </a:lnTo>
                  <a:lnTo>
                    <a:pt x="138" y="70"/>
                  </a:lnTo>
                  <a:lnTo>
                    <a:pt x="134" y="73"/>
                  </a:lnTo>
                  <a:lnTo>
                    <a:pt x="131" y="75"/>
                  </a:lnTo>
                  <a:lnTo>
                    <a:pt x="118" y="70"/>
                  </a:lnTo>
                  <a:lnTo>
                    <a:pt x="107" y="65"/>
                  </a:lnTo>
                  <a:lnTo>
                    <a:pt x="95" y="57"/>
                  </a:lnTo>
                  <a:lnTo>
                    <a:pt x="84" y="49"/>
                  </a:lnTo>
                  <a:lnTo>
                    <a:pt x="71" y="42"/>
                  </a:lnTo>
                  <a:lnTo>
                    <a:pt x="58" y="38"/>
                  </a:lnTo>
                  <a:lnTo>
                    <a:pt x="45" y="37"/>
                  </a:lnTo>
                  <a:lnTo>
                    <a:pt x="30" y="42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16"/>
                  </a:lnTo>
                  <a:lnTo>
                    <a:pt x="5" y="27"/>
                  </a:lnTo>
                  <a:lnTo>
                    <a:pt x="11" y="36"/>
                  </a:lnTo>
                  <a:lnTo>
                    <a:pt x="18" y="41"/>
                  </a:lnTo>
                  <a:lnTo>
                    <a:pt x="25" y="44"/>
                  </a:lnTo>
                  <a:lnTo>
                    <a:pt x="32" y="46"/>
                  </a:lnTo>
                  <a:lnTo>
                    <a:pt x="39" y="47"/>
                  </a:lnTo>
                  <a:lnTo>
                    <a:pt x="46" y="49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5" y="52"/>
                  </a:lnTo>
                  <a:lnTo>
                    <a:pt x="71" y="60"/>
                  </a:lnTo>
                  <a:lnTo>
                    <a:pt x="78" y="66"/>
                  </a:lnTo>
                  <a:lnTo>
                    <a:pt x="86" y="73"/>
                  </a:lnTo>
                  <a:lnTo>
                    <a:pt x="94" y="79"/>
                  </a:lnTo>
                  <a:lnTo>
                    <a:pt x="103" y="83"/>
                  </a:lnTo>
                  <a:lnTo>
                    <a:pt x="112" y="87"/>
                  </a:lnTo>
                  <a:lnTo>
                    <a:pt x="122" y="89"/>
                  </a:lnTo>
                  <a:lnTo>
                    <a:pt x="132" y="91"/>
                  </a:lnTo>
                  <a:lnTo>
                    <a:pt x="141" y="90"/>
                  </a:lnTo>
                  <a:lnTo>
                    <a:pt x="149" y="89"/>
                  </a:lnTo>
                  <a:lnTo>
                    <a:pt x="155" y="87"/>
                  </a:lnTo>
                  <a:lnTo>
                    <a:pt x="162" y="83"/>
                  </a:lnTo>
                  <a:lnTo>
                    <a:pt x="16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8"/>
            <p:cNvSpPr>
              <a:spLocks/>
            </p:cNvSpPr>
            <p:nvPr/>
          </p:nvSpPr>
          <p:spPr bwMode="auto">
            <a:xfrm>
              <a:off x="320675" y="4286250"/>
              <a:ext cx="19050" cy="23813"/>
            </a:xfrm>
            <a:custGeom>
              <a:avLst/>
              <a:gdLst>
                <a:gd name="T0" fmla="*/ 13 w 24"/>
                <a:gd name="T1" fmla="*/ 25 h 29"/>
                <a:gd name="T2" fmla="*/ 23 w 24"/>
                <a:gd name="T3" fmla="*/ 11 h 29"/>
                <a:gd name="T4" fmla="*/ 24 w 24"/>
                <a:gd name="T5" fmla="*/ 7 h 29"/>
                <a:gd name="T6" fmla="*/ 24 w 24"/>
                <a:gd name="T7" fmla="*/ 4 h 29"/>
                <a:gd name="T8" fmla="*/ 22 w 24"/>
                <a:gd name="T9" fmla="*/ 2 h 29"/>
                <a:gd name="T10" fmla="*/ 19 w 24"/>
                <a:gd name="T11" fmla="*/ 0 h 29"/>
                <a:gd name="T12" fmla="*/ 0 w 24"/>
                <a:gd name="T13" fmla="*/ 27 h 29"/>
                <a:gd name="T14" fmla="*/ 2 w 24"/>
                <a:gd name="T15" fmla="*/ 29 h 29"/>
                <a:gd name="T16" fmla="*/ 6 w 24"/>
                <a:gd name="T17" fmla="*/ 29 h 29"/>
                <a:gd name="T18" fmla="*/ 9 w 24"/>
                <a:gd name="T19" fmla="*/ 28 h 29"/>
                <a:gd name="T20" fmla="*/ 13 w 24"/>
                <a:gd name="T2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9">
                  <a:moveTo>
                    <a:pt x="13" y="25"/>
                  </a:moveTo>
                  <a:lnTo>
                    <a:pt x="23" y="11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9"/>
            <p:cNvSpPr>
              <a:spLocks/>
            </p:cNvSpPr>
            <p:nvPr/>
          </p:nvSpPr>
          <p:spPr bwMode="auto">
            <a:xfrm>
              <a:off x="242888" y="4340225"/>
              <a:ext cx="41275" cy="26988"/>
            </a:xfrm>
            <a:custGeom>
              <a:avLst/>
              <a:gdLst>
                <a:gd name="T0" fmla="*/ 52 w 52"/>
                <a:gd name="T1" fmla="*/ 35 h 35"/>
                <a:gd name="T2" fmla="*/ 0 w 52"/>
                <a:gd name="T3" fmla="*/ 0 h 35"/>
                <a:gd name="T4" fmla="*/ 52 w 52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5">
                  <a:moveTo>
                    <a:pt x="52" y="35"/>
                  </a:moveTo>
                  <a:lnTo>
                    <a:pt x="0" y="0"/>
                  </a:lnTo>
                  <a:lnTo>
                    <a:pt x="5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273050" y="4264025"/>
              <a:ext cx="39688" cy="28575"/>
            </a:xfrm>
            <a:custGeom>
              <a:avLst/>
              <a:gdLst>
                <a:gd name="T0" fmla="*/ 44 w 51"/>
                <a:gd name="T1" fmla="*/ 32 h 36"/>
                <a:gd name="T2" fmla="*/ 46 w 51"/>
                <a:gd name="T3" fmla="*/ 30 h 36"/>
                <a:gd name="T4" fmla="*/ 47 w 51"/>
                <a:gd name="T5" fmla="*/ 26 h 36"/>
                <a:gd name="T6" fmla="*/ 50 w 51"/>
                <a:gd name="T7" fmla="*/ 24 h 36"/>
                <a:gd name="T8" fmla="*/ 51 w 51"/>
                <a:gd name="T9" fmla="*/ 20 h 36"/>
                <a:gd name="T10" fmla="*/ 49 w 51"/>
                <a:gd name="T11" fmla="*/ 15 h 36"/>
                <a:gd name="T12" fmla="*/ 45 w 51"/>
                <a:gd name="T13" fmla="*/ 10 h 36"/>
                <a:gd name="T14" fmla="*/ 39 w 51"/>
                <a:gd name="T15" fmla="*/ 6 h 36"/>
                <a:gd name="T16" fmla="*/ 34 w 51"/>
                <a:gd name="T17" fmla="*/ 3 h 36"/>
                <a:gd name="T18" fmla="*/ 27 w 51"/>
                <a:gd name="T19" fmla="*/ 2 h 36"/>
                <a:gd name="T20" fmla="*/ 20 w 51"/>
                <a:gd name="T21" fmla="*/ 1 h 36"/>
                <a:gd name="T22" fmla="*/ 13 w 51"/>
                <a:gd name="T23" fmla="*/ 0 h 36"/>
                <a:gd name="T24" fmla="*/ 7 w 51"/>
                <a:gd name="T25" fmla="*/ 1 h 36"/>
                <a:gd name="T26" fmla="*/ 6 w 51"/>
                <a:gd name="T27" fmla="*/ 2 h 36"/>
                <a:gd name="T28" fmla="*/ 4 w 51"/>
                <a:gd name="T29" fmla="*/ 3 h 36"/>
                <a:gd name="T30" fmla="*/ 2 w 51"/>
                <a:gd name="T31" fmla="*/ 5 h 36"/>
                <a:gd name="T32" fmla="*/ 0 w 51"/>
                <a:gd name="T33" fmla="*/ 8 h 36"/>
                <a:gd name="T34" fmla="*/ 24 w 51"/>
                <a:gd name="T35" fmla="*/ 12 h 36"/>
                <a:gd name="T36" fmla="*/ 32 w 51"/>
                <a:gd name="T37" fmla="*/ 33 h 36"/>
                <a:gd name="T38" fmla="*/ 35 w 51"/>
                <a:gd name="T39" fmla="*/ 35 h 36"/>
                <a:gd name="T40" fmla="*/ 38 w 51"/>
                <a:gd name="T41" fmla="*/ 36 h 36"/>
                <a:gd name="T42" fmla="*/ 42 w 51"/>
                <a:gd name="T43" fmla="*/ 35 h 36"/>
                <a:gd name="T44" fmla="*/ 44 w 5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36">
                  <a:moveTo>
                    <a:pt x="44" y="32"/>
                  </a:moveTo>
                  <a:lnTo>
                    <a:pt x="46" y="30"/>
                  </a:lnTo>
                  <a:lnTo>
                    <a:pt x="47" y="26"/>
                  </a:lnTo>
                  <a:lnTo>
                    <a:pt x="50" y="24"/>
                  </a:lnTo>
                  <a:lnTo>
                    <a:pt x="51" y="20"/>
                  </a:lnTo>
                  <a:lnTo>
                    <a:pt x="49" y="15"/>
                  </a:lnTo>
                  <a:lnTo>
                    <a:pt x="45" y="10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7" y="2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4" y="12"/>
                  </a:lnTo>
                  <a:lnTo>
                    <a:pt x="32" y="33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2" y="35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233363" y="4192588"/>
              <a:ext cx="100013" cy="38100"/>
            </a:xfrm>
            <a:custGeom>
              <a:avLst/>
              <a:gdLst>
                <a:gd name="T0" fmla="*/ 123 w 124"/>
                <a:gd name="T1" fmla="*/ 45 h 48"/>
                <a:gd name="T2" fmla="*/ 124 w 124"/>
                <a:gd name="T3" fmla="*/ 41 h 48"/>
                <a:gd name="T4" fmla="*/ 115 w 124"/>
                <a:gd name="T5" fmla="*/ 30 h 48"/>
                <a:gd name="T6" fmla="*/ 105 w 124"/>
                <a:gd name="T7" fmla="*/ 20 h 48"/>
                <a:gd name="T8" fmla="*/ 93 w 124"/>
                <a:gd name="T9" fmla="*/ 12 h 48"/>
                <a:gd name="T10" fmla="*/ 82 w 124"/>
                <a:gd name="T11" fmla="*/ 7 h 48"/>
                <a:gd name="T12" fmla="*/ 68 w 124"/>
                <a:gd name="T13" fmla="*/ 2 h 48"/>
                <a:gd name="T14" fmla="*/ 55 w 124"/>
                <a:gd name="T15" fmla="*/ 0 h 48"/>
                <a:gd name="T16" fmla="*/ 41 w 124"/>
                <a:gd name="T17" fmla="*/ 0 h 48"/>
                <a:gd name="T18" fmla="*/ 27 w 124"/>
                <a:gd name="T19" fmla="*/ 1 h 48"/>
                <a:gd name="T20" fmla="*/ 0 w 124"/>
                <a:gd name="T21" fmla="*/ 14 h 48"/>
                <a:gd name="T22" fmla="*/ 9 w 124"/>
                <a:gd name="T23" fmla="*/ 15 h 48"/>
                <a:gd name="T24" fmla="*/ 17 w 124"/>
                <a:gd name="T25" fmla="*/ 15 h 48"/>
                <a:gd name="T26" fmla="*/ 26 w 124"/>
                <a:gd name="T27" fmla="*/ 14 h 48"/>
                <a:gd name="T28" fmla="*/ 34 w 124"/>
                <a:gd name="T29" fmla="*/ 12 h 48"/>
                <a:gd name="T30" fmla="*/ 44 w 124"/>
                <a:gd name="T31" fmla="*/ 11 h 48"/>
                <a:gd name="T32" fmla="*/ 52 w 124"/>
                <a:gd name="T33" fmla="*/ 12 h 48"/>
                <a:gd name="T34" fmla="*/ 60 w 124"/>
                <a:gd name="T35" fmla="*/ 15 h 48"/>
                <a:gd name="T36" fmla="*/ 68 w 124"/>
                <a:gd name="T37" fmla="*/ 20 h 48"/>
                <a:gd name="T38" fmla="*/ 70 w 124"/>
                <a:gd name="T39" fmla="*/ 24 h 48"/>
                <a:gd name="T40" fmla="*/ 69 w 124"/>
                <a:gd name="T41" fmla="*/ 29 h 48"/>
                <a:gd name="T42" fmla="*/ 65 w 124"/>
                <a:gd name="T43" fmla="*/ 33 h 48"/>
                <a:gd name="T44" fmla="*/ 62 w 124"/>
                <a:gd name="T45" fmla="*/ 35 h 48"/>
                <a:gd name="T46" fmla="*/ 120 w 124"/>
                <a:gd name="T47" fmla="*/ 48 h 48"/>
                <a:gd name="T48" fmla="*/ 123 w 124"/>
                <a:gd name="T4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48">
                  <a:moveTo>
                    <a:pt x="123" y="45"/>
                  </a:moveTo>
                  <a:lnTo>
                    <a:pt x="124" y="41"/>
                  </a:lnTo>
                  <a:lnTo>
                    <a:pt x="115" y="30"/>
                  </a:lnTo>
                  <a:lnTo>
                    <a:pt x="105" y="20"/>
                  </a:lnTo>
                  <a:lnTo>
                    <a:pt x="93" y="12"/>
                  </a:lnTo>
                  <a:lnTo>
                    <a:pt x="82" y="7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41" y="0"/>
                  </a:lnTo>
                  <a:lnTo>
                    <a:pt x="27" y="1"/>
                  </a:lnTo>
                  <a:lnTo>
                    <a:pt x="0" y="14"/>
                  </a:lnTo>
                  <a:lnTo>
                    <a:pt x="9" y="15"/>
                  </a:lnTo>
                  <a:lnTo>
                    <a:pt x="17" y="15"/>
                  </a:lnTo>
                  <a:lnTo>
                    <a:pt x="26" y="14"/>
                  </a:lnTo>
                  <a:lnTo>
                    <a:pt x="34" y="12"/>
                  </a:lnTo>
                  <a:lnTo>
                    <a:pt x="44" y="11"/>
                  </a:lnTo>
                  <a:lnTo>
                    <a:pt x="52" y="12"/>
                  </a:lnTo>
                  <a:lnTo>
                    <a:pt x="60" y="15"/>
                  </a:lnTo>
                  <a:lnTo>
                    <a:pt x="68" y="20"/>
                  </a:lnTo>
                  <a:lnTo>
                    <a:pt x="70" y="24"/>
                  </a:lnTo>
                  <a:lnTo>
                    <a:pt x="69" y="29"/>
                  </a:lnTo>
                  <a:lnTo>
                    <a:pt x="65" y="33"/>
                  </a:lnTo>
                  <a:lnTo>
                    <a:pt x="62" y="35"/>
                  </a:lnTo>
                  <a:lnTo>
                    <a:pt x="120" y="48"/>
                  </a:lnTo>
                  <a:lnTo>
                    <a:pt x="12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32"/>
            <p:cNvSpPr>
              <a:spLocks/>
            </p:cNvSpPr>
            <p:nvPr/>
          </p:nvSpPr>
          <p:spPr bwMode="auto">
            <a:xfrm>
              <a:off x="393700" y="3975100"/>
              <a:ext cx="36513" cy="84138"/>
            </a:xfrm>
            <a:custGeom>
              <a:avLst/>
              <a:gdLst>
                <a:gd name="T0" fmla="*/ 37 w 47"/>
                <a:gd name="T1" fmla="*/ 106 h 106"/>
                <a:gd name="T2" fmla="*/ 47 w 47"/>
                <a:gd name="T3" fmla="*/ 92 h 106"/>
                <a:gd name="T4" fmla="*/ 45 w 47"/>
                <a:gd name="T5" fmla="*/ 88 h 106"/>
                <a:gd name="T6" fmla="*/ 40 w 47"/>
                <a:gd name="T7" fmla="*/ 86 h 106"/>
                <a:gd name="T8" fmla="*/ 36 w 47"/>
                <a:gd name="T9" fmla="*/ 84 h 106"/>
                <a:gd name="T10" fmla="*/ 30 w 47"/>
                <a:gd name="T11" fmla="*/ 83 h 106"/>
                <a:gd name="T12" fmla="*/ 24 w 47"/>
                <a:gd name="T13" fmla="*/ 80 h 106"/>
                <a:gd name="T14" fmla="*/ 19 w 47"/>
                <a:gd name="T15" fmla="*/ 77 h 106"/>
                <a:gd name="T16" fmla="*/ 15 w 47"/>
                <a:gd name="T17" fmla="*/ 72 h 106"/>
                <a:gd name="T18" fmla="*/ 13 w 47"/>
                <a:gd name="T19" fmla="*/ 67 h 106"/>
                <a:gd name="T20" fmla="*/ 13 w 47"/>
                <a:gd name="T21" fmla="*/ 61 h 106"/>
                <a:gd name="T22" fmla="*/ 16 w 47"/>
                <a:gd name="T23" fmla="*/ 58 h 106"/>
                <a:gd name="T24" fmla="*/ 23 w 47"/>
                <a:gd name="T25" fmla="*/ 56 h 106"/>
                <a:gd name="T26" fmla="*/ 30 w 47"/>
                <a:gd name="T27" fmla="*/ 54 h 106"/>
                <a:gd name="T28" fmla="*/ 29 w 47"/>
                <a:gd name="T29" fmla="*/ 53 h 106"/>
                <a:gd name="T30" fmla="*/ 27 w 47"/>
                <a:gd name="T31" fmla="*/ 50 h 106"/>
                <a:gd name="T32" fmla="*/ 25 w 47"/>
                <a:gd name="T33" fmla="*/ 48 h 106"/>
                <a:gd name="T34" fmla="*/ 23 w 47"/>
                <a:gd name="T35" fmla="*/ 46 h 106"/>
                <a:gd name="T36" fmla="*/ 20 w 47"/>
                <a:gd name="T37" fmla="*/ 41 h 106"/>
                <a:gd name="T38" fmla="*/ 17 w 47"/>
                <a:gd name="T39" fmla="*/ 35 h 106"/>
                <a:gd name="T40" fmla="*/ 16 w 47"/>
                <a:gd name="T41" fmla="*/ 29 h 106"/>
                <a:gd name="T42" fmla="*/ 17 w 47"/>
                <a:gd name="T43" fmla="*/ 22 h 106"/>
                <a:gd name="T44" fmla="*/ 22 w 47"/>
                <a:gd name="T45" fmla="*/ 19 h 106"/>
                <a:gd name="T46" fmla="*/ 28 w 47"/>
                <a:gd name="T47" fmla="*/ 19 h 106"/>
                <a:gd name="T48" fmla="*/ 33 w 47"/>
                <a:gd name="T49" fmla="*/ 20 h 106"/>
                <a:gd name="T50" fmla="*/ 39 w 47"/>
                <a:gd name="T51" fmla="*/ 19 h 106"/>
                <a:gd name="T52" fmla="*/ 40 w 47"/>
                <a:gd name="T53" fmla="*/ 14 h 106"/>
                <a:gd name="T54" fmla="*/ 39 w 47"/>
                <a:gd name="T55" fmla="*/ 9 h 106"/>
                <a:gd name="T56" fmla="*/ 37 w 47"/>
                <a:gd name="T57" fmla="*/ 4 h 106"/>
                <a:gd name="T58" fmla="*/ 35 w 47"/>
                <a:gd name="T59" fmla="*/ 0 h 106"/>
                <a:gd name="T60" fmla="*/ 7 w 47"/>
                <a:gd name="T61" fmla="*/ 15 h 106"/>
                <a:gd name="T62" fmla="*/ 7 w 47"/>
                <a:gd name="T63" fmla="*/ 53 h 106"/>
                <a:gd name="T64" fmla="*/ 6 w 47"/>
                <a:gd name="T65" fmla="*/ 56 h 106"/>
                <a:gd name="T66" fmla="*/ 4 w 47"/>
                <a:gd name="T67" fmla="*/ 58 h 106"/>
                <a:gd name="T68" fmla="*/ 2 w 47"/>
                <a:gd name="T69" fmla="*/ 61 h 106"/>
                <a:gd name="T70" fmla="*/ 0 w 47"/>
                <a:gd name="T71" fmla="*/ 64 h 106"/>
                <a:gd name="T72" fmla="*/ 6 w 47"/>
                <a:gd name="T73" fmla="*/ 73 h 106"/>
                <a:gd name="T74" fmla="*/ 15 w 47"/>
                <a:gd name="T75" fmla="*/ 80 h 106"/>
                <a:gd name="T76" fmla="*/ 25 w 47"/>
                <a:gd name="T77" fmla="*/ 87 h 106"/>
                <a:gd name="T78" fmla="*/ 32 w 47"/>
                <a:gd name="T79" fmla="*/ 96 h 106"/>
                <a:gd name="T80" fmla="*/ 32 w 47"/>
                <a:gd name="T81" fmla="*/ 99 h 106"/>
                <a:gd name="T82" fmla="*/ 32 w 47"/>
                <a:gd name="T83" fmla="*/ 102 h 106"/>
                <a:gd name="T84" fmla="*/ 33 w 47"/>
                <a:gd name="T85" fmla="*/ 106 h 106"/>
                <a:gd name="T86" fmla="*/ 37 w 47"/>
                <a:gd name="T8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106">
                  <a:moveTo>
                    <a:pt x="37" y="106"/>
                  </a:moveTo>
                  <a:lnTo>
                    <a:pt x="47" y="92"/>
                  </a:lnTo>
                  <a:lnTo>
                    <a:pt x="45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0" y="83"/>
                  </a:lnTo>
                  <a:lnTo>
                    <a:pt x="24" y="80"/>
                  </a:lnTo>
                  <a:lnTo>
                    <a:pt x="19" y="77"/>
                  </a:lnTo>
                  <a:lnTo>
                    <a:pt x="15" y="72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6" y="58"/>
                  </a:lnTo>
                  <a:lnTo>
                    <a:pt x="23" y="56"/>
                  </a:lnTo>
                  <a:lnTo>
                    <a:pt x="30" y="54"/>
                  </a:lnTo>
                  <a:lnTo>
                    <a:pt x="29" y="53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20" y="41"/>
                  </a:lnTo>
                  <a:lnTo>
                    <a:pt x="17" y="35"/>
                  </a:lnTo>
                  <a:lnTo>
                    <a:pt x="16" y="29"/>
                  </a:lnTo>
                  <a:lnTo>
                    <a:pt x="17" y="22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33" y="20"/>
                  </a:lnTo>
                  <a:lnTo>
                    <a:pt x="39" y="19"/>
                  </a:lnTo>
                  <a:lnTo>
                    <a:pt x="40" y="14"/>
                  </a:lnTo>
                  <a:lnTo>
                    <a:pt x="39" y="9"/>
                  </a:lnTo>
                  <a:lnTo>
                    <a:pt x="37" y="4"/>
                  </a:lnTo>
                  <a:lnTo>
                    <a:pt x="35" y="0"/>
                  </a:lnTo>
                  <a:lnTo>
                    <a:pt x="7" y="15"/>
                  </a:lnTo>
                  <a:lnTo>
                    <a:pt x="7" y="53"/>
                  </a:lnTo>
                  <a:lnTo>
                    <a:pt x="6" y="56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6" y="73"/>
                  </a:lnTo>
                  <a:lnTo>
                    <a:pt x="15" y="80"/>
                  </a:lnTo>
                  <a:lnTo>
                    <a:pt x="25" y="87"/>
                  </a:lnTo>
                  <a:lnTo>
                    <a:pt x="32" y="96"/>
                  </a:lnTo>
                  <a:lnTo>
                    <a:pt x="32" y="99"/>
                  </a:lnTo>
                  <a:lnTo>
                    <a:pt x="32" y="102"/>
                  </a:lnTo>
                  <a:lnTo>
                    <a:pt x="33" y="106"/>
                  </a:lnTo>
                  <a:lnTo>
                    <a:pt x="3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33"/>
            <p:cNvSpPr>
              <a:spLocks/>
            </p:cNvSpPr>
            <p:nvPr/>
          </p:nvSpPr>
          <p:spPr bwMode="auto">
            <a:xfrm>
              <a:off x="180975" y="4311650"/>
              <a:ext cx="44450" cy="26988"/>
            </a:xfrm>
            <a:custGeom>
              <a:avLst/>
              <a:gdLst>
                <a:gd name="T0" fmla="*/ 56 w 56"/>
                <a:gd name="T1" fmla="*/ 30 h 33"/>
                <a:gd name="T2" fmla="*/ 50 w 56"/>
                <a:gd name="T3" fmla="*/ 31 h 33"/>
                <a:gd name="T4" fmla="*/ 43 w 56"/>
                <a:gd name="T5" fmla="*/ 28 h 33"/>
                <a:gd name="T6" fmla="*/ 36 w 56"/>
                <a:gd name="T7" fmla="*/ 26 h 33"/>
                <a:gd name="T8" fmla="*/ 30 w 56"/>
                <a:gd name="T9" fmla="*/ 21 h 33"/>
                <a:gd name="T10" fmla="*/ 24 w 56"/>
                <a:gd name="T11" fmla="*/ 17 h 33"/>
                <a:gd name="T12" fmla="*/ 18 w 56"/>
                <a:gd name="T13" fmla="*/ 11 h 33"/>
                <a:gd name="T14" fmla="*/ 14 w 56"/>
                <a:gd name="T15" fmla="*/ 5 h 33"/>
                <a:gd name="T16" fmla="*/ 9 w 56"/>
                <a:gd name="T17" fmla="*/ 0 h 33"/>
                <a:gd name="T18" fmla="*/ 7 w 56"/>
                <a:gd name="T19" fmla="*/ 0 h 33"/>
                <a:gd name="T20" fmla="*/ 6 w 56"/>
                <a:gd name="T21" fmla="*/ 0 h 33"/>
                <a:gd name="T22" fmla="*/ 4 w 56"/>
                <a:gd name="T23" fmla="*/ 1 h 33"/>
                <a:gd name="T24" fmla="*/ 0 w 56"/>
                <a:gd name="T25" fmla="*/ 3 h 33"/>
                <a:gd name="T26" fmla="*/ 1 w 56"/>
                <a:gd name="T27" fmla="*/ 10 h 33"/>
                <a:gd name="T28" fmla="*/ 5 w 56"/>
                <a:gd name="T29" fmla="*/ 15 h 33"/>
                <a:gd name="T30" fmla="*/ 8 w 56"/>
                <a:gd name="T31" fmla="*/ 19 h 33"/>
                <a:gd name="T32" fmla="*/ 14 w 56"/>
                <a:gd name="T33" fmla="*/ 24 h 33"/>
                <a:gd name="T34" fmla="*/ 21 w 56"/>
                <a:gd name="T35" fmla="*/ 27 h 33"/>
                <a:gd name="T36" fmla="*/ 28 w 56"/>
                <a:gd name="T37" fmla="*/ 30 h 33"/>
                <a:gd name="T38" fmla="*/ 33 w 56"/>
                <a:gd name="T39" fmla="*/ 32 h 33"/>
                <a:gd name="T40" fmla="*/ 40 w 56"/>
                <a:gd name="T41" fmla="*/ 33 h 33"/>
                <a:gd name="T42" fmla="*/ 45 w 56"/>
                <a:gd name="T43" fmla="*/ 33 h 33"/>
                <a:gd name="T44" fmla="*/ 50 w 56"/>
                <a:gd name="T45" fmla="*/ 33 h 33"/>
                <a:gd name="T46" fmla="*/ 53 w 56"/>
                <a:gd name="T47" fmla="*/ 33 h 33"/>
                <a:gd name="T48" fmla="*/ 55 w 56"/>
                <a:gd name="T49" fmla="*/ 33 h 33"/>
                <a:gd name="T50" fmla="*/ 56 w 5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3">
                  <a:moveTo>
                    <a:pt x="56" y="30"/>
                  </a:moveTo>
                  <a:lnTo>
                    <a:pt x="50" y="31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10"/>
                  </a:lnTo>
                  <a:lnTo>
                    <a:pt x="5" y="15"/>
                  </a:lnTo>
                  <a:lnTo>
                    <a:pt x="8" y="19"/>
                  </a:lnTo>
                  <a:lnTo>
                    <a:pt x="14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3" y="32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0" y="33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34"/>
            <p:cNvSpPr>
              <a:spLocks/>
            </p:cNvSpPr>
            <p:nvPr/>
          </p:nvSpPr>
          <p:spPr bwMode="auto">
            <a:xfrm>
              <a:off x="261938" y="4243388"/>
              <a:ext cx="17463" cy="15875"/>
            </a:xfrm>
            <a:custGeom>
              <a:avLst/>
              <a:gdLst>
                <a:gd name="T0" fmla="*/ 16 w 20"/>
                <a:gd name="T1" fmla="*/ 8 h 21"/>
                <a:gd name="T2" fmla="*/ 17 w 20"/>
                <a:gd name="T3" fmla="*/ 7 h 21"/>
                <a:gd name="T4" fmla="*/ 18 w 20"/>
                <a:gd name="T5" fmla="*/ 6 h 21"/>
                <a:gd name="T6" fmla="*/ 19 w 20"/>
                <a:gd name="T7" fmla="*/ 4 h 21"/>
                <a:gd name="T8" fmla="*/ 20 w 20"/>
                <a:gd name="T9" fmla="*/ 1 h 21"/>
                <a:gd name="T10" fmla="*/ 14 w 20"/>
                <a:gd name="T11" fmla="*/ 0 h 21"/>
                <a:gd name="T12" fmla="*/ 8 w 20"/>
                <a:gd name="T13" fmla="*/ 5 h 21"/>
                <a:gd name="T14" fmla="*/ 3 w 20"/>
                <a:gd name="T15" fmla="*/ 12 h 21"/>
                <a:gd name="T16" fmla="*/ 0 w 20"/>
                <a:gd name="T17" fmla="*/ 21 h 21"/>
                <a:gd name="T18" fmla="*/ 16 w 20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16" y="8"/>
                  </a:moveTo>
                  <a:lnTo>
                    <a:pt x="17" y="7"/>
                  </a:lnTo>
                  <a:lnTo>
                    <a:pt x="18" y="6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5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5"/>
            <p:cNvSpPr>
              <a:spLocks/>
            </p:cNvSpPr>
            <p:nvPr/>
          </p:nvSpPr>
          <p:spPr bwMode="auto">
            <a:xfrm>
              <a:off x="236538" y="4278313"/>
              <a:ext cx="12700" cy="15875"/>
            </a:xfrm>
            <a:custGeom>
              <a:avLst/>
              <a:gdLst>
                <a:gd name="T0" fmla="*/ 6 w 16"/>
                <a:gd name="T1" fmla="*/ 17 h 21"/>
                <a:gd name="T2" fmla="*/ 16 w 16"/>
                <a:gd name="T3" fmla="*/ 2 h 21"/>
                <a:gd name="T4" fmla="*/ 14 w 16"/>
                <a:gd name="T5" fmla="*/ 0 h 21"/>
                <a:gd name="T6" fmla="*/ 9 w 16"/>
                <a:gd name="T7" fmla="*/ 5 h 21"/>
                <a:gd name="T8" fmla="*/ 5 w 16"/>
                <a:gd name="T9" fmla="*/ 13 h 21"/>
                <a:gd name="T10" fmla="*/ 0 w 16"/>
                <a:gd name="T11" fmla="*/ 18 h 21"/>
                <a:gd name="T12" fmla="*/ 1 w 16"/>
                <a:gd name="T13" fmla="*/ 21 h 21"/>
                <a:gd name="T14" fmla="*/ 3 w 16"/>
                <a:gd name="T15" fmla="*/ 20 h 21"/>
                <a:gd name="T16" fmla="*/ 5 w 16"/>
                <a:gd name="T17" fmla="*/ 18 h 21"/>
                <a:gd name="T18" fmla="*/ 6 w 16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1">
                  <a:moveTo>
                    <a:pt x="6" y="17"/>
                  </a:moveTo>
                  <a:lnTo>
                    <a:pt x="16" y="2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490538" y="3752850"/>
              <a:ext cx="53975" cy="38100"/>
            </a:xfrm>
            <a:custGeom>
              <a:avLst/>
              <a:gdLst>
                <a:gd name="T0" fmla="*/ 67 w 69"/>
                <a:gd name="T1" fmla="*/ 47 h 48"/>
                <a:gd name="T2" fmla="*/ 68 w 69"/>
                <a:gd name="T3" fmla="*/ 46 h 48"/>
                <a:gd name="T4" fmla="*/ 68 w 69"/>
                <a:gd name="T5" fmla="*/ 45 h 48"/>
                <a:gd name="T6" fmla="*/ 69 w 69"/>
                <a:gd name="T7" fmla="*/ 43 h 48"/>
                <a:gd name="T8" fmla="*/ 69 w 69"/>
                <a:gd name="T9" fmla="*/ 39 h 48"/>
                <a:gd name="T10" fmla="*/ 63 w 69"/>
                <a:gd name="T11" fmla="*/ 31 h 48"/>
                <a:gd name="T12" fmla="*/ 55 w 69"/>
                <a:gd name="T13" fmla="*/ 23 h 48"/>
                <a:gd name="T14" fmla="*/ 47 w 69"/>
                <a:gd name="T15" fmla="*/ 16 h 48"/>
                <a:gd name="T16" fmla="*/ 38 w 69"/>
                <a:gd name="T17" fmla="*/ 10 h 48"/>
                <a:gd name="T18" fmla="*/ 29 w 69"/>
                <a:gd name="T19" fmla="*/ 6 h 48"/>
                <a:gd name="T20" fmla="*/ 20 w 69"/>
                <a:gd name="T21" fmla="*/ 2 h 48"/>
                <a:gd name="T22" fmla="*/ 9 w 69"/>
                <a:gd name="T23" fmla="*/ 1 h 48"/>
                <a:gd name="T24" fmla="*/ 0 w 69"/>
                <a:gd name="T25" fmla="*/ 0 h 48"/>
                <a:gd name="T26" fmla="*/ 65 w 69"/>
                <a:gd name="T27" fmla="*/ 48 h 48"/>
                <a:gd name="T28" fmla="*/ 67 w 69"/>
                <a:gd name="T2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48">
                  <a:moveTo>
                    <a:pt x="67" y="47"/>
                  </a:moveTo>
                  <a:lnTo>
                    <a:pt x="68" y="46"/>
                  </a:lnTo>
                  <a:lnTo>
                    <a:pt x="68" y="45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63" y="31"/>
                  </a:lnTo>
                  <a:lnTo>
                    <a:pt x="55" y="23"/>
                  </a:lnTo>
                  <a:lnTo>
                    <a:pt x="47" y="16"/>
                  </a:lnTo>
                  <a:lnTo>
                    <a:pt x="38" y="10"/>
                  </a:lnTo>
                  <a:lnTo>
                    <a:pt x="29" y="6"/>
                  </a:lnTo>
                  <a:lnTo>
                    <a:pt x="20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65" y="48"/>
                  </a:lnTo>
                  <a:lnTo>
                    <a:pt x="67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7"/>
            <p:cNvSpPr>
              <a:spLocks/>
            </p:cNvSpPr>
            <p:nvPr/>
          </p:nvSpPr>
          <p:spPr bwMode="auto">
            <a:xfrm>
              <a:off x="182563" y="4195763"/>
              <a:ext cx="22225" cy="42863"/>
            </a:xfrm>
            <a:custGeom>
              <a:avLst/>
              <a:gdLst>
                <a:gd name="T0" fmla="*/ 28 w 28"/>
                <a:gd name="T1" fmla="*/ 51 h 54"/>
                <a:gd name="T2" fmla="*/ 27 w 28"/>
                <a:gd name="T3" fmla="*/ 43 h 54"/>
                <a:gd name="T4" fmla="*/ 21 w 28"/>
                <a:gd name="T5" fmla="*/ 35 h 54"/>
                <a:gd name="T6" fmla="*/ 13 w 28"/>
                <a:gd name="T7" fmla="*/ 28 h 54"/>
                <a:gd name="T8" fmla="*/ 5 w 28"/>
                <a:gd name="T9" fmla="*/ 23 h 54"/>
                <a:gd name="T10" fmla="*/ 4 w 28"/>
                <a:gd name="T11" fmla="*/ 21 h 54"/>
                <a:gd name="T12" fmla="*/ 3 w 28"/>
                <a:gd name="T13" fmla="*/ 18 h 54"/>
                <a:gd name="T14" fmla="*/ 2 w 28"/>
                <a:gd name="T15" fmla="*/ 14 h 54"/>
                <a:gd name="T16" fmla="*/ 3 w 28"/>
                <a:gd name="T17" fmla="*/ 10 h 54"/>
                <a:gd name="T18" fmla="*/ 20 w 28"/>
                <a:gd name="T19" fmla="*/ 0 h 54"/>
                <a:gd name="T20" fmla="*/ 13 w 28"/>
                <a:gd name="T21" fmla="*/ 2 h 54"/>
                <a:gd name="T22" fmla="*/ 7 w 28"/>
                <a:gd name="T23" fmla="*/ 6 h 54"/>
                <a:gd name="T24" fmla="*/ 3 w 28"/>
                <a:gd name="T25" fmla="*/ 13 h 54"/>
                <a:gd name="T26" fmla="*/ 0 w 28"/>
                <a:gd name="T27" fmla="*/ 20 h 54"/>
                <a:gd name="T28" fmla="*/ 18 w 28"/>
                <a:gd name="T29" fmla="*/ 52 h 54"/>
                <a:gd name="T30" fmla="*/ 20 w 28"/>
                <a:gd name="T31" fmla="*/ 52 h 54"/>
                <a:gd name="T32" fmla="*/ 22 w 28"/>
                <a:gd name="T33" fmla="*/ 53 h 54"/>
                <a:gd name="T34" fmla="*/ 26 w 28"/>
                <a:gd name="T35" fmla="*/ 54 h 54"/>
                <a:gd name="T36" fmla="*/ 28 w 28"/>
                <a:gd name="T37" fmla="*/ 54 h 54"/>
                <a:gd name="T38" fmla="*/ 28 w 28"/>
                <a:gd name="T3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54">
                  <a:moveTo>
                    <a:pt x="28" y="51"/>
                  </a:moveTo>
                  <a:lnTo>
                    <a:pt x="27" y="43"/>
                  </a:lnTo>
                  <a:lnTo>
                    <a:pt x="21" y="35"/>
                  </a:lnTo>
                  <a:lnTo>
                    <a:pt x="13" y="28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38"/>
            <p:cNvSpPr>
              <a:spLocks/>
            </p:cNvSpPr>
            <p:nvPr/>
          </p:nvSpPr>
          <p:spPr bwMode="auto">
            <a:xfrm>
              <a:off x="144463" y="4208463"/>
              <a:ext cx="38100" cy="61913"/>
            </a:xfrm>
            <a:custGeom>
              <a:avLst/>
              <a:gdLst>
                <a:gd name="T0" fmla="*/ 45 w 47"/>
                <a:gd name="T1" fmla="*/ 36 h 79"/>
                <a:gd name="T2" fmla="*/ 38 w 47"/>
                <a:gd name="T3" fmla="*/ 34 h 79"/>
                <a:gd name="T4" fmla="*/ 30 w 47"/>
                <a:gd name="T5" fmla="*/ 30 h 79"/>
                <a:gd name="T6" fmla="*/ 24 w 47"/>
                <a:gd name="T7" fmla="*/ 25 h 79"/>
                <a:gd name="T8" fmla="*/ 20 w 47"/>
                <a:gd name="T9" fmla="*/ 18 h 79"/>
                <a:gd name="T10" fmla="*/ 20 w 47"/>
                <a:gd name="T11" fmla="*/ 14 h 79"/>
                <a:gd name="T12" fmla="*/ 21 w 47"/>
                <a:gd name="T13" fmla="*/ 10 h 79"/>
                <a:gd name="T14" fmla="*/ 23 w 47"/>
                <a:gd name="T15" fmla="*/ 5 h 79"/>
                <a:gd name="T16" fmla="*/ 25 w 47"/>
                <a:gd name="T17" fmla="*/ 0 h 79"/>
                <a:gd name="T18" fmla="*/ 23 w 47"/>
                <a:gd name="T19" fmla="*/ 4 h 79"/>
                <a:gd name="T20" fmla="*/ 20 w 47"/>
                <a:gd name="T21" fmla="*/ 7 h 79"/>
                <a:gd name="T22" fmla="*/ 15 w 47"/>
                <a:gd name="T23" fmla="*/ 11 h 79"/>
                <a:gd name="T24" fmla="*/ 13 w 47"/>
                <a:gd name="T25" fmla="*/ 14 h 79"/>
                <a:gd name="T26" fmla="*/ 13 w 47"/>
                <a:gd name="T27" fmla="*/ 18 h 79"/>
                <a:gd name="T28" fmla="*/ 15 w 47"/>
                <a:gd name="T29" fmla="*/ 22 h 79"/>
                <a:gd name="T30" fmla="*/ 16 w 47"/>
                <a:gd name="T31" fmla="*/ 27 h 79"/>
                <a:gd name="T32" fmla="*/ 17 w 47"/>
                <a:gd name="T33" fmla="*/ 33 h 79"/>
                <a:gd name="T34" fmla="*/ 0 w 47"/>
                <a:gd name="T35" fmla="*/ 79 h 79"/>
                <a:gd name="T36" fmla="*/ 47 w 47"/>
                <a:gd name="T37" fmla="*/ 39 h 79"/>
                <a:gd name="T38" fmla="*/ 45 w 47"/>
                <a:gd name="T3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79">
                  <a:moveTo>
                    <a:pt x="45" y="36"/>
                  </a:moveTo>
                  <a:lnTo>
                    <a:pt x="38" y="34"/>
                  </a:lnTo>
                  <a:lnTo>
                    <a:pt x="30" y="30"/>
                  </a:lnTo>
                  <a:lnTo>
                    <a:pt x="24" y="25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3" y="5"/>
                  </a:lnTo>
                  <a:lnTo>
                    <a:pt x="25" y="0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5" y="22"/>
                  </a:lnTo>
                  <a:lnTo>
                    <a:pt x="16" y="27"/>
                  </a:lnTo>
                  <a:lnTo>
                    <a:pt x="17" y="33"/>
                  </a:lnTo>
                  <a:lnTo>
                    <a:pt x="0" y="79"/>
                  </a:lnTo>
                  <a:lnTo>
                    <a:pt x="47" y="39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9"/>
            <p:cNvSpPr>
              <a:spLocks/>
            </p:cNvSpPr>
            <p:nvPr/>
          </p:nvSpPr>
          <p:spPr bwMode="auto">
            <a:xfrm>
              <a:off x="303213" y="3875088"/>
              <a:ext cx="103188" cy="30163"/>
            </a:xfrm>
            <a:custGeom>
              <a:avLst/>
              <a:gdLst>
                <a:gd name="T0" fmla="*/ 121 w 129"/>
                <a:gd name="T1" fmla="*/ 32 h 38"/>
                <a:gd name="T2" fmla="*/ 121 w 129"/>
                <a:gd name="T3" fmla="*/ 27 h 38"/>
                <a:gd name="T4" fmla="*/ 122 w 129"/>
                <a:gd name="T5" fmla="*/ 21 h 38"/>
                <a:gd name="T6" fmla="*/ 126 w 129"/>
                <a:gd name="T7" fmla="*/ 14 h 38"/>
                <a:gd name="T8" fmla="*/ 129 w 129"/>
                <a:gd name="T9" fmla="*/ 6 h 38"/>
                <a:gd name="T10" fmla="*/ 125 w 129"/>
                <a:gd name="T11" fmla="*/ 7 h 38"/>
                <a:gd name="T12" fmla="*/ 122 w 129"/>
                <a:gd name="T13" fmla="*/ 10 h 38"/>
                <a:gd name="T14" fmla="*/ 120 w 129"/>
                <a:gd name="T15" fmla="*/ 14 h 38"/>
                <a:gd name="T16" fmla="*/ 115 w 129"/>
                <a:gd name="T17" fmla="*/ 17 h 38"/>
                <a:gd name="T18" fmla="*/ 102 w 129"/>
                <a:gd name="T19" fmla="*/ 12 h 38"/>
                <a:gd name="T20" fmla="*/ 88 w 129"/>
                <a:gd name="T21" fmla="*/ 7 h 38"/>
                <a:gd name="T22" fmla="*/ 74 w 129"/>
                <a:gd name="T23" fmla="*/ 4 h 38"/>
                <a:gd name="T24" fmla="*/ 59 w 129"/>
                <a:gd name="T25" fmla="*/ 1 h 38"/>
                <a:gd name="T26" fmla="*/ 44 w 129"/>
                <a:gd name="T27" fmla="*/ 0 h 38"/>
                <a:gd name="T28" fmla="*/ 29 w 129"/>
                <a:gd name="T29" fmla="*/ 1 h 38"/>
                <a:gd name="T30" fmla="*/ 14 w 129"/>
                <a:gd name="T31" fmla="*/ 4 h 38"/>
                <a:gd name="T32" fmla="*/ 0 w 129"/>
                <a:gd name="T33" fmla="*/ 9 h 38"/>
                <a:gd name="T34" fmla="*/ 13 w 129"/>
                <a:gd name="T35" fmla="*/ 8 h 38"/>
                <a:gd name="T36" fmla="*/ 27 w 129"/>
                <a:gd name="T37" fmla="*/ 8 h 38"/>
                <a:gd name="T38" fmla="*/ 39 w 129"/>
                <a:gd name="T39" fmla="*/ 9 h 38"/>
                <a:gd name="T40" fmla="*/ 53 w 129"/>
                <a:gd name="T41" fmla="*/ 12 h 38"/>
                <a:gd name="T42" fmla="*/ 67 w 129"/>
                <a:gd name="T43" fmla="*/ 15 h 38"/>
                <a:gd name="T44" fmla="*/ 80 w 129"/>
                <a:gd name="T45" fmla="*/ 21 h 38"/>
                <a:gd name="T46" fmla="*/ 92 w 129"/>
                <a:gd name="T47" fmla="*/ 28 h 38"/>
                <a:gd name="T48" fmla="*/ 104 w 129"/>
                <a:gd name="T49" fmla="*/ 37 h 38"/>
                <a:gd name="T50" fmla="*/ 108 w 129"/>
                <a:gd name="T51" fmla="*/ 37 h 38"/>
                <a:gd name="T52" fmla="*/ 112 w 129"/>
                <a:gd name="T53" fmla="*/ 38 h 38"/>
                <a:gd name="T54" fmla="*/ 117 w 129"/>
                <a:gd name="T55" fmla="*/ 38 h 38"/>
                <a:gd name="T56" fmla="*/ 121 w 129"/>
                <a:gd name="T57" fmla="*/ 36 h 38"/>
                <a:gd name="T58" fmla="*/ 121 w 129"/>
                <a:gd name="T5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38">
                  <a:moveTo>
                    <a:pt x="121" y="32"/>
                  </a:moveTo>
                  <a:lnTo>
                    <a:pt x="121" y="27"/>
                  </a:lnTo>
                  <a:lnTo>
                    <a:pt x="122" y="21"/>
                  </a:lnTo>
                  <a:lnTo>
                    <a:pt x="126" y="14"/>
                  </a:lnTo>
                  <a:lnTo>
                    <a:pt x="129" y="6"/>
                  </a:lnTo>
                  <a:lnTo>
                    <a:pt x="125" y="7"/>
                  </a:lnTo>
                  <a:lnTo>
                    <a:pt x="122" y="10"/>
                  </a:lnTo>
                  <a:lnTo>
                    <a:pt x="120" y="14"/>
                  </a:lnTo>
                  <a:lnTo>
                    <a:pt x="115" y="17"/>
                  </a:lnTo>
                  <a:lnTo>
                    <a:pt x="102" y="12"/>
                  </a:lnTo>
                  <a:lnTo>
                    <a:pt x="88" y="7"/>
                  </a:lnTo>
                  <a:lnTo>
                    <a:pt x="74" y="4"/>
                  </a:lnTo>
                  <a:lnTo>
                    <a:pt x="59" y="1"/>
                  </a:lnTo>
                  <a:lnTo>
                    <a:pt x="44" y="0"/>
                  </a:lnTo>
                  <a:lnTo>
                    <a:pt x="29" y="1"/>
                  </a:lnTo>
                  <a:lnTo>
                    <a:pt x="14" y="4"/>
                  </a:lnTo>
                  <a:lnTo>
                    <a:pt x="0" y="9"/>
                  </a:lnTo>
                  <a:lnTo>
                    <a:pt x="13" y="8"/>
                  </a:lnTo>
                  <a:lnTo>
                    <a:pt x="27" y="8"/>
                  </a:lnTo>
                  <a:lnTo>
                    <a:pt x="39" y="9"/>
                  </a:lnTo>
                  <a:lnTo>
                    <a:pt x="53" y="12"/>
                  </a:lnTo>
                  <a:lnTo>
                    <a:pt x="67" y="15"/>
                  </a:lnTo>
                  <a:lnTo>
                    <a:pt x="80" y="21"/>
                  </a:lnTo>
                  <a:lnTo>
                    <a:pt x="92" y="28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8"/>
                  </a:lnTo>
                  <a:lnTo>
                    <a:pt x="117" y="38"/>
                  </a:lnTo>
                  <a:lnTo>
                    <a:pt x="121" y="36"/>
                  </a:lnTo>
                  <a:lnTo>
                    <a:pt x="1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40"/>
            <p:cNvSpPr>
              <a:spLocks/>
            </p:cNvSpPr>
            <p:nvPr/>
          </p:nvSpPr>
          <p:spPr bwMode="auto">
            <a:xfrm>
              <a:off x="266700" y="3775075"/>
              <a:ext cx="200025" cy="69850"/>
            </a:xfrm>
            <a:custGeom>
              <a:avLst/>
              <a:gdLst>
                <a:gd name="T0" fmla="*/ 242 w 252"/>
                <a:gd name="T1" fmla="*/ 32 h 88"/>
                <a:gd name="T2" fmla="*/ 252 w 252"/>
                <a:gd name="T3" fmla="*/ 0 h 88"/>
                <a:gd name="T4" fmla="*/ 238 w 252"/>
                <a:gd name="T5" fmla="*/ 15 h 88"/>
                <a:gd name="T6" fmla="*/ 225 w 252"/>
                <a:gd name="T7" fmla="*/ 28 h 88"/>
                <a:gd name="T8" fmla="*/ 208 w 252"/>
                <a:gd name="T9" fmla="*/ 40 h 88"/>
                <a:gd name="T10" fmla="*/ 191 w 252"/>
                <a:gd name="T11" fmla="*/ 50 h 88"/>
                <a:gd name="T12" fmla="*/ 173 w 252"/>
                <a:gd name="T13" fmla="*/ 59 h 88"/>
                <a:gd name="T14" fmla="*/ 153 w 252"/>
                <a:gd name="T15" fmla="*/ 66 h 88"/>
                <a:gd name="T16" fmla="*/ 131 w 252"/>
                <a:gd name="T17" fmla="*/ 71 h 88"/>
                <a:gd name="T18" fmla="*/ 108 w 252"/>
                <a:gd name="T19" fmla="*/ 73 h 88"/>
                <a:gd name="T20" fmla="*/ 93 w 252"/>
                <a:gd name="T21" fmla="*/ 71 h 88"/>
                <a:gd name="T22" fmla="*/ 78 w 252"/>
                <a:gd name="T23" fmla="*/ 69 h 88"/>
                <a:gd name="T24" fmla="*/ 65 w 252"/>
                <a:gd name="T25" fmla="*/ 65 h 88"/>
                <a:gd name="T26" fmla="*/ 51 w 252"/>
                <a:gd name="T27" fmla="*/ 62 h 88"/>
                <a:gd name="T28" fmla="*/ 37 w 252"/>
                <a:gd name="T29" fmla="*/ 58 h 88"/>
                <a:gd name="T30" fmla="*/ 24 w 252"/>
                <a:gd name="T31" fmla="*/ 54 h 88"/>
                <a:gd name="T32" fmla="*/ 12 w 252"/>
                <a:gd name="T33" fmla="*/ 48 h 88"/>
                <a:gd name="T34" fmla="*/ 0 w 252"/>
                <a:gd name="T35" fmla="*/ 41 h 88"/>
                <a:gd name="T36" fmla="*/ 9 w 252"/>
                <a:gd name="T37" fmla="*/ 53 h 88"/>
                <a:gd name="T38" fmla="*/ 21 w 252"/>
                <a:gd name="T39" fmla="*/ 62 h 88"/>
                <a:gd name="T40" fmla="*/ 33 w 252"/>
                <a:gd name="T41" fmla="*/ 70 h 88"/>
                <a:gd name="T42" fmla="*/ 48 w 252"/>
                <a:gd name="T43" fmla="*/ 76 h 88"/>
                <a:gd name="T44" fmla="*/ 63 w 252"/>
                <a:gd name="T45" fmla="*/ 80 h 88"/>
                <a:gd name="T46" fmla="*/ 80 w 252"/>
                <a:gd name="T47" fmla="*/ 84 h 88"/>
                <a:gd name="T48" fmla="*/ 94 w 252"/>
                <a:gd name="T49" fmla="*/ 87 h 88"/>
                <a:gd name="T50" fmla="*/ 108 w 252"/>
                <a:gd name="T51" fmla="*/ 88 h 88"/>
                <a:gd name="T52" fmla="*/ 127 w 252"/>
                <a:gd name="T53" fmla="*/ 86 h 88"/>
                <a:gd name="T54" fmla="*/ 145 w 252"/>
                <a:gd name="T55" fmla="*/ 82 h 88"/>
                <a:gd name="T56" fmla="*/ 164 w 252"/>
                <a:gd name="T57" fmla="*/ 78 h 88"/>
                <a:gd name="T58" fmla="*/ 181 w 252"/>
                <a:gd name="T59" fmla="*/ 72 h 88"/>
                <a:gd name="T60" fmla="*/ 197 w 252"/>
                <a:gd name="T61" fmla="*/ 65 h 88"/>
                <a:gd name="T62" fmla="*/ 213 w 252"/>
                <a:gd name="T63" fmla="*/ 56 h 88"/>
                <a:gd name="T64" fmla="*/ 228 w 252"/>
                <a:gd name="T65" fmla="*/ 45 h 88"/>
                <a:gd name="T66" fmla="*/ 242 w 252"/>
                <a:gd name="T6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88">
                  <a:moveTo>
                    <a:pt x="242" y="32"/>
                  </a:moveTo>
                  <a:lnTo>
                    <a:pt x="252" y="0"/>
                  </a:lnTo>
                  <a:lnTo>
                    <a:pt x="238" y="15"/>
                  </a:lnTo>
                  <a:lnTo>
                    <a:pt x="225" y="28"/>
                  </a:lnTo>
                  <a:lnTo>
                    <a:pt x="208" y="40"/>
                  </a:lnTo>
                  <a:lnTo>
                    <a:pt x="191" y="50"/>
                  </a:lnTo>
                  <a:lnTo>
                    <a:pt x="173" y="59"/>
                  </a:lnTo>
                  <a:lnTo>
                    <a:pt x="153" y="66"/>
                  </a:lnTo>
                  <a:lnTo>
                    <a:pt x="131" y="71"/>
                  </a:lnTo>
                  <a:lnTo>
                    <a:pt x="108" y="73"/>
                  </a:lnTo>
                  <a:lnTo>
                    <a:pt x="93" y="71"/>
                  </a:lnTo>
                  <a:lnTo>
                    <a:pt x="78" y="69"/>
                  </a:lnTo>
                  <a:lnTo>
                    <a:pt x="65" y="65"/>
                  </a:lnTo>
                  <a:lnTo>
                    <a:pt x="51" y="62"/>
                  </a:lnTo>
                  <a:lnTo>
                    <a:pt x="37" y="58"/>
                  </a:lnTo>
                  <a:lnTo>
                    <a:pt x="24" y="54"/>
                  </a:lnTo>
                  <a:lnTo>
                    <a:pt x="12" y="48"/>
                  </a:lnTo>
                  <a:lnTo>
                    <a:pt x="0" y="41"/>
                  </a:lnTo>
                  <a:lnTo>
                    <a:pt x="9" y="53"/>
                  </a:lnTo>
                  <a:lnTo>
                    <a:pt x="21" y="62"/>
                  </a:lnTo>
                  <a:lnTo>
                    <a:pt x="33" y="70"/>
                  </a:lnTo>
                  <a:lnTo>
                    <a:pt x="48" y="76"/>
                  </a:lnTo>
                  <a:lnTo>
                    <a:pt x="63" y="80"/>
                  </a:lnTo>
                  <a:lnTo>
                    <a:pt x="80" y="84"/>
                  </a:lnTo>
                  <a:lnTo>
                    <a:pt x="94" y="87"/>
                  </a:lnTo>
                  <a:lnTo>
                    <a:pt x="108" y="88"/>
                  </a:lnTo>
                  <a:lnTo>
                    <a:pt x="127" y="86"/>
                  </a:lnTo>
                  <a:lnTo>
                    <a:pt x="145" y="82"/>
                  </a:lnTo>
                  <a:lnTo>
                    <a:pt x="164" y="78"/>
                  </a:lnTo>
                  <a:lnTo>
                    <a:pt x="181" y="72"/>
                  </a:lnTo>
                  <a:lnTo>
                    <a:pt x="197" y="65"/>
                  </a:lnTo>
                  <a:lnTo>
                    <a:pt x="213" y="56"/>
                  </a:lnTo>
                  <a:lnTo>
                    <a:pt x="228" y="45"/>
                  </a:lnTo>
                  <a:lnTo>
                    <a:pt x="24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-309562" y="4527550"/>
              <a:ext cx="130175" cy="190500"/>
            </a:xfrm>
            <a:custGeom>
              <a:avLst/>
              <a:gdLst>
                <a:gd name="T0" fmla="*/ 163 w 163"/>
                <a:gd name="T1" fmla="*/ 150 h 241"/>
                <a:gd name="T2" fmla="*/ 159 w 163"/>
                <a:gd name="T3" fmla="*/ 136 h 241"/>
                <a:gd name="T4" fmla="*/ 151 w 163"/>
                <a:gd name="T5" fmla="*/ 122 h 241"/>
                <a:gd name="T6" fmla="*/ 139 w 163"/>
                <a:gd name="T7" fmla="*/ 112 h 241"/>
                <a:gd name="T8" fmla="*/ 122 w 163"/>
                <a:gd name="T9" fmla="*/ 106 h 241"/>
                <a:gd name="T10" fmla="*/ 113 w 163"/>
                <a:gd name="T11" fmla="*/ 106 h 241"/>
                <a:gd name="T12" fmla="*/ 107 w 163"/>
                <a:gd name="T13" fmla="*/ 106 h 241"/>
                <a:gd name="T14" fmla="*/ 94 w 163"/>
                <a:gd name="T15" fmla="*/ 111 h 241"/>
                <a:gd name="T16" fmla="*/ 83 w 163"/>
                <a:gd name="T17" fmla="*/ 120 h 241"/>
                <a:gd name="T18" fmla="*/ 75 w 163"/>
                <a:gd name="T19" fmla="*/ 133 h 241"/>
                <a:gd name="T20" fmla="*/ 73 w 163"/>
                <a:gd name="T21" fmla="*/ 149 h 241"/>
                <a:gd name="T22" fmla="*/ 71 w 163"/>
                <a:gd name="T23" fmla="*/ 160 h 241"/>
                <a:gd name="T24" fmla="*/ 69 w 163"/>
                <a:gd name="T25" fmla="*/ 172 h 241"/>
                <a:gd name="T26" fmla="*/ 74 w 163"/>
                <a:gd name="T27" fmla="*/ 181 h 241"/>
                <a:gd name="T28" fmla="*/ 84 w 163"/>
                <a:gd name="T29" fmla="*/ 184 h 241"/>
                <a:gd name="T30" fmla="*/ 97 w 163"/>
                <a:gd name="T31" fmla="*/ 183 h 241"/>
                <a:gd name="T32" fmla="*/ 109 w 163"/>
                <a:gd name="T33" fmla="*/ 173 h 241"/>
                <a:gd name="T34" fmla="*/ 105 w 163"/>
                <a:gd name="T35" fmla="*/ 177 h 241"/>
                <a:gd name="T36" fmla="*/ 98 w 163"/>
                <a:gd name="T37" fmla="*/ 182 h 241"/>
                <a:gd name="T38" fmla="*/ 90 w 163"/>
                <a:gd name="T39" fmla="*/ 183 h 241"/>
                <a:gd name="T40" fmla="*/ 82 w 163"/>
                <a:gd name="T41" fmla="*/ 182 h 241"/>
                <a:gd name="T42" fmla="*/ 74 w 163"/>
                <a:gd name="T43" fmla="*/ 167 h 241"/>
                <a:gd name="T44" fmla="*/ 77 w 163"/>
                <a:gd name="T45" fmla="*/ 150 h 241"/>
                <a:gd name="T46" fmla="*/ 87 w 163"/>
                <a:gd name="T47" fmla="*/ 138 h 241"/>
                <a:gd name="T48" fmla="*/ 97 w 163"/>
                <a:gd name="T49" fmla="*/ 126 h 241"/>
                <a:gd name="T50" fmla="*/ 108 w 163"/>
                <a:gd name="T51" fmla="*/ 121 h 241"/>
                <a:gd name="T52" fmla="*/ 123 w 163"/>
                <a:gd name="T53" fmla="*/ 121 h 241"/>
                <a:gd name="T54" fmla="*/ 125 w 163"/>
                <a:gd name="T55" fmla="*/ 158 h 241"/>
                <a:gd name="T56" fmla="*/ 107 w 163"/>
                <a:gd name="T57" fmla="*/ 192 h 241"/>
                <a:gd name="T58" fmla="*/ 100 w 163"/>
                <a:gd name="T59" fmla="*/ 199 h 241"/>
                <a:gd name="T60" fmla="*/ 97 w 163"/>
                <a:gd name="T61" fmla="*/ 203 h 241"/>
                <a:gd name="T62" fmla="*/ 83 w 163"/>
                <a:gd name="T63" fmla="*/ 207 h 241"/>
                <a:gd name="T64" fmla="*/ 69 w 163"/>
                <a:gd name="T65" fmla="*/ 207 h 241"/>
                <a:gd name="T66" fmla="*/ 54 w 163"/>
                <a:gd name="T67" fmla="*/ 200 h 241"/>
                <a:gd name="T68" fmla="*/ 41 w 163"/>
                <a:gd name="T69" fmla="*/ 191 h 241"/>
                <a:gd name="T70" fmla="*/ 31 w 163"/>
                <a:gd name="T71" fmla="*/ 159 h 241"/>
                <a:gd name="T72" fmla="*/ 37 w 163"/>
                <a:gd name="T73" fmla="*/ 126 h 241"/>
                <a:gd name="T74" fmla="*/ 52 w 163"/>
                <a:gd name="T75" fmla="*/ 96 h 241"/>
                <a:gd name="T76" fmla="*/ 73 w 163"/>
                <a:gd name="T77" fmla="*/ 69 h 241"/>
                <a:gd name="T78" fmla="*/ 83 w 163"/>
                <a:gd name="T79" fmla="*/ 55 h 241"/>
                <a:gd name="T80" fmla="*/ 89 w 163"/>
                <a:gd name="T81" fmla="*/ 39 h 241"/>
                <a:gd name="T82" fmla="*/ 55 w 163"/>
                <a:gd name="T83" fmla="*/ 36 h 241"/>
                <a:gd name="T84" fmla="*/ 37 w 163"/>
                <a:gd name="T85" fmla="*/ 63 h 241"/>
                <a:gd name="T86" fmla="*/ 17 w 163"/>
                <a:gd name="T87" fmla="*/ 95 h 241"/>
                <a:gd name="T88" fmla="*/ 3 w 163"/>
                <a:gd name="T89" fmla="*/ 129 h 241"/>
                <a:gd name="T90" fmla="*/ 0 w 163"/>
                <a:gd name="T91" fmla="*/ 164 h 241"/>
                <a:gd name="T92" fmla="*/ 15 w 163"/>
                <a:gd name="T93" fmla="*/ 179 h 241"/>
                <a:gd name="T94" fmla="*/ 32 w 163"/>
                <a:gd name="T95" fmla="*/ 194 h 241"/>
                <a:gd name="T96" fmla="*/ 49 w 163"/>
                <a:gd name="T97" fmla="*/ 211 h 241"/>
                <a:gd name="T98" fmla="*/ 64 w 163"/>
                <a:gd name="T99" fmla="*/ 230 h 241"/>
                <a:gd name="T100" fmla="*/ 76 w 163"/>
                <a:gd name="T101" fmla="*/ 237 h 241"/>
                <a:gd name="T102" fmla="*/ 87 w 163"/>
                <a:gd name="T103" fmla="*/ 241 h 241"/>
                <a:gd name="T104" fmla="*/ 97 w 163"/>
                <a:gd name="T105" fmla="*/ 241 h 241"/>
                <a:gd name="T106" fmla="*/ 106 w 163"/>
                <a:gd name="T107" fmla="*/ 241 h 241"/>
                <a:gd name="T108" fmla="*/ 123 w 163"/>
                <a:gd name="T109" fmla="*/ 232 h 241"/>
                <a:gd name="T110" fmla="*/ 139 w 163"/>
                <a:gd name="T111" fmla="*/ 2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41">
                  <a:moveTo>
                    <a:pt x="139" y="215"/>
                  </a:moveTo>
                  <a:lnTo>
                    <a:pt x="163" y="150"/>
                  </a:lnTo>
                  <a:lnTo>
                    <a:pt x="161" y="143"/>
                  </a:lnTo>
                  <a:lnTo>
                    <a:pt x="159" y="136"/>
                  </a:lnTo>
                  <a:lnTo>
                    <a:pt x="154" y="129"/>
                  </a:lnTo>
                  <a:lnTo>
                    <a:pt x="151" y="122"/>
                  </a:lnTo>
                  <a:lnTo>
                    <a:pt x="145" y="116"/>
                  </a:lnTo>
                  <a:lnTo>
                    <a:pt x="139" y="112"/>
                  </a:lnTo>
                  <a:lnTo>
                    <a:pt x="131" y="108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1" y="108"/>
                  </a:lnTo>
                  <a:lnTo>
                    <a:pt x="94" y="111"/>
                  </a:lnTo>
                  <a:lnTo>
                    <a:pt x="89" y="115"/>
                  </a:lnTo>
                  <a:lnTo>
                    <a:pt x="83" y="120"/>
                  </a:lnTo>
                  <a:lnTo>
                    <a:pt x="78" y="126"/>
                  </a:lnTo>
                  <a:lnTo>
                    <a:pt x="75" y="133"/>
                  </a:lnTo>
                  <a:lnTo>
                    <a:pt x="73" y="141"/>
                  </a:lnTo>
                  <a:lnTo>
                    <a:pt x="73" y="149"/>
                  </a:lnTo>
                  <a:lnTo>
                    <a:pt x="71" y="154"/>
                  </a:lnTo>
                  <a:lnTo>
                    <a:pt x="71" y="160"/>
                  </a:lnTo>
                  <a:lnTo>
                    <a:pt x="70" y="166"/>
                  </a:lnTo>
                  <a:lnTo>
                    <a:pt x="69" y="172"/>
                  </a:lnTo>
                  <a:lnTo>
                    <a:pt x="70" y="177"/>
                  </a:lnTo>
                  <a:lnTo>
                    <a:pt x="74" y="181"/>
                  </a:lnTo>
                  <a:lnTo>
                    <a:pt x="78" y="183"/>
                  </a:lnTo>
                  <a:lnTo>
                    <a:pt x="84" y="184"/>
                  </a:lnTo>
                  <a:lnTo>
                    <a:pt x="91" y="186"/>
                  </a:lnTo>
                  <a:lnTo>
                    <a:pt x="97" y="183"/>
                  </a:lnTo>
                  <a:lnTo>
                    <a:pt x="104" y="179"/>
                  </a:lnTo>
                  <a:lnTo>
                    <a:pt x="109" y="173"/>
                  </a:lnTo>
                  <a:lnTo>
                    <a:pt x="107" y="175"/>
                  </a:lnTo>
                  <a:lnTo>
                    <a:pt x="105" y="177"/>
                  </a:lnTo>
                  <a:lnTo>
                    <a:pt x="102" y="180"/>
                  </a:lnTo>
                  <a:lnTo>
                    <a:pt x="98" y="182"/>
                  </a:lnTo>
                  <a:lnTo>
                    <a:pt x="93" y="183"/>
                  </a:lnTo>
                  <a:lnTo>
                    <a:pt x="90" y="183"/>
                  </a:lnTo>
                  <a:lnTo>
                    <a:pt x="86" y="183"/>
                  </a:lnTo>
                  <a:lnTo>
                    <a:pt x="82" y="182"/>
                  </a:lnTo>
                  <a:lnTo>
                    <a:pt x="76" y="175"/>
                  </a:lnTo>
                  <a:lnTo>
                    <a:pt x="74" y="167"/>
                  </a:lnTo>
                  <a:lnTo>
                    <a:pt x="75" y="158"/>
                  </a:lnTo>
                  <a:lnTo>
                    <a:pt x="77" y="150"/>
                  </a:lnTo>
                  <a:lnTo>
                    <a:pt x="83" y="143"/>
                  </a:lnTo>
                  <a:lnTo>
                    <a:pt x="87" y="138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101" y="123"/>
                  </a:lnTo>
                  <a:lnTo>
                    <a:pt x="108" y="121"/>
                  </a:lnTo>
                  <a:lnTo>
                    <a:pt x="115" y="121"/>
                  </a:lnTo>
                  <a:lnTo>
                    <a:pt x="123" y="121"/>
                  </a:lnTo>
                  <a:lnTo>
                    <a:pt x="129" y="139"/>
                  </a:lnTo>
                  <a:lnTo>
                    <a:pt x="125" y="158"/>
                  </a:lnTo>
                  <a:lnTo>
                    <a:pt x="117" y="176"/>
                  </a:lnTo>
                  <a:lnTo>
                    <a:pt x="107" y="192"/>
                  </a:lnTo>
                  <a:lnTo>
                    <a:pt x="104" y="197"/>
                  </a:lnTo>
                  <a:lnTo>
                    <a:pt x="100" y="199"/>
                  </a:lnTo>
                  <a:lnTo>
                    <a:pt x="98" y="202"/>
                  </a:lnTo>
                  <a:lnTo>
                    <a:pt x="97" y="203"/>
                  </a:lnTo>
                  <a:lnTo>
                    <a:pt x="90" y="206"/>
                  </a:lnTo>
                  <a:lnTo>
                    <a:pt x="83" y="207"/>
                  </a:lnTo>
                  <a:lnTo>
                    <a:pt x="76" y="209"/>
                  </a:lnTo>
                  <a:lnTo>
                    <a:pt x="69" y="207"/>
                  </a:lnTo>
                  <a:lnTo>
                    <a:pt x="61" y="205"/>
                  </a:lnTo>
                  <a:lnTo>
                    <a:pt x="54" y="200"/>
                  </a:lnTo>
                  <a:lnTo>
                    <a:pt x="47" y="197"/>
                  </a:lnTo>
                  <a:lnTo>
                    <a:pt x="41" y="191"/>
                  </a:lnTo>
                  <a:lnTo>
                    <a:pt x="35" y="175"/>
                  </a:lnTo>
                  <a:lnTo>
                    <a:pt x="31" y="159"/>
                  </a:lnTo>
                  <a:lnTo>
                    <a:pt x="32" y="142"/>
                  </a:lnTo>
                  <a:lnTo>
                    <a:pt x="37" y="126"/>
                  </a:lnTo>
                  <a:lnTo>
                    <a:pt x="43" y="111"/>
                  </a:lnTo>
                  <a:lnTo>
                    <a:pt x="52" y="96"/>
                  </a:lnTo>
                  <a:lnTo>
                    <a:pt x="61" y="82"/>
                  </a:lnTo>
                  <a:lnTo>
                    <a:pt x="73" y="69"/>
                  </a:lnTo>
                  <a:lnTo>
                    <a:pt x="79" y="62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9" y="39"/>
                  </a:lnTo>
                  <a:lnTo>
                    <a:pt x="2" y="0"/>
                  </a:lnTo>
                  <a:lnTo>
                    <a:pt x="55" y="36"/>
                  </a:lnTo>
                  <a:lnTo>
                    <a:pt x="47" y="50"/>
                  </a:lnTo>
                  <a:lnTo>
                    <a:pt x="37" y="63"/>
                  </a:lnTo>
                  <a:lnTo>
                    <a:pt x="28" y="78"/>
                  </a:lnTo>
                  <a:lnTo>
                    <a:pt x="17" y="95"/>
                  </a:lnTo>
                  <a:lnTo>
                    <a:pt x="9" y="112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0" y="164"/>
                  </a:lnTo>
                  <a:lnTo>
                    <a:pt x="7" y="171"/>
                  </a:lnTo>
                  <a:lnTo>
                    <a:pt x="15" y="179"/>
                  </a:lnTo>
                  <a:lnTo>
                    <a:pt x="24" y="186"/>
                  </a:lnTo>
                  <a:lnTo>
                    <a:pt x="32" y="194"/>
                  </a:lnTo>
                  <a:lnTo>
                    <a:pt x="40" y="203"/>
                  </a:lnTo>
                  <a:lnTo>
                    <a:pt x="49" y="211"/>
                  </a:lnTo>
                  <a:lnTo>
                    <a:pt x="58" y="220"/>
                  </a:lnTo>
                  <a:lnTo>
                    <a:pt x="64" y="230"/>
                  </a:lnTo>
                  <a:lnTo>
                    <a:pt x="70" y="234"/>
                  </a:lnTo>
                  <a:lnTo>
                    <a:pt x="76" y="237"/>
                  </a:lnTo>
                  <a:lnTo>
                    <a:pt x="82" y="240"/>
                  </a:lnTo>
                  <a:lnTo>
                    <a:pt x="87" y="241"/>
                  </a:lnTo>
                  <a:lnTo>
                    <a:pt x="92" y="241"/>
                  </a:lnTo>
                  <a:lnTo>
                    <a:pt x="97" y="241"/>
                  </a:lnTo>
                  <a:lnTo>
                    <a:pt x="101" y="241"/>
                  </a:lnTo>
                  <a:lnTo>
                    <a:pt x="106" y="241"/>
                  </a:lnTo>
                  <a:lnTo>
                    <a:pt x="115" y="238"/>
                  </a:lnTo>
                  <a:lnTo>
                    <a:pt x="123" y="232"/>
                  </a:lnTo>
                  <a:lnTo>
                    <a:pt x="131" y="222"/>
                  </a:lnTo>
                  <a:lnTo>
                    <a:pt x="139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133350" y="3857625"/>
              <a:ext cx="134938" cy="206375"/>
            </a:xfrm>
            <a:custGeom>
              <a:avLst/>
              <a:gdLst>
                <a:gd name="T0" fmla="*/ 104 w 169"/>
                <a:gd name="T1" fmla="*/ 194 h 261"/>
                <a:gd name="T2" fmla="*/ 119 w 169"/>
                <a:gd name="T3" fmla="*/ 173 h 261"/>
                <a:gd name="T4" fmla="*/ 134 w 169"/>
                <a:gd name="T5" fmla="*/ 150 h 261"/>
                <a:gd name="T6" fmla="*/ 146 w 169"/>
                <a:gd name="T7" fmla="*/ 127 h 261"/>
                <a:gd name="T8" fmla="*/ 157 w 169"/>
                <a:gd name="T9" fmla="*/ 103 h 261"/>
                <a:gd name="T10" fmla="*/ 165 w 169"/>
                <a:gd name="T11" fmla="*/ 79 h 261"/>
                <a:gd name="T12" fmla="*/ 169 w 169"/>
                <a:gd name="T13" fmla="*/ 53 h 261"/>
                <a:gd name="T14" fmla="*/ 168 w 169"/>
                <a:gd name="T15" fmla="*/ 29 h 261"/>
                <a:gd name="T16" fmla="*/ 164 w 169"/>
                <a:gd name="T17" fmla="*/ 4 h 261"/>
                <a:gd name="T18" fmla="*/ 161 w 169"/>
                <a:gd name="T19" fmla="*/ 0 h 261"/>
                <a:gd name="T20" fmla="*/ 158 w 169"/>
                <a:gd name="T21" fmla="*/ 0 h 261"/>
                <a:gd name="T22" fmla="*/ 154 w 169"/>
                <a:gd name="T23" fmla="*/ 2 h 261"/>
                <a:gd name="T24" fmla="*/ 150 w 169"/>
                <a:gd name="T25" fmla="*/ 4 h 261"/>
                <a:gd name="T26" fmla="*/ 144 w 169"/>
                <a:gd name="T27" fmla="*/ 34 h 261"/>
                <a:gd name="T28" fmla="*/ 137 w 169"/>
                <a:gd name="T29" fmla="*/ 64 h 261"/>
                <a:gd name="T30" fmla="*/ 129 w 169"/>
                <a:gd name="T31" fmla="*/ 95 h 261"/>
                <a:gd name="T32" fmla="*/ 119 w 169"/>
                <a:gd name="T33" fmla="*/ 125 h 261"/>
                <a:gd name="T34" fmla="*/ 105 w 169"/>
                <a:gd name="T35" fmla="*/ 154 h 261"/>
                <a:gd name="T36" fmla="*/ 89 w 169"/>
                <a:gd name="T37" fmla="*/ 181 h 261"/>
                <a:gd name="T38" fmla="*/ 69 w 169"/>
                <a:gd name="T39" fmla="*/ 208 h 261"/>
                <a:gd name="T40" fmla="*/ 46 w 169"/>
                <a:gd name="T41" fmla="*/ 232 h 261"/>
                <a:gd name="T42" fmla="*/ 41 w 169"/>
                <a:gd name="T43" fmla="*/ 236 h 261"/>
                <a:gd name="T44" fmla="*/ 34 w 169"/>
                <a:gd name="T45" fmla="*/ 240 h 261"/>
                <a:gd name="T46" fmla="*/ 28 w 169"/>
                <a:gd name="T47" fmla="*/ 243 h 261"/>
                <a:gd name="T48" fmla="*/ 22 w 169"/>
                <a:gd name="T49" fmla="*/ 246 h 261"/>
                <a:gd name="T50" fmla="*/ 16 w 169"/>
                <a:gd name="T51" fmla="*/ 249 h 261"/>
                <a:gd name="T52" fmla="*/ 12 w 169"/>
                <a:gd name="T53" fmla="*/ 253 h 261"/>
                <a:gd name="T54" fmla="*/ 6 w 169"/>
                <a:gd name="T55" fmla="*/ 256 h 261"/>
                <a:gd name="T56" fmla="*/ 0 w 169"/>
                <a:gd name="T57" fmla="*/ 261 h 261"/>
                <a:gd name="T58" fmla="*/ 14 w 169"/>
                <a:gd name="T59" fmla="*/ 257 h 261"/>
                <a:gd name="T60" fmla="*/ 29 w 169"/>
                <a:gd name="T61" fmla="*/ 251 h 261"/>
                <a:gd name="T62" fmla="*/ 43 w 169"/>
                <a:gd name="T63" fmla="*/ 246 h 261"/>
                <a:gd name="T64" fmla="*/ 55 w 169"/>
                <a:gd name="T65" fmla="*/ 238 h 261"/>
                <a:gd name="T66" fmla="*/ 69 w 169"/>
                <a:gd name="T67" fmla="*/ 229 h 261"/>
                <a:gd name="T68" fmla="*/ 81 w 169"/>
                <a:gd name="T69" fmla="*/ 219 h 261"/>
                <a:gd name="T70" fmla="*/ 93 w 169"/>
                <a:gd name="T71" fmla="*/ 208 h 261"/>
                <a:gd name="T72" fmla="*/ 104 w 169"/>
                <a:gd name="T73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261">
                  <a:moveTo>
                    <a:pt x="104" y="194"/>
                  </a:moveTo>
                  <a:lnTo>
                    <a:pt x="119" y="173"/>
                  </a:lnTo>
                  <a:lnTo>
                    <a:pt x="134" y="150"/>
                  </a:lnTo>
                  <a:lnTo>
                    <a:pt x="146" y="127"/>
                  </a:lnTo>
                  <a:lnTo>
                    <a:pt x="157" y="103"/>
                  </a:lnTo>
                  <a:lnTo>
                    <a:pt x="165" y="79"/>
                  </a:lnTo>
                  <a:lnTo>
                    <a:pt x="169" y="53"/>
                  </a:lnTo>
                  <a:lnTo>
                    <a:pt x="168" y="29"/>
                  </a:lnTo>
                  <a:lnTo>
                    <a:pt x="164" y="4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0" y="4"/>
                  </a:lnTo>
                  <a:lnTo>
                    <a:pt x="144" y="34"/>
                  </a:lnTo>
                  <a:lnTo>
                    <a:pt x="137" y="64"/>
                  </a:lnTo>
                  <a:lnTo>
                    <a:pt x="129" y="95"/>
                  </a:lnTo>
                  <a:lnTo>
                    <a:pt x="119" y="125"/>
                  </a:lnTo>
                  <a:lnTo>
                    <a:pt x="105" y="154"/>
                  </a:lnTo>
                  <a:lnTo>
                    <a:pt x="89" y="181"/>
                  </a:lnTo>
                  <a:lnTo>
                    <a:pt x="69" y="208"/>
                  </a:lnTo>
                  <a:lnTo>
                    <a:pt x="46" y="232"/>
                  </a:lnTo>
                  <a:lnTo>
                    <a:pt x="41" y="236"/>
                  </a:lnTo>
                  <a:lnTo>
                    <a:pt x="34" y="240"/>
                  </a:lnTo>
                  <a:lnTo>
                    <a:pt x="28" y="243"/>
                  </a:lnTo>
                  <a:lnTo>
                    <a:pt x="22" y="246"/>
                  </a:lnTo>
                  <a:lnTo>
                    <a:pt x="16" y="249"/>
                  </a:lnTo>
                  <a:lnTo>
                    <a:pt x="12" y="253"/>
                  </a:lnTo>
                  <a:lnTo>
                    <a:pt x="6" y="256"/>
                  </a:lnTo>
                  <a:lnTo>
                    <a:pt x="0" y="261"/>
                  </a:lnTo>
                  <a:lnTo>
                    <a:pt x="14" y="257"/>
                  </a:lnTo>
                  <a:lnTo>
                    <a:pt x="29" y="251"/>
                  </a:lnTo>
                  <a:lnTo>
                    <a:pt x="43" y="246"/>
                  </a:lnTo>
                  <a:lnTo>
                    <a:pt x="55" y="238"/>
                  </a:lnTo>
                  <a:lnTo>
                    <a:pt x="69" y="229"/>
                  </a:lnTo>
                  <a:lnTo>
                    <a:pt x="81" y="219"/>
                  </a:lnTo>
                  <a:lnTo>
                    <a:pt x="93" y="208"/>
                  </a:lnTo>
                  <a:lnTo>
                    <a:pt x="104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43"/>
            <p:cNvSpPr>
              <a:spLocks/>
            </p:cNvSpPr>
            <p:nvPr/>
          </p:nvSpPr>
          <p:spPr bwMode="auto">
            <a:xfrm>
              <a:off x="-201612" y="4230688"/>
              <a:ext cx="204788" cy="192088"/>
            </a:xfrm>
            <a:custGeom>
              <a:avLst/>
              <a:gdLst>
                <a:gd name="T0" fmla="*/ 198 w 257"/>
                <a:gd name="T1" fmla="*/ 147 h 242"/>
                <a:gd name="T2" fmla="*/ 209 w 257"/>
                <a:gd name="T3" fmla="*/ 133 h 242"/>
                <a:gd name="T4" fmla="*/ 220 w 257"/>
                <a:gd name="T5" fmla="*/ 116 h 242"/>
                <a:gd name="T6" fmla="*/ 229 w 257"/>
                <a:gd name="T7" fmla="*/ 99 h 242"/>
                <a:gd name="T8" fmla="*/ 236 w 257"/>
                <a:gd name="T9" fmla="*/ 82 h 242"/>
                <a:gd name="T10" fmla="*/ 243 w 257"/>
                <a:gd name="T11" fmla="*/ 63 h 242"/>
                <a:gd name="T12" fmla="*/ 249 w 257"/>
                <a:gd name="T13" fmla="*/ 44 h 242"/>
                <a:gd name="T14" fmla="*/ 253 w 257"/>
                <a:gd name="T15" fmla="*/ 24 h 242"/>
                <a:gd name="T16" fmla="*/ 257 w 257"/>
                <a:gd name="T17" fmla="*/ 5 h 242"/>
                <a:gd name="T18" fmla="*/ 254 w 257"/>
                <a:gd name="T19" fmla="*/ 4 h 242"/>
                <a:gd name="T20" fmla="*/ 252 w 257"/>
                <a:gd name="T21" fmla="*/ 2 h 242"/>
                <a:gd name="T22" fmla="*/ 251 w 257"/>
                <a:gd name="T23" fmla="*/ 1 h 242"/>
                <a:gd name="T24" fmla="*/ 249 w 257"/>
                <a:gd name="T25" fmla="*/ 0 h 242"/>
                <a:gd name="T26" fmla="*/ 243 w 257"/>
                <a:gd name="T27" fmla="*/ 17 h 242"/>
                <a:gd name="T28" fmla="*/ 235 w 257"/>
                <a:gd name="T29" fmla="*/ 35 h 242"/>
                <a:gd name="T30" fmla="*/ 227 w 257"/>
                <a:gd name="T31" fmla="*/ 51 h 242"/>
                <a:gd name="T32" fmla="*/ 217 w 257"/>
                <a:gd name="T33" fmla="*/ 67 h 242"/>
                <a:gd name="T34" fmla="*/ 207 w 257"/>
                <a:gd name="T35" fmla="*/ 83 h 242"/>
                <a:gd name="T36" fmla="*/ 196 w 257"/>
                <a:gd name="T37" fmla="*/ 98 h 242"/>
                <a:gd name="T38" fmla="*/ 183 w 257"/>
                <a:gd name="T39" fmla="*/ 113 h 242"/>
                <a:gd name="T40" fmla="*/ 170 w 257"/>
                <a:gd name="T41" fmla="*/ 127 h 242"/>
                <a:gd name="T42" fmla="*/ 158 w 257"/>
                <a:gd name="T43" fmla="*/ 141 h 242"/>
                <a:gd name="T44" fmla="*/ 144 w 257"/>
                <a:gd name="T45" fmla="*/ 153 h 242"/>
                <a:gd name="T46" fmla="*/ 129 w 257"/>
                <a:gd name="T47" fmla="*/ 165 h 242"/>
                <a:gd name="T48" fmla="*/ 114 w 257"/>
                <a:gd name="T49" fmla="*/ 176 h 242"/>
                <a:gd name="T50" fmla="*/ 99 w 257"/>
                <a:gd name="T51" fmla="*/ 187 h 242"/>
                <a:gd name="T52" fmla="*/ 84 w 257"/>
                <a:gd name="T53" fmla="*/ 196 h 242"/>
                <a:gd name="T54" fmla="*/ 68 w 257"/>
                <a:gd name="T55" fmla="*/ 204 h 242"/>
                <a:gd name="T56" fmla="*/ 53 w 257"/>
                <a:gd name="T57" fmla="*/ 211 h 242"/>
                <a:gd name="T58" fmla="*/ 45 w 257"/>
                <a:gd name="T59" fmla="*/ 213 h 242"/>
                <a:gd name="T60" fmla="*/ 37 w 257"/>
                <a:gd name="T61" fmla="*/ 215 h 242"/>
                <a:gd name="T62" fmla="*/ 30 w 257"/>
                <a:gd name="T63" fmla="*/ 218 h 242"/>
                <a:gd name="T64" fmla="*/ 24 w 257"/>
                <a:gd name="T65" fmla="*/ 219 h 242"/>
                <a:gd name="T66" fmla="*/ 18 w 257"/>
                <a:gd name="T67" fmla="*/ 220 h 242"/>
                <a:gd name="T68" fmla="*/ 13 w 257"/>
                <a:gd name="T69" fmla="*/ 221 h 242"/>
                <a:gd name="T70" fmla="*/ 7 w 257"/>
                <a:gd name="T71" fmla="*/ 222 h 242"/>
                <a:gd name="T72" fmla="*/ 0 w 257"/>
                <a:gd name="T73" fmla="*/ 222 h 242"/>
                <a:gd name="T74" fmla="*/ 8 w 257"/>
                <a:gd name="T75" fmla="*/ 230 h 242"/>
                <a:gd name="T76" fmla="*/ 17 w 257"/>
                <a:gd name="T77" fmla="*/ 235 h 242"/>
                <a:gd name="T78" fmla="*/ 28 w 257"/>
                <a:gd name="T79" fmla="*/ 238 h 242"/>
                <a:gd name="T80" fmla="*/ 38 w 257"/>
                <a:gd name="T81" fmla="*/ 241 h 242"/>
                <a:gd name="T82" fmla="*/ 48 w 257"/>
                <a:gd name="T83" fmla="*/ 242 h 242"/>
                <a:gd name="T84" fmla="*/ 59 w 257"/>
                <a:gd name="T85" fmla="*/ 241 h 242"/>
                <a:gd name="T86" fmla="*/ 70 w 257"/>
                <a:gd name="T87" fmla="*/ 240 h 242"/>
                <a:gd name="T88" fmla="*/ 81 w 257"/>
                <a:gd name="T89" fmla="*/ 237 h 242"/>
                <a:gd name="T90" fmla="*/ 98 w 257"/>
                <a:gd name="T91" fmla="*/ 228 h 242"/>
                <a:gd name="T92" fmla="*/ 114 w 257"/>
                <a:gd name="T93" fmla="*/ 219 h 242"/>
                <a:gd name="T94" fmla="*/ 129 w 257"/>
                <a:gd name="T95" fmla="*/ 209 h 242"/>
                <a:gd name="T96" fmla="*/ 144 w 257"/>
                <a:gd name="T97" fmla="*/ 197 h 242"/>
                <a:gd name="T98" fmla="*/ 159 w 257"/>
                <a:gd name="T99" fmla="*/ 185 h 242"/>
                <a:gd name="T100" fmla="*/ 171 w 257"/>
                <a:gd name="T101" fmla="*/ 173 h 242"/>
                <a:gd name="T102" fmla="*/ 185 w 257"/>
                <a:gd name="T103" fmla="*/ 160 h 242"/>
                <a:gd name="T104" fmla="*/ 198 w 257"/>
                <a:gd name="T105" fmla="*/ 14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42">
                  <a:moveTo>
                    <a:pt x="198" y="147"/>
                  </a:moveTo>
                  <a:lnTo>
                    <a:pt x="209" y="133"/>
                  </a:lnTo>
                  <a:lnTo>
                    <a:pt x="220" y="116"/>
                  </a:lnTo>
                  <a:lnTo>
                    <a:pt x="229" y="99"/>
                  </a:lnTo>
                  <a:lnTo>
                    <a:pt x="236" y="82"/>
                  </a:lnTo>
                  <a:lnTo>
                    <a:pt x="243" y="63"/>
                  </a:lnTo>
                  <a:lnTo>
                    <a:pt x="249" y="44"/>
                  </a:lnTo>
                  <a:lnTo>
                    <a:pt x="253" y="24"/>
                  </a:lnTo>
                  <a:lnTo>
                    <a:pt x="257" y="5"/>
                  </a:lnTo>
                  <a:lnTo>
                    <a:pt x="254" y="4"/>
                  </a:lnTo>
                  <a:lnTo>
                    <a:pt x="252" y="2"/>
                  </a:lnTo>
                  <a:lnTo>
                    <a:pt x="251" y="1"/>
                  </a:lnTo>
                  <a:lnTo>
                    <a:pt x="249" y="0"/>
                  </a:lnTo>
                  <a:lnTo>
                    <a:pt x="243" y="17"/>
                  </a:lnTo>
                  <a:lnTo>
                    <a:pt x="235" y="35"/>
                  </a:lnTo>
                  <a:lnTo>
                    <a:pt x="227" y="51"/>
                  </a:lnTo>
                  <a:lnTo>
                    <a:pt x="217" y="67"/>
                  </a:lnTo>
                  <a:lnTo>
                    <a:pt x="207" y="83"/>
                  </a:lnTo>
                  <a:lnTo>
                    <a:pt x="196" y="98"/>
                  </a:lnTo>
                  <a:lnTo>
                    <a:pt x="183" y="113"/>
                  </a:lnTo>
                  <a:lnTo>
                    <a:pt x="170" y="127"/>
                  </a:lnTo>
                  <a:lnTo>
                    <a:pt x="158" y="141"/>
                  </a:lnTo>
                  <a:lnTo>
                    <a:pt x="144" y="153"/>
                  </a:lnTo>
                  <a:lnTo>
                    <a:pt x="129" y="165"/>
                  </a:lnTo>
                  <a:lnTo>
                    <a:pt x="114" y="176"/>
                  </a:lnTo>
                  <a:lnTo>
                    <a:pt x="99" y="187"/>
                  </a:lnTo>
                  <a:lnTo>
                    <a:pt x="84" y="196"/>
                  </a:lnTo>
                  <a:lnTo>
                    <a:pt x="68" y="204"/>
                  </a:lnTo>
                  <a:lnTo>
                    <a:pt x="53" y="211"/>
                  </a:lnTo>
                  <a:lnTo>
                    <a:pt x="45" y="213"/>
                  </a:lnTo>
                  <a:lnTo>
                    <a:pt x="37" y="215"/>
                  </a:lnTo>
                  <a:lnTo>
                    <a:pt x="30" y="218"/>
                  </a:lnTo>
                  <a:lnTo>
                    <a:pt x="24" y="219"/>
                  </a:lnTo>
                  <a:lnTo>
                    <a:pt x="18" y="220"/>
                  </a:lnTo>
                  <a:lnTo>
                    <a:pt x="13" y="221"/>
                  </a:lnTo>
                  <a:lnTo>
                    <a:pt x="7" y="222"/>
                  </a:lnTo>
                  <a:lnTo>
                    <a:pt x="0" y="222"/>
                  </a:lnTo>
                  <a:lnTo>
                    <a:pt x="8" y="230"/>
                  </a:lnTo>
                  <a:lnTo>
                    <a:pt x="17" y="235"/>
                  </a:lnTo>
                  <a:lnTo>
                    <a:pt x="28" y="238"/>
                  </a:lnTo>
                  <a:lnTo>
                    <a:pt x="38" y="241"/>
                  </a:lnTo>
                  <a:lnTo>
                    <a:pt x="48" y="242"/>
                  </a:lnTo>
                  <a:lnTo>
                    <a:pt x="59" y="241"/>
                  </a:lnTo>
                  <a:lnTo>
                    <a:pt x="70" y="240"/>
                  </a:lnTo>
                  <a:lnTo>
                    <a:pt x="81" y="237"/>
                  </a:lnTo>
                  <a:lnTo>
                    <a:pt x="98" y="228"/>
                  </a:lnTo>
                  <a:lnTo>
                    <a:pt x="114" y="219"/>
                  </a:lnTo>
                  <a:lnTo>
                    <a:pt x="129" y="209"/>
                  </a:lnTo>
                  <a:lnTo>
                    <a:pt x="144" y="197"/>
                  </a:lnTo>
                  <a:lnTo>
                    <a:pt x="159" y="185"/>
                  </a:lnTo>
                  <a:lnTo>
                    <a:pt x="171" y="173"/>
                  </a:lnTo>
                  <a:lnTo>
                    <a:pt x="185" y="160"/>
                  </a:lnTo>
                  <a:lnTo>
                    <a:pt x="198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44"/>
            <p:cNvSpPr>
              <a:spLocks/>
            </p:cNvSpPr>
            <p:nvPr/>
          </p:nvSpPr>
          <p:spPr bwMode="auto">
            <a:xfrm>
              <a:off x="-39687" y="3822700"/>
              <a:ext cx="282575" cy="301625"/>
            </a:xfrm>
            <a:custGeom>
              <a:avLst/>
              <a:gdLst>
                <a:gd name="T0" fmla="*/ 278 w 355"/>
                <a:gd name="T1" fmla="*/ 161 h 382"/>
                <a:gd name="T2" fmla="*/ 287 w 355"/>
                <a:gd name="T3" fmla="*/ 146 h 382"/>
                <a:gd name="T4" fmla="*/ 298 w 355"/>
                <a:gd name="T5" fmla="*/ 131 h 382"/>
                <a:gd name="T6" fmla="*/ 307 w 355"/>
                <a:gd name="T7" fmla="*/ 114 h 382"/>
                <a:gd name="T8" fmla="*/ 316 w 355"/>
                <a:gd name="T9" fmla="*/ 98 h 382"/>
                <a:gd name="T10" fmla="*/ 323 w 355"/>
                <a:gd name="T11" fmla="*/ 82 h 382"/>
                <a:gd name="T12" fmla="*/ 329 w 355"/>
                <a:gd name="T13" fmla="*/ 65 h 382"/>
                <a:gd name="T14" fmla="*/ 332 w 355"/>
                <a:gd name="T15" fmla="*/ 48 h 382"/>
                <a:gd name="T16" fmla="*/ 333 w 355"/>
                <a:gd name="T17" fmla="*/ 30 h 382"/>
                <a:gd name="T18" fmla="*/ 355 w 355"/>
                <a:gd name="T19" fmla="*/ 3 h 382"/>
                <a:gd name="T20" fmla="*/ 354 w 355"/>
                <a:gd name="T21" fmla="*/ 2 h 382"/>
                <a:gd name="T22" fmla="*/ 352 w 355"/>
                <a:gd name="T23" fmla="*/ 0 h 382"/>
                <a:gd name="T24" fmla="*/ 348 w 355"/>
                <a:gd name="T25" fmla="*/ 2 h 382"/>
                <a:gd name="T26" fmla="*/ 347 w 355"/>
                <a:gd name="T27" fmla="*/ 2 h 382"/>
                <a:gd name="T28" fmla="*/ 325 w 355"/>
                <a:gd name="T29" fmla="*/ 25 h 382"/>
                <a:gd name="T30" fmla="*/ 302 w 355"/>
                <a:gd name="T31" fmla="*/ 47 h 382"/>
                <a:gd name="T32" fmla="*/ 281 w 355"/>
                <a:gd name="T33" fmla="*/ 70 h 382"/>
                <a:gd name="T34" fmla="*/ 258 w 355"/>
                <a:gd name="T35" fmla="*/ 93 h 382"/>
                <a:gd name="T36" fmla="*/ 234 w 355"/>
                <a:gd name="T37" fmla="*/ 116 h 382"/>
                <a:gd name="T38" fmla="*/ 211 w 355"/>
                <a:gd name="T39" fmla="*/ 139 h 382"/>
                <a:gd name="T40" fmla="*/ 188 w 355"/>
                <a:gd name="T41" fmla="*/ 162 h 382"/>
                <a:gd name="T42" fmla="*/ 167 w 355"/>
                <a:gd name="T43" fmla="*/ 185 h 382"/>
                <a:gd name="T44" fmla="*/ 144 w 355"/>
                <a:gd name="T45" fmla="*/ 208 h 382"/>
                <a:gd name="T46" fmla="*/ 122 w 355"/>
                <a:gd name="T47" fmla="*/ 232 h 382"/>
                <a:gd name="T48" fmla="*/ 100 w 355"/>
                <a:gd name="T49" fmla="*/ 256 h 382"/>
                <a:gd name="T50" fmla="*/ 79 w 355"/>
                <a:gd name="T51" fmla="*/ 280 h 382"/>
                <a:gd name="T52" fmla="*/ 58 w 355"/>
                <a:gd name="T53" fmla="*/ 306 h 382"/>
                <a:gd name="T54" fmla="*/ 38 w 355"/>
                <a:gd name="T55" fmla="*/ 330 h 382"/>
                <a:gd name="T56" fmla="*/ 18 w 355"/>
                <a:gd name="T57" fmla="*/ 356 h 382"/>
                <a:gd name="T58" fmla="*/ 0 w 355"/>
                <a:gd name="T59" fmla="*/ 382 h 382"/>
                <a:gd name="T60" fmla="*/ 291 w 355"/>
                <a:gd name="T61" fmla="*/ 80 h 382"/>
                <a:gd name="T62" fmla="*/ 292 w 355"/>
                <a:gd name="T63" fmla="*/ 80 h 382"/>
                <a:gd name="T64" fmla="*/ 293 w 355"/>
                <a:gd name="T65" fmla="*/ 80 h 382"/>
                <a:gd name="T66" fmla="*/ 295 w 355"/>
                <a:gd name="T67" fmla="*/ 81 h 382"/>
                <a:gd name="T68" fmla="*/ 298 w 355"/>
                <a:gd name="T69" fmla="*/ 83 h 382"/>
                <a:gd name="T70" fmla="*/ 291 w 355"/>
                <a:gd name="T71" fmla="*/ 104 h 382"/>
                <a:gd name="T72" fmla="*/ 281 w 355"/>
                <a:gd name="T73" fmla="*/ 124 h 382"/>
                <a:gd name="T74" fmla="*/ 269 w 355"/>
                <a:gd name="T75" fmla="*/ 142 h 382"/>
                <a:gd name="T76" fmla="*/ 254 w 355"/>
                <a:gd name="T77" fmla="*/ 159 h 382"/>
                <a:gd name="T78" fmla="*/ 239 w 355"/>
                <a:gd name="T79" fmla="*/ 177 h 382"/>
                <a:gd name="T80" fmla="*/ 223 w 355"/>
                <a:gd name="T81" fmla="*/ 193 h 382"/>
                <a:gd name="T82" fmla="*/ 208 w 355"/>
                <a:gd name="T83" fmla="*/ 210 h 382"/>
                <a:gd name="T84" fmla="*/ 193 w 355"/>
                <a:gd name="T85" fmla="*/ 227 h 382"/>
                <a:gd name="T86" fmla="*/ 278 w 355"/>
                <a:gd name="T87" fmla="*/ 16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382">
                  <a:moveTo>
                    <a:pt x="278" y="161"/>
                  </a:moveTo>
                  <a:lnTo>
                    <a:pt x="287" y="146"/>
                  </a:lnTo>
                  <a:lnTo>
                    <a:pt x="298" y="131"/>
                  </a:lnTo>
                  <a:lnTo>
                    <a:pt x="307" y="114"/>
                  </a:lnTo>
                  <a:lnTo>
                    <a:pt x="316" y="98"/>
                  </a:lnTo>
                  <a:lnTo>
                    <a:pt x="323" y="82"/>
                  </a:lnTo>
                  <a:lnTo>
                    <a:pt x="329" y="65"/>
                  </a:lnTo>
                  <a:lnTo>
                    <a:pt x="332" y="48"/>
                  </a:lnTo>
                  <a:lnTo>
                    <a:pt x="333" y="30"/>
                  </a:lnTo>
                  <a:lnTo>
                    <a:pt x="355" y="3"/>
                  </a:lnTo>
                  <a:lnTo>
                    <a:pt x="354" y="2"/>
                  </a:lnTo>
                  <a:lnTo>
                    <a:pt x="352" y="0"/>
                  </a:lnTo>
                  <a:lnTo>
                    <a:pt x="348" y="2"/>
                  </a:lnTo>
                  <a:lnTo>
                    <a:pt x="347" y="2"/>
                  </a:lnTo>
                  <a:lnTo>
                    <a:pt x="325" y="25"/>
                  </a:lnTo>
                  <a:lnTo>
                    <a:pt x="302" y="47"/>
                  </a:lnTo>
                  <a:lnTo>
                    <a:pt x="281" y="70"/>
                  </a:lnTo>
                  <a:lnTo>
                    <a:pt x="258" y="93"/>
                  </a:lnTo>
                  <a:lnTo>
                    <a:pt x="234" y="116"/>
                  </a:lnTo>
                  <a:lnTo>
                    <a:pt x="211" y="139"/>
                  </a:lnTo>
                  <a:lnTo>
                    <a:pt x="188" y="162"/>
                  </a:lnTo>
                  <a:lnTo>
                    <a:pt x="167" y="185"/>
                  </a:lnTo>
                  <a:lnTo>
                    <a:pt x="144" y="208"/>
                  </a:lnTo>
                  <a:lnTo>
                    <a:pt x="122" y="232"/>
                  </a:lnTo>
                  <a:lnTo>
                    <a:pt x="100" y="256"/>
                  </a:lnTo>
                  <a:lnTo>
                    <a:pt x="79" y="280"/>
                  </a:lnTo>
                  <a:lnTo>
                    <a:pt x="58" y="306"/>
                  </a:lnTo>
                  <a:lnTo>
                    <a:pt x="38" y="330"/>
                  </a:lnTo>
                  <a:lnTo>
                    <a:pt x="18" y="356"/>
                  </a:lnTo>
                  <a:lnTo>
                    <a:pt x="0" y="382"/>
                  </a:lnTo>
                  <a:lnTo>
                    <a:pt x="291" y="80"/>
                  </a:lnTo>
                  <a:lnTo>
                    <a:pt x="292" y="80"/>
                  </a:lnTo>
                  <a:lnTo>
                    <a:pt x="293" y="80"/>
                  </a:lnTo>
                  <a:lnTo>
                    <a:pt x="295" y="81"/>
                  </a:lnTo>
                  <a:lnTo>
                    <a:pt x="298" y="83"/>
                  </a:lnTo>
                  <a:lnTo>
                    <a:pt x="291" y="104"/>
                  </a:lnTo>
                  <a:lnTo>
                    <a:pt x="281" y="124"/>
                  </a:lnTo>
                  <a:lnTo>
                    <a:pt x="269" y="142"/>
                  </a:lnTo>
                  <a:lnTo>
                    <a:pt x="254" y="159"/>
                  </a:lnTo>
                  <a:lnTo>
                    <a:pt x="239" y="177"/>
                  </a:lnTo>
                  <a:lnTo>
                    <a:pt x="223" y="193"/>
                  </a:lnTo>
                  <a:lnTo>
                    <a:pt x="208" y="210"/>
                  </a:lnTo>
                  <a:lnTo>
                    <a:pt x="193" y="227"/>
                  </a:lnTo>
                  <a:lnTo>
                    <a:pt x="278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5"/>
            <p:cNvSpPr>
              <a:spLocks/>
            </p:cNvSpPr>
            <p:nvPr/>
          </p:nvSpPr>
          <p:spPr bwMode="auto">
            <a:xfrm>
              <a:off x="-523875" y="3579813"/>
              <a:ext cx="876300" cy="981075"/>
            </a:xfrm>
            <a:custGeom>
              <a:avLst/>
              <a:gdLst>
                <a:gd name="T0" fmla="*/ 0 w 1103"/>
                <a:gd name="T1" fmla="*/ 1237 h 1237"/>
                <a:gd name="T2" fmla="*/ 56 w 1103"/>
                <a:gd name="T3" fmla="*/ 1189 h 1237"/>
                <a:gd name="T4" fmla="*/ 110 w 1103"/>
                <a:gd name="T5" fmla="*/ 1139 h 1237"/>
                <a:gd name="T6" fmla="*/ 164 w 1103"/>
                <a:gd name="T7" fmla="*/ 1088 h 1237"/>
                <a:gd name="T8" fmla="*/ 216 w 1103"/>
                <a:gd name="T9" fmla="*/ 1038 h 1237"/>
                <a:gd name="T10" fmla="*/ 267 w 1103"/>
                <a:gd name="T11" fmla="*/ 986 h 1237"/>
                <a:gd name="T12" fmla="*/ 316 w 1103"/>
                <a:gd name="T13" fmla="*/ 933 h 1237"/>
                <a:gd name="T14" fmla="*/ 366 w 1103"/>
                <a:gd name="T15" fmla="*/ 880 h 1237"/>
                <a:gd name="T16" fmla="*/ 415 w 1103"/>
                <a:gd name="T17" fmla="*/ 827 h 1237"/>
                <a:gd name="T18" fmla="*/ 462 w 1103"/>
                <a:gd name="T19" fmla="*/ 773 h 1237"/>
                <a:gd name="T20" fmla="*/ 511 w 1103"/>
                <a:gd name="T21" fmla="*/ 719 h 1237"/>
                <a:gd name="T22" fmla="*/ 559 w 1103"/>
                <a:gd name="T23" fmla="*/ 665 h 1237"/>
                <a:gd name="T24" fmla="*/ 607 w 1103"/>
                <a:gd name="T25" fmla="*/ 611 h 1237"/>
                <a:gd name="T26" fmla="*/ 656 w 1103"/>
                <a:gd name="T27" fmla="*/ 556 h 1237"/>
                <a:gd name="T28" fmla="*/ 705 w 1103"/>
                <a:gd name="T29" fmla="*/ 502 h 1237"/>
                <a:gd name="T30" fmla="*/ 755 w 1103"/>
                <a:gd name="T31" fmla="*/ 449 h 1237"/>
                <a:gd name="T32" fmla="*/ 805 w 1103"/>
                <a:gd name="T33" fmla="*/ 396 h 1237"/>
                <a:gd name="T34" fmla="*/ 840 w 1103"/>
                <a:gd name="T35" fmla="*/ 360 h 1237"/>
                <a:gd name="T36" fmla="*/ 873 w 1103"/>
                <a:gd name="T37" fmla="*/ 322 h 1237"/>
                <a:gd name="T38" fmla="*/ 905 w 1103"/>
                <a:gd name="T39" fmla="*/ 285 h 1237"/>
                <a:gd name="T40" fmla="*/ 938 w 1103"/>
                <a:gd name="T41" fmla="*/ 247 h 1237"/>
                <a:gd name="T42" fmla="*/ 969 w 1103"/>
                <a:gd name="T43" fmla="*/ 209 h 1237"/>
                <a:gd name="T44" fmla="*/ 1000 w 1103"/>
                <a:gd name="T45" fmla="*/ 171 h 1237"/>
                <a:gd name="T46" fmla="*/ 1031 w 1103"/>
                <a:gd name="T47" fmla="*/ 133 h 1237"/>
                <a:gd name="T48" fmla="*/ 1063 w 1103"/>
                <a:gd name="T49" fmla="*/ 95 h 1237"/>
                <a:gd name="T50" fmla="*/ 1103 w 1103"/>
                <a:gd name="T51" fmla="*/ 7 h 1237"/>
                <a:gd name="T52" fmla="*/ 1103 w 1103"/>
                <a:gd name="T53" fmla="*/ 4 h 1237"/>
                <a:gd name="T54" fmla="*/ 1070 w 1103"/>
                <a:gd name="T55" fmla="*/ 23 h 1237"/>
                <a:gd name="T56" fmla="*/ 1068 w 1103"/>
                <a:gd name="T57" fmla="*/ 29 h 1237"/>
                <a:gd name="T58" fmla="*/ 1067 w 1103"/>
                <a:gd name="T59" fmla="*/ 36 h 1237"/>
                <a:gd name="T60" fmla="*/ 1010 w 1103"/>
                <a:gd name="T61" fmla="*/ 112 h 1237"/>
                <a:gd name="T62" fmla="*/ 953 w 1103"/>
                <a:gd name="T63" fmla="*/ 188 h 1237"/>
                <a:gd name="T64" fmla="*/ 894 w 1103"/>
                <a:gd name="T65" fmla="*/ 263 h 1237"/>
                <a:gd name="T66" fmla="*/ 834 w 1103"/>
                <a:gd name="T67" fmla="*/ 338 h 1237"/>
                <a:gd name="T68" fmla="*/ 772 w 1103"/>
                <a:gd name="T69" fmla="*/ 410 h 1237"/>
                <a:gd name="T70" fmla="*/ 709 w 1103"/>
                <a:gd name="T71" fmla="*/ 482 h 1237"/>
                <a:gd name="T72" fmla="*/ 642 w 1103"/>
                <a:gd name="T73" fmla="*/ 552 h 1237"/>
                <a:gd name="T74" fmla="*/ 573 w 1103"/>
                <a:gd name="T75" fmla="*/ 619 h 1237"/>
                <a:gd name="T76" fmla="*/ 384 w 1103"/>
                <a:gd name="T77" fmla="*/ 830 h 1237"/>
                <a:gd name="T78" fmla="*/ 358 w 1103"/>
                <a:gd name="T79" fmla="*/ 867 h 1237"/>
                <a:gd name="T80" fmla="*/ 329 w 1103"/>
                <a:gd name="T81" fmla="*/ 904 h 1237"/>
                <a:gd name="T82" fmla="*/ 298 w 1103"/>
                <a:gd name="T83" fmla="*/ 939 h 1237"/>
                <a:gd name="T84" fmla="*/ 264 w 1103"/>
                <a:gd name="T85" fmla="*/ 973 h 1237"/>
                <a:gd name="T86" fmla="*/ 231 w 1103"/>
                <a:gd name="T87" fmla="*/ 1007 h 1237"/>
                <a:gd name="T88" fmla="*/ 195 w 1103"/>
                <a:gd name="T89" fmla="*/ 1040 h 1237"/>
                <a:gd name="T90" fmla="*/ 160 w 1103"/>
                <a:gd name="T91" fmla="*/ 1072 h 1237"/>
                <a:gd name="T92" fmla="*/ 124 w 1103"/>
                <a:gd name="T93" fmla="*/ 1093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3" h="1237">
                  <a:moveTo>
                    <a:pt x="63" y="1154"/>
                  </a:moveTo>
                  <a:lnTo>
                    <a:pt x="0" y="1237"/>
                  </a:lnTo>
                  <a:lnTo>
                    <a:pt x="28" y="1213"/>
                  </a:lnTo>
                  <a:lnTo>
                    <a:pt x="56" y="1189"/>
                  </a:lnTo>
                  <a:lnTo>
                    <a:pt x="84" y="1164"/>
                  </a:lnTo>
                  <a:lnTo>
                    <a:pt x="110" y="1139"/>
                  </a:lnTo>
                  <a:lnTo>
                    <a:pt x="138" y="1114"/>
                  </a:lnTo>
                  <a:lnTo>
                    <a:pt x="164" y="1088"/>
                  </a:lnTo>
                  <a:lnTo>
                    <a:pt x="190" y="1063"/>
                  </a:lnTo>
                  <a:lnTo>
                    <a:pt x="216" y="1038"/>
                  </a:lnTo>
                  <a:lnTo>
                    <a:pt x="241" y="1012"/>
                  </a:lnTo>
                  <a:lnTo>
                    <a:pt x="267" y="986"/>
                  </a:lnTo>
                  <a:lnTo>
                    <a:pt x="292" y="959"/>
                  </a:lnTo>
                  <a:lnTo>
                    <a:pt x="316" y="933"/>
                  </a:lnTo>
                  <a:lnTo>
                    <a:pt x="342" y="906"/>
                  </a:lnTo>
                  <a:lnTo>
                    <a:pt x="366" y="880"/>
                  </a:lnTo>
                  <a:lnTo>
                    <a:pt x="390" y="854"/>
                  </a:lnTo>
                  <a:lnTo>
                    <a:pt x="415" y="827"/>
                  </a:lnTo>
                  <a:lnTo>
                    <a:pt x="439" y="799"/>
                  </a:lnTo>
                  <a:lnTo>
                    <a:pt x="462" y="773"/>
                  </a:lnTo>
                  <a:lnTo>
                    <a:pt x="487" y="745"/>
                  </a:lnTo>
                  <a:lnTo>
                    <a:pt x="511" y="719"/>
                  </a:lnTo>
                  <a:lnTo>
                    <a:pt x="535" y="691"/>
                  </a:lnTo>
                  <a:lnTo>
                    <a:pt x="559" y="665"/>
                  </a:lnTo>
                  <a:lnTo>
                    <a:pt x="583" y="637"/>
                  </a:lnTo>
                  <a:lnTo>
                    <a:pt x="607" y="611"/>
                  </a:lnTo>
                  <a:lnTo>
                    <a:pt x="632" y="583"/>
                  </a:lnTo>
                  <a:lnTo>
                    <a:pt x="656" y="556"/>
                  </a:lnTo>
                  <a:lnTo>
                    <a:pt x="680" y="530"/>
                  </a:lnTo>
                  <a:lnTo>
                    <a:pt x="705" y="502"/>
                  </a:lnTo>
                  <a:lnTo>
                    <a:pt x="729" y="476"/>
                  </a:lnTo>
                  <a:lnTo>
                    <a:pt x="755" y="449"/>
                  </a:lnTo>
                  <a:lnTo>
                    <a:pt x="780" y="423"/>
                  </a:lnTo>
                  <a:lnTo>
                    <a:pt x="805" y="396"/>
                  </a:lnTo>
                  <a:lnTo>
                    <a:pt x="823" y="378"/>
                  </a:lnTo>
                  <a:lnTo>
                    <a:pt x="840" y="360"/>
                  </a:lnTo>
                  <a:lnTo>
                    <a:pt x="857" y="340"/>
                  </a:lnTo>
                  <a:lnTo>
                    <a:pt x="873" y="322"/>
                  </a:lnTo>
                  <a:lnTo>
                    <a:pt x="889" y="303"/>
                  </a:lnTo>
                  <a:lnTo>
                    <a:pt x="905" y="285"/>
                  </a:lnTo>
                  <a:lnTo>
                    <a:pt x="922" y="265"/>
                  </a:lnTo>
                  <a:lnTo>
                    <a:pt x="938" y="247"/>
                  </a:lnTo>
                  <a:lnTo>
                    <a:pt x="953" y="227"/>
                  </a:lnTo>
                  <a:lnTo>
                    <a:pt x="969" y="209"/>
                  </a:lnTo>
                  <a:lnTo>
                    <a:pt x="984" y="189"/>
                  </a:lnTo>
                  <a:lnTo>
                    <a:pt x="1000" y="171"/>
                  </a:lnTo>
                  <a:lnTo>
                    <a:pt x="1016" y="151"/>
                  </a:lnTo>
                  <a:lnTo>
                    <a:pt x="1031" y="133"/>
                  </a:lnTo>
                  <a:lnTo>
                    <a:pt x="1047" y="113"/>
                  </a:lnTo>
                  <a:lnTo>
                    <a:pt x="1063" y="95"/>
                  </a:lnTo>
                  <a:lnTo>
                    <a:pt x="1103" y="8"/>
                  </a:lnTo>
                  <a:lnTo>
                    <a:pt x="1103" y="7"/>
                  </a:lnTo>
                  <a:lnTo>
                    <a:pt x="1103" y="6"/>
                  </a:lnTo>
                  <a:lnTo>
                    <a:pt x="1103" y="4"/>
                  </a:lnTo>
                  <a:lnTo>
                    <a:pt x="1102" y="0"/>
                  </a:lnTo>
                  <a:lnTo>
                    <a:pt x="1070" y="23"/>
                  </a:lnTo>
                  <a:lnTo>
                    <a:pt x="1069" y="27"/>
                  </a:lnTo>
                  <a:lnTo>
                    <a:pt x="1068" y="29"/>
                  </a:lnTo>
                  <a:lnTo>
                    <a:pt x="1067" y="33"/>
                  </a:lnTo>
                  <a:lnTo>
                    <a:pt x="1067" y="36"/>
                  </a:lnTo>
                  <a:lnTo>
                    <a:pt x="1039" y="74"/>
                  </a:lnTo>
                  <a:lnTo>
                    <a:pt x="1010" y="112"/>
                  </a:lnTo>
                  <a:lnTo>
                    <a:pt x="981" y="150"/>
                  </a:lnTo>
                  <a:lnTo>
                    <a:pt x="953" y="188"/>
                  </a:lnTo>
                  <a:lnTo>
                    <a:pt x="924" y="226"/>
                  </a:lnTo>
                  <a:lnTo>
                    <a:pt x="894" y="263"/>
                  </a:lnTo>
                  <a:lnTo>
                    <a:pt x="864" y="300"/>
                  </a:lnTo>
                  <a:lnTo>
                    <a:pt x="834" y="338"/>
                  </a:lnTo>
                  <a:lnTo>
                    <a:pt x="803" y="373"/>
                  </a:lnTo>
                  <a:lnTo>
                    <a:pt x="772" y="410"/>
                  </a:lnTo>
                  <a:lnTo>
                    <a:pt x="741" y="446"/>
                  </a:lnTo>
                  <a:lnTo>
                    <a:pt x="709" y="482"/>
                  </a:lnTo>
                  <a:lnTo>
                    <a:pt x="675" y="517"/>
                  </a:lnTo>
                  <a:lnTo>
                    <a:pt x="642" y="552"/>
                  </a:lnTo>
                  <a:lnTo>
                    <a:pt x="607" y="585"/>
                  </a:lnTo>
                  <a:lnTo>
                    <a:pt x="573" y="619"/>
                  </a:lnTo>
                  <a:lnTo>
                    <a:pt x="397" y="812"/>
                  </a:lnTo>
                  <a:lnTo>
                    <a:pt x="384" y="830"/>
                  </a:lnTo>
                  <a:lnTo>
                    <a:pt x="371" y="850"/>
                  </a:lnTo>
                  <a:lnTo>
                    <a:pt x="358" y="867"/>
                  </a:lnTo>
                  <a:lnTo>
                    <a:pt x="344" y="886"/>
                  </a:lnTo>
                  <a:lnTo>
                    <a:pt x="329" y="904"/>
                  </a:lnTo>
                  <a:lnTo>
                    <a:pt x="314" y="921"/>
                  </a:lnTo>
                  <a:lnTo>
                    <a:pt x="298" y="939"/>
                  </a:lnTo>
                  <a:lnTo>
                    <a:pt x="282" y="956"/>
                  </a:lnTo>
                  <a:lnTo>
                    <a:pt x="264" y="973"/>
                  </a:lnTo>
                  <a:lnTo>
                    <a:pt x="247" y="991"/>
                  </a:lnTo>
                  <a:lnTo>
                    <a:pt x="231" y="1007"/>
                  </a:lnTo>
                  <a:lnTo>
                    <a:pt x="213" y="1024"/>
                  </a:lnTo>
                  <a:lnTo>
                    <a:pt x="195" y="1040"/>
                  </a:lnTo>
                  <a:lnTo>
                    <a:pt x="178" y="1056"/>
                  </a:lnTo>
                  <a:lnTo>
                    <a:pt x="160" y="1072"/>
                  </a:lnTo>
                  <a:lnTo>
                    <a:pt x="142" y="1088"/>
                  </a:lnTo>
                  <a:lnTo>
                    <a:pt x="124" y="1093"/>
                  </a:lnTo>
                  <a:lnTo>
                    <a:pt x="63" y="1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-317500" y="4433888"/>
              <a:ext cx="84138" cy="77788"/>
            </a:xfrm>
            <a:custGeom>
              <a:avLst/>
              <a:gdLst>
                <a:gd name="T0" fmla="*/ 97 w 106"/>
                <a:gd name="T1" fmla="*/ 16 h 97"/>
                <a:gd name="T2" fmla="*/ 100 w 106"/>
                <a:gd name="T3" fmla="*/ 14 h 97"/>
                <a:gd name="T4" fmla="*/ 102 w 106"/>
                <a:gd name="T5" fmla="*/ 11 h 97"/>
                <a:gd name="T6" fmla="*/ 103 w 106"/>
                <a:gd name="T7" fmla="*/ 8 h 97"/>
                <a:gd name="T8" fmla="*/ 106 w 106"/>
                <a:gd name="T9" fmla="*/ 3 h 97"/>
                <a:gd name="T10" fmla="*/ 104 w 106"/>
                <a:gd name="T11" fmla="*/ 3 h 97"/>
                <a:gd name="T12" fmla="*/ 103 w 106"/>
                <a:gd name="T13" fmla="*/ 2 h 97"/>
                <a:gd name="T14" fmla="*/ 101 w 106"/>
                <a:gd name="T15" fmla="*/ 1 h 97"/>
                <a:gd name="T16" fmla="*/ 100 w 106"/>
                <a:gd name="T17" fmla="*/ 0 h 97"/>
                <a:gd name="T18" fmla="*/ 0 w 106"/>
                <a:gd name="T19" fmla="*/ 97 h 97"/>
                <a:gd name="T20" fmla="*/ 97 w 106"/>
                <a:gd name="T21" fmla="*/ 1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97">
                  <a:moveTo>
                    <a:pt x="97" y="16"/>
                  </a:moveTo>
                  <a:lnTo>
                    <a:pt x="100" y="14"/>
                  </a:lnTo>
                  <a:lnTo>
                    <a:pt x="102" y="11"/>
                  </a:lnTo>
                  <a:lnTo>
                    <a:pt x="103" y="8"/>
                  </a:lnTo>
                  <a:lnTo>
                    <a:pt x="106" y="3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0" y="97"/>
                  </a:lnTo>
                  <a:lnTo>
                    <a:pt x="9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-230187" y="4233863"/>
              <a:ext cx="117475" cy="142875"/>
            </a:xfrm>
            <a:custGeom>
              <a:avLst/>
              <a:gdLst>
                <a:gd name="T0" fmla="*/ 101 w 149"/>
                <a:gd name="T1" fmla="*/ 88 h 178"/>
                <a:gd name="T2" fmla="*/ 149 w 149"/>
                <a:gd name="T3" fmla="*/ 0 h 178"/>
                <a:gd name="T4" fmla="*/ 0 w 149"/>
                <a:gd name="T5" fmla="*/ 178 h 178"/>
                <a:gd name="T6" fmla="*/ 16 w 149"/>
                <a:gd name="T7" fmla="*/ 174 h 178"/>
                <a:gd name="T8" fmla="*/ 29 w 149"/>
                <a:gd name="T9" fmla="*/ 166 h 178"/>
                <a:gd name="T10" fmla="*/ 42 w 149"/>
                <a:gd name="T11" fmla="*/ 154 h 178"/>
                <a:gd name="T12" fmla="*/ 53 w 149"/>
                <a:gd name="T13" fmla="*/ 140 h 178"/>
                <a:gd name="T14" fmla="*/ 63 w 149"/>
                <a:gd name="T15" fmla="*/ 125 h 178"/>
                <a:gd name="T16" fmla="*/ 75 w 149"/>
                <a:gd name="T17" fmla="*/ 111 h 178"/>
                <a:gd name="T18" fmla="*/ 88 w 149"/>
                <a:gd name="T19" fmla="*/ 99 h 178"/>
                <a:gd name="T20" fmla="*/ 101 w 149"/>
                <a:gd name="T2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78">
                  <a:moveTo>
                    <a:pt x="101" y="88"/>
                  </a:moveTo>
                  <a:lnTo>
                    <a:pt x="149" y="0"/>
                  </a:lnTo>
                  <a:lnTo>
                    <a:pt x="0" y="178"/>
                  </a:lnTo>
                  <a:lnTo>
                    <a:pt x="16" y="174"/>
                  </a:lnTo>
                  <a:lnTo>
                    <a:pt x="29" y="166"/>
                  </a:lnTo>
                  <a:lnTo>
                    <a:pt x="42" y="154"/>
                  </a:lnTo>
                  <a:lnTo>
                    <a:pt x="53" y="140"/>
                  </a:lnTo>
                  <a:lnTo>
                    <a:pt x="63" y="125"/>
                  </a:lnTo>
                  <a:lnTo>
                    <a:pt x="75" y="111"/>
                  </a:lnTo>
                  <a:lnTo>
                    <a:pt x="88" y="99"/>
                  </a:lnTo>
                  <a:lnTo>
                    <a:pt x="101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-374650" y="4465638"/>
              <a:ext cx="19050" cy="42863"/>
            </a:xfrm>
            <a:custGeom>
              <a:avLst/>
              <a:gdLst>
                <a:gd name="T0" fmla="*/ 21 w 24"/>
                <a:gd name="T1" fmla="*/ 51 h 54"/>
                <a:gd name="T2" fmla="*/ 23 w 24"/>
                <a:gd name="T3" fmla="*/ 47 h 54"/>
                <a:gd name="T4" fmla="*/ 24 w 24"/>
                <a:gd name="T5" fmla="*/ 38 h 54"/>
                <a:gd name="T6" fmla="*/ 24 w 24"/>
                <a:gd name="T7" fmla="*/ 28 h 54"/>
                <a:gd name="T8" fmla="*/ 21 w 24"/>
                <a:gd name="T9" fmla="*/ 17 h 54"/>
                <a:gd name="T10" fmla="*/ 16 w 24"/>
                <a:gd name="T11" fmla="*/ 8 h 54"/>
                <a:gd name="T12" fmla="*/ 1 w 24"/>
                <a:gd name="T13" fmla="*/ 0 h 54"/>
                <a:gd name="T14" fmla="*/ 6 w 24"/>
                <a:gd name="T15" fmla="*/ 8 h 54"/>
                <a:gd name="T16" fmla="*/ 6 w 24"/>
                <a:gd name="T17" fmla="*/ 17 h 54"/>
                <a:gd name="T18" fmla="*/ 4 w 24"/>
                <a:gd name="T19" fmla="*/ 26 h 54"/>
                <a:gd name="T20" fmla="*/ 0 w 24"/>
                <a:gd name="T21" fmla="*/ 36 h 54"/>
                <a:gd name="T22" fmla="*/ 1 w 24"/>
                <a:gd name="T23" fmla="*/ 40 h 54"/>
                <a:gd name="T24" fmla="*/ 3 w 24"/>
                <a:gd name="T25" fmla="*/ 44 h 54"/>
                <a:gd name="T26" fmla="*/ 5 w 24"/>
                <a:gd name="T27" fmla="*/ 48 h 54"/>
                <a:gd name="T28" fmla="*/ 8 w 24"/>
                <a:gd name="T29" fmla="*/ 53 h 54"/>
                <a:gd name="T30" fmla="*/ 11 w 24"/>
                <a:gd name="T31" fmla="*/ 54 h 54"/>
                <a:gd name="T32" fmla="*/ 15 w 24"/>
                <a:gd name="T33" fmla="*/ 54 h 54"/>
                <a:gd name="T34" fmla="*/ 19 w 24"/>
                <a:gd name="T35" fmla="*/ 53 h 54"/>
                <a:gd name="T36" fmla="*/ 21 w 24"/>
                <a:gd name="T37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4">
                  <a:moveTo>
                    <a:pt x="21" y="51"/>
                  </a:moveTo>
                  <a:lnTo>
                    <a:pt x="23" y="47"/>
                  </a:lnTo>
                  <a:lnTo>
                    <a:pt x="24" y="38"/>
                  </a:lnTo>
                  <a:lnTo>
                    <a:pt x="24" y="28"/>
                  </a:lnTo>
                  <a:lnTo>
                    <a:pt x="21" y="17"/>
                  </a:lnTo>
                  <a:lnTo>
                    <a:pt x="16" y="8"/>
                  </a:lnTo>
                  <a:lnTo>
                    <a:pt x="1" y="0"/>
                  </a:lnTo>
                  <a:lnTo>
                    <a:pt x="6" y="8"/>
                  </a:lnTo>
                  <a:lnTo>
                    <a:pt x="6" y="17"/>
                  </a:lnTo>
                  <a:lnTo>
                    <a:pt x="4" y="26"/>
                  </a:lnTo>
                  <a:lnTo>
                    <a:pt x="0" y="36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5" y="48"/>
                  </a:lnTo>
                  <a:lnTo>
                    <a:pt x="8" y="53"/>
                  </a:lnTo>
                  <a:lnTo>
                    <a:pt x="11" y="54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-350837" y="4452938"/>
              <a:ext cx="15875" cy="20638"/>
            </a:xfrm>
            <a:custGeom>
              <a:avLst/>
              <a:gdLst>
                <a:gd name="T0" fmla="*/ 21 w 21"/>
                <a:gd name="T1" fmla="*/ 21 h 25"/>
                <a:gd name="T2" fmla="*/ 19 w 21"/>
                <a:gd name="T3" fmla="*/ 15 h 25"/>
                <a:gd name="T4" fmla="*/ 15 w 21"/>
                <a:gd name="T5" fmla="*/ 9 h 25"/>
                <a:gd name="T6" fmla="*/ 11 w 21"/>
                <a:gd name="T7" fmla="*/ 5 h 25"/>
                <a:gd name="T8" fmla="*/ 4 w 21"/>
                <a:gd name="T9" fmla="*/ 0 h 25"/>
                <a:gd name="T10" fmla="*/ 2 w 21"/>
                <a:gd name="T11" fmla="*/ 1 h 25"/>
                <a:gd name="T12" fmla="*/ 1 w 21"/>
                <a:gd name="T13" fmla="*/ 2 h 25"/>
                <a:gd name="T14" fmla="*/ 0 w 21"/>
                <a:gd name="T15" fmla="*/ 5 h 25"/>
                <a:gd name="T16" fmla="*/ 0 w 21"/>
                <a:gd name="T17" fmla="*/ 8 h 25"/>
                <a:gd name="T18" fmla="*/ 1 w 21"/>
                <a:gd name="T19" fmla="*/ 11 h 25"/>
                <a:gd name="T20" fmla="*/ 4 w 21"/>
                <a:gd name="T21" fmla="*/ 15 h 25"/>
                <a:gd name="T22" fmla="*/ 6 w 21"/>
                <a:gd name="T23" fmla="*/ 18 h 25"/>
                <a:gd name="T24" fmla="*/ 9 w 21"/>
                <a:gd name="T25" fmla="*/ 24 h 25"/>
                <a:gd name="T26" fmla="*/ 12 w 21"/>
                <a:gd name="T27" fmla="*/ 24 h 25"/>
                <a:gd name="T28" fmla="*/ 14 w 21"/>
                <a:gd name="T29" fmla="*/ 25 h 25"/>
                <a:gd name="T30" fmla="*/ 17 w 21"/>
                <a:gd name="T31" fmla="*/ 25 h 25"/>
                <a:gd name="T32" fmla="*/ 21 w 21"/>
                <a:gd name="T33" fmla="*/ 24 h 25"/>
                <a:gd name="T34" fmla="*/ 21 w 21"/>
                <a:gd name="T3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5">
                  <a:moveTo>
                    <a:pt x="21" y="21"/>
                  </a:moveTo>
                  <a:lnTo>
                    <a:pt x="19" y="15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1" y="24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-330200" y="4425950"/>
              <a:ext cx="14288" cy="19050"/>
            </a:xfrm>
            <a:custGeom>
              <a:avLst/>
              <a:gdLst>
                <a:gd name="T0" fmla="*/ 17 w 17"/>
                <a:gd name="T1" fmla="*/ 23 h 26"/>
                <a:gd name="T2" fmla="*/ 15 w 17"/>
                <a:gd name="T3" fmla="*/ 16 h 26"/>
                <a:gd name="T4" fmla="*/ 11 w 17"/>
                <a:gd name="T5" fmla="*/ 11 h 26"/>
                <a:gd name="T6" fmla="*/ 7 w 17"/>
                <a:gd name="T7" fmla="*/ 6 h 26"/>
                <a:gd name="T8" fmla="*/ 0 w 17"/>
                <a:gd name="T9" fmla="*/ 0 h 26"/>
                <a:gd name="T10" fmla="*/ 1 w 17"/>
                <a:gd name="T11" fmla="*/ 7 h 26"/>
                <a:gd name="T12" fmla="*/ 2 w 17"/>
                <a:gd name="T13" fmla="*/ 12 h 26"/>
                <a:gd name="T14" fmla="*/ 4 w 17"/>
                <a:gd name="T15" fmla="*/ 16 h 26"/>
                <a:gd name="T16" fmla="*/ 8 w 17"/>
                <a:gd name="T17" fmla="*/ 22 h 26"/>
                <a:gd name="T18" fmla="*/ 9 w 17"/>
                <a:gd name="T19" fmla="*/ 23 h 26"/>
                <a:gd name="T20" fmla="*/ 12 w 17"/>
                <a:gd name="T21" fmla="*/ 25 h 26"/>
                <a:gd name="T22" fmla="*/ 16 w 17"/>
                <a:gd name="T23" fmla="*/ 26 h 26"/>
                <a:gd name="T24" fmla="*/ 17 w 17"/>
                <a:gd name="T2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6">
                  <a:moveTo>
                    <a:pt x="17" y="23"/>
                  </a:moveTo>
                  <a:lnTo>
                    <a:pt x="15" y="16"/>
                  </a:lnTo>
                  <a:lnTo>
                    <a:pt x="11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819059" y="4225473"/>
            <a:ext cx="1903587" cy="2009237"/>
            <a:chOff x="-533400" y="3571875"/>
            <a:chExt cx="1573213" cy="1660526"/>
          </a:xfrm>
        </p:grpSpPr>
        <p:sp>
          <p:nvSpPr>
            <p:cNvPr id="260" name="AutoShape 159"/>
            <p:cNvSpPr>
              <a:spLocks noChangeAspect="1" noChangeArrowheads="1" noTextEdit="1"/>
            </p:cNvSpPr>
            <p:nvPr/>
          </p:nvSpPr>
          <p:spPr bwMode="auto">
            <a:xfrm>
              <a:off x="-533400" y="3571875"/>
              <a:ext cx="1573213" cy="166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61"/>
            <p:cNvSpPr>
              <a:spLocks/>
            </p:cNvSpPr>
            <p:nvPr/>
          </p:nvSpPr>
          <p:spPr bwMode="auto">
            <a:xfrm>
              <a:off x="-438150" y="3754438"/>
              <a:ext cx="1441450" cy="1366838"/>
            </a:xfrm>
            <a:custGeom>
              <a:avLst/>
              <a:gdLst>
                <a:gd name="T0" fmla="*/ 1106 w 1816"/>
                <a:gd name="T1" fmla="*/ 0 h 1724"/>
                <a:gd name="T2" fmla="*/ 0 w 1816"/>
                <a:gd name="T3" fmla="*/ 1278 h 1724"/>
                <a:gd name="T4" fmla="*/ 701 w 1816"/>
                <a:gd name="T5" fmla="*/ 1724 h 1724"/>
                <a:gd name="T6" fmla="*/ 1816 w 1816"/>
                <a:gd name="T7" fmla="*/ 462 h 1724"/>
                <a:gd name="T8" fmla="*/ 1106 w 1816"/>
                <a:gd name="T9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1724">
                  <a:moveTo>
                    <a:pt x="1106" y="0"/>
                  </a:moveTo>
                  <a:lnTo>
                    <a:pt x="0" y="1278"/>
                  </a:lnTo>
                  <a:lnTo>
                    <a:pt x="701" y="1724"/>
                  </a:lnTo>
                  <a:lnTo>
                    <a:pt x="1816" y="462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62"/>
            <p:cNvSpPr>
              <a:spLocks/>
            </p:cNvSpPr>
            <p:nvPr/>
          </p:nvSpPr>
          <p:spPr bwMode="auto">
            <a:xfrm>
              <a:off x="-247650" y="3951288"/>
              <a:ext cx="1060450" cy="1062038"/>
            </a:xfrm>
            <a:custGeom>
              <a:avLst/>
              <a:gdLst>
                <a:gd name="T0" fmla="*/ 0 w 1338"/>
                <a:gd name="T1" fmla="*/ 853 h 1339"/>
                <a:gd name="T2" fmla="*/ 55 w 1338"/>
                <a:gd name="T3" fmla="*/ 1141 h 1339"/>
                <a:gd name="T4" fmla="*/ 149 w 1338"/>
                <a:gd name="T5" fmla="*/ 1057 h 1339"/>
                <a:gd name="T6" fmla="*/ 277 w 1338"/>
                <a:gd name="T7" fmla="*/ 1280 h 1339"/>
                <a:gd name="T8" fmla="*/ 283 w 1338"/>
                <a:gd name="T9" fmla="*/ 1295 h 1339"/>
                <a:gd name="T10" fmla="*/ 298 w 1338"/>
                <a:gd name="T11" fmla="*/ 1323 h 1339"/>
                <a:gd name="T12" fmla="*/ 317 w 1338"/>
                <a:gd name="T13" fmla="*/ 1339 h 1339"/>
                <a:gd name="T14" fmla="*/ 333 w 1338"/>
                <a:gd name="T15" fmla="*/ 1317 h 1339"/>
                <a:gd name="T16" fmla="*/ 347 w 1338"/>
                <a:gd name="T17" fmla="*/ 1271 h 1339"/>
                <a:gd name="T18" fmla="*/ 358 w 1338"/>
                <a:gd name="T19" fmla="*/ 1232 h 1339"/>
                <a:gd name="T20" fmla="*/ 366 w 1338"/>
                <a:gd name="T21" fmla="*/ 1205 h 1339"/>
                <a:gd name="T22" fmla="*/ 370 w 1338"/>
                <a:gd name="T23" fmla="*/ 1196 h 1339"/>
                <a:gd name="T24" fmla="*/ 471 w 1338"/>
                <a:gd name="T25" fmla="*/ 1302 h 1339"/>
                <a:gd name="T26" fmla="*/ 477 w 1338"/>
                <a:gd name="T27" fmla="*/ 1269 h 1339"/>
                <a:gd name="T28" fmla="*/ 490 w 1338"/>
                <a:gd name="T29" fmla="*/ 1223 h 1339"/>
                <a:gd name="T30" fmla="*/ 517 w 1338"/>
                <a:gd name="T31" fmla="*/ 1186 h 1339"/>
                <a:gd name="T32" fmla="*/ 556 w 1338"/>
                <a:gd name="T33" fmla="*/ 1176 h 1339"/>
                <a:gd name="T34" fmla="*/ 589 w 1338"/>
                <a:gd name="T35" fmla="*/ 1186 h 1339"/>
                <a:gd name="T36" fmla="*/ 614 w 1338"/>
                <a:gd name="T37" fmla="*/ 1201 h 1339"/>
                <a:gd name="T38" fmla="*/ 627 w 1338"/>
                <a:gd name="T39" fmla="*/ 1212 h 1339"/>
                <a:gd name="T40" fmla="*/ 931 w 1338"/>
                <a:gd name="T41" fmla="*/ 881 h 1339"/>
                <a:gd name="T42" fmla="*/ 1255 w 1338"/>
                <a:gd name="T43" fmla="*/ 445 h 1339"/>
                <a:gd name="T44" fmla="*/ 1282 w 1338"/>
                <a:gd name="T45" fmla="*/ 240 h 1339"/>
                <a:gd name="T46" fmla="*/ 1282 w 1338"/>
                <a:gd name="T47" fmla="*/ 139 h 1339"/>
                <a:gd name="T48" fmla="*/ 996 w 1338"/>
                <a:gd name="T49" fmla="*/ 73 h 1339"/>
                <a:gd name="T50" fmla="*/ 1030 w 1338"/>
                <a:gd name="T51" fmla="*/ 2 h 1339"/>
                <a:gd name="T52" fmla="*/ 1014 w 1338"/>
                <a:gd name="T53" fmla="*/ 18 h 1339"/>
                <a:gd name="T54" fmla="*/ 983 w 1338"/>
                <a:gd name="T55" fmla="*/ 42 h 1339"/>
                <a:gd name="T56" fmla="*/ 939 w 1338"/>
                <a:gd name="T57" fmla="*/ 65 h 1339"/>
                <a:gd name="T58" fmla="*/ 898 w 1338"/>
                <a:gd name="T59" fmla="*/ 77 h 1339"/>
                <a:gd name="T60" fmla="*/ 866 w 1338"/>
                <a:gd name="T61" fmla="*/ 79 h 1339"/>
                <a:gd name="T62" fmla="*/ 832 w 1338"/>
                <a:gd name="T63" fmla="*/ 79 h 1339"/>
                <a:gd name="T64" fmla="*/ 798 w 1338"/>
                <a:gd name="T65" fmla="*/ 77 h 1339"/>
                <a:gd name="T66" fmla="*/ 767 w 1338"/>
                <a:gd name="T67" fmla="*/ 72 h 1339"/>
                <a:gd name="T68" fmla="*/ 738 w 1338"/>
                <a:gd name="T69" fmla="*/ 67 h 1339"/>
                <a:gd name="T70" fmla="*/ 716 w 1338"/>
                <a:gd name="T71" fmla="*/ 62 h 1339"/>
                <a:gd name="T72" fmla="*/ 703 w 1338"/>
                <a:gd name="T73" fmla="*/ 5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8" h="1339">
                  <a:moveTo>
                    <a:pt x="700" y="55"/>
                  </a:moveTo>
                  <a:lnTo>
                    <a:pt x="0" y="853"/>
                  </a:lnTo>
                  <a:lnTo>
                    <a:pt x="65" y="1011"/>
                  </a:lnTo>
                  <a:lnTo>
                    <a:pt x="55" y="1141"/>
                  </a:lnTo>
                  <a:lnTo>
                    <a:pt x="92" y="1057"/>
                  </a:lnTo>
                  <a:lnTo>
                    <a:pt x="149" y="1057"/>
                  </a:lnTo>
                  <a:lnTo>
                    <a:pt x="342" y="1214"/>
                  </a:lnTo>
                  <a:lnTo>
                    <a:pt x="277" y="1280"/>
                  </a:lnTo>
                  <a:lnTo>
                    <a:pt x="279" y="1285"/>
                  </a:lnTo>
                  <a:lnTo>
                    <a:pt x="283" y="1295"/>
                  </a:lnTo>
                  <a:lnTo>
                    <a:pt x="290" y="1309"/>
                  </a:lnTo>
                  <a:lnTo>
                    <a:pt x="298" y="1323"/>
                  </a:lnTo>
                  <a:lnTo>
                    <a:pt x="307" y="1333"/>
                  </a:lnTo>
                  <a:lnTo>
                    <a:pt x="317" y="1339"/>
                  </a:lnTo>
                  <a:lnTo>
                    <a:pt x="326" y="1334"/>
                  </a:lnTo>
                  <a:lnTo>
                    <a:pt x="333" y="1317"/>
                  </a:lnTo>
                  <a:lnTo>
                    <a:pt x="340" y="1293"/>
                  </a:lnTo>
                  <a:lnTo>
                    <a:pt x="347" y="1271"/>
                  </a:lnTo>
                  <a:lnTo>
                    <a:pt x="352" y="1250"/>
                  </a:lnTo>
                  <a:lnTo>
                    <a:pt x="358" y="1232"/>
                  </a:lnTo>
                  <a:lnTo>
                    <a:pt x="363" y="1217"/>
                  </a:lnTo>
                  <a:lnTo>
                    <a:pt x="366" y="1205"/>
                  </a:lnTo>
                  <a:lnTo>
                    <a:pt x="368" y="1198"/>
                  </a:lnTo>
                  <a:lnTo>
                    <a:pt x="370" y="1196"/>
                  </a:lnTo>
                  <a:lnTo>
                    <a:pt x="471" y="1308"/>
                  </a:lnTo>
                  <a:lnTo>
                    <a:pt x="471" y="1302"/>
                  </a:lnTo>
                  <a:lnTo>
                    <a:pt x="473" y="1288"/>
                  </a:lnTo>
                  <a:lnTo>
                    <a:pt x="477" y="1269"/>
                  </a:lnTo>
                  <a:lnTo>
                    <a:pt x="482" y="1246"/>
                  </a:lnTo>
                  <a:lnTo>
                    <a:pt x="490" y="1223"/>
                  </a:lnTo>
                  <a:lnTo>
                    <a:pt x="502" y="1202"/>
                  </a:lnTo>
                  <a:lnTo>
                    <a:pt x="517" y="1186"/>
                  </a:lnTo>
                  <a:lnTo>
                    <a:pt x="536" y="1178"/>
                  </a:lnTo>
                  <a:lnTo>
                    <a:pt x="556" y="1176"/>
                  </a:lnTo>
                  <a:lnTo>
                    <a:pt x="574" y="1180"/>
                  </a:lnTo>
                  <a:lnTo>
                    <a:pt x="589" y="1186"/>
                  </a:lnTo>
                  <a:lnTo>
                    <a:pt x="603" y="1193"/>
                  </a:lnTo>
                  <a:lnTo>
                    <a:pt x="614" y="1201"/>
                  </a:lnTo>
                  <a:lnTo>
                    <a:pt x="622" y="1208"/>
                  </a:lnTo>
                  <a:lnTo>
                    <a:pt x="627" y="1212"/>
                  </a:lnTo>
                  <a:lnTo>
                    <a:pt x="629" y="1214"/>
                  </a:lnTo>
                  <a:lnTo>
                    <a:pt x="931" y="881"/>
                  </a:lnTo>
                  <a:lnTo>
                    <a:pt x="1282" y="537"/>
                  </a:lnTo>
                  <a:lnTo>
                    <a:pt x="1255" y="445"/>
                  </a:lnTo>
                  <a:lnTo>
                    <a:pt x="1282" y="334"/>
                  </a:lnTo>
                  <a:lnTo>
                    <a:pt x="1282" y="240"/>
                  </a:lnTo>
                  <a:lnTo>
                    <a:pt x="1338" y="176"/>
                  </a:lnTo>
                  <a:lnTo>
                    <a:pt x="1282" y="139"/>
                  </a:lnTo>
                  <a:lnTo>
                    <a:pt x="1217" y="194"/>
                  </a:lnTo>
                  <a:lnTo>
                    <a:pt x="996" y="73"/>
                  </a:lnTo>
                  <a:lnTo>
                    <a:pt x="1033" y="0"/>
                  </a:lnTo>
                  <a:lnTo>
                    <a:pt x="1030" y="2"/>
                  </a:lnTo>
                  <a:lnTo>
                    <a:pt x="1024" y="9"/>
                  </a:lnTo>
                  <a:lnTo>
                    <a:pt x="1014" y="18"/>
                  </a:lnTo>
                  <a:lnTo>
                    <a:pt x="1000" y="30"/>
                  </a:lnTo>
                  <a:lnTo>
                    <a:pt x="983" y="42"/>
                  </a:lnTo>
                  <a:lnTo>
                    <a:pt x="962" y="54"/>
                  </a:lnTo>
                  <a:lnTo>
                    <a:pt x="939" y="65"/>
                  </a:lnTo>
                  <a:lnTo>
                    <a:pt x="913" y="73"/>
                  </a:lnTo>
                  <a:lnTo>
                    <a:pt x="898" y="77"/>
                  </a:lnTo>
                  <a:lnTo>
                    <a:pt x="883" y="78"/>
                  </a:lnTo>
                  <a:lnTo>
                    <a:pt x="866" y="79"/>
                  </a:lnTo>
                  <a:lnTo>
                    <a:pt x="850" y="79"/>
                  </a:lnTo>
                  <a:lnTo>
                    <a:pt x="832" y="79"/>
                  </a:lnTo>
                  <a:lnTo>
                    <a:pt x="815" y="78"/>
                  </a:lnTo>
                  <a:lnTo>
                    <a:pt x="798" y="77"/>
                  </a:lnTo>
                  <a:lnTo>
                    <a:pt x="782" y="75"/>
                  </a:lnTo>
                  <a:lnTo>
                    <a:pt x="767" y="72"/>
                  </a:lnTo>
                  <a:lnTo>
                    <a:pt x="752" y="70"/>
                  </a:lnTo>
                  <a:lnTo>
                    <a:pt x="738" y="67"/>
                  </a:lnTo>
                  <a:lnTo>
                    <a:pt x="726" y="64"/>
                  </a:lnTo>
                  <a:lnTo>
                    <a:pt x="716" y="62"/>
                  </a:lnTo>
                  <a:lnTo>
                    <a:pt x="709" y="60"/>
                  </a:lnTo>
                  <a:lnTo>
                    <a:pt x="703" y="57"/>
                  </a:lnTo>
                  <a:lnTo>
                    <a:pt x="700" y="5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63"/>
            <p:cNvSpPr>
              <a:spLocks/>
            </p:cNvSpPr>
            <p:nvPr/>
          </p:nvSpPr>
          <p:spPr bwMode="auto">
            <a:xfrm>
              <a:off x="-446087" y="4119563"/>
              <a:ext cx="1449388" cy="1112838"/>
            </a:xfrm>
            <a:custGeom>
              <a:avLst/>
              <a:gdLst>
                <a:gd name="T0" fmla="*/ 0 w 1826"/>
                <a:gd name="T1" fmla="*/ 825 h 1401"/>
                <a:gd name="T2" fmla="*/ 19 w 1826"/>
                <a:gd name="T3" fmla="*/ 1011 h 1401"/>
                <a:gd name="T4" fmla="*/ 711 w 1826"/>
                <a:gd name="T5" fmla="*/ 1401 h 1401"/>
                <a:gd name="T6" fmla="*/ 716 w 1826"/>
                <a:gd name="T7" fmla="*/ 1395 h 1401"/>
                <a:gd name="T8" fmla="*/ 731 w 1826"/>
                <a:gd name="T9" fmla="*/ 1378 h 1401"/>
                <a:gd name="T10" fmla="*/ 756 w 1826"/>
                <a:gd name="T11" fmla="*/ 1350 h 1401"/>
                <a:gd name="T12" fmla="*/ 788 w 1826"/>
                <a:gd name="T13" fmla="*/ 1316 h 1401"/>
                <a:gd name="T14" fmla="*/ 825 w 1826"/>
                <a:gd name="T15" fmla="*/ 1274 h 1401"/>
                <a:gd name="T16" fmla="*/ 866 w 1826"/>
                <a:gd name="T17" fmla="*/ 1227 h 1401"/>
                <a:gd name="T18" fmla="*/ 911 w 1826"/>
                <a:gd name="T19" fmla="*/ 1175 h 1401"/>
                <a:gd name="T20" fmla="*/ 957 w 1826"/>
                <a:gd name="T21" fmla="*/ 1122 h 1401"/>
                <a:gd name="T22" fmla="*/ 1003 w 1826"/>
                <a:gd name="T23" fmla="*/ 1068 h 1401"/>
                <a:gd name="T24" fmla="*/ 1049 w 1826"/>
                <a:gd name="T25" fmla="*/ 1014 h 1401"/>
                <a:gd name="T26" fmla="*/ 1092 w 1826"/>
                <a:gd name="T27" fmla="*/ 963 h 1401"/>
                <a:gd name="T28" fmla="*/ 1131 w 1826"/>
                <a:gd name="T29" fmla="*/ 915 h 1401"/>
                <a:gd name="T30" fmla="*/ 1163 w 1826"/>
                <a:gd name="T31" fmla="*/ 873 h 1401"/>
                <a:gd name="T32" fmla="*/ 1191 w 1826"/>
                <a:gd name="T33" fmla="*/ 836 h 1401"/>
                <a:gd name="T34" fmla="*/ 1208 w 1826"/>
                <a:gd name="T35" fmla="*/ 808 h 1401"/>
                <a:gd name="T36" fmla="*/ 1217 w 1826"/>
                <a:gd name="T37" fmla="*/ 788 h 1401"/>
                <a:gd name="T38" fmla="*/ 1227 w 1826"/>
                <a:gd name="T39" fmla="*/ 770 h 1401"/>
                <a:gd name="T40" fmla="*/ 1248 w 1826"/>
                <a:gd name="T41" fmla="*/ 742 h 1401"/>
                <a:gd name="T42" fmla="*/ 1280 w 1826"/>
                <a:gd name="T43" fmla="*/ 708 h 1401"/>
                <a:gd name="T44" fmla="*/ 1320 w 1826"/>
                <a:gd name="T45" fmla="*/ 669 h 1401"/>
                <a:gd name="T46" fmla="*/ 1367 w 1826"/>
                <a:gd name="T47" fmla="*/ 624 h 1401"/>
                <a:gd name="T48" fmla="*/ 1417 w 1826"/>
                <a:gd name="T49" fmla="*/ 577 h 1401"/>
                <a:gd name="T50" fmla="*/ 1473 w 1826"/>
                <a:gd name="T51" fmla="*/ 527 h 1401"/>
                <a:gd name="T52" fmla="*/ 1529 w 1826"/>
                <a:gd name="T53" fmla="*/ 478 h 1401"/>
                <a:gd name="T54" fmla="*/ 1584 w 1826"/>
                <a:gd name="T55" fmla="*/ 428 h 1401"/>
                <a:gd name="T56" fmla="*/ 1638 w 1826"/>
                <a:gd name="T57" fmla="*/ 382 h 1401"/>
                <a:gd name="T58" fmla="*/ 1689 w 1826"/>
                <a:gd name="T59" fmla="*/ 338 h 1401"/>
                <a:gd name="T60" fmla="*/ 1734 w 1826"/>
                <a:gd name="T61" fmla="*/ 300 h 1401"/>
                <a:gd name="T62" fmla="*/ 1772 w 1826"/>
                <a:gd name="T63" fmla="*/ 268 h 1401"/>
                <a:gd name="T64" fmla="*/ 1801 w 1826"/>
                <a:gd name="T65" fmla="*/ 243 h 1401"/>
                <a:gd name="T66" fmla="*/ 1819 w 1826"/>
                <a:gd name="T67" fmla="*/ 228 h 1401"/>
                <a:gd name="T68" fmla="*/ 1826 w 1826"/>
                <a:gd name="T69" fmla="*/ 222 h 1401"/>
                <a:gd name="T70" fmla="*/ 1826 w 1826"/>
                <a:gd name="T71" fmla="*/ 0 h 1401"/>
                <a:gd name="T72" fmla="*/ 1355 w 1826"/>
                <a:gd name="T73" fmla="*/ 501 h 1401"/>
                <a:gd name="T74" fmla="*/ 887 w 1826"/>
                <a:gd name="T75" fmla="*/ 1020 h 1401"/>
                <a:gd name="T76" fmla="*/ 692 w 1826"/>
                <a:gd name="T77" fmla="*/ 1234 h 1401"/>
                <a:gd name="T78" fmla="*/ 685 w 1826"/>
                <a:gd name="T79" fmla="*/ 1229 h 1401"/>
                <a:gd name="T80" fmla="*/ 665 w 1826"/>
                <a:gd name="T81" fmla="*/ 1217 h 1401"/>
                <a:gd name="T82" fmla="*/ 632 w 1826"/>
                <a:gd name="T83" fmla="*/ 1197 h 1401"/>
                <a:gd name="T84" fmla="*/ 591 w 1826"/>
                <a:gd name="T85" fmla="*/ 1172 h 1401"/>
                <a:gd name="T86" fmla="*/ 541 w 1826"/>
                <a:gd name="T87" fmla="*/ 1141 h 1401"/>
                <a:gd name="T88" fmla="*/ 485 w 1826"/>
                <a:gd name="T89" fmla="*/ 1107 h 1401"/>
                <a:gd name="T90" fmla="*/ 425 w 1826"/>
                <a:gd name="T91" fmla="*/ 1071 h 1401"/>
                <a:gd name="T92" fmla="*/ 364 w 1826"/>
                <a:gd name="T93" fmla="*/ 1033 h 1401"/>
                <a:gd name="T94" fmla="*/ 301 w 1826"/>
                <a:gd name="T95" fmla="*/ 996 h 1401"/>
                <a:gd name="T96" fmla="*/ 240 w 1826"/>
                <a:gd name="T97" fmla="*/ 959 h 1401"/>
                <a:gd name="T98" fmla="*/ 181 w 1826"/>
                <a:gd name="T99" fmla="*/ 924 h 1401"/>
                <a:gd name="T100" fmla="*/ 128 w 1826"/>
                <a:gd name="T101" fmla="*/ 893 h 1401"/>
                <a:gd name="T102" fmla="*/ 81 w 1826"/>
                <a:gd name="T103" fmla="*/ 867 h 1401"/>
                <a:gd name="T104" fmla="*/ 43 w 1826"/>
                <a:gd name="T105" fmla="*/ 846 h 1401"/>
                <a:gd name="T106" fmla="*/ 15 w 1826"/>
                <a:gd name="T107" fmla="*/ 831 h 1401"/>
                <a:gd name="T108" fmla="*/ 0 w 1826"/>
                <a:gd name="T109" fmla="*/ 825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6" h="1401">
                  <a:moveTo>
                    <a:pt x="0" y="825"/>
                  </a:moveTo>
                  <a:lnTo>
                    <a:pt x="19" y="1011"/>
                  </a:lnTo>
                  <a:lnTo>
                    <a:pt x="711" y="1401"/>
                  </a:lnTo>
                  <a:lnTo>
                    <a:pt x="716" y="1395"/>
                  </a:lnTo>
                  <a:lnTo>
                    <a:pt x="731" y="1378"/>
                  </a:lnTo>
                  <a:lnTo>
                    <a:pt x="756" y="1350"/>
                  </a:lnTo>
                  <a:lnTo>
                    <a:pt x="788" y="1316"/>
                  </a:lnTo>
                  <a:lnTo>
                    <a:pt x="825" y="1274"/>
                  </a:lnTo>
                  <a:lnTo>
                    <a:pt x="866" y="1227"/>
                  </a:lnTo>
                  <a:lnTo>
                    <a:pt x="911" y="1175"/>
                  </a:lnTo>
                  <a:lnTo>
                    <a:pt x="957" y="1122"/>
                  </a:lnTo>
                  <a:lnTo>
                    <a:pt x="1003" y="1068"/>
                  </a:lnTo>
                  <a:lnTo>
                    <a:pt x="1049" y="1014"/>
                  </a:lnTo>
                  <a:lnTo>
                    <a:pt x="1092" y="963"/>
                  </a:lnTo>
                  <a:lnTo>
                    <a:pt x="1131" y="915"/>
                  </a:lnTo>
                  <a:lnTo>
                    <a:pt x="1163" y="873"/>
                  </a:lnTo>
                  <a:lnTo>
                    <a:pt x="1191" y="836"/>
                  </a:lnTo>
                  <a:lnTo>
                    <a:pt x="1208" y="808"/>
                  </a:lnTo>
                  <a:lnTo>
                    <a:pt x="1217" y="788"/>
                  </a:lnTo>
                  <a:lnTo>
                    <a:pt x="1227" y="770"/>
                  </a:lnTo>
                  <a:lnTo>
                    <a:pt x="1248" y="742"/>
                  </a:lnTo>
                  <a:lnTo>
                    <a:pt x="1280" y="708"/>
                  </a:lnTo>
                  <a:lnTo>
                    <a:pt x="1320" y="669"/>
                  </a:lnTo>
                  <a:lnTo>
                    <a:pt x="1367" y="624"/>
                  </a:lnTo>
                  <a:lnTo>
                    <a:pt x="1417" y="577"/>
                  </a:lnTo>
                  <a:lnTo>
                    <a:pt x="1473" y="527"/>
                  </a:lnTo>
                  <a:lnTo>
                    <a:pt x="1529" y="478"/>
                  </a:lnTo>
                  <a:lnTo>
                    <a:pt x="1584" y="428"/>
                  </a:lnTo>
                  <a:lnTo>
                    <a:pt x="1638" y="382"/>
                  </a:lnTo>
                  <a:lnTo>
                    <a:pt x="1689" y="338"/>
                  </a:lnTo>
                  <a:lnTo>
                    <a:pt x="1734" y="300"/>
                  </a:lnTo>
                  <a:lnTo>
                    <a:pt x="1772" y="268"/>
                  </a:lnTo>
                  <a:lnTo>
                    <a:pt x="1801" y="243"/>
                  </a:lnTo>
                  <a:lnTo>
                    <a:pt x="1819" y="228"/>
                  </a:lnTo>
                  <a:lnTo>
                    <a:pt x="1826" y="222"/>
                  </a:lnTo>
                  <a:lnTo>
                    <a:pt x="1826" y="0"/>
                  </a:lnTo>
                  <a:lnTo>
                    <a:pt x="1355" y="501"/>
                  </a:lnTo>
                  <a:lnTo>
                    <a:pt x="887" y="1020"/>
                  </a:lnTo>
                  <a:lnTo>
                    <a:pt x="692" y="1234"/>
                  </a:lnTo>
                  <a:lnTo>
                    <a:pt x="685" y="1229"/>
                  </a:lnTo>
                  <a:lnTo>
                    <a:pt x="665" y="1217"/>
                  </a:lnTo>
                  <a:lnTo>
                    <a:pt x="632" y="1197"/>
                  </a:lnTo>
                  <a:lnTo>
                    <a:pt x="591" y="1172"/>
                  </a:lnTo>
                  <a:lnTo>
                    <a:pt x="541" y="1141"/>
                  </a:lnTo>
                  <a:lnTo>
                    <a:pt x="485" y="1107"/>
                  </a:lnTo>
                  <a:lnTo>
                    <a:pt x="425" y="1071"/>
                  </a:lnTo>
                  <a:lnTo>
                    <a:pt x="364" y="1033"/>
                  </a:lnTo>
                  <a:lnTo>
                    <a:pt x="301" y="996"/>
                  </a:lnTo>
                  <a:lnTo>
                    <a:pt x="240" y="959"/>
                  </a:lnTo>
                  <a:lnTo>
                    <a:pt x="181" y="924"/>
                  </a:lnTo>
                  <a:lnTo>
                    <a:pt x="128" y="893"/>
                  </a:lnTo>
                  <a:lnTo>
                    <a:pt x="81" y="867"/>
                  </a:lnTo>
                  <a:lnTo>
                    <a:pt x="43" y="846"/>
                  </a:lnTo>
                  <a:lnTo>
                    <a:pt x="15" y="831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64"/>
            <p:cNvSpPr>
              <a:spLocks/>
            </p:cNvSpPr>
            <p:nvPr/>
          </p:nvSpPr>
          <p:spPr bwMode="auto">
            <a:xfrm>
              <a:off x="131763" y="3770313"/>
              <a:ext cx="904875" cy="1433513"/>
            </a:xfrm>
            <a:custGeom>
              <a:avLst/>
              <a:gdLst>
                <a:gd name="T0" fmla="*/ 1138 w 1141"/>
                <a:gd name="T1" fmla="*/ 446 h 1805"/>
                <a:gd name="T2" fmla="*/ 781 w 1141"/>
                <a:gd name="T3" fmla="*/ 228 h 1805"/>
                <a:gd name="T4" fmla="*/ 655 w 1141"/>
                <a:gd name="T5" fmla="*/ 145 h 1805"/>
                <a:gd name="T6" fmla="*/ 520 w 1141"/>
                <a:gd name="T7" fmla="*/ 68 h 1805"/>
                <a:gd name="T8" fmla="*/ 409 w 1141"/>
                <a:gd name="T9" fmla="*/ 3 h 1805"/>
                <a:gd name="T10" fmla="*/ 422 w 1141"/>
                <a:gd name="T11" fmla="*/ 16 h 1805"/>
                <a:gd name="T12" fmla="*/ 488 w 1141"/>
                <a:gd name="T13" fmla="*/ 61 h 1805"/>
                <a:gd name="T14" fmla="*/ 552 w 1141"/>
                <a:gd name="T15" fmla="*/ 106 h 1805"/>
                <a:gd name="T16" fmla="*/ 636 w 1141"/>
                <a:gd name="T17" fmla="*/ 157 h 1805"/>
                <a:gd name="T18" fmla="*/ 785 w 1141"/>
                <a:gd name="T19" fmla="*/ 252 h 1805"/>
                <a:gd name="T20" fmla="*/ 932 w 1141"/>
                <a:gd name="T21" fmla="*/ 345 h 1805"/>
                <a:gd name="T22" fmla="*/ 1089 w 1141"/>
                <a:gd name="T23" fmla="*/ 426 h 1805"/>
                <a:gd name="T24" fmla="*/ 1076 w 1141"/>
                <a:gd name="T25" fmla="*/ 480 h 1805"/>
                <a:gd name="T26" fmla="*/ 983 w 1141"/>
                <a:gd name="T27" fmla="*/ 568 h 1805"/>
                <a:gd name="T28" fmla="*/ 865 w 1141"/>
                <a:gd name="T29" fmla="*/ 684 h 1805"/>
                <a:gd name="T30" fmla="*/ 734 w 1141"/>
                <a:gd name="T31" fmla="*/ 821 h 1805"/>
                <a:gd name="T32" fmla="*/ 605 w 1141"/>
                <a:gd name="T33" fmla="*/ 960 h 1805"/>
                <a:gd name="T34" fmla="*/ 480 w 1141"/>
                <a:gd name="T35" fmla="*/ 1101 h 1805"/>
                <a:gd name="T36" fmla="*/ 358 w 1141"/>
                <a:gd name="T37" fmla="*/ 1243 h 1805"/>
                <a:gd name="T38" fmla="*/ 239 w 1141"/>
                <a:gd name="T39" fmla="*/ 1387 h 1805"/>
                <a:gd name="T40" fmla="*/ 132 w 1141"/>
                <a:gd name="T41" fmla="*/ 1522 h 1805"/>
                <a:gd name="T42" fmla="*/ 61 w 1141"/>
                <a:gd name="T43" fmla="*/ 1607 h 1805"/>
                <a:gd name="T44" fmla="*/ 107 w 1141"/>
                <a:gd name="T45" fmla="*/ 1559 h 1805"/>
                <a:gd name="T46" fmla="*/ 230 w 1141"/>
                <a:gd name="T47" fmla="*/ 1421 h 1805"/>
                <a:gd name="T48" fmla="*/ 352 w 1141"/>
                <a:gd name="T49" fmla="*/ 1280 h 1805"/>
                <a:gd name="T50" fmla="*/ 474 w 1141"/>
                <a:gd name="T51" fmla="*/ 1140 h 1805"/>
                <a:gd name="T52" fmla="*/ 598 w 1141"/>
                <a:gd name="T53" fmla="*/ 999 h 1805"/>
                <a:gd name="T54" fmla="*/ 725 w 1141"/>
                <a:gd name="T55" fmla="*/ 861 h 1805"/>
                <a:gd name="T56" fmla="*/ 844 w 1141"/>
                <a:gd name="T57" fmla="*/ 740 h 1805"/>
                <a:gd name="T58" fmla="*/ 907 w 1141"/>
                <a:gd name="T59" fmla="*/ 676 h 1805"/>
                <a:gd name="T60" fmla="*/ 971 w 1141"/>
                <a:gd name="T61" fmla="*/ 614 h 1805"/>
                <a:gd name="T62" fmla="*/ 1035 w 1141"/>
                <a:gd name="T63" fmla="*/ 554 h 1805"/>
                <a:gd name="T64" fmla="*/ 1103 w 1141"/>
                <a:gd name="T65" fmla="*/ 524 h 1805"/>
                <a:gd name="T66" fmla="*/ 1023 w 1141"/>
                <a:gd name="T67" fmla="*/ 587 h 1805"/>
                <a:gd name="T68" fmla="*/ 890 w 1141"/>
                <a:gd name="T69" fmla="*/ 756 h 1805"/>
                <a:gd name="T70" fmla="*/ 1016 w 1141"/>
                <a:gd name="T71" fmla="*/ 656 h 1805"/>
                <a:gd name="T72" fmla="*/ 983 w 1141"/>
                <a:gd name="T73" fmla="*/ 710 h 1805"/>
                <a:gd name="T74" fmla="*/ 875 w 1141"/>
                <a:gd name="T75" fmla="*/ 815 h 1805"/>
                <a:gd name="T76" fmla="*/ 741 w 1141"/>
                <a:gd name="T77" fmla="*/ 949 h 1805"/>
                <a:gd name="T78" fmla="*/ 612 w 1141"/>
                <a:gd name="T79" fmla="*/ 1086 h 1805"/>
                <a:gd name="T80" fmla="*/ 488 w 1141"/>
                <a:gd name="T81" fmla="*/ 1226 h 1805"/>
                <a:gd name="T82" fmla="*/ 369 w 1141"/>
                <a:gd name="T83" fmla="*/ 1370 h 1805"/>
                <a:gd name="T84" fmla="*/ 257 w 1141"/>
                <a:gd name="T85" fmla="*/ 1516 h 1805"/>
                <a:gd name="T86" fmla="*/ 168 w 1141"/>
                <a:gd name="T87" fmla="*/ 1631 h 1805"/>
                <a:gd name="T88" fmla="*/ 112 w 1141"/>
                <a:gd name="T89" fmla="*/ 1694 h 1805"/>
                <a:gd name="T90" fmla="*/ 54 w 1141"/>
                <a:gd name="T91" fmla="*/ 1752 h 1805"/>
                <a:gd name="T92" fmla="*/ 5 w 1141"/>
                <a:gd name="T93" fmla="*/ 1802 h 1805"/>
                <a:gd name="T94" fmla="*/ 36 w 1141"/>
                <a:gd name="T95" fmla="*/ 1789 h 1805"/>
                <a:gd name="T96" fmla="*/ 113 w 1141"/>
                <a:gd name="T97" fmla="*/ 1710 h 1805"/>
                <a:gd name="T98" fmla="*/ 224 w 1141"/>
                <a:gd name="T99" fmla="*/ 1580 h 1805"/>
                <a:gd name="T100" fmla="*/ 342 w 1141"/>
                <a:gd name="T101" fmla="*/ 1432 h 1805"/>
                <a:gd name="T102" fmla="*/ 459 w 1141"/>
                <a:gd name="T103" fmla="*/ 1287 h 1805"/>
                <a:gd name="T104" fmla="*/ 580 w 1141"/>
                <a:gd name="T105" fmla="*/ 1143 h 1805"/>
                <a:gd name="T106" fmla="*/ 708 w 1141"/>
                <a:gd name="T107" fmla="*/ 1004 h 1805"/>
                <a:gd name="T108" fmla="*/ 844 w 1141"/>
                <a:gd name="T109" fmla="*/ 872 h 1805"/>
                <a:gd name="T110" fmla="*/ 967 w 1141"/>
                <a:gd name="T111" fmla="*/ 759 h 1805"/>
                <a:gd name="T112" fmla="*/ 1058 w 1141"/>
                <a:gd name="T113" fmla="*/ 672 h 1805"/>
                <a:gd name="T114" fmla="*/ 1042 w 1141"/>
                <a:gd name="T115" fmla="*/ 670 h 1805"/>
                <a:gd name="T116" fmla="*/ 1004 w 1141"/>
                <a:gd name="T117" fmla="*/ 697 h 1805"/>
                <a:gd name="T118" fmla="*/ 1080 w 1141"/>
                <a:gd name="T119" fmla="*/ 638 h 1805"/>
                <a:gd name="T120" fmla="*/ 1090 w 1141"/>
                <a:gd name="T121" fmla="*/ 647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1" h="1805">
                  <a:moveTo>
                    <a:pt x="1093" y="644"/>
                  </a:moveTo>
                  <a:lnTo>
                    <a:pt x="1113" y="487"/>
                  </a:lnTo>
                  <a:lnTo>
                    <a:pt x="1139" y="456"/>
                  </a:lnTo>
                  <a:lnTo>
                    <a:pt x="1141" y="450"/>
                  </a:lnTo>
                  <a:lnTo>
                    <a:pt x="1138" y="446"/>
                  </a:lnTo>
                  <a:lnTo>
                    <a:pt x="1135" y="440"/>
                  </a:lnTo>
                  <a:lnTo>
                    <a:pt x="1132" y="433"/>
                  </a:lnTo>
                  <a:lnTo>
                    <a:pt x="826" y="265"/>
                  </a:lnTo>
                  <a:lnTo>
                    <a:pt x="804" y="246"/>
                  </a:lnTo>
                  <a:lnTo>
                    <a:pt x="781" y="228"/>
                  </a:lnTo>
                  <a:lnTo>
                    <a:pt x="758" y="211"/>
                  </a:lnTo>
                  <a:lnTo>
                    <a:pt x="733" y="193"/>
                  </a:lnTo>
                  <a:lnTo>
                    <a:pt x="708" y="176"/>
                  </a:lnTo>
                  <a:lnTo>
                    <a:pt x="682" y="160"/>
                  </a:lnTo>
                  <a:lnTo>
                    <a:pt x="655" y="145"/>
                  </a:lnTo>
                  <a:lnTo>
                    <a:pt x="628" y="129"/>
                  </a:lnTo>
                  <a:lnTo>
                    <a:pt x="602" y="114"/>
                  </a:lnTo>
                  <a:lnTo>
                    <a:pt x="574" y="98"/>
                  </a:lnTo>
                  <a:lnTo>
                    <a:pt x="547" y="83"/>
                  </a:lnTo>
                  <a:lnTo>
                    <a:pt x="520" y="68"/>
                  </a:lnTo>
                  <a:lnTo>
                    <a:pt x="493" y="52"/>
                  </a:lnTo>
                  <a:lnTo>
                    <a:pt x="466" y="37"/>
                  </a:lnTo>
                  <a:lnTo>
                    <a:pt x="440" y="21"/>
                  </a:lnTo>
                  <a:lnTo>
                    <a:pt x="414" y="5"/>
                  </a:lnTo>
                  <a:lnTo>
                    <a:pt x="409" y="3"/>
                  </a:lnTo>
                  <a:lnTo>
                    <a:pt x="404" y="1"/>
                  </a:lnTo>
                  <a:lnTo>
                    <a:pt x="399" y="0"/>
                  </a:lnTo>
                  <a:lnTo>
                    <a:pt x="396" y="0"/>
                  </a:lnTo>
                  <a:lnTo>
                    <a:pt x="410" y="8"/>
                  </a:lnTo>
                  <a:lnTo>
                    <a:pt x="422" y="16"/>
                  </a:lnTo>
                  <a:lnTo>
                    <a:pt x="435" y="25"/>
                  </a:lnTo>
                  <a:lnTo>
                    <a:pt x="449" y="35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8" y="61"/>
                  </a:lnTo>
                  <a:lnTo>
                    <a:pt x="501" y="70"/>
                  </a:lnTo>
                  <a:lnTo>
                    <a:pt x="513" y="79"/>
                  </a:lnTo>
                  <a:lnTo>
                    <a:pt x="526" y="89"/>
                  </a:lnTo>
                  <a:lnTo>
                    <a:pt x="540" y="98"/>
                  </a:lnTo>
                  <a:lnTo>
                    <a:pt x="552" y="106"/>
                  </a:lnTo>
                  <a:lnTo>
                    <a:pt x="566" y="114"/>
                  </a:lnTo>
                  <a:lnTo>
                    <a:pt x="579" y="123"/>
                  </a:lnTo>
                  <a:lnTo>
                    <a:pt x="593" y="130"/>
                  </a:lnTo>
                  <a:lnTo>
                    <a:pt x="606" y="138"/>
                  </a:lnTo>
                  <a:lnTo>
                    <a:pt x="636" y="157"/>
                  </a:lnTo>
                  <a:lnTo>
                    <a:pt x="666" y="175"/>
                  </a:lnTo>
                  <a:lnTo>
                    <a:pt x="696" y="195"/>
                  </a:lnTo>
                  <a:lnTo>
                    <a:pt x="726" y="213"/>
                  </a:lnTo>
                  <a:lnTo>
                    <a:pt x="755" y="233"/>
                  </a:lnTo>
                  <a:lnTo>
                    <a:pt x="785" y="252"/>
                  </a:lnTo>
                  <a:lnTo>
                    <a:pt x="814" y="272"/>
                  </a:lnTo>
                  <a:lnTo>
                    <a:pt x="844" y="290"/>
                  </a:lnTo>
                  <a:lnTo>
                    <a:pt x="872" y="309"/>
                  </a:lnTo>
                  <a:lnTo>
                    <a:pt x="902" y="327"/>
                  </a:lnTo>
                  <a:lnTo>
                    <a:pt x="932" y="345"/>
                  </a:lnTo>
                  <a:lnTo>
                    <a:pt x="963" y="363"/>
                  </a:lnTo>
                  <a:lnTo>
                    <a:pt x="993" y="380"/>
                  </a:lnTo>
                  <a:lnTo>
                    <a:pt x="1024" y="396"/>
                  </a:lnTo>
                  <a:lnTo>
                    <a:pt x="1057" y="411"/>
                  </a:lnTo>
                  <a:lnTo>
                    <a:pt x="1089" y="426"/>
                  </a:lnTo>
                  <a:lnTo>
                    <a:pt x="1096" y="433"/>
                  </a:lnTo>
                  <a:lnTo>
                    <a:pt x="1099" y="443"/>
                  </a:lnTo>
                  <a:lnTo>
                    <a:pt x="1098" y="454"/>
                  </a:lnTo>
                  <a:lnTo>
                    <a:pt x="1096" y="464"/>
                  </a:lnTo>
                  <a:lnTo>
                    <a:pt x="1076" y="480"/>
                  </a:lnTo>
                  <a:lnTo>
                    <a:pt x="1057" y="497"/>
                  </a:lnTo>
                  <a:lnTo>
                    <a:pt x="1038" y="515"/>
                  </a:lnTo>
                  <a:lnTo>
                    <a:pt x="1020" y="532"/>
                  </a:lnTo>
                  <a:lnTo>
                    <a:pt x="1001" y="549"/>
                  </a:lnTo>
                  <a:lnTo>
                    <a:pt x="983" y="568"/>
                  </a:lnTo>
                  <a:lnTo>
                    <a:pt x="963" y="585"/>
                  </a:lnTo>
                  <a:lnTo>
                    <a:pt x="945" y="602"/>
                  </a:lnTo>
                  <a:lnTo>
                    <a:pt x="918" y="630"/>
                  </a:lnTo>
                  <a:lnTo>
                    <a:pt x="892" y="656"/>
                  </a:lnTo>
                  <a:lnTo>
                    <a:pt x="865" y="684"/>
                  </a:lnTo>
                  <a:lnTo>
                    <a:pt x="839" y="712"/>
                  </a:lnTo>
                  <a:lnTo>
                    <a:pt x="813" y="739"/>
                  </a:lnTo>
                  <a:lnTo>
                    <a:pt x="786" y="767"/>
                  </a:lnTo>
                  <a:lnTo>
                    <a:pt x="760" y="793"/>
                  </a:lnTo>
                  <a:lnTo>
                    <a:pt x="734" y="821"/>
                  </a:lnTo>
                  <a:lnTo>
                    <a:pt x="708" y="849"/>
                  </a:lnTo>
                  <a:lnTo>
                    <a:pt x="682" y="877"/>
                  </a:lnTo>
                  <a:lnTo>
                    <a:pt x="656" y="905"/>
                  </a:lnTo>
                  <a:lnTo>
                    <a:pt x="631" y="933"/>
                  </a:lnTo>
                  <a:lnTo>
                    <a:pt x="605" y="960"/>
                  </a:lnTo>
                  <a:lnTo>
                    <a:pt x="580" y="988"/>
                  </a:lnTo>
                  <a:lnTo>
                    <a:pt x="555" y="1017"/>
                  </a:lnTo>
                  <a:lnTo>
                    <a:pt x="529" y="1044"/>
                  </a:lnTo>
                  <a:lnTo>
                    <a:pt x="505" y="1073"/>
                  </a:lnTo>
                  <a:lnTo>
                    <a:pt x="480" y="1101"/>
                  </a:lnTo>
                  <a:lnTo>
                    <a:pt x="456" y="1129"/>
                  </a:lnTo>
                  <a:lnTo>
                    <a:pt x="430" y="1157"/>
                  </a:lnTo>
                  <a:lnTo>
                    <a:pt x="406" y="1186"/>
                  </a:lnTo>
                  <a:lnTo>
                    <a:pt x="382" y="1215"/>
                  </a:lnTo>
                  <a:lnTo>
                    <a:pt x="358" y="1243"/>
                  </a:lnTo>
                  <a:lnTo>
                    <a:pt x="334" y="1272"/>
                  </a:lnTo>
                  <a:lnTo>
                    <a:pt x="310" y="1301"/>
                  </a:lnTo>
                  <a:lnTo>
                    <a:pt x="287" y="1330"/>
                  </a:lnTo>
                  <a:lnTo>
                    <a:pt x="262" y="1359"/>
                  </a:lnTo>
                  <a:lnTo>
                    <a:pt x="239" y="1387"/>
                  </a:lnTo>
                  <a:lnTo>
                    <a:pt x="216" y="1417"/>
                  </a:lnTo>
                  <a:lnTo>
                    <a:pt x="193" y="1446"/>
                  </a:lnTo>
                  <a:lnTo>
                    <a:pt x="170" y="1475"/>
                  </a:lnTo>
                  <a:lnTo>
                    <a:pt x="147" y="1505"/>
                  </a:lnTo>
                  <a:lnTo>
                    <a:pt x="132" y="1522"/>
                  </a:lnTo>
                  <a:lnTo>
                    <a:pt x="117" y="1539"/>
                  </a:lnTo>
                  <a:lnTo>
                    <a:pt x="104" y="1557"/>
                  </a:lnTo>
                  <a:lnTo>
                    <a:pt x="90" y="1574"/>
                  </a:lnTo>
                  <a:lnTo>
                    <a:pt x="75" y="1591"/>
                  </a:lnTo>
                  <a:lnTo>
                    <a:pt x="61" y="1607"/>
                  </a:lnTo>
                  <a:lnTo>
                    <a:pt x="46" y="1625"/>
                  </a:lnTo>
                  <a:lnTo>
                    <a:pt x="31" y="1641"/>
                  </a:lnTo>
                  <a:lnTo>
                    <a:pt x="56" y="1614"/>
                  </a:lnTo>
                  <a:lnTo>
                    <a:pt x="82" y="1587"/>
                  </a:lnTo>
                  <a:lnTo>
                    <a:pt x="107" y="1559"/>
                  </a:lnTo>
                  <a:lnTo>
                    <a:pt x="131" y="1531"/>
                  </a:lnTo>
                  <a:lnTo>
                    <a:pt x="156" y="1505"/>
                  </a:lnTo>
                  <a:lnTo>
                    <a:pt x="181" y="1476"/>
                  </a:lnTo>
                  <a:lnTo>
                    <a:pt x="206" y="1448"/>
                  </a:lnTo>
                  <a:lnTo>
                    <a:pt x="230" y="1421"/>
                  </a:lnTo>
                  <a:lnTo>
                    <a:pt x="254" y="1393"/>
                  </a:lnTo>
                  <a:lnTo>
                    <a:pt x="280" y="1364"/>
                  </a:lnTo>
                  <a:lnTo>
                    <a:pt x="304" y="1337"/>
                  </a:lnTo>
                  <a:lnTo>
                    <a:pt x="328" y="1309"/>
                  </a:lnTo>
                  <a:lnTo>
                    <a:pt x="352" y="1280"/>
                  </a:lnTo>
                  <a:lnTo>
                    <a:pt x="376" y="1253"/>
                  </a:lnTo>
                  <a:lnTo>
                    <a:pt x="400" y="1224"/>
                  </a:lnTo>
                  <a:lnTo>
                    <a:pt x="426" y="1195"/>
                  </a:lnTo>
                  <a:lnTo>
                    <a:pt x="450" y="1167"/>
                  </a:lnTo>
                  <a:lnTo>
                    <a:pt x="474" y="1140"/>
                  </a:lnTo>
                  <a:lnTo>
                    <a:pt x="498" y="1111"/>
                  </a:lnTo>
                  <a:lnTo>
                    <a:pt x="524" y="1083"/>
                  </a:lnTo>
                  <a:lnTo>
                    <a:pt x="548" y="1055"/>
                  </a:lnTo>
                  <a:lnTo>
                    <a:pt x="573" y="1027"/>
                  </a:lnTo>
                  <a:lnTo>
                    <a:pt x="598" y="999"/>
                  </a:lnTo>
                  <a:lnTo>
                    <a:pt x="624" y="972"/>
                  </a:lnTo>
                  <a:lnTo>
                    <a:pt x="649" y="944"/>
                  </a:lnTo>
                  <a:lnTo>
                    <a:pt x="674" y="916"/>
                  </a:lnTo>
                  <a:lnTo>
                    <a:pt x="700" y="889"/>
                  </a:lnTo>
                  <a:lnTo>
                    <a:pt x="725" y="861"/>
                  </a:lnTo>
                  <a:lnTo>
                    <a:pt x="752" y="835"/>
                  </a:lnTo>
                  <a:lnTo>
                    <a:pt x="778" y="807"/>
                  </a:lnTo>
                  <a:lnTo>
                    <a:pt x="804" y="781"/>
                  </a:lnTo>
                  <a:lnTo>
                    <a:pt x="831" y="754"/>
                  </a:lnTo>
                  <a:lnTo>
                    <a:pt x="844" y="740"/>
                  </a:lnTo>
                  <a:lnTo>
                    <a:pt x="856" y="728"/>
                  </a:lnTo>
                  <a:lnTo>
                    <a:pt x="869" y="714"/>
                  </a:lnTo>
                  <a:lnTo>
                    <a:pt x="882" y="701"/>
                  </a:lnTo>
                  <a:lnTo>
                    <a:pt x="894" y="689"/>
                  </a:lnTo>
                  <a:lnTo>
                    <a:pt x="907" y="676"/>
                  </a:lnTo>
                  <a:lnTo>
                    <a:pt x="920" y="663"/>
                  </a:lnTo>
                  <a:lnTo>
                    <a:pt x="933" y="651"/>
                  </a:lnTo>
                  <a:lnTo>
                    <a:pt x="946" y="638"/>
                  </a:lnTo>
                  <a:lnTo>
                    <a:pt x="959" y="626"/>
                  </a:lnTo>
                  <a:lnTo>
                    <a:pt x="971" y="614"/>
                  </a:lnTo>
                  <a:lnTo>
                    <a:pt x="984" y="602"/>
                  </a:lnTo>
                  <a:lnTo>
                    <a:pt x="997" y="589"/>
                  </a:lnTo>
                  <a:lnTo>
                    <a:pt x="1009" y="578"/>
                  </a:lnTo>
                  <a:lnTo>
                    <a:pt x="1022" y="565"/>
                  </a:lnTo>
                  <a:lnTo>
                    <a:pt x="1035" y="554"/>
                  </a:lnTo>
                  <a:lnTo>
                    <a:pt x="1103" y="496"/>
                  </a:lnTo>
                  <a:lnTo>
                    <a:pt x="1107" y="501"/>
                  </a:lnTo>
                  <a:lnTo>
                    <a:pt x="1106" y="508"/>
                  </a:lnTo>
                  <a:lnTo>
                    <a:pt x="1105" y="516"/>
                  </a:lnTo>
                  <a:lnTo>
                    <a:pt x="1103" y="524"/>
                  </a:lnTo>
                  <a:lnTo>
                    <a:pt x="1085" y="534"/>
                  </a:lnTo>
                  <a:lnTo>
                    <a:pt x="1069" y="546"/>
                  </a:lnTo>
                  <a:lnTo>
                    <a:pt x="1053" y="558"/>
                  </a:lnTo>
                  <a:lnTo>
                    <a:pt x="1038" y="572"/>
                  </a:lnTo>
                  <a:lnTo>
                    <a:pt x="1023" y="587"/>
                  </a:lnTo>
                  <a:lnTo>
                    <a:pt x="1008" y="602"/>
                  </a:lnTo>
                  <a:lnTo>
                    <a:pt x="994" y="616"/>
                  </a:lnTo>
                  <a:lnTo>
                    <a:pt x="981" y="631"/>
                  </a:lnTo>
                  <a:lnTo>
                    <a:pt x="1057" y="584"/>
                  </a:lnTo>
                  <a:lnTo>
                    <a:pt x="890" y="756"/>
                  </a:lnTo>
                  <a:lnTo>
                    <a:pt x="1012" y="653"/>
                  </a:lnTo>
                  <a:lnTo>
                    <a:pt x="1013" y="654"/>
                  </a:lnTo>
                  <a:lnTo>
                    <a:pt x="1014" y="654"/>
                  </a:lnTo>
                  <a:lnTo>
                    <a:pt x="1015" y="655"/>
                  </a:lnTo>
                  <a:lnTo>
                    <a:pt x="1016" y="656"/>
                  </a:lnTo>
                  <a:lnTo>
                    <a:pt x="928" y="748"/>
                  </a:lnTo>
                  <a:lnTo>
                    <a:pt x="979" y="708"/>
                  </a:lnTo>
                  <a:lnTo>
                    <a:pt x="981" y="708"/>
                  </a:lnTo>
                  <a:lnTo>
                    <a:pt x="982" y="709"/>
                  </a:lnTo>
                  <a:lnTo>
                    <a:pt x="983" y="710"/>
                  </a:lnTo>
                  <a:lnTo>
                    <a:pt x="985" y="712"/>
                  </a:lnTo>
                  <a:lnTo>
                    <a:pt x="958" y="737"/>
                  </a:lnTo>
                  <a:lnTo>
                    <a:pt x="930" y="763"/>
                  </a:lnTo>
                  <a:lnTo>
                    <a:pt x="902" y="790"/>
                  </a:lnTo>
                  <a:lnTo>
                    <a:pt x="875" y="815"/>
                  </a:lnTo>
                  <a:lnTo>
                    <a:pt x="848" y="842"/>
                  </a:lnTo>
                  <a:lnTo>
                    <a:pt x="821" y="868"/>
                  </a:lnTo>
                  <a:lnTo>
                    <a:pt x="794" y="896"/>
                  </a:lnTo>
                  <a:lnTo>
                    <a:pt x="768" y="922"/>
                  </a:lnTo>
                  <a:lnTo>
                    <a:pt x="741" y="949"/>
                  </a:lnTo>
                  <a:lnTo>
                    <a:pt x="715" y="976"/>
                  </a:lnTo>
                  <a:lnTo>
                    <a:pt x="689" y="1004"/>
                  </a:lnTo>
                  <a:lnTo>
                    <a:pt x="663" y="1030"/>
                  </a:lnTo>
                  <a:lnTo>
                    <a:pt x="638" y="1058"/>
                  </a:lnTo>
                  <a:lnTo>
                    <a:pt x="612" y="1086"/>
                  </a:lnTo>
                  <a:lnTo>
                    <a:pt x="587" y="1114"/>
                  </a:lnTo>
                  <a:lnTo>
                    <a:pt x="563" y="1142"/>
                  </a:lnTo>
                  <a:lnTo>
                    <a:pt x="537" y="1170"/>
                  </a:lnTo>
                  <a:lnTo>
                    <a:pt x="513" y="1199"/>
                  </a:lnTo>
                  <a:lnTo>
                    <a:pt x="488" y="1226"/>
                  </a:lnTo>
                  <a:lnTo>
                    <a:pt x="464" y="1255"/>
                  </a:lnTo>
                  <a:lnTo>
                    <a:pt x="441" y="1284"/>
                  </a:lnTo>
                  <a:lnTo>
                    <a:pt x="417" y="1313"/>
                  </a:lnTo>
                  <a:lnTo>
                    <a:pt x="394" y="1341"/>
                  </a:lnTo>
                  <a:lnTo>
                    <a:pt x="369" y="1370"/>
                  </a:lnTo>
                  <a:lnTo>
                    <a:pt x="346" y="1399"/>
                  </a:lnTo>
                  <a:lnTo>
                    <a:pt x="323" y="1429"/>
                  </a:lnTo>
                  <a:lnTo>
                    <a:pt x="301" y="1458"/>
                  </a:lnTo>
                  <a:lnTo>
                    <a:pt x="278" y="1488"/>
                  </a:lnTo>
                  <a:lnTo>
                    <a:pt x="257" y="1516"/>
                  </a:lnTo>
                  <a:lnTo>
                    <a:pt x="235" y="1546"/>
                  </a:lnTo>
                  <a:lnTo>
                    <a:pt x="213" y="1576"/>
                  </a:lnTo>
                  <a:lnTo>
                    <a:pt x="191" y="1606"/>
                  </a:lnTo>
                  <a:lnTo>
                    <a:pt x="179" y="1619"/>
                  </a:lnTo>
                  <a:lnTo>
                    <a:pt x="168" y="1631"/>
                  </a:lnTo>
                  <a:lnTo>
                    <a:pt x="156" y="1644"/>
                  </a:lnTo>
                  <a:lnTo>
                    <a:pt x="146" y="1657"/>
                  </a:lnTo>
                  <a:lnTo>
                    <a:pt x="135" y="1669"/>
                  </a:lnTo>
                  <a:lnTo>
                    <a:pt x="123" y="1681"/>
                  </a:lnTo>
                  <a:lnTo>
                    <a:pt x="112" y="1694"/>
                  </a:lnTo>
                  <a:lnTo>
                    <a:pt x="100" y="1705"/>
                  </a:lnTo>
                  <a:lnTo>
                    <a:pt x="89" y="1718"/>
                  </a:lnTo>
                  <a:lnTo>
                    <a:pt x="77" y="1729"/>
                  </a:lnTo>
                  <a:lnTo>
                    <a:pt x="66" y="1741"/>
                  </a:lnTo>
                  <a:lnTo>
                    <a:pt x="54" y="1752"/>
                  </a:lnTo>
                  <a:lnTo>
                    <a:pt x="43" y="1765"/>
                  </a:lnTo>
                  <a:lnTo>
                    <a:pt x="31" y="1777"/>
                  </a:lnTo>
                  <a:lnTo>
                    <a:pt x="18" y="1788"/>
                  </a:lnTo>
                  <a:lnTo>
                    <a:pt x="7" y="1800"/>
                  </a:lnTo>
                  <a:lnTo>
                    <a:pt x="5" y="1802"/>
                  </a:lnTo>
                  <a:lnTo>
                    <a:pt x="2" y="1804"/>
                  </a:lnTo>
                  <a:lnTo>
                    <a:pt x="1" y="1805"/>
                  </a:lnTo>
                  <a:lnTo>
                    <a:pt x="0" y="1805"/>
                  </a:lnTo>
                  <a:lnTo>
                    <a:pt x="18" y="1800"/>
                  </a:lnTo>
                  <a:lnTo>
                    <a:pt x="36" y="1789"/>
                  </a:lnTo>
                  <a:lnTo>
                    <a:pt x="52" y="1775"/>
                  </a:lnTo>
                  <a:lnTo>
                    <a:pt x="67" y="1760"/>
                  </a:lnTo>
                  <a:lnTo>
                    <a:pt x="82" y="1743"/>
                  </a:lnTo>
                  <a:lnTo>
                    <a:pt x="97" y="1726"/>
                  </a:lnTo>
                  <a:lnTo>
                    <a:pt x="113" y="1710"/>
                  </a:lnTo>
                  <a:lnTo>
                    <a:pt x="129" y="1696"/>
                  </a:lnTo>
                  <a:lnTo>
                    <a:pt x="153" y="1667"/>
                  </a:lnTo>
                  <a:lnTo>
                    <a:pt x="177" y="1637"/>
                  </a:lnTo>
                  <a:lnTo>
                    <a:pt x="200" y="1608"/>
                  </a:lnTo>
                  <a:lnTo>
                    <a:pt x="224" y="1580"/>
                  </a:lnTo>
                  <a:lnTo>
                    <a:pt x="247" y="1550"/>
                  </a:lnTo>
                  <a:lnTo>
                    <a:pt x="272" y="1521"/>
                  </a:lnTo>
                  <a:lnTo>
                    <a:pt x="295" y="1491"/>
                  </a:lnTo>
                  <a:lnTo>
                    <a:pt x="319" y="1462"/>
                  </a:lnTo>
                  <a:lnTo>
                    <a:pt x="342" y="1432"/>
                  </a:lnTo>
                  <a:lnTo>
                    <a:pt x="365" y="1403"/>
                  </a:lnTo>
                  <a:lnTo>
                    <a:pt x="389" y="1375"/>
                  </a:lnTo>
                  <a:lnTo>
                    <a:pt x="412" y="1345"/>
                  </a:lnTo>
                  <a:lnTo>
                    <a:pt x="436" y="1316"/>
                  </a:lnTo>
                  <a:lnTo>
                    <a:pt x="459" y="1287"/>
                  </a:lnTo>
                  <a:lnTo>
                    <a:pt x="483" y="1258"/>
                  </a:lnTo>
                  <a:lnTo>
                    <a:pt x="508" y="1230"/>
                  </a:lnTo>
                  <a:lnTo>
                    <a:pt x="532" y="1201"/>
                  </a:lnTo>
                  <a:lnTo>
                    <a:pt x="556" y="1172"/>
                  </a:lnTo>
                  <a:lnTo>
                    <a:pt x="580" y="1143"/>
                  </a:lnTo>
                  <a:lnTo>
                    <a:pt x="605" y="1116"/>
                  </a:lnTo>
                  <a:lnTo>
                    <a:pt x="631" y="1087"/>
                  </a:lnTo>
                  <a:lnTo>
                    <a:pt x="656" y="1059"/>
                  </a:lnTo>
                  <a:lnTo>
                    <a:pt x="681" y="1032"/>
                  </a:lnTo>
                  <a:lnTo>
                    <a:pt x="708" y="1004"/>
                  </a:lnTo>
                  <a:lnTo>
                    <a:pt x="734" y="977"/>
                  </a:lnTo>
                  <a:lnTo>
                    <a:pt x="761" y="950"/>
                  </a:lnTo>
                  <a:lnTo>
                    <a:pt x="787" y="923"/>
                  </a:lnTo>
                  <a:lnTo>
                    <a:pt x="815" y="897"/>
                  </a:lnTo>
                  <a:lnTo>
                    <a:pt x="844" y="872"/>
                  </a:lnTo>
                  <a:lnTo>
                    <a:pt x="871" y="845"/>
                  </a:lnTo>
                  <a:lnTo>
                    <a:pt x="900" y="820"/>
                  </a:lnTo>
                  <a:lnTo>
                    <a:pt x="930" y="794"/>
                  </a:lnTo>
                  <a:lnTo>
                    <a:pt x="948" y="776"/>
                  </a:lnTo>
                  <a:lnTo>
                    <a:pt x="967" y="759"/>
                  </a:lnTo>
                  <a:lnTo>
                    <a:pt x="985" y="741"/>
                  </a:lnTo>
                  <a:lnTo>
                    <a:pt x="1004" y="723"/>
                  </a:lnTo>
                  <a:lnTo>
                    <a:pt x="1021" y="707"/>
                  </a:lnTo>
                  <a:lnTo>
                    <a:pt x="1039" y="690"/>
                  </a:lnTo>
                  <a:lnTo>
                    <a:pt x="1058" y="672"/>
                  </a:lnTo>
                  <a:lnTo>
                    <a:pt x="1076" y="656"/>
                  </a:lnTo>
                  <a:lnTo>
                    <a:pt x="1067" y="656"/>
                  </a:lnTo>
                  <a:lnTo>
                    <a:pt x="1059" y="660"/>
                  </a:lnTo>
                  <a:lnTo>
                    <a:pt x="1050" y="664"/>
                  </a:lnTo>
                  <a:lnTo>
                    <a:pt x="1042" y="670"/>
                  </a:lnTo>
                  <a:lnTo>
                    <a:pt x="1032" y="677"/>
                  </a:lnTo>
                  <a:lnTo>
                    <a:pt x="1023" y="684"/>
                  </a:lnTo>
                  <a:lnTo>
                    <a:pt x="1014" y="692"/>
                  </a:lnTo>
                  <a:lnTo>
                    <a:pt x="1004" y="698"/>
                  </a:lnTo>
                  <a:lnTo>
                    <a:pt x="1004" y="697"/>
                  </a:lnTo>
                  <a:lnTo>
                    <a:pt x="1002" y="697"/>
                  </a:lnTo>
                  <a:lnTo>
                    <a:pt x="1000" y="695"/>
                  </a:lnTo>
                  <a:lnTo>
                    <a:pt x="999" y="694"/>
                  </a:lnTo>
                  <a:lnTo>
                    <a:pt x="1076" y="637"/>
                  </a:lnTo>
                  <a:lnTo>
                    <a:pt x="1080" y="638"/>
                  </a:lnTo>
                  <a:lnTo>
                    <a:pt x="1081" y="639"/>
                  </a:lnTo>
                  <a:lnTo>
                    <a:pt x="1083" y="642"/>
                  </a:lnTo>
                  <a:lnTo>
                    <a:pt x="1085" y="646"/>
                  </a:lnTo>
                  <a:lnTo>
                    <a:pt x="1089" y="648"/>
                  </a:lnTo>
                  <a:lnTo>
                    <a:pt x="1090" y="647"/>
                  </a:lnTo>
                  <a:lnTo>
                    <a:pt x="1091" y="645"/>
                  </a:lnTo>
                  <a:lnTo>
                    <a:pt x="1093" y="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65"/>
            <p:cNvSpPr>
              <a:spLocks/>
            </p:cNvSpPr>
            <p:nvPr/>
          </p:nvSpPr>
          <p:spPr bwMode="auto">
            <a:xfrm>
              <a:off x="965200" y="4260850"/>
              <a:ext cx="9525" cy="6350"/>
            </a:xfrm>
            <a:custGeom>
              <a:avLst/>
              <a:gdLst>
                <a:gd name="T0" fmla="*/ 9 w 11"/>
                <a:gd name="T1" fmla="*/ 4 h 8"/>
                <a:gd name="T2" fmla="*/ 11 w 11"/>
                <a:gd name="T3" fmla="*/ 0 h 8"/>
                <a:gd name="T4" fmla="*/ 9 w 11"/>
                <a:gd name="T5" fmla="*/ 2 h 8"/>
                <a:gd name="T6" fmla="*/ 6 w 11"/>
                <a:gd name="T7" fmla="*/ 4 h 8"/>
                <a:gd name="T8" fmla="*/ 3 w 11"/>
                <a:gd name="T9" fmla="*/ 6 h 8"/>
                <a:gd name="T10" fmla="*/ 0 w 11"/>
                <a:gd name="T11" fmla="*/ 8 h 8"/>
                <a:gd name="T12" fmla="*/ 1 w 11"/>
                <a:gd name="T13" fmla="*/ 8 h 8"/>
                <a:gd name="T14" fmla="*/ 4 w 11"/>
                <a:gd name="T15" fmla="*/ 7 h 8"/>
                <a:gd name="T16" fmla="*/ 7 w 11"/>
                <a:gd name="T17" fmla="*/ 6 h 8"/>
                <a:gd name="T18" fmla="*/ 9 w 11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66"/>
            <p:cNvSpPr>
              <a:spLocks/>
            </p:cNvSpPr>
            <p:nvPr/>
          </p:nvSpPr>
          <p:spPr bwMode="auto">
            <a:xfrm>
              <a:off x="747713" y="4064000"/>
              <a:ext cx="95250" cy="252413"/>
            </a:xfrm>
            <a:custGeom>
              <a:avLst/>
              <a:gdLst>
                <a:gd name="T0" fmla="*/ 37 w 121"/>
                <a:gd name="T1" fmla="*/ 302 h 319"/>
                <a:gd name="T2" fmla="*/ 23 w 121"/>
                <a:gd name="T3" fmla="*/ 272 h 319"/>
                <a:gd name="T4" fmla="*/ 76 w 121"/>
                <a:gd name="T5" fmla="*/ 174 h 319"/>
                <a:gd name="T6" fmla="*/ 69 w 121"/>
                <a:gd name="T7" fmla="*/ 136 h 319"/>
                <a:gd name="T8" fmla="*/ 88 w 121"/>
                <a:gd name="T9" fmla="*/ 121 h 319"/>
                <a:gd name="T10" fmla="*/ 106 w 121"/>
                <a:gd name="T11" fmla="*/ 104 h 319"/>
                <a:gd name="T12" fmla="*/ 117 w 121"/>
                <a:gd name="T13" fmla="*/ 82 h 319"/>
                <a:gd name="T14" fmla="*/ 118 w 121"/>
                <a:gd name="T15" fmla="*/ 60 h 319"/>
                <a:gd name="T16" fmla="*/ 111 w 121"/>
                <a:gd name="T17" fmla="*/ 40 h 319"/>
                <a:gd name="T18" fmla="*/ 99 w 121"/>
                <a:gd name="T19" fmla="*/ 21 h 319"/>
                <a:gd name="T20" fmla="*/ 81 w 121"/>
                <a:gd name="T21" fmla="*/ 6 h 319"/>
                <a:gd name="T22" fmla="*/ 63 w 121"/>
                <a:gd name="T23" fmla="*/ 0 h 319"/>
                <a:gd name="T24" fmla="*/ 49 w 121"/>
                <a:gd name="T25" fmla="*/ 3 h 319"/>
                <a:gd name="T26" fmla="*/ 50 w 121"/>
                <a:gd name="T27" fmla="*/ 6 h 319"/>
                <a:gd name="T28" fmla="*/ 61 w 121"/>
                <a:gd name="T29" fmla="*/ 12 h 319"/>
                <a:gd name="T30" fmla="*/ 70 w 121"/>
                <a:gd name="T31" fmla="*/ 22 h 319"/>
                <a:gd name="T32" fmla="*/ 77 w 121"/>
                <a:gd name="T33" fmla="*/ 33 h 319"/>
                <a:gd name="T34" fmla="*/ 81 w 121"/>
                <a:gd name="T35" fmla="*/ 48 h 319"/>
                <a:gd name="T36" fmla="*/ 85 w 121"/>
                <a:gd name="T37" fmla="*/ 65 h 319"/>
                <a:gd name="T38" fmla="*/ 78 w 121"/>
                <a:gd name="T39" fmla="*/ 83 h 319"/>
                <a:gd name="T40" fmla="*/ 63 w 121"/>
                <a:gd name="T41" fmla="*/ 105 h 319"/>
                <a:gd name="T42" fmla="*/ 43 w 121"/>
                <a:gd name="T43" fmla="*/ 122 h 319"/>
                <a:gd name="T44" fmla="*/ 18 w 121"/>
                <a:gd name="T45" fmla="*/ 134 h 319"/>
                <a:gd name="T46" fmla="*/ 5 w 121"/>
                <a:gd name="T47" fmla="*/ 139 h 319"/>
                <a:gd name="T48" fmla="*/ 7 w 121"/>
                <a:gd name="T49" fmla="*/ 142 h 319"/>
                <a:gd name="T50" fmla="*/ 43 w 121"/>
                <a:gd name="T51" fmla="*/ 154 h 319"/>
                <a:gd name="T52" fmla="*/ 53 w 121"/>
                <a:gd name="T53" fmla="*/ 169 h 319"/>
                <a:gd name="T54" fmla="*/ 53 w 121"/>
                <a:gd name="T55" fmla="*/ 187 h 319"/>
                <a:gd name="T56" fmla="*/ 45 w 121"/>
                <a:gd name="T57" fmla="*/ 200 h 319"/>
                <a:gd name="T58" fmla="*/ 35 w 121"/>
                <a:gd name="T59" fmla="*/ 212 h 319"/>
                <a:gd name="T60" fmla="*/ 25 w 121"/>
                <a:gd name="T61" fmla="*/ 223 h 319"/>
                <a:gd name="T62" fmla="*/ 12 w 121"/>
                <a:gd name="T63" fmla="*/ 231 h 319"/>
                <a:gd name="T64" fmla="*/ 2 w 121"/>
                <a:gd name="T65" fmla="*/ 287 h 319"/>
                <a:gd name="T66" fmla="*/ 8 w 121"/>
                <a:gd name="T67" fmla="*/ 300 h 319"/>
                <a:gd name="T68" fmla="*/ 18 w 121"/>
                <a:gd name="T69" fmla="*/ 310 h 319"/>
                <a:gd name="T70" fmla="*/ 32 w 121"/>
                <a:gd name="T71" fmla="*/ 317 h 319"/>
                <a:gd name="T72" fmla="*/ 43 w 121"/>
                <a:gd name="T73" fmla="*/ 319 h 319"/>
                <a:gd name="T74" fmla="*/ 48 w 121"/>
                <a:gd name="T75" fmla="*/ 318 h 319"/>
                <a:gd name="T76" fmla="*/ 48 w 121"/>
                <a:gd name="T77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319">
                  <a:moveTo>
                    <a:pt x="48" y="314"/>
                  </a:moveTo>
                  <a:lnTo>
                    <a:pt x="37" y="302"/>
                  </a:lnTo>
                  <a:lnTo>
                    <a:pt x="27" y="288"/>
                  </a:lnTo>
                  <a:lnTo>
                    <a:pt x="23" y="272"/>
                  </a:lnTo>
                  <a:lnTo>
                    <a:pt x="24" y="255"/>
                  </a:lnTo>
                  <a:lnTo>
                    <a:pt x="76" y="174"/>
                  </a:lnTo>
                  <a:lnTo>
                    <a:pt x="60" y="142"/>
                  </a:lnTo>
                  <a:lnTo>
                    <a:pt x="69" y="136"/>
                  </a:lnTo>
                  <a:lnTo>
                    <a:pt x="78" y="129"/>
                  </a:lnTo>
                  <a:lnTo>
                    <a:pt x="88" y="121"/>
                  </a:lnTo>
                  <a:lnTo>
                    <a:pt x="98" y="113"/>
                  </a:lnTo>
                  <a:lnTo>
                    <a:pt x="106" y="104"/>
                  </a:lnTo>
                  <a:lnTo>
                    <a:pt x="112" y="94"/>
                  </a:lnTo>
                  <a:lnTo>
                    <a:pt x="117" y="82"/>
                  </a:lnTo>
                  <a:lnTo>
                    <a:pt x="121" y="70"/>
                  </a:lnTo>
                  <a:lnTo>
                    <a:pt x="118" y="60"/>
                  </a:lnTo>
                  <a:lnTo>
                    <a:pt x="116" y="50"/>
                  </a:lnTo>
                  <a:lnTo>
                    <a:pt x="111" y="40"/>
                  </a:lnTo>
                  <a:lnTo>
                    <a:pt x="106" y="30"/>
                  </a:lnTo>
                  <a:lnTo>
                    <a:pt x="99" y="21"/>
                  </a:lnTo>
                  <a:lnTo>
                    <a:pt x="91" y="13"/>
                  </a:lnTo>
                  <a:lnTo>
                    <a:pt x="81" y="6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3" y="5"/>
                  </a:lnTo>
                  <a:lnTo>
                    <a:pt x="50" y="6"/>
                  </a:lnTo>
                  <a:lnTo>
                    <a:pt x="56" y="8"/>
                  </a:lnTo>
                  <a:lnTo>
                    <a:pt x="61" y="12"/>
                  </a:lnTo>
                  <a:lnTo>
                    <a:pt x="65" y="17"/>
                  </a:lnTo>
                  <a:lnTo>
                    <a:pt x="70" y="22"/>
                  </a:lnTo>
                  <a:lnTo>
                    <a:pt x="73" y="27"/>
                  </a:lnTo>
                  <a:lnTo>
                    <a:pt x="77" y="33"/>
                  </a:lnTo>
                  <a:lnTo>
                    <a:pt x="79" y="37"/>
                  </a:lnTo>
                  <a:lnTo>
                    <a:pt x="81" y="48"/>
                  </a:lnTo>
                  <a:lnTo>
                    <a:pt x="84" y="57"/>
                  </a:lnTo>
                  <a:lnTo>
                    <a:pt x="85" y="65"/>
                  </a:lnTo>
                  <a:lnTo>
                    <a:pt x="84" y="71"/>
                  </a:lnTo>
                  <a:lnTo>
                    <a:pt x="78" y="83"/>
                  </a:lnTo>
                  <a:lnTo>
                    <a:pt x="72" y="95"/>
                  </a:lnTo>
                  <a:lnTo>
                    <a:pt x="63" y="105"/>
                  </a:lnTo>
                  <a:lnTo>
                    <a:pt x="54" y="114"/>
                  </a:lnTo>
                  <a:lnTo>
                    <a:pt x="43" y="122"/>
                  </a:lnTo>
                  <a:lnTo>
                    <a:pt x="31" y="128"/>
                  </a:lnTo>
                  <a:lnTo>
                    <a:pt x="18" y="134"/>
                  </a:lnTo>
                  <a:lnTo>
                    <a:pt x="5" y="137"/>
                  </a:lnTo>
                  <a:lnTo>
                    <a:pt x="5" y="139"/>
                  </a:lnTo>
                  <a:lnTo>
                    <a:pt x="7" y="141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43" y="154"/>
                  </a:lnTo>
                  <a:lnTo>
                    <a:pt x="49" y="160"/>
                  </a:lnTo>
                  <a:lnTo>
                    <a:pt x="53" y="169"/>
                  </a:lnTo>
                  <a:lnTo>
                    <a:pt x="54" y="178"/>
                  </a:lnTo>
                  <a:lnTo>
                    <a:pt x="53" y="187"/>
                  </a:lnTo>
                  <a:lnTo>
                    <a:pt x="48" y="194"/>
                  </a:lnTo>
                  <a:lnTo>
                    <a:pt x="45" y="200"/>
                  </a:lnTo>
                  <a:lnTo>
                    <a:pt x="40" y="207"/>
                  </a:lnTo>
                  <a:lnTo>
                    <a:pt x="35" y="212"/>
                  </a:lnTo>
                  <a:lnTo>
                    <a:pt x="30" y="217"/>
                  </a:lnTo>
                  <a:lnTo>
                    <a:pt x="25" y="223"/>
                  </a:lnTo>
                  <a:lnTo>
                    <a:pt x="19" y="226"/>
                  </a:lnTo>
                  <a:lnTo>
                    <a:pt x="12" y="231"/>
                  </a:lnTo>
                  <a:lnTo>
                    <a:pt x="0" y="281"/>
                  </a:lnTo>
                  <a:lnTo>
                    <a:pt x="2" y="287"/>
                  </a:lnTo>
                  <a:lnTo>
                    <a:pt x="4" y="294"/>
                  </a:lnTo>
                  <a:lnTo>
                    <a:pt x="8" y="300"/>
                  </a:lnTo>
                  <a:lnTo>
                    <a:pt x="13" y="306"/>
                  </a:lnTo>
                  <a:lnTo>
                    <a:pt x="18" y="310"/>
                  </a:lnTo>
                  <a:lnTo>
                    <a:pt x="25" y="315"/>
                  </a:lnTo>
                  <a:lnTo>
                    <a:pt x="32" y="317"/>
                  </a:lnTo>
                  <a:lnTo>
                    <a:pt x="40" y="319"/>
                  </a:lnTo>
                  <a:lnTo>
                    <a:pt x="43" y="319"/>
                  </a:lnTo>
                  <a:lnTo>
                    <a:pt x="47" y="318"/>
                  </a:lnTo>
                  <a:lnTo>
                    <a:pt x="48" y="318"/>
                  </a:lnTo>
                  <a:lnTo>
                    <a:pt x="49" y="318"/>
                  </a:lnTo>
                  <a:lnTo>
                    <a:pt x="48" y="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67"/>
            <p:cNvSpPr>
              <a:spLocks/>
            </p:cNvSpPr>
            <p:nvPr/>
          </p:nvSpPr>
          <p:spPr bwMode="auto">
            <a:xfrm>
              <a:off x="136525" y="4992688"/>
              <a:ext cx="149225" cy="182563"/>
            </a:xfrm>
            <a:custGeom>
              <a:avLst/>
              <a:gdLst>
                <a:gd name="T0" fmla="*/ 123 w 186"/>
                <a:gd name="T1" fmla="*/ 93 h 230"/>
                <a:gd name="T2" fmla="*/ 186 w 186"/>
                <a:gd name="T3" fmla="*/ 0 h 230"/>
                <a:gd name="T4" fmla="*/ 175 w 186"/>
                <a:gd name="T5" fmla="*/ 14 h 230"/>
                <a:gd name="T6" fmla="*/ 163 w 186"/>
                <a:gd name="T7" fmla="*/ 29 h 230"/>
                <a:gd name="T8" fmla="*/ 151 w 186"/>
                <a:gd name="T9" fmla="*/ 43 h 230"/>
                <a:gd name="T10" fmla="*/ 138 w 186"/>
                <a:gd name="T11" fmla="*/ 57 h 230"/>
                <a:gd name="T12" fmla="*/ 126 w 186"/>
                <a:gd name="T13" fmla="*/ 70 h 230"/>
                <a:gd name="T14" fmla="*/ 114 w 186"/>
                <a:gd name="T15" fmla="*/ 84 h 230"/>
                <a:gd name="T16" fmla="*/ 101 w 186"/>
                <a:gd name="T17" fmla="*/ 98 h 230"/>
                <a:gd name="T18" fmla="*/ 88 w 186"/>
                <a:gd name="T19" fmla="*/ 112 h 230"/>
                <a:gd name="T20" fmla="*/ 77 w 186"/>
                <a:gd name="T21" fmla="*/ 126 h 230"/>
                <a:gd name="T22" fmla="*/ 64 w 186"/>
                <a:gd name="T23" fmla="*/ 140 h 230"/>
                <a:gd name="T24" fmla="*/ 53 w 186"/>
                <a:gd name="T25" fmla="*/ 154 h 230"/>
                <a:gd name="T26" fmla="*/ 41 w 186"/>
                <a:gd name="T27" fmla="*/ 169 h 230"/>
                <a:gd name="T28" fmla="*/ 30 w 186"/>
                <a:gd name="T29" fmla="*/ 183 h 230"/>
                <a:gd name="T30" fmla="*/ 19 w 186"/>
                <a:gd name="T31" fmla="*/ 199 h 230"/>
                <a:gd name="T32" fmla="*/ 9 w 186"/>
                <a:gd name="T33" fmla="*/ 214 h 230"/>
                <a:gd name="T34" fmla="*/ 0 w 186"/>
                <a:gd name="T35" fmla="*/ 230 h 230"/>
                <a:gd name="T36" fmla="*/ 123 w 186"/>
                <a:gd name="T37" fmla="*/ 9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230">
                  <a:moveTo>
                    <a:pt x="123" y="93"/>
                  </a:moveTo>
                  <a:lnTo>
                    <a:pt x="186" y="0"/>
                  </a:lnTo>
                  <a:lnTo>
                    <a:pt x="175" y="14"/>
                  </a:lnTo>
                  <a:lnTo>
                    <a:pt x="163" y="29"/>
                  </a:lnTo>
                  <a:lnTo>
                    <a:pt x="151" y="43"/>
                  </a:lnTo>
                  <a:lnTo>
                    <a:pt x="138" y="57"/>
                  </a:lnTo>
                  <a:lnTo>
                    <a:pt x="126" y="70"/>
                  </a:lnTo>
                  <a:lnTo>
                    <a:pt x="114" y="84"/>
                  </a:lnTo>
                  <a:lnTo>
                    <a:pt x="101" y="98"/>
                  </a:lnTo>
                  <a:lnTo>
                    <a:pt x="88" y="112"/>
                  </a:lnTo>
                  <a:lnTo>
                    <a:pt x="77" y="126"/>
                  </a:lnTo>
                  <a:lnTo>
                    <a:pt x="64" y="140"/>
                  </a:lnTo>
                  <a:lnTo>
                    <a:pt x="53" y="154"/>
                  </a:lnTo>
                  <a:lnTo>
                    <a:pt x="41" y="169"/>
                  </a:lnTo>
                  <a:lnTo>
                    <a:pt x="30" y="183"/>
                  </a:lnTo>
                  <a:lnTo>
                    <a:pt x="19" y="199"/>
                  </a:lnTo>
                  <a:lnTo>
                    <a:pt x="9" y="214"/>
                  </a:lnTo>
                  <a:lnTo>
                    <a:pt x="0" y="230"/>
                  </a:lnTo>
                  <a:lnTo>
                    <a:pt x="12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8"/>
            <p:cNvSpPr>
              <a:spLocks/>
            </p:cNvSpPr>
            <p:nvPr/>
          </p:nvSpPr>
          <p:spPr bwMode="auto">
            <a:xfrm>
              <a:off x="128588" y="4273550"/>
              <a:ext cx="520700" cy="384175"/>
            </a:xfrm>
            <a:custGeom>
              <a:avLst/>
              <a:gdLst>
                <a:gd name="T0" fmla="*/ 640 w 656"/>
                <a:gd name="T1" fmla="*/ 206 h 486"/>
                <a:gd name="T2" fmla="*/ 606 w 656"/>
                <a:gd name="T3" fmla="*/ 211 h 486"/>
                <a:gd name="T4" fmla="*/ 580 w 656"/>
                <a:gd name="T5" fmla="*/ 233 h 486"/>
                <a:gd name="T6" fmla="*/ 557 w 656"/>
                <a:gd name="T7" fmla="*/ 258 h 486"/>
                <a:gd name="T8" fmla="*/ 534 w 656"/>
                <a:gd name="T9" fmla="*/ 284 h 486"/>
                <a:gd name="T10" fmla="*/ 519 w 656"/>
                <a:gd name="T11" fmla="*/ 295 h 486"/>
                <a:gd name="T12" fmla="*/ 517 w 656"/>
                <a:gd name="T13" fmla="*/ 296 h 486"/>
                <a:gd name="T14" fmla="*/ 509 w 656"/>
                <a:gd name="T15" fmla="*/ 268 h 486"/>
                <a:gd name="T16" fmla="*/ 489 w 656"/>
                <a:gd name="T17" fmla="*/ 222 h 486"/>
                <a:gd name="T18" fmla="*/ 464 w 656"/>
                <a:gd name="T19" fmla="*/ 177 h 486"/>
                <a:gd name="T20" fmla="*/ 432 w 656"/>
                <a:gd name="T21" fmla="*/ 134 h 486"/>
                <a:gd name="T22" fmla="*/ 400 w 656"/>
                <a:gd name="T23" fmla="*/ 99 h 486"/>
                <a:gd name="T24" fmla="*/ 367 w 656"/>
                <a:gd name="T25" fmla="*/ 76 h 486"/>
                <a:gd name="T26" fmla="*/ 334 w 656"/>
                <a:gd name="T27" fmla="*/ 55 h 486"/>
                <a:gd name="T28" fmla="*/ 301 w 656"/>
                <a:gd name="T29" fmla="*/ 39 h 486"/>
                <a:gd name="T30" fmla="*/ 268 w 656"/>
                <a:gd name="T31" fmla="*/ 25 h 486"/>
                <a:gd name="T32" fmla="*/ 237 w 656"/>
                <a:gd name="T33" fmla="*/ 14 h 486"/>
                <a:gd name="T34" fmla="*/ 207 w 656"/>
                <a:gd name="T35" fmla="*/ 7 h 486"/>
                <a:gd name="T36" fmla="*/ 178 w 656"/>
                <a:gd name="T37" fmla="*/ 2 h 486"/>
                <a:gd name="T38" fmla="*/ 140 w 656"/>
                <a:gd name="T39" fmla="*/ 1 h 486"/>
                <a:gd name="T40" fmla="*/ 94 w 656"/>
                <a:gd name="T41" fmla="*/ 16 h 486"/>
                <a:gd name="T42" fmla="*/ 53 w 656"/>
                <a:gd name="T43" fmla="*/ 45 h 486"/>
                <a:gd name="T44" fmla="*/ 19 w 656"/>
                <a:gd name="T45" fmla="*/ 78 h 486"/>
                <a:gd name="T46" fmla="*/ 3 w 656"/>
                <a:gd name="T47" fmla="*/ 101 h 486"/>
                <a:gd name="T48" fmla="*/ 0 w 656"/>
                <a:gd name="T49" fmla="*/ 106 h 486"/>
                <a:gd name="T50" fmla="*/ 77 w 656"/>
                <a:gd name="T51" fmla="*/ 37 h 486"/>
                <a:gd name="T52" fmla="*/ 102 w 656"/>
                <a:gd name="T53" fmla="*/ 28 h 486"/>
                <a:gd name="T54" fmla="*/ 126 w 656"/>
                <a:gd name="T55" fmla="*/ 23 h 486"/>
                <a:gd name="T56" fmla="*/ 150 w 656"/>
                <a:gd name="T57" fmla="*/ 22 h 486"/>
                <a:gd name="T58" fmla="*/ 175 w 656"/>
                <a:gd name="T59" fmla="*/ 24 h 486"/>
                <a:gd name="T60" fmla="*/ 201 w 656"/>
                <a:gd name="T61" fmla="*/ 29 h 486"/>
                <a:gd name="T62" fmla="*/ 226 w 656"/>
                <a:gd name="T63" fmla="*/ 36 h 486"/>
                <a:gd name="T64" fmla="*/ 251 w 656"/>
                <a:gd name="T65" fmla="*/ 45 h 486"/>
                <a:gd name="T66" fmla="*/ 278 w 656"/>
                <a:gd name="T67" fmla="*/ 55 h 486"/>
                <a:gd name="T68" fmla="*/ 317 w 656"/>
                <a:gd name="T69" fmla="*/ 77 h 486"/>
                <a:gd name="T70" fmla="*/ 354 w 656"/>
                <a:gd name="T71" fmla="*/ 104 h 486"/>
                <a:gd name="T72" fmla="*/ 387 w 656"/>
                <a:gd name="T73" fmla="*/ 135 h 486"/>
                <a:gd name="T74" fmla="*/ 417 w 656"/>
                <a:gd name="T75" fmla="*/ 169 h 486"/>
                <a:gd name="T76" fmla="*/ 443 w 656"/>
                <a:gd name="T77" fmla="*/ 206 h 486"/>
                <a:gd name="T78" fmla="*/ 466 w 656"/>
                <a:gd name="T79" fmla="*/ 243 h 486"/>
                <a:gd name="T80" fmla="*/ 484 w 656"/>
                <a:gd name="T81" fmla="*/ 281 h 486"/>
                <a:gd name="T82" fmla="*/ 498 w 656"/>
                <a:gd name="T83" fmla="*/ 318 h 486"/>
                <a:gd name="T84" fmla="*/ 502 w 656"/>
                <a:gd name="T85" fmla="*/ 340 h 486"/>
                <a:gd name="T86" fmla="*/ 504 w 656"/>
                <a:gd name="T87" fmla="*/ 358 h 486"/>
                <a:gd name="T88" fmla="*/ 509 w 656"/>
                <a:gd name="T89" fmla="*/ 362 h 486"/>
                <a:gd name="T90" fmla="*/ 514 w 656"/>
                <a:gd name="T91" fmla="*/ 367 h 486"/>
                <a:gd name="T92" fmla="*/ 443 w 656"/>
                <a:gd name="T93" fmla="*/ 472 h 486"/>
                <a:gd name="T94" fmla="*/ 483 w 656"/>
                <a:gd name="T95" fmla="*/ 436 h 486"/>
                <a:gd name="T96" fmla="*/ 516 w 656"/>
                <a:gd name="T97" fmla="*/ 395 h 486"/>
                <a:gd name="T98" fmla="*/ 547 w 656"/>
                <a:gd name="T99" fmla="*/ 350 h 486"/>
                <a:gd name="T100" fmla="*/ 565 w 656"/>
                <a:gd name="T101" fmla="*/ 326 h 486"/>
                <a:gd name="T102" fmla="*/ 574 w 656"/>
                <a:gd name="T103" fmla="*/ 325 h 486"/>
                <a:gd name="T104" fmla="*/ 579 w 656"/>
                <a:gd name="T105" fmla="*/ 319 h 486"/>
                <a:gd name="T106" fmla="*/ 569 w 656"/>
                <a:gd name="T107" fmla="*/ 313 h 486"/>
                <a:gd name="T108" fmla="*/ 555 w 656"/>
                <a:gd name="T109" fmla="*/ 311 h 486"/>
                <a:gd name="T110" fmla="*/ 540 w 656"/>
                <a:gd name="T111" fmla="*/ 328 h 486"/>
                <a:gd name="T112" fmla="*/ 525 w 656"/>
                <a:gd name="T113" fmla="*/ 335 h 486"/>
                <a:gd name="T114" fmla="*/ 518 w 656"/>
                <a:gd name="T115" fmla="*/ 313 h 486"/>
                <a:gd name="T116" fmla="*/ 618 w 656"/>
                <a:gd name="T117" fmla="*/ 230 h 486"/>
                <a:gd name="T118" fmla="*/ 654 w 656"/>
                <a:gd name="T119" fmla="*/ 238 h 486"/>
                <a:gd name="T120" fmla="*/ 655 w 656"/>
                <a:gd name="T121" fmla="*/ 23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486">
                  <a:moveTo>
                    <a:pt x="656" y="235"/>
                  </a:moveTo>
                  <a:lnTo>
                    <a:pt x="640" y="206"/>
                  </a:lnTo>
                  <a:lnTo>
                    <a:pt x="620" y="204"/>
                  </a:lnTo>
                  <a:lnTo>
                    <a:pt x="606" y="211"/>
                  </a:lnTo>
                  <a:lnTo>
                    <a:pt x="592" y="221"/>
                  </a:lnTo>
                  <a:lnTo>
                    <a:pt x="580" y="233"/>
                  </a:lnTo>
                  <a:lnTo>
                    <a:pt x="569" y="244"/>
                  </a:lnTo>
                  <a:lnTo>
                    <a:pt x="557" y="258"/>
                  </a:lnTo>
                  <a:lnTo>
                    <a:pt x="546" y="271"/>
                  </a:lnTo>
                  <a:lnTo>
                    <a:pt x="534" y="284"/>
                  </a:lnTo>
                  <a:lnTo>
                    <a:pt x="522" y="296"/>
                  </a:lnTo>
                  <a:lnTo>
                    <a:pt x="519" y="295"/>
                  </a:lnTo>
                  <a:lnTo>
                    <a:pt x="518" y="296"/>
                  </a:lnTo>
                  <a:lnTo>
                    <a:pt x="517" y="296"/>
                  </a:lnTo>
                  <a:lnTo>
                    <a:pt x="515" y="293"/>
                  </a:lnTo>
                  <a:lnTo>
                    <a:pt x="509" y="268"/>
                  </a:lnTo>
                  <a:lnTo>
                    <a:pt x="500" y="245"/>
                  </a:lnTo>
                  <a:lnTo>
                    <a:pt x="489" y="222"/>
                  </a:lnTo>
                  <a:lnTo>
                    <a:pt x="478" y="199"/>
                  </a:lnTo>
                  <a:lnTo>
                    <a:pt x="464" y="177"/>
                  </a:lnTo>
                  <a:lnTo>
                    <a:pt x="449" y="156"/>
                  </a:lnTo>
                  <a:lnTo>
                    <a:pt x="432" y="134"/>
                  </a:lnTo>
                  <a:lnTo>
                    <a:pt x="415" y="113"/>
                  </a:lnTo>
                  <a:lnTo>
                    <a:pt x="400" y="99"/>
                  </a:lnTo>
                  <a:lnTo>
                    <a:pt x="384" y="86"/>
                  </a:lnTo>
                  <a:lnTo>
                    <a:pt x="367" y="76"/>
                  </a:lnTo>
                  <a:lnTo>
                    <a:pt x="351" y="66"/>
                  </a:lnTo>
                  <a:lnTo>
                    <a:pt x="334" y="55"/>
                  </a:lnTo>
                  <a:lnTo>
                    <a:pt x="318" y="47"/>
                  </a:lnTo>
                  <a:lnTo>
                    <a:pt x="301" y="39"/>
                  </a:lnTo>
                  <a:lnTo>
                    <a:pt x="285" y="32"/>
                  </a:lnTo>
                  <a:lnTo>
                    <a:pt x="268" y="25"/>
                  </a:lnTo>
                  <a:lnTo>
                    <a:pt x="252" y="19"/>
                  </a:lnTo>
                  <a:lnTo>
                    <a:pt x="237" y="14"/>
                  </a:lnTo>
                  <a:lnTo>
                    <a:pt x="222" y="10"/>
                  </a:lnTo>
                  <a:lnTo>
                    <a:pt x="207" y="7"/>
                  </a:lnTo>
                  <a:lnTo>
                    <a:pt x="193" y="5"/>
                  </a:lnTo>
                  <a:lnTo>
                    <a:pt x="178" y="2"/>
                  </a:lnTo>
                  <a:lnTo>
                    <a:pt x="164" y="0"/>
                  </a:lnTo>
                  <a:lnTo>
                    <a:pt x="140" y="1"/>
                  </a:lnTo>
                  <a:lnTo>
                    <a:pt x="117" y="7"/>
                  </a:lnTo>
                  <a:lnTo>
                    <a:pt x="94" y="16"/>
                  </a:lnTo>
                  <a:lnTo>
                    <a:pt x="73" y="29"/>
                  </a:lnTo>
                  <a:lnTo>
                    <a:pt x="53" y="45"/>
                  </a:lnTo>
                  <a:lnTo>
                    <a:pt x="35" y="61"/>
                  </a:lnTo>
                  <a:lnTo>
                    <a:pt x="19" y="78"/>
                  </a:lnTo>
                  <a:lnTo>
                    <a:pt x="4" y="97"/>
                  </a:lnTo>
                  <a:lnTo>
                    <a:pt x="3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77" y="37"/>
                  </a:lnTo>
                  <a:lnTo>
                    <a:pt x="89" y="32"/>
                  </a:lnTo>
                  <a:lnTo>
                    <a:pt x="102" y="28"/>
                  </a:lnTo>
                  <a:lnTo>
                    <a:pt x="113" y="25"/>
                  </a:lnTo>
                  <a:lnTo>
                    <a:pt x="126" y="23"/>
                  </a:lnTo>
                  <a:lnTo>
                    <a:pt x="137" y="22"/>
                  </a:lnTo>
                  <a:lnTo>
                    <a:pt x="150" y="22"/>
                  </a:lnTo>
                  <a:lnTo>
                    <a:pt x="163" y="23"/>
                  </a:lnTo>
                  <a:lnTo>
                    <a:pt x="175" y="24"/>
                  </a:lnTo>
                  <a:lnTo>
                    <a:pt x="188" y="27"/>
                  </a:lnTo>
                  <a:lnTo>
                    <a:pt x="201" y="29"/>
                  </a:lnTo>
                  <a:lnTo>
                    <a:pt x="213" y="32"/>
                  </a:lnTo>
                  <a:lnTo>
                    <a:pt x="226" y="36"/>
                  </a:lnTo>
                  <a:lnTo>
                    <a:pt x="239" y="40"/>
                  </a:lnTo>
                  <a:lnTo>
                    <a:pt x="251" y="45"/>
                  </a:lnTo>
                  <a:lnTo>
                    <a:pt x="265" y="50"/>
                  </a:lnTo>
                  <a:lnTo>
                    <a:pt x="278" y="55"/>
                  </a:lnTo>
                  <a:lnTo>
                    <a:pt x="297" y="66"/>
                  </a:lnTo>
                  <a:lnTo>
                    <a:pt x="317" y="77"/>
                  </a:lnTo>
                  <a:lnTo>
                    <a:pt x="335" y="90"/>
                  </a:lnTo>
                  <a:lnTo>
                    <a:pt x="354" y="104"/>
                  </a:lnTo>
                  <a:lnTo>
                    <a:pt x="370" y="119"/>
                  </a:lnTo>
                  <a:lnTo>
                    <a:pt x="387" y="135"/>
                  </a:lnTo>
                  <a:lnTo>
                    <a:pt x="402" y="152"/>
                  </a:lnTo>
                  <a:lnTo>
                    <a:pt x="417" y="169"/>
                  </a:lnTo>
                  <a:lnTo>
                    <a:pt x="431" y="188"/>
                  </a:lnTo>
                  <a:lnTo>
                    <a:pt x="443" y="206"/>
                  </a:lnTo>
                  <a:lnTo>
                    <a:pt x="455" y="225"/>
                  </a:lnTo>
                  <a:lnTo>
                    <a:pt x="466" y="243"/>
                  </a:lnTo>
                  <a:lnTo>
                    <a:pt x="476" y="263"/>
                  </a:lnTo>
                  <a:lnTo>
                    <a:pt x="484" y="281"/>
                  </a:lnTo>
                  <a:lnTo>
                    <a:pt x="492" y="299"/>
                  </a:lnTo>
                  <a:lnTo>
                    <a:pt x="498" y="318"/>
                  </a:lnTo>
                  <a:lnTo>
                    <a:pt x="500" y="329"/>
                  </a:lnTo>
                  <a:lnTo>
                    <a:pt x="502" y="340"/>
                  </a:lnTo>
                  <a:lnTo>
                    <a:pt x="503" y="349"/>
                  </a:lnTo>
                  <a:lnTo>
                    <a:pt x="504" y="358"/>
                  </a:lnTo>
                  <a:lnTo>
                    <a:pt x="507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4" y="367"/>
                  </a:lnTo>
                  <a:lnTo>
                    <a:pt x="420" y="486"/>
                  </a:lnTo>
                  <a:lnTo>
                    <a:pt x="443" y="472"/>
                  </a:lnTo>
                  <a:lnTo>
                    <a:pt x="464" y="455"/>
                  </a:lnTo>
                  <a:lnTo>
                    <a:pt x="483" y="436"/>
                  </a:lnTo>
                  <a:lnTo>
                    <a:pt x="500" y="416"/>
                  </a:lnTo>
                  <a:lnTo>
                    <a:pt x="516" y="395"/>
                  </a:lnTo>
                  <a:lnTo>
                    <a:pt x="532" y="372"/>
                  </a:lnTo>
                  <a:lnTo>
                    <a:pt x="547" y="350"/>
                  </a:lnTo>
                  <a:lnTo>
                    <a:pt x="562" y="328"/>
                  </a:lnTo>
                  <a:lnTo>
                    <a:pt x="565" y="326"/>
                  </a:lnTo>
                  <a:lnTo>
                    <a:pt x="569" y="325"/>
                  </a:lnTo>
                  <a:lnTo>
                    <a:pt x="574" y="325"/>
                  </a:lnTo>
                  <a:lnTo>
                    <a:pt x="579" y="324"/>
                  </a:lnTo>
                  <a:lnTo>
                    <a:pt x="579" y="319"/>
                  </a:lnTo>
                  <a:lnTo>
                    <a:pt x="575" y="316"/>
                  </a:lnTo>
                  <a:lnTo>
                    <a:pt x="569" y="313"/>
                  </a:lnTo>
                  <a:lnTo>
                    <a:pt x="564" y="309"/>
                  </a:lnTo>
                  <a:lnTo>
                    <a:pt x="555" y="311"/>
                  </a:lnTo>
                  <a:lnTo>
                    <a:pt x="547" y="318"/>
                  </a:lnTo>
                  <a:lnTo>
                    <a:pt x="540" y="328"/>
                  </a:lnTo>
                  <a:lnTo>
                    <a:pt x="533" y="337"/>
                  </a:lnTo>
                  <a:lnTo>
                    <a:pt x="525" y="335"/>
                  </a:lnTo>
                  <a:lnTo>
                    <a:pt x="519" y="326"/>
                  </a:lnTo>
                  <a:lnTo>
                    <a:pt x="518" y="313"/>
                  </a:lnTo>
                  <a:lnTo>
                    <a:pt x="518" y="304"/>
                  </a:lnTo>
                  <a:lnTo>
                    <a:pt x="618" y="230"/>
                  </a:lnTo>
                  <a:lnTo>
                    <a:pt x="653" y="240"/>
                  </a:lnTo>
                  <a:lnTo>
                    <a:pt x="654" y="238"/>
                  </a:lnTo>
                  <a:lnTo>
                    <a:pt x="655" y="237"/>
                  </a:lnTo>
                  <a:lnTo>
                    <a:pt x="655" y="236"/>
                  </a:lnTo>
                  <a:lnTo>
                    <a:pt x="656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69"/>
            <p:cNvSpPr>
              <a:spLocks/>
            </p:cNvSpPr>
            <p:nvPr/>
          </p:nvSpPr>
          <p:spPr bwMode="auto">
            <a:xfrm>
              <a:off x="142875" y="4927600"/>
              <a:ext cx="173038" cy="201613"/>
            </a:xfrm>
            <a:custGeom>
              <a:avLst/>
              <a:gdLst>
                <a:gd name="T0" fmla="*/ 169 w 218"/>
                <a:gd name="T1" fmla="*/ 74 h 255"/>
                <a:gd name="T2" fmla="*/ 218 w 218"/>
                <a:gd name="T3" fmla="*/ 0 h 255"/>
                <a:gd name="T4" fmla="*/ 1 w 218"/>
                <a:gd name="T5" fmla="*/ 239 h 255"/>
                <a:gd name="T6" fmla="*/ 0 w 218"/>
                <a:gd name="T7" fmla="*/ 242 h 255"/>
                <a:gd name="T8" fmla="*/ 0 w 218"/>
                <a:gd name="T9" fmla="*/ 247 h 255"/>
                <a:gd name="T10" fmla="*/ 0 w 218"/>
                <a:gd name="T11" fmla="*/ 250 h 255"/>
                <a:gd name="T12" fmla="*/ 2 w 218"/>
                <a:gd name="T13" fmla="*/ 255 h 255"/>
                <a:gd name="T14" fmla="*/ 26 w 218"/>
                <a:gd name="T15" fmla="*/ 236 h 255"/>
                <a:gd name="T16" fmla="*/ 48 w 218"/>
                <a:gd name="T17" fmla="*/ 216 h 255"/>
                <a:gd name="T18" fmla="*/ 69 w 218"/>
                <a:gd name="T19" fmla="*/ 193 h 255"/>
                <a:gd name="T20" fmla="*/ 88 w 218"/>
                <a:gd name="T21" fmla="*/ 170 h 255"/>
                <a:gd name="T22" fmla="*/ 108 w 218"/>
                <a:gd name="T23" fmla="*/ 146 h 255"/>
                <a:gd name="T24" fmla="*/ 127 w 218"/>
                <a:gd name="T25" fmla="*/ 121 h 255"/>
                <a:gd name="T26" fmla="*/ 148 w 218"/>
                <a:gd name="T27" fmla="*/ 97 h 255"/>
                <a:gd name="T28" fmla="*/ 169 w 218"/>
                <a:gd name="T29" fmla="*/ 7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255">
                  <a:moveTo>
                    <a:pt x="169" y="74"/>
                  </a:moveTo>
                  <a:lnTo>
                    <a:pt x="218" y="0"/>
                  </a:lnTo>
                  <a:lnTo>
                    <a:pt x="1" y="239"/>
                  </a:lnTo>
                  <a:lnTo>
                    <a:pt x="0" y="242"/>
                  </a:lnTo>
                  <a:lnTo>
                    <a:pt x="0" y="247"/>
                  </a:lnTo>
                  <a:lnTo>
                    <a:pt x="0" y="250"/>
                  </a:lnTo>
                  <a:lnTo>
                    <a:pt x="2" y="255"/>
                  </a:lnTo>
                  <a:lnTo>
                    <a:pt x="26" y="236"/>
                  </a:lnTo>
                  <a:lnTo>
                    <a:pt x="48" y="216"/>
                  </a:lnTo>
                  <a:lnTo>
                    <a:pt x="69" y="193"/>
                  </a:lnTo>
                  <a:lnTo>
                    <a:pt x="88" y="170"/>
                  </a:lnTo>
                  <a:lnTo>
                    <a:pt x="108" y="146"/>
                  </a:lnTo>
                  <a:lnTo>
                    <a:pt x="127" y="121"/>
                  </a:lnTo>
                  <a:lnTo>
                    <a:pt x="148" y="97"/>
                  </a:lnTo>
                  <a:lnTo>
                    <a:pt x="16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70"/>
            <p:cNvSpPr>
              <a:spLocks/>
            </p:cNvSpPr>
            <p:nvPr/>
          </p:nvSpPr>
          <p:spPr bwMode="auto">
            <a:xfrm>
              <a:off x="-452437" y="4799013"/>
              <a:ext cx="557213" cy="388938"/>
            </a:xfrm>
            <a:custGeom>
              <a:avLst/>
              <a:gdLst>
                <a:gd name="T0" fmla="*/ 701 w 701"/>
                <a:gd name="T1" fmla="*/ 483 h 491"/>
                <a:gd name="T2" fmla="*/ 698 w 701"/>
                <a:gd name="T3" fmla="*/ 472 h 491"/>
                <a:gd name="T4" fmla="*/ 661 w 701"/>
                <a:gd name="T5" fmla="*/ 445 h 491"/>
                <a:gd name="T6" fmla="*/ 592 w 701"/>
                <a:gd name="T7" fmla="*/ 404 h 491"/>
                <a:gd name="T8" fmla="*/ 522 w 701"/>
                <a:gd name="T9" fmla="*/ 365 h 491"/>
                <a:gd name="T10" fmla="*/ 450 w 701"/>
                <a:gd name="T11" fmla="*/ 328 h 491"/>
                <a:gd name="T12" fmla="*/ 379 w 701"/>
                <a:gd name="T13" fmla="*/ 291 h 491"/>
                <a:gd name="T14" fmla="*/ 307 w 701"/>
                <a:gd name="T15" fmla="*/ 256 h 491"/>
                <a:gd name="T16" fmla="*/ 233 w 701"/>
                <a:gd name="T17" fmla="*/ 219 h 491"/>
                <a:gd name="T18" fmla="*/ 160 w 701"/>
                <a:gd name="T19" fmla="*/ 182 h 491"/>
                <a:gd name="T20" fmla="*/ 111 w 701"/>
                <a:gd name="T21" fmla="*/ 158 h 491"/>
                <a:gd name="T22" fmla="*/ 84 w 701"/>
                <a:gd name="T23" fmla="*/ 147 h 491"/>
                <a:gd name="T24" fmla="*/ 60 w 701"/>
                <a:gd name="T25" fmla="*/ 136 h 491"/>
                <a:gd name="T26" fmla="*/ 38 w 701"/>
                <a:gd name="T27" fmla="*/ 121 h 491"/>
                <a:gd name="T28" fmla="*/ 30 w 701"/>
                <a:gd name="T29" fmla="*/ 106 h 491"/>
                <a:gd name="T30" fmla="*/ 42 w 701"/>
                <a:gd name="T31" fmla="*/ 107 h 491"/>
                <a:gd name="T32" fmla="*/ 60 w 701"/>
                <a:gd name="T33" fmla="*/ 116 h 491"/>
                <a:gd name="T34" fmla="*/ 89 w 701"/>
                <a:gd name="T35" fmla="*/ 130 h 491"/>
                <a:gd name="T36" fmla="*/ 117 w 701"/>
                <a:gd name="T37" fmla="*/ 144 h 491"/>
                <a:gd name="T38" fmla="*/ 144 w 701"/>
                <a:gd name="T39" fmla="*/ 158 h 491"/>
                <a:gd name="T40" fmla="*/ 18 w 701"/>
                <a:gd name="T41" fmla="*/ 71 h 491"/>
                <a:gd name="T42" fmla="*/ 13 w 701"/>
                <a:gd name="T43" fmla="*/ 66 h 491"/>
                <a:gd name="T44" fmla="*/ 15 w 701"/>
                <a:gd name="T45" fmla="*/ 59 h 491"/>
                <a:gd name="T46" fmla="*/ 307 w 701"/>
                <a:gd name="T47" fmla="*/ 213 h 491"/>
                <a:gd name="T48" fmla="*/ 270 w 701"/>
                <a:gd name="T49" fmla="*/ 192 h 491"/>
                <a:gd name="T50" fmla="*/ 233 w 701"/>
                <a:gd name="T51" fmla="*/ 172 h 491"/>
                <a:gd name="T52" fmla="*/ 196 w 701"/>
                <a:gd name="T53" fmla="*/ 151 h 491"/>
                <a:gd name="T54" fmla="*/ 159 w 701"/>
                <a:gd name="T55" fmla="*/ 130 h 491"/>
                <a:gd name="T56" fmla="*/ 124 w 701"/>
                <a:gd name="T57" fmla="*/ 107 h 491"/>
                <a:gd name="T58" fmla="*/ 89 w 701"/>
                <a:gd name="T59" fmla="*/ 83 h 491"/>
                <a:gd name="T60" fmla="*/ 56 w 701"/>
                <a:gd name="T61" fmla="*/ 58 h 491"/>
                <a:gd name="T62" fmla="*/ 213 w 701"/>
                <a:gd name="T63" fmla="*/ 141 h 491"/>
                <a:gd name="T64" fmla="*/ 3 w 701"/>
                <a:gd name="T65" fmla="*/ 2 h 491"/>
                <a:gd name="T66" fmla="*/ 5 w 701"/>
                <a:gd name="T67" fmla="*/ 7 h 491"/>
                <a:gd name="T68" fmla="*/ 3 w 701"/>
                <a:gd name="T69" fmla="*/ 27 h 491"/>
                <a:gd name="T70" fmla="*/ 0 w 701"/>
                <a:gd name="T71" fmla="*/ 61 h 491"/>
                <a:gd name="T72" fmla="*/ 6 w 701"/>
                <a:gd name="T73" fmla="*/ 96 h 491"/>
                <a:gd name="T74" fmla="*/ 26 w 701"/>
                <a:gd name="T75" fmla="*/ 127 h 491"/>
                <a:gd name="T76" fmla="*/ 82 w 701"/>
                <a:gd name="T77" fmla="*/ 162 h 491"/>
                <a:gd name="T78" fmla="*/ 166 w 701"/>
                <a:gd name="T79" fmla="*/ 205 h 491"/>
                <a:gd name="T80" fmla="*/ 250 w 701"/>
                <a:gd name="T81" fmla="*/ 248 h 491"/>
                <a:gd name="T82" fmla="*/ 333 w 701"/>
                <a:gd name="T83" fmla="*/ 290 h 491"/>
                <a:gd name="T84" fmla="*/ 416 w 701"/>
                <a:gd name="T85" fmla="*/ 333 h 491"/>
                <a:gd name="T86" fmla="*/ 498 w 701"/>
                <a:gd name="T87" fmla="*/ 375 h 491"/>
                <a:gd name="T88" fmla="*/ 578 w 701"/>
                <a:gd name="T89" fmla="*/ 420 h 491"/>
                <a:gd name="T90" fmla="*/ 659 w 701"/>
                <a:gd name="T91" fmla="*/ 466 h 491"/>
                <a:gd name="T92" fmla="*/ 701 w 701"/>
                <a:gd name="T93" fmla="*/ 48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1" h="491">
                  <a:moveTo>
                    <a:pt x="701" y="487"/>
                  </a:moveTo>
                  <a:lnTo>
                    <a:pt x="701" y="483"/>
                  </a:lnTo>
                  <a:lnTo>
                    <a:pt x="700" y="478"/>
                  </a:lnTo>
                  <a:lnTo>
                    <a:pt x="698" y="472"/>
                  </a:lnTo>
                  <a:lnTo>
                    <a:pt x="694" y="466"/>
                  </a:lnTo>
                  <a:lnTo>
                    <a:pt x="661" y="445"/>
                  </a:lnTo>
                  <a:lnTo>
                    <a:pt x="627" y="424"/>
                  </a:lnTo>
                  <a:lnTo>
                    <a:pt x="592" y="404"/>
                  </a:lnTo>
                  <a:lnTo>
                    <a:pt x="558" y="385"/>
                  </a:lnTo>
                  <a:lnTo>
                    <a:pt x="522" y="365"/>
                  </a:lnTo>
                  <a:lnTo>
                    <a:pt x="486" y="347"/>
                  </a:lnTo>
                  <a:lnTo>
                    <a:pt x="450" y="328"/>
                  </a:lnTo>
                  <a:lnTo>
                    <a:pt x="415" y="310"/>
                  </a:lnTo>
                  <a:lnTo>
                    <a:pt x="379" y="291"/>
                  </a:lnTo>
                  <a:lnTo>
                    <a:pt x="342" y="273"/>
                  </a:lnTo>
                  <a:lnTo>
                    <a:pt x="307" y="256"/>
                  </a:lnTo>
                  <a:lnTo>
                    <a:pt x="270" y="237"/>
                  </a:lnTo>
                  <a:lnTo>
                    <a:pt x="233" y="219"/>
                  </a:lnTo>
                  <a:lnTo>
                    <a:pt x="197" y="200"/>
                  </a:lnTo>
                  <a:lnTo>
                    <a:pt x="160" y="182"/>
                  </a:lnTo>
                  <a:lnTo>
                    <a:pt x="125" y="164"/>
                  </a:lnTo>
                  <a:lnTo>
                    <a:pt x="111" y="158"/>
                  </a:lnTo>
                  <a:lnTo>
                    <a:pt x="97" y="153"/>
                  </a:lnTo>
                  <a:lnTo>
                    <a:pt x="84" y="147"/>
                  </a:lnTo>
                  <a:lnTo>
                    <a:pt x="72" y="142"/>
                  </a:lnTo>
                  <a:lnTo>
                    <a:pt x="60" y="136"/>
                  </a:lnTo>
                  <a:lnTo>
                    <a:pt x="49" y="129"/>
                  </a:lnTo>
                  <a:lnTo>
                    <a:pt x="38" y="121"/>
                  </a:lnTo>
                  <a:lnTo>
                    <a:pt x="28" y="111"/>
                  </a:lnTo>
                  <a:lnTo>
                    <a:pt x="30" y="106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5" y="109"/>
                  </a:lnTo>
                  <a:lnTo>
                    <a:pt x="60" y="116"/>
                  </a:lnTo>
                  <a:lnTo>
                    <a:pt x="74" y="123"/>
                  </a:lnTo>
                  <a:lnTo>
                    <a:pt x="89" y="130"/>
                  </a:lnTo>
                  <a:lnTo>
                    <a:pt x="103" y="137"/>
                  </a:lnTo>
                  <a:lnTo>
                    <a:pt x="117" y="144"/>
                  </a:lnTo>
                  <a:lnTo>
                    <a:pt x="130" y="151"/>
                  </a:lnTo>
                  <a:lnTo>
                    <a:pt x="144" y="158"/>
                  </a:lnTo>
                  <a:lnTo>
                    <a:pt x="158" y="164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3" y="66"/>
                  </a:lnTo>
                  <a:lnTo>
                    <a:pt x="13" y="62"/>
                  </a:lnTo>
                  <a:lnTo>
                    <a:pt x="15" y="59"/>
                  </a:lnTo>
                  <a:lnTo>
                    <a:pt x="325" y="223"/>
                  </a:lnTo>
                  <a:lnTo>
                    <a:pt x="307" y="213"/>
                  </a:lnTo>
                  <a:lnTo>
                    <a:pt x="288" y="203"/>
                  </a:lnTo>
                  <a:lnTo>
                    <a:pt x="270" y="192"/>
                  </a:lnTo>
                  <a:lnTo>
                    <a:pt x="251" y="182"/>
                  </a:lnTo>
                  <a:lnTo>
                    <a:pt x="233" y="172"/>
                  </a:lnTo>
                  <a:lnTo>
                    <a:pt x="215" y="161"/>
                  </a:lnTo>
                  <a:lnTo>
                    <a:pt x="196" y="151"/>
                  </a:lnTo>
                  <a:lnTo>
                    <a:pt x="178" y="141"/>
                  </a:lnTo>
                  <a:lnTo>
                    <a:pt x="159" y="130"/>
                  </a:lnTo>
                  <a:lnTo>
                    <a:pt x="141" y="119"/>
                  </a:lnTo>
                  <a:lnTo>
                    <a:pt x="124" y="107"/>
                  </a:lnTo>
                  <a:lnTo>
                    <a:pt x="105" y="96"/>
                  </a:lnTo>
                  <a:lnTo>
                    <a:pt x="89" y="83"/>
                  </a:lnTo>
                  <a:lnTo>
                    <a:pt x="72" y="70"/>
                  </a:lnTo>
                  <a:lnTo>
                    <a:pt x="56" y="58"/>
                  </a:lnTo>
                  <a:lnTo>
                    <a:pt x="40" y="44"/>
                  </a:lnTo>
                  <a:lnTo>
                    <a:pt x="213" y="141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3" y="27"/>
                  </a:lnTo>
                  <a:lnTo>
                    <a:pt x="0" y="44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6" y="96"/>
                  </a:lnTo>
                  <a:lnTo>
                    <a:pt x="14" y="112"/>
                  </a:lnTo>
                  <a:lnTo>
                    <a:pt x="26" y="127"/>
                  </a:lnTo>
                  <a:lnTo>
                    <a:pt x="41" y="142"/>
                  </a:lnTo>
                  <a:lnTo>
                    <a:pt x="82" y="162"/>
                  </a:lnTo>
                  <a:lnTo>
                    <a:pt x="125" y="184"/>
                  </a:lnTo>
                  <a:lnTo>
                    <a:pt x="166" y="205"/>
                  </a:lnTo>
                  <a:lnTo>
                    <a:pt x="208" y="226"/>
                  </a:lnTo>
                  <a:lnTo>
                    <a:pt x="250" y="248"/>
                  </a:lnTo>
                  <a:lnTo>
                    <a:pt x="292" y="268"/>
                  </a:lnTo>
                  <a:lnTo>
                    <a:pt x="333" y="290"/>
                  </a:lnTo>
                  <a:lnTo>
                    <a:pt x="375" y="311"/>
                  </a:lnTo>
                  <a:lnTo>
                    <a:pt x="416" y="333"/>
                  </a:lnTo>
                  <a:lnTo>
                    <a:pt x="457" y="354"/>
                  </a:lnTo>
                  <a:lnTo>
                    <a:pt x="498" y="375"/>
                  </a:lnTo>
                  <a:lnTo>
                    <a:pt x="538" y="398"/>
                  </a:lnTo>
                  <a:lnTo>
                    <a:pt x="578" y="420"/>
                  </a:lnTo>
                  <a:lnTo>
                    <a:pt x="619" y="443"/>
                  </a:lnTo>
                  <a:lnTo>
                    <a:pt x="659" y="466"/>
                  </a:lnTo>
                  <a:lnTo>
                    <a:pt x="698" y="491"/>
                  </a:lnTo>
                  <a:lnTo>
                    <a:pt x="701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71"/>
            <p:cNvSpPr>
              <a:spLocks/>
            </p:cNvSpPr>
            <p:nvPr/>
          </p:nvSpPr>
          <p:spPr bwMode="auto">
            <a:xfrm>
              <a:off x="360363" y="4681538"/>
              <a:ext cx="49213" cy="63500"/>
            </a:xfrm>
            <a:custGeom>
              <a:avLst/>
              <a:gdLst>
                <a:gd name="T0" fmla="*/ 51 w 62"/>
                <a:gd name="T1" fmla="*/ 77 h 79"/>
                <a:gd name="T2" fmla="*/ 20 w 62"/>
                <a:gd name="T3" fmla="*/ 53 h 79"/>
                <a:gd name="T4" fmla="*/ 19 w 62"/>
                <a:gd name="T5" fmla="*/ 51 h 79"/>
                <a:gd name="T6" fmla="*/ 18 w 62"/>
                <a:gd name="T7" fmla="*/ 48 h 79"/>
                <a:gd name="T8" fmla="*/ 17 w 62"/>
                <a:gd name="T9" fmla="*/ 45 h 79"/>
                <a:gd name="T10" fmla="*/ 18 w 62"/>
                <a:gd name="T11" fmla="*/ 41 h 79"/>
                <a:gd name="T12" fmla="*/ 62 w 62"/>
                <a:gd name="T13" fmla="*/ 0 h 79"/>
                <a:gd name="T14" fmla="*/ 8 w 62"/>
                <a:gd name="T15" fmla="*/ 38 h 79"/>
                <a:gd name="T16" fmla="*/ 5 w 62"/>
                <a:gd name="T17" fmla="*/ 37 h 79"/>
                <a:gd name="T18" fmla="*/ 4 w 62"/>
                <a:gd name="T19" fmla="*/ 38 h 79"/>
                <a:gd name="T20" fmla="*/ 3 w 62"/>
                <a:gd name="T21" fmla="*/ 40 h 79"/>
                <a:gd name="T22" fmla="*/ 0 w 62"/>
                <a:gd name="T23" fmla="*/ 41 h 79"/>
                <a:gd name="T24" fmla="*/ 50 w 62"/>
                <a:gd name="T25" fmla="*/ 79 h 79"/>
                <a:gd name="T26" fmla="*/ 51 w 62"/>
                <a:gd name="T27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79">
                  <a:moveTo>
                    <a:pt x="51" y="77"/>
                  </a:moveTo>
                  <a:lnTo>
                    <a:pt x="20" y="53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7" y="45"/>
                  </a:lnTo>
                  <a:lnTo>
                    <a:pt x="18" y="41"/>
                  </a:lnTo>
                  <a:lnTo>
                    <a:pt x="62" y="0"/>
                  </a:lnTo>
                  <a:lnTo>
                    <a:pt x="8" y="38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3" y="40"/>
                  </a:lnTo>
                  <a:lnTo>
                    <a:pt x="0" y="41"/>
                  </a:lnTo>
                  <a:lnTo>
                    <a:pt x="50" y="79"/>
                  </a:lnTo>
                  <a:lnTo>
                    <a:pt x="51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72"/>
            <p:cNvSpPr>
              <a:spLocks/>
            </p:cNvSpPr>
            <p:nvPr/>
          </p:nvSpPr>
          <p:spPr bwMode="auto">
            <a:xfrm>
              <a:off x="117475" y="4457700"/>
              <a:ext cx="361950" cy="207963"/>
            </a:xfrm>
            <a:custGeom>
              <a:avLst/>
              <a:gdLst>
                <a:gd name="T0" fmla="*/ 446 w 454"/>
                <a:gd name="T1" fmla="*/ 217 h 262"/>
                <a:gd name="T2" fmla="*/ 452 w 454"/>
                <a:gd name="T3" fmla="*/ 214 h 262"/>
                <a:gd name="T4" fmla="*/ 454 w 454"/>
                <a:gd name="T5" fmla="*/ 208 h 262"/>
                <a:gd name="T6" fmla="*/ 450 w 454"/>
                <a:gd name="T7" fmla="*/ 201 h 262"/>
                <a:gd name="T8" fmla="*/ 432 w 454"/>
                <a:gd name="T9" fmla="*/ 207 h 262"/>
                <a:gd name="T10" fmla="*/ 405 w 454"/>
                <a:gd name="T11" fmla="*/ 218 h 262"/>
                <a:gd name="T12" fmla="*/ 375 w 454"/>
                <a:gd name="T13" fmla="*/ 228 h 262"/>
                <a:gd name="T14" fmla="*/ 344 w 454"/>
                <a:gd name="T15" fmla="*/ 235 h 262"/>
                <a:gd name="T16" fmla="*/ 312 w 454"/>
                <a:gd name="T17" fmla="*/ 237 h 262"/>
                <a:gd name="T18" fmla="*/ 279 w 454"/>
                <a:gd name="T19" fmla="*/ 237 h 262"/>
                <a:gd name="T20" fmla="*/ 246 w 454"/>
                <a:gd name="T21" fmla="*/ 231 h 262"/>
                <a:gd name="T22" fmla="*/ 214 w 454"/>
                <a:gd name="T23" fmla="*/ 221 h 262"/>
                <a:gd name="T24" fmla="*/ 180 w 454"/>
                <a:gd name="T25" fmla="*/ 206 h 262"/>
                <a:gd name="T26" fmla="*/ 147 w 454"/>
                <a:gd name="T27" fmla="*/ 186 h 262"/>
                <a:gd name="T28" fmla="*/ 117 w 454"/>
                <a:gd name="T29" fmla="*/ 164 h 262"/>
                <a:gd name="T30" fmla="*/ 89 w 454"/>
                <a:gd name="T31" fmla="*/ 139 h 262"/>
                <a:gd name="T32" fmla="*/ 66 w 454"/>
                <a:gd name="T33" fmla="*/ 111 h 262"/>
                <a:gd name="T34" fmla="*/ 48 w 454"/>
                <a:gd name="T35" fmla="*/ 83 h 262"/>
                <a:gd name="T36" fmla="*/ 32 w 454"/>
                <a:gd name="T37" fmla="*/ 54 h 262"/>
                <a:gd name="T38" fmla="*/ 17 w 454"/>
                <a:gd name="T39" fmla="*/ 24 h 262"/>
                <a:gd name="T40" fmla="*/ 8 w 454"/>
                <a:gd name="T41" fmla="*/ 7 h 262"/>
                <a:gd name="T42" fmla="*/ 3 w 454"/>
                <a:gd name="T43" fmla="*/ 2 h 262"/>
                <a:gd name="T44" fmla="*/ 5 w 454"/>
                <a:gd name="T45" fmla="*/ 25 h 262"/>
                <a:gd name="T46" fmla="*/ 24 w 454"/>
                <a:gd name="T47" fmla="*/ 76 h 262"/>
                <a:gd name="T48" fmla="*/ 51 w 454"/>
                <a:gd name="T49" fmla="*/ 124 h 262"/>
                <a:gd name="T50" fmla="*/ 89 w 454"/>
                <a:gd name="T51" fmla="*/ 168 h 262"/>
                <a:gd name="T52" fmla="*/ 131 w 454"/>
                <a:gd name="T53" fmla="*/ 201 h 262"/>
                <a:gd name="T54" fmla="*/ 168 w 454"/>
                <a:gd name="T55" fmla="*/ 222 h 262"/>
                <a:gd name="T56" fmla="*/ 206 w 454"/>
                <a:gd name="T57" fmla="*/ 240 h 262"/>
                <a:gd name="T58" fmla="*/ 244 w 454"/>
                <a:gd name="T59" fmla="*/ 253 h 262"/>
                <a:gd name="T60" fmla="*/ 282 w 454"/>
                <a:gd name="T61" fmla="*/ 260 h 262"/>
                <a:gd name="T62" fmla="*/ 321 w 454"/>
                <a:gd name="T63" fmla="*/ 262 h 262"/>
                <a:gd name="T64" fmla="*/ 359 w 454"/>
                <a:gd name="T65" fmla="*/ 259 h 262"/>
                <a:gd name="T66" fmla="*/ 398 w 454"/>
                <a:gd name="T67" fmla="*/ 248 h 262"/>
                <a:gd name="T68" fmla="*/ 426 w 454"/>
                <a:gd name="T69" fmla="*/ 235 h 262"/>
                <a:gd name="T70" fmla="*/ 438 w 454"/>
                <a:gd name="T71" fmla="*/ 2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4" h="262">
                  <a:moveTo>
                    <a:pt x="444" y="220"/>
                  </a:moveTo>
                  <a:lnTo>
                    <a:pt x="446" y="217"/>
                  </a:lnTo>
                  <a:lnTo>
                    <a:pt x="449" y="216"/>
                  </a:lnTo>
                  <a:lnTo>
                    <a:pt x="452" y="214"/>
                  </a:lnTo>
                  <a:lnTo>
                    <a:pt x="454" y="210"/>
                  </a:lnTo>
                  <a:lnTo>
                    <a:pt x="454" y="208"/>
                  </a:lnTo>
                  <a:lnTo>
                    <a:pt x="453" y="205"/>
                  </a:lnTo>
                  <a:lnTo>
                    <a:pt x="450" y="201"/>
                  </a:lnTo>
                  <a:lnTo>
                    <a:pt x="446" y="200"/>
                  </a:lnTo>
                  <a:lnTo>
                    <a:pt x="432" y="207"/>
                  </a:lnTo>
                  <a:lnTo>
                    <a:pt x="420" y="213"/>
                  </a:lnTo>
                  <a:lnTo>
                    <a:pt x="405" y="218"/>
                  </a:lnTo>
                  <a:lnTo>
                    <a:pt x="390" y="223"/>
                  </a:lnTo>
                  <a:lnTo>
                    <a:pt x="375" y="228"/>
                  </a:lnTo>
                  <a:lnTo>
                    <a:pt x="360" y="231"/>
                  </a:lnTo>
                  <a:lnTo>
                    <a:pt x="344" y="235"/>
                  </a:lnTo>
                  <a:lnTo>
                    <a:pt x="328" y="236"/>
                  </a:lnTo>
                  <a:lnTo>
                    <a:pt x="312" y="237"/>
                  </a:lnTo>
                  <a:lnTo>
                    <a:pt x="295" y="237"/>
                  </a:lnTo>
                  <a:lnTo>
                    <a:pt x="279" y="237"/>
                  </a:lnTo>
                  <a:lnTo>
                    <a:pt x="263" y="235"/>
                  </a:lnTo>
                  <a:lnTo>
                    <a:pt x="246" y="231"/>
                  </a:lnTo>
                  <a:lnTo>
                    <a:pt x="230" y="226"/>
                  </a:lnTo>
                  <a:lnTo>
                    <a:pt x="214" y="221"/>
                  </a:lnTo>
                  <a:lnTo>
                    <a:pt x="198" y="214"/>
                  </a:lnTo>
                  <a:lnTo>
                    <a:pt x="180" y="206"/>
                  </a:lnTo>
                  <a:lnTo>
                    <a:pt x="163" y="197"/>
                  </a:lnTo>
                  <a:lnTo>
                    <a:pt x="147" y="186"/>
                  </a:lnTo>
                  <a:lnTo>
                    <a:pt x="132" y="176"/>
                  </a:lnTo>
                  <a:lnTo>
                    <a:pt x="117" y="164"/>
                  </a:lnTo>
                  <a:lnTo>
                    <a:pt x="103" y="152"/>
                  </a:lnTo>
                  <a:lnTo>
                    <a:pt x="89" y="139"/>
                  </a:lnTo>
                  <a:lnTo>
                    <a:pt x="77" y="125"/>
                  </a:lnTo>
                  <a:lnTo>
                    <a:pt x="66" y="111"/>
                  </a:lnTo>
                  <a:lnTo>
                    <a:pt x="57" y="98"/>
                  </a:lnTo>
                  <a:lnTo>
                    <a:pt x="48" y="83"/>
                  </a:lnTo>
                  <a:lnTo>
                    <a:pt x="40" y="69"/>
                  </a:lnTo>
                  <a:lnTo>
                    <a:pt x="32" y="54"/>
                  </a:lnTo>
                  <a:lnTo>
                    <a:pt x="24" y="39"/>
                  </a:lnTo>
                  <a:lnTo>
                    <a:pt x="17" y="24"/>
                  </a:lnTo>
                  <a:lnTo>
                    <a:pt x="10" y="8"/>
                  </a:lnTo>
                  <a:lnTo>
                    <a:pt x="8" y="7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25"/>
                  </a:lnTo>
                  <a:lnTo>
                    <a:pt x="13" y="51"/>
                  </a:lnTo>
                  <a:lnTo>
                    <a:pt x="24" y="76"/>
                  </a:lnTo>
                  <a:lnTo>
                    <a:pt x="36" y="101"/>
                  </a:lnTo>
                  <a:lnTo>
                    <a:pt x="51" y="124"/>
                  </a:lnTo>
                  <a:lnTo>
                    <a:pt x="70" y="147"/>
                  </a:lnTo>
                  <a:lnTo>
                    <a:pt x="89" y="168"/>
                  </a:lnTo>
                  <a:lnTo>
                    <a:pt x="112" y="188"/>
                  </a:lnTo>
                  <a:lnTo>
                    <a:pt x="131" y="201"/>
                  </a:lnTo>
                  <a:lnTo>
                    <a:pt x="149" y="213"/>
                  </a:lnTo>
                  <a:lnTo>
                    <a:pt x="168" y="222"/>
                  </a:lnTo>
                  <a:lnTo>
                    <a:pt x="186" y="232"/>
                  </a:lnTo>
                  <a:lnTo>
                    <a:pt x="206" y="240"/>
                  </a:lnTo>
                  <a:lnTo>
                    <a:pt x="224" y="247"/>
                  </a:lnTo>
                  <a:lnTo>
                    <a:pt x="244" y="253"/>
                  </a:lnTo>
                  <a:lnTo>
                    <a:pt x="262" y="258"/>
                  </a:lnTo>
                  <a:lnTo>
                    <a:pt x="282" y="260"/>
                  </a:lnTo>
                  <a:lnTo>
                    <a:pt x="301" y="262"/>
                  </a:lnTo>
                  <a:lnTo>
                    <a:pt x="321" y="262"/>
                  </a:lnTo>
                  <a:lnTo>
                    <a:pt x="339" y="261"/>
                  </a:lnTo>
                  <a:lnTo>
                    <a:pt x="359" y="259"/>
                  </a:lnTo>
                  <a:lnTo>
                    <a:pt x="378" y="254"/>
                  </a:lnTo>
                  <a:lnTo>
                    <a:pt x="398" y="248"/>
                  </a:lnTo>
                  <a:lnTo>
                    <a:pt x="417" y="240"/>
                  </a:lnTo>
                  <a:lnTo>
                    <a:pt x="426" y="235"/>
                  </a:lnTo>
                  <a:lnTo>
                    <a:pt x="432" y="230"/>
                  </a:lnTo>
                  <a:lnTo>
                    <a:pt x="438" y="225"/>
                  </a:lnTo>
                  <a:lnTo>
                    <a:pt x="44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73"/>
            <p:cNvSpPr>
              <a:spLocks/>
            </p:cNvSpPr>
            <p:nvPr/>
          </p:nvSpPr>
          <p:spPr bwMode="auto">
            <a:xfrm>
              <a:off x="139700" y="4862513"/>
              <a:ext cx="120650" cy="95250"/>
            </a:xfrm>
            <a:custGeom>
              <a:avLst/>
              <a:gdLst>
                <a:gd name="T0" fmla="*/ 149 w 151"/>
                <a:gd name="T1" fmla="*/ 46 h 121"/>
                <a:gd name="T2" fmla="*/ 151 w 151"/>
                <a:gd name="T3" fmla="*/ 37 h 121"/>
                <a:gd name="T4" fmla="*/ 149 w 151"/>
                <a:gd name="T5" fmla="*/ 26 h 121"/>
                <a:gd name="T6" fmla="*/ 144 w 151"/>
                <a:gd name="T7" fmla="*/ 18 h 121"/>
                <a:gd name="T8" fmla="*/ 137 w 151"/>
                <a:gd name="T9" fmla="*/ 10 h 121"/>
                <a:gd name="T10" fmla="*/ 131 w 151"/>
                <a:gd name="T11" fmla="*/ 5 h 121"/>
                <a:gd name="T12" fmla="*/ 126 w 151"/>
                <a:gd name="T13" fmla="*/ 3 h 121"/>
                <a:gd name="T14" fmla="*/ 120 w 151"/>
                <a:gd name="T15" fmla="*/ 1 h 121"/>
                <a:gd name="T16" fmla="*/ 114 w 151"/>
                <a:gd name="T17" fmla="*/ 0 h 121"/>
                <a:gd name="T18" fmla="*/ 110 w 151"/>
                <a:gd name="T19" fmla="*/ 0 h 121"/>
                <a:gd name="T20" fmla="*/ 104 w 151"/>
                <a:gd name="T21" fmla="*/ 0 h 121"/>
                <a:gd name="T22" fmla="*/ 99 w 151"/>
                <a:gd name="T23" fmla="*/ 0 h 121"/>
                <a:gd name="T24" fmla="*/ 95 w 151"/>
                <a:gd name="T25" fmla="*/ 0 h 121"/>
                <a:gd name="T26" fmla="*/ 76 w 151"/>
                <a:gd name="T27" fmla="*/ 5 h 121"/>
                <a:gd name="T28" fmla="*/ 60 w 151"/>
                <a:gd name="T29" fmla="*/ 15 h 121"/>
                <a:gd name="T30" fmla="*/ 45 w 151"/>
                <a:gd name="T31" fmla="*/ 27 h 121"/>
                <a:gd name="T32" fmla="*/ 33 w 151"/>
                <a:gd name="T33" fmla="*/ 43 h 121"/>
                <a:gd name="T34" fmla="*/ 22 w 151"/>
                <a:gd name="T35" fmla="*/ 61 h 121"/>
                <a:gd name="T36" fmla="*/ 13 w 151"/>
                <a:gd name="T37" fmla="*/ 79 h 121"/>
                <a:gd name="T38" fmla="*/ 6 w 151"/>
                <a:gd name="T39" fmla="*/ 99 h 121"/>
                <a:gd name="T40" fmla="*/ 0 w 151"/>
                <a:gd name="T41" fmla="*/ 118 h 121"/>
                <a:gd name="T42" fmla="*/ 0 w 151"/>
                <a:gd name="T43" fmla="*/ 121 h 121"/>
                <a:gd name="T44" fmla="*/ 3 w 151"/>
                <a:gd name="T45" fmla="*/ 121 h 121"/>
                <a:gd name="T46" fmla="*/ 5 w 151"/>
                <a:gd name="T47" fmla="*/ 121 h 121"/>
                <a:gd name="T48" fmla="*/ 8 w 151"/>
                <a:gd name="T49" fmla="*/ 118 h 121"/>
                <a:gd name="T50" fmla="*/ 75 w 151"/>
                <a:gd name="T51" fmla="*/ 17 h 121"/>
                <a:gd name="T52" fmla="*/ 82 w 151"/>
                <a:gd name="T53" fmla="*/ 14 h 121"/>
                <a:gd name="T54" fmla="*/ 90 w 151"/>
                <a:gd name="T55" fmla="*/ 11 h 121"/>
                <a:gd name="T56" fmla="*/ 98 w 151"/>
                <a:gd name="T57" fmla="*/ 11 h 121"/>
                <a:gd name="T58" fmla="*/ 107 w 151"/>
                <a:gd name="T59" fmla="*/ 11 h 121"/>
                <a:gd name="T60" fmla="*/ 122 w 151"/>
                <a:gd name="T61" fmla="*/ 38 h 121"/>
                <a:gd name="T62" fmla="*/ 122 w 151"/>
                <a:gd name="T63" fmla="*/ 60 h 121"/>
                <a:gd name="T64" fmla="*/ 149 w 151"/>
                <a:gd name="T65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21">
                  <a:moveTo>
                    <a:pt x="149" y="46"/>
                  </a:moveTo>
                  <a:lnTo>
                    <a:pt x="151" y="37"/>
                  </a:lnTo>
                  <a:lnTo>
                    <a:pt x="149" y="26"/>
                  </a:lnTo>
                  <a:lnTo>
                    <a:pt x="144" y="18"/>
                  </a:lnTo>
                  <a:lnTo>
                    <a:pt x="137" y="10"/>
                  </a:lnTo>
                  <a:lnTo>
                    <a:pt x="131" y="5"/>
                  </a:lnTo>
                  <a:lnTo>
                    <a:pt x="126" y="3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76" y="5"/>
                  </a:lnTo>
                  <a:lnTo>
                    <a:pt x="60" y="15"/>
                  </a:lnTo>
                  <a:lnTo>
                    <a:pt x="45" y="27"/>
                  </a:lnTo>
                  <a:lnTo>
                    <a:pt x="33" y="43"/>
                  </a:lnTo>
                  <a:lnTo>
                    <a:pt x="22" y="61"/>
                  </a:lnTo>
                  <a:lnTo>
                    <a:pt x="13" y="79"/>
                  </a:lnTo>
                  <a:lnTo>
                    <a:pt x="6" y="99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5" y="121"/>
                  </a:lnTo>
                  <a:lnTo>
                    <a:pt x="8" y="118"/>
                  </a:lnTo>
                  <a:lnTo>
                    <a:pt x="75" y="17"/>
                  </a:lnTo>
                  <a:lnTo>
                    <a:pt x="82" y="14"/>
                  </a:lnTo>
                  <a:lnTo>
                    <a:pt x="90" y="11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22" y="38"/>
                  </a:lnTo>
                  <a:lnTo>
                    <a:pt x="122" y="60"/>
                  </a:lnTo>
                  <a:lnTo>
                    <a:pt x="1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74"/>
            <p:cNvSpPr>
              <a:spLocks/>
            </p:cNvSpPr>
            <p:nvPr/>
          </p:nvSpPr>
          <p:spPr bwMode="auto">
            <a:xfrm>
              <a:off x="382588" y="4554538"/>
              <a:ext cx="93663" cy="73025"/>
            </a:xfrm>
            <a:custGeom>
              <a:avLst/>
              <a:gdLst>
                <a:gd name="T0" fmla="*/ 114 w 119"/>
                <a:gd name="T1" fmla="*/ 31 h 92"/>
                <a:gd name="T2" fmla="*/ 26 w 119"/>
                <a:gd name="T3" fmla="*/ 0 h 92"/>
                <a:gd name="T4" fmla="*/ 16 w 119"/>
                <a:gd name="T5" fmla="*/ 3 h 92"/>
                <a:gd name="T6" fmla="*/ 8 w 119"/>
                <a:gd name="T7" fmla="*/ 10 h 92"/>
                <a:gd name="T8" fmla="*/ 4 w 119"/>
                <a:gd name="T9" fmla="*/ 20 h 92"/>
                <a:gd name="T10" fmla="*/ 1 w 119"/>
                <a:gd name="T11" fmla="*/ 33 h 92"/>
                <a:gd name="T12" fmla="*/ 0 w 119"/>
                <a:gd name="T13" fmla="*/ 48 h 92"/>
                <a:gd name="T14" fmla="*/ 1 w 119"/>
                <a:gd name="T15" fmla="*/ 63 h 92"/>
                <a:gd name="T16" fmla="*/ 1 w 119"/>
                <a:gd name="T17" fmla="*/ 78 h 92"/>
                <a:gd name="T18" fmla="*/ 4 w 119"/>
                <a:gd name="T19" fmla="*/ 92 h 92"/>
                <a:gd name="T20" fmla="*/ 7 w 119"/>
                <a:gd name="T21" fmla="*/ 91 h 92"/>
                <a:gd name="T22" fmla="*/ 11 w 119"/>
                <a:gd name="T23" fmla="*/ 88 h 92"/>
                <a:gd name="T24" fmla="*/ 13 w 119"/>
                <a:gd name="T25" fmla="*/ 85 h 92"/>
                <a:gd name="T26" fmla="*/ 16 w 119"/>
                <a:gd name="T27" fmla="*/ 81 h 92"/>
                <a:gd name="T28" fmla="*/ 16 w 119"/>
                <a:gd name="T29" fmla="*/ 60 h 92"/>
                <a:gd name="T30" fmla="*/ 15 w 119"/>
                <a:gd name="T31" fmla="*/ 55 h 92"/>
                <a:gd name="T32" fmla="*/ 13 w 119"/>
                <a:gd name="T33" fmla="*/ 50 h 92"/>
                <a:gd name="T34" fmla="*/ 8 w 119"/>
                <a:gd name="T35" fmla="*/ 45 h 92"/>
                <a:gd name="T36" fmla="*/ 5 w 119"/>
                <a:gd name="T37" fmla="*/ 39 h 92"/>
                <a:gd name="T38" fmla="*/ 4 w 119"/>
                <a:gd name="T39" fmla="*/ 32 h 92"/>
                <a:gd name="T40" fmla="*/ 6 w 119"/>
                <a:gd name="T41" fmla="*/ 24 h 92"/>
                <a:gd name="T42" fmla="*/ 9 w 119"/>
                <a:gd name="T43" fmla="*/ 16 h 92"/>
                <a:gd name="T44" fmla="*/ 15 w 119"/>
                <a:gd name="T45" fmla="*/ 10 h 92"/>
                <a:gd name="T46" fmla="*/ 99 w 119"/>
                <a:gd name="T47" fmla="*/ 37 h 92"/>
                <a:gd name="T48" fmla="*/ 104 w 119"/>
                <a:gd name="T49" fmla="*/ 37 h 92"/>
                <a:gd name="T50" fmla="*/ 108 w 119"/>
                <a:gd name="T51" fmla="*/ 35 h 92"/>
                <a:gd name="T52" fmla="*/ 113 w 119"/>
                <a:gd name="T53" fmla="*/ 34 h 92"/>
                <a:gd name="T54" fmla="*/ 119 w 119"/>
                <a:gd name="T55" fmla="*/ 32 h 92"/>
                <a:gd name="T56" fmla="*/ 114 w 119"/>
                <a:gd name="T57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92">
                  <a:moveTo>
                    <a:pt x="114" y="31"/>
                  </a:moveTo>
                  <a:lnTo>
                    <a:pt x="26" y="0"/>
                  </a:lnTo>
                  <a:lnTo>
                    <a:pt x="16" y="3"/>
                  </a:lnTo>
                  <a:lnTo>
                    <a:pt x="8" y="10"/>
                  </a:lnTo>
                  <a:lnTo>
                    <a:pt x="4" y="20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3"/>
                  </a:lnTo>
                  <a:lnTo>
                    <a:pt x="1" y="78"/>
                  </a:lnTo>
                  <a:lnTo>
                    <a:pt x="4" y="92"/>
                  </a:lnTo>
                  <a:lnTo>
                    <a:pt x="7" y="91"/>
                  </a:lnTo>
                  <a:lnTo>
                    <a:pt x="11" y="88"/>
                  </a:lnTo>
                  <a:lnTo>
                    <a:pt x="13" y="85"/>
                  </a:lnTo>
                  <a:lnTo>
                    <a:pt x="16" y="81"/>
                  </a:lnTo>
                  <a:lnTo>
                    <a:pt x="16" y="60"/>
                  </a:lnTo>
                  <a:lnTo>
                    <a:pt x="15" y="55"/>
                  </a:lnTo>
                  <a:lnTo>
                    <a:pt x="13" y="50"/>
                  </a:lnTo>
                  <a:lnTo>
                    <a:pt x="8" y="45"/>
                  </a:lnTo>
                  <a:lnTo>
                    <a:pt x="5" y="39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9" y="16"/>
                  </a:lnTo>
                  <a:lnTo>
                    <a:pt x="15" y="10"/>
                  </a:lnTo>
                  <a:lnTo>
                    <a:pt x="99" y="37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3" y="34"/>
                  </a:lnTo>
                  <a:lnTo>
                    <a:pt x="119" y="32"/>
                  </a:lnTo>
                  <a:lnTo>
                    <a:pt x="1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75"/>
            <p:cNvSpPr>
              <a:spLocks/>
            </p:cNvSpPr>
            <p:nvPr/>
          </p:nvSpPr>
          <p:spPr bwMode="auto">
            <a:xfrm>
              <a:off x="-458787" y="4762500"/>
              <a:ext cx="582613" cy="328613"/>
            </a:xfrm>
            <a:custGeom>
              <a:avLst/>
              <a:gdLst>
                <a:gd name="T0" fmla="*/ 735 w 736"/>
                <a:gd name="T1" fmla="*/ 411 h 415"/>
                <a:gd name="T2" fmla="*/ 736 w 736"/>
                <a:gd name="T3" fmla="*/ 408 h 415"/>
                <a:gd name="T4" fmla="*/ 690 w 736"/>
                <a:gd name="T5" fmla="*/ 384 h 415"/>
                <a:gd name="T6" fmla="*/ 644 w 736"/>
                <a:gd name="T7" fmla="*/ 359 h 415"/>
                <a:gd name="T8" fmla="*/ 598 w 736"/>
                <a:gd name="T9" fmla="*/ 335 h 415"/>
                <a:gd name="T10" fmla="*/ 550 w 736"/>
                <a:gd name="T11" fmla="*/ 312 h 415"/>
                <a:gd name="T12" fmla="*/ 503 w 736"/>
                <a:gd name="T13" fmla="*/ 288 h 415"/>
                <a:gd name="T14" fmla="*/ 455 w 736"/>
                <a:gd name="T15" fmla="*/ 265 h 415"/>
                <a:gd name="T16" fmla="*/ 408 w 736"/>
                <a:gd name="T17" fmla="*/ 242 h 415"/>
                <a:gd name="T18" fmla="*/ 360 w 736"/>
                <a:gd name="T19" fmla="*/ 218 h 415"/>
                <a:gd name="T20" fmla="*/ 313 w 736"/>
                <a:gd name="T21" fmla="*/ 194 h 415"/>
                <a:gd name="T22" fmla="*/ 267 w 736"/>
                <a:gd name="T23" fmla="*/ 168 h 415"/>
                <a:gd name="T24" fmla="*/ 220 w 736"/>
                <a:gd name="T25" fmla="*/ 143 h 415"/>
                <a:gd name="T26" fmla="*/ 175 w 736"/>
                <a:gd name="T27" fmla="*/ 116 h 415"/>
                <a:gd name="T28" fmla="*/ 130 w 736"/>
                <a:gd name="T29" fmla="*/ 90 h 415"/>
                <a:gd name="T30" fmla="*/ 85 w 736"/>
                <a:gd name="T31" fmla="*/ 61 h 415"/>
                <a:gd name="T32" fmla="*/ 43 w 736"/>
                <a:gd name="T33" fmla="*/ 31 h 415"/>
                <a:gd name="T34" fmla="*/ 0 w 736"/>
                <a:gd name="T35" fmla="*/ 0 h 415"/>
                <a:gd name="T36" fmla="*/ 8 w 736"/>
                <a:gd name="T37" fmla="*/ 16 h 415"/>
                <a:gd name="T38" fmla="*/ 20 w 736"/>
                <a:gd name="T39" fmla="*/ 29 h 415"/>
                <a:gd name="T40" fmla="*/ 32 w 736"/>
                <a:gd name="T41" fmla="*/ 38 h 415"/>
                <a:gd name="T42" fmla="*/ 46 w 736"/>
                <a:gd name="T43" fmla="*/ 47 h 415"/>
                <a:gd name="T44" fmla="*/ 61 w 736"/>
                <a:gd name="T45" fmla="*/ 57 h 415"/>
                <a:gd name="T46" fmla="*/ 75 w 736"/>
                <a:gd name="T47" fmla="*/ 66 h 415"/>
                <a:gd name="T48" fmla="*/ 88 w 736"/>
                <a:gd name="T49" fmla="*/ 76 h 415"/>
                <a:gd name="T50" fmla="*/ 99 w 736"/>
                <a:gd name="T51" fmla="*/ 90 h 415"/>
                <a:gd name="T52" fmla="*/ 137 w 736"/>
                <a:gd name="T53" fmla="*/ 113 h 415"/>
                <a:gd name="T54" fmla="*/ 175 w 736"/>
                <a:gd name="T55" fmla="*/ 135 h 415"/>
                <a:gd name="T56" fmla="*/ 214 w 736"/>
                <a:gd name="T57" fmla="*/ 158 h 415"/>
                <a:gd name="T58" fmla="*/ 252 w 736"/>
                <a:gd name="T59" fmla="*/ 181 h 415"/>
                <a:gd name="T60" fmla="*/ 290 w 736"/>
                <a:gd name="T61" fmla="*/ 203 h 415"/>
                <a:gd name="T62" fmla="*/ 328 w 736"/>
                <a:gd name="T63" fmla="*/ 225 h 415"/>
                <a:gd name="T64" fmla="*/ 367 w 736"/>
                <a:gd name="T65" fmla="*/ 247 h 415"/>
                <a:gd name="T66" fmla="*/ 405 w 736"/>
                <a:gd name="T67" fmla="*/ 268 h 415"/>
                <a:gd name="T68" fmla="*/ 445 w 736"/>
                <a:gd name="T69" fmla="*/ 289 h 415"/>
                <a:gd name="T70" fmla="*/ 484 w 736"/>
                <a:gd name="T71" fmla="*/ 310 h 415"/>
                <a:gd name="T72" fmla="*/ 524 w 736"/>
                <a:gd name="T73" fmla="*/ 329 h 415"/>
                <a:gd name="T74" fmla="*/ 563 w 736"/>
                <a:gd name="T75" fmla="*/ 348 h 415"/>
                <a:gd name="T76" fmla="*/ 604 w 736"/>
                <a:gd name="T77" fmla="*/ 366 h 415"/>
                <a:gd name="T78" fmla="*/ 646 w 736"/>
                <a:gd name="T79" fmla="*/ 384 h 415"/>
                <a:gd name="T80" fmla="*/ 687 w 736"/>
                <a:gd name="T81" fmla="*/ 400 h 415"/>
                <a:gd name="T82" fmla="*/ 730 w 736"/>
                <a:gd name="T83" fmla="*/ 415 h 415"/>
                <a:gd name="T84" fmla="*/ 735 w 736"/>
                <a:gd name="T85" fmla="*/ 41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6" h="415">
                  <a:moveTo>
                    <a:pt x="735" y="411"/>
                  </a:moveTo>
                  <a:lnTo>
                    <a:pt x="736" y="408"/>
                  </a:lnTo>
                  <a:lnTo>
                    <a:pt x="690" y="384"/>
                  </a:lnTo>
                  <a:lnTo>
                    <a:pt x="644" y="359"/>
                  </a:lnTo>
                  <a:lnTo>
                    <a:pt x="598" y="335"/>
                  </a:lnTo>
                  <a:lnTo>
                    <a:pt x="550" y="312"/>
                  </a:lnTo>
                  <a:lnTo>
                    <a:pt x="503" y="288"/>
                  </a:lnTo>
                  <a:lnTo>
                    <a:pt x="455" y="265"/>
                  </a:lnTo>
                  <a:lnTo>
                    <a:pt x="408" y="242"/>
                  </a:lnTo>
                  <a:lnTo>
                    <a:pt x="360" y="218"/>
                  </a:lnTo>
                  <a:lnTo>
                    <a:pt x="313" y="194"/>
                  </a:lnTo>
                  <a:lnTo>
                    <a:pt x="267" y="168"/>
                  </a:lnTo>
                  <a:lnTo>
                    <a:pt x="220" y="143"/>
                  </a:lnTo>
                  <a:lnTo>
                    <a:pt x="175" y="116"/>
                  </a:lnTo>
                  <a:lnTo>
                    <a:pt x="130" y="90"/>
                  </a:lnTo>
                  <a:lnTo>
                    <a:pt x="85" y="61"/>
                  </a:lnTo>
                  <a:lnTo>
                    <a:pt x="43" y="31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0" y="29"/>
                  </a:lnTo>
                  <a:lnTo>
                    <a:pt x="32" y="38"/>
                  </a:lnTo>
                  <a:lnTo>
                    <a:pt x="46" y="47"/>
                  </a:lnTo>
                  <a:lnTo>
                    <a:pt x="61" y="57"/>
                  </a:lnTo>
                  <a:lnTo>
                    <a:pt x="75" y="66"/>
                  </a:lnTo>
                  <a:lnTo>
                    <a:pt x="88" y="76"/>
                  </a:lnTo>
                  <a:lnTo>
                    <a:pt x="99" y="90"/>
                  </a:lnTo>
                  <a:lnTo>
                    <a:pt x="137" y="113"/>
                  </a:lnTo>
                  <a:lnTo>
                    <a:pt x="175" y="135"/>
                  </a:lnTo>
                  <a:lnTo>
                    <a:pt x="214" y="158"/>
                  </a:lnTo>
                  <a:lnTo>
                    <a:pt x="252" y="181"/>
                  </a:lnTo>
                  <a:lnTo>
                    <a:pt x="290" y="203"/>
                  </a:lnTo>
                  <a:lnTo>
                    <a:pt x="328" y="225"/>
                  </a:lnTo>
                  <a:lnTo>
                    <a:pt x="367" y="247"/>
                  </a:lnTo>
                  <a:lnTo>
                    <a:pt x="405" y="268"/>
                  </a:lnTo>
                  <a:lnTo>
                    <a:pt x="445" y="289"/>
                  </a:lnTo>
                  <a:lnTo>
                    <a:pt x="484" y="310"/>
                  </a:lnTo>
                  <a:lnTo>
                    <a:pt x="524" y="329"/>
                  </a:lnTo>
                  <a:lnTo>
                    <a:pt x="563" y="348"/>
                  </a:lnTo>
                  <a:lnTo>
                    <a:pt x="604" y="366"/>
                  </a:lnTo>
                  <a:lnTo>
                    <a:pt x="646" y="384"/>
                  </a:lnTo>
                  <a:lnTo>
                    <a:pt x="687" y="400"/>
                  </a:lnTo>
                  <a:lnTo>
                    <a:pt x="730" y="415"/>
                  </a:lnTo>
                  <a:lnTo>
                    <a:pt x="735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76"/>
            <p:cNvSpPr>
              <a:spLocks/>
            </p:cNvSpPr>
            <p:nvPr/>
          </p:nvSpPr>
          <p:spPr bwMode="auto">
            <a:xfrm>
              <a:off x="417513" y="4594225"/>
              <a:ext cx="41275" cy="7938"/>
            </a:xfrm>
            <a:custGeom>
              <a:avLst/>
              <a:gdLst>
                <a:gd name="T0" fmla="*/ 50 w 52"/>
                <a:gd name="T1" fmla="*/ 4 h 12"/>
                <a:gd name="T2" fmla="*/ 52 w 52"/>
                <a:gd name="T3" fmla="*/ 0 h 12"/>
                <a:gd name="T4" fmla="*/ 46 w 52"/>
                <a:gd name="T5" fmla="*/ 0 h 12"/>
                <a:gd name="T6" fmla="*/ 39 w 52"/>
                <a:gd name="T7" fmla="*/ 1 h 12"/>
                <a:gd name="T8" fmla="*/ 34 w 52"/>
                <a:gd name="T9" fmla="*/ 3 h 12"/>
                <a:gd name="T10" fmla="*/ 27 w 52"/>
                <a:gd name="T11" fmla="*/ 4 h 12"/>
                <a:gd name="T12" fmla="*/ 21 w 52"/>
                <a:gd name="T13" fmla="*/ 5 h 12"/>
                <a:gd name="T14" fmla="*/ 14 w 52"/>
                <a:gd name="T15" fmla="*/ 5 h 12"/>
                <a:gd name="T16" fmla="*/ 7 w 52"/>
                <a:gd name="T17" fmla="*/ 4 h 12"/>
                <a:gd name="T18" fmla="*/ 0 w 52"/>
                <a:gd name="T19" fmla="*/ 1 h 12"/>
                <a:gd name="T20" fmla="*/ 5 w 52"/>
                <a:gd name="T21" fmla="*/ 6 h 12"/>
                <a:gd name="T22" fmla="*/ 9 w 52"/>
                <a:gd name="T23" fmla="*/ 9 h 12"/>
                <a:gd name="T24" fmla="*/ 15 w 52"/>
                <a:gd name="T25" fmla="*/ 12 h 12"/>
                <a:gd name="T26" fmla="*/ 21 w 52"/>
                <a:gd name="T27" fmla="*/ 12 h 12"/>
                <a:gd name="T28" fmla="*/ 28 w 52"/>
                <a:gd name="T29" fmla="*/ 12 h 12"/>
                <a:gd name="T30" fmla="*/ 35 w 52"/>
                <a:gd name="T31" fmla="*/ 9 h 12"/>
                <a:gd name="T32" fmla="*/ 40 w 52"/>
                <a:gd name="T33" fmla="*/ 8 h 12"/>
                <a:gd name="T34" fmla="*/ 47 w 52"/>
                <a:gd name="T35" fmla="*/ 6 h 12"/>
                <a:gd name="T36" fmla="*/ 50 w 52"/>
                <a:gd name="T3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2">
                  <a:moveTo>
                    <a:pt x="50" y="4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27" y="4"/>
                  </a:lnTo>
                  <a:lnTo>
                    <a:pt x="21" y="5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1"/>
                  </a:lnTo>
                  <a:lnTo>
                    <a:pt x="5" y="6"/>
                  </a:lnTo>
                  <a:lnTo>
                    <a:pt x="9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8" y="12"/>
                  </a:lnTo>
                  <a:lnTo>
                    <a:pt x="35" y="9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77"/>
            <p:cNvSpPr>
              <a:spLocks/>
            </p:cNvSpPr>
            <p:nvPr/>
          </p:nvSpPr>
          <p:spPr bwMode="auto">
            <a:xfrm>
              <a:off x="485775" y="4522788"/>
              <a:ext cx="3175" cy="17463"/>
            </a:xfrm>
            <a:custGeom>
              <a:avLst/>
              <a:gdLst>
                <a:gd name="T0" fmla="*/ 5 w 5"/>
                <a:gd name="T1" fmla="*/ 18 h 23"/>
                <a:gd name="T2" fmla="*/ 4 w 5"/>
                <a:gd name="T3" fmla="*/ 14 h 23"/>
                <a:gd name="T4" fmla="*/ 3 w 5"/>
                <a:gd name="T5" fmla="*/ 10 h 23"/>
                <a:gd name="T6" fmla="*/ 3 w 5"/>
                <a:gd name="T7" fmla="*/ 5 h 23"/>
                <a:gd name="T8" fmla="*/ 0 w 5"/>
                <a:gd name="T9" fmla="*/ 0 h 23"/>
                <a:gd name="T10" fmla="*/ 0 w 5"/>
                <a:gd name="T11" fmla="*/ 6 h 23"/>
                <a:gd name="T12" fmla="*/ 0 w 5"/>
                <a:gd name="T13" fmla="*/ 11 h 23"/>
                <a:gd name="T14" fmla="*/ 2 w 5"/>
                <a:gd name="T15" fmla="*/ 17 h 23"/>
                <a:gd name="T16" fmla="*/ 5 w 5"/>
                <a:gd name="T17" fmla="*/ 23 h 23"/>
                <a:gd name="T18" fmla="*/ 5 w 5"/>
                <a:gd name="T1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3">
                  <a:moveTo>
                    <a:pt x="5" y="18"/>
                  </a:moveTo>
                  <a:lnTo>
                    <a:pt x="4" y="14"/>
                  </a:lnTo>
                  <a:lnTo>
                    <a:pt x="3" y="10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5" y="23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78"/>
            <p:cNvSpPr>
              <a:spLocks/>
            </p:cNvSpPr>
            <p:nvPr/>
          </p:nvSpPr>
          <p:spPr bwMode="auto">
            <a:xfrm>
              <a:off x="444500" y="4464050"/>
              <a:ext cx="30163" cy="92075"/>
            </a:xfrm>
            <a:custGeom>
              <a:avLst/>
              <a:gdLst>
                <a:gd name="T0" fmla="*/ 36 w 39"/>
                <a:gd name="T1" fmla="*/ 111 h 116"/>
                <a:gd name="T2" fmla="*/ 39 w 39"/>
                <a:gd name="T3" fmla="*/ 86 h 116"/>
                <a:gd name="T4" fmla="*/ 38 w 39"/>
                <a:gd name="T5" fmla="*/ 57 h 116"/>
                <a:gd name="T6" fmla="*/ 31 w 39"/>
                <a:gd name="T7" fmla="*/ 31 h 116"/>
                <a:gd name="T8" fmla="*/ 20 w 39"/>
                <a:gd name="T9" fmla="*/ 7 h 116"/>
                <a:gd name="T10" fmla="*/ 18 w 39"/>
                <a:gd name="T11" fmla="*/ 4 h 116"/>
                <a:gd name="T12" fmla="*/ 15 w 39"/>
                <a:gd name="T13" fmla="*/ 2 h 116"/>
                <a:gd name="T14" fmla="*/ 11 w 39"/>
                <a:gd name="T15" fmla="*/ 1 h 116"/>
                <a:gd name="T16" fmla="*/ 9 w 39"/>
                <a:gd name="T17" fmla="*/ 0 h 116"/>
                <a:gd name="T18" fmla="*/ 6 w 39"/>
                <a:gd name="T19" fmla="*/ 0 h 116"/>
                <a:gd name="T20" fmla="*/ 4 w 39"/>
                <a:gd name="T21" fmla="*/ 1 h 116"/>
                <a:gd name="T22" fmla="*/ 2 w 39"/>
                <a:gd name="T23" fmla="*/ 2 h 116"/>
                <a:gd name="T24" fmla="*/ 0 w 39"/>
                <a:gd name="T25" fmla="*/ 3 h 116"/>
                <a:gd name="T26" fmla="*/ 2 w 39"/>
                <a:gd name="T27" fmla="*/ 28 h 116"/>
                <a:gd name="T28" fmla="*/ 10 w 39"/>
                <a:gd name="T29" fmla="*/ 56 h 116"/>
                <a:gd name="T30" fmla="*/ 18 w 39"/>
                <a:gd name="T31" fmla="*/ 85 h 116"/>
                <a:gd name="T32" fmla="*/ 24 w 39"/>
                <a:gd name="T33" fmla="*/ 115 h 116"/>
                <a:gd name="T34" fmla="*/ 26 w 39"/>
                <a:gd name="T35" fmla="*/ 116 h 116"/>
                <a:gd name="T36" fmla="*/ 29 w 39"/>
                <a:gd name="T37" fmla="*/ 115 h 116"/>
                <a:gd name="T38" fmla="*/ 33 w 39"/>
                <a:gd name="T39" fmla="*/ 114 h 116"/>
                <a:gd name="T40" fmla="*/ 36 w 39"/>
                <a:gd name="T41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16">
                  <a:moveTo>
                    <a:pt x="36" y="111"/>
                  </a:moveTo>
                  <a:lnTo>
                    <a:pt x="39" y="86"/>
                  </a:lnTo>
                  <a:lnTo>
                    <a:pt x="38" y="57"/>
                  </a:lnTo>
                  <a:lnTo>
                    <a:pt x="31" y="31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28"/>
                  </a:lnTo>
                  <a:lnTo>
                    <a:pt x="10" y="56"/>
                  </a:lnTo>
                  <a:lnTo>
                    <a:pt x="18" y="85"/>
                  </a:lnTo>
                  <a:lnTo>
                    <a:pt x="24" y="115"/>
                  </a:lnTo>
                  <a:lnTo>
                    <a:pt x="26" y="116"/>
                  </a:lnTo>
                  <a:lnTo>
                    <a:pt x="29" y="115"/>
                  </a:lnTo>
                  <a:lnTo>
                    <a:pt x="33" y="114"/>
                  </a:lnTo>
                  <a:lnTo>
                    <a:pt x="3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79"/>
            <p:cNvSpPr>
              <a:spLocks/>
            </p:cNvSpPr>
            <p:nvPr/>
          </p:nvSpPr>
          <p:spPr bwMode="auto">
            <a:xfrm>
              <a:off x="542925" y="3962400"/>
              <a:ext cx="222250" cy="155575"/>
            </a:xfrm>
            <a:custGeom>
              <a:avLst/>
              <a:gdLst>
                <a:gd name="T0" fmla="*/ 280 w 280"/>
                <a:gd name="T1" fmla="*/ 122 h 197"/>
                <a:gd name="T2" fmla="*/ 259 w 280"/>
                <a:gd name="T3" fmla="*/ 88 h 197"/>
                <a:gd name="T4" fmla="*/ 242 w 280"/>
                <a:gd name="T5" fmla="*/ 86 h 197"/>
                <a:gd name="T6" fmla="*/ 225 w 280"/>
                <a:gd name="T7" fmla="*/ 91 h 197"/>
                <a:gd name="T8" fmla="*/ 208 w 280"/>
                <a:gd name="T9" fmla="*/ 97 h 197"/>
                <a:gd name="T10" fmla="*/ 198 w 280"/>
                <a:gd name="T11" fmla="*/ 109 h 197"/>
                <a:gd name="T12" fmla="*/ 198 w 280"/>
                <a:gd name="T13" fmla="*/ 124 h 197"/>
                <a:gd name="T14" fmla="*/ 205 w 280"/>
                <a:gd name="T15" fmla="*/ 134 h 197"/>
                <a:gd name="T16" fmla="*/ 214 w 280"/>
                <a:gd name="T17" fmla="*/ 133 h 197"/>
                <a:gd name="T18" fmla="*/ 225 w 280"/>
                <a:gd name="T19" fmla="*/ 107 h 197"/>
                <a:gd name="T20" fmla="*/ 229 w 280"/>
                <a:gd name="T21" fmla="*/ 107 h 197"/>
                <a:gd name="T22" fmla="*/ 235 w 280"/>
                <a:gd name="T23" fmla="*/ 108 h 197"/>
                <a:gd name="T24" fmla="*/ 245 w 280"/>
                <a:gd name="T25" fmla="*/ 125 h 197"/>
                <a:gd name="T26" fmla="*/ 245 w 280"/>
                <a:gd name="T27" fmla="*/ 148 h 197"/>
                <a:gd name="T28" fmla="*/ 190 w 280"/>
                <a:gd name="T29" fmla="*/ 160 h 197"/>
                <a:gd name="T30" fmla="*/ 162 w 280"/>
                <a:gd name="T31" fmla="*/ 129 h 197"/>
                <a:gd name="T32" fmla="*/ 130 w 280"/>
                <a:gd name="T33" fmla="*/ 99 h 197"/>
                <a:gd name="T34" fmla="*/ 97 w 280"/>
                <a:gd name="T35" fmla="*/ 74 h 197"/>
                <a:gd name="T36" fmla="*/ 23 w 280"/>
                <a:gd name="T37" fmla="*/ 71 h 197"/>
                <a:gd name="T38" fmla="*/ 16 w 280"/>
                <a:gd name="T39" fmla="*/ 54 h 197"/>
                <a:gd name="T40" fmla="*/ 16 w 280"/>
                <a:gd name="T41" fmla="*/ 34 h 197"/>
                <a:gd name="T42" fmla="*/ 34 w 280"/>
                <a:gd name="T43" fmla="*/ 12 h 197"/>
                <a:gd name="T44" fmla="*/ 45 w 280"/>
                <a:gd name="T45" fmla="*/ 13 h 197"/>
                <a:gd name="T46" fmla="*/ 63 w 280"/>
                <a:gd name="T47" fmla="*/ 38 h 197"/>
                <a:gd name="T48" fmla="*/ 69 w 280"/>
                <a:gd name="T49" fmla="*/ 36 h 197"/>
                <a:gd name="T50" fmla="*/ 76 w 280"/>
                <a:gd name="T51" fmla="*/ 32 h 197"/>
                <a:gd name="T52" fmla="*/ 74 w 280"/>
                <a:gd name="T53" fmla="*/ 15 h 197"/>
                <a:gd name="T54" fmla="*/ 62 w 280"/>
                <a:gd name="T55" fmla="*/ 0 h 197"/>
                <a:gd name="T56" fmla="*/ 0 w 280"/>
                <a:gd name="T57" fmla="*/ 65 h 197"/>
                <a:gd name="T58" fmla="*/ 41 w 280"/>
                <a:gd name="T59" fmla="*/ 73 h 197"/>
                <a:gd name="T60" fmla="*/ 80 w 280"/>
                <a:gd name="T61" fmla="*/ 88 h 197"/>
                <a:gd name="T62" fmla="*/ 116 w 280"/>
                <a:gd name="T63" fmla="*/ 112 h 197"/>
                <a:gd name="T64" fmla="*/ 147 w 280"/>
                <a:gd name="T65" fmla="*/ 145 h 197"/>
                <a:gd name="T66" fmla="*/ 159 w 280"/>
                <a:gd name="T67" fmla="*/ 162 h 197"/>
                <a:gd name="T68" fmla="*/ 169 w 280"/>
                <a:gd name="T69" fmla="*/ 178 h 197"/>
                <a:gd name="T70" fmla="*/ 182 w 280"/>
                <a:gd name="T71" fmla="*/ 191 h 197"/>
                <a:gd name="T72" fmla="*/ 200 w 280"/>
                <a:gd name="T7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" h="197">
                  <a:moveTo>
                    <a:pt x="262" y="154"/>
                  </a:moveTo>
                  <a:lnTo>
                    <a:pt x="280" y="122"/>
                  </a:lnTo>
                  <a:lnTo>
                    <a:pt x="267" y="92"/>
                  </a:lnTo>
                  <a:lnTo>
                    <a:pt x="259" y="88"/>
                  </a:lnTo>
                  <a:lnTo>
                    <a:pt x="251" y="86"/>
                  </a:lnTo>
                  <a:lnTo>
                    <a:pt x="242" y="86"/>
                  </a:lnTo>
                  <a:lnTo>
                    <a:pt x="234" y="87"/>
                  </a:lnTo>
                  <a:lnTo>
                    <a:pt x="225" y="91"/>
                  </a:lnTo>
                  <a:lnTo>
                    <a:pt x="216" y="93"/>
                  </a:lnTo>
                  <a:lnTo>
                    <a:pt x="208" y="97"/>
                  </a:lnTo>
                  <a:lnTo>
                    <a:pt x="200" y="101"/>
                  </a:lnTo>
                  <a:lnTo>
                    <a:pt x="198" y="109"/>
                  </a:lnTo>
                  <a:lnTo>
                    <a:pt x="197" y="116"/>
                  </a:lnTo>
                  <a:lnTo>
                    <a:pt x="198" y="124"/>
                  </a:lnTo>
                  <a:lnTo>
                    <a:pt x="200" y="132"/>
                  </a:lnTo>
                  <a:lnTo>
                    <a:pt x="205" y="134"/>
                  </a:lnTo>
                  <a:lnTo>
                    <a:pt x="209" y="134"/>
                  </a:lnTo>
                  <a:lnTo>
                    <a:pt x="214" y="133"/>
                  </a:lnTo>
                  <a:lnTo>
                    <a:pt x="219" y="130"/>
                  </a:lnTo>
                  <a:lnTo>
                    <a:pt x="225" y="107"/>
                  </a:lnTo>
                  <a:lnTo>
                    <a:pt x="227" y="107"/>
                  </a:lnTo>
                  <a:lnTo>
                    <a:pt x="229" y="107"/>
                  </a:lnTo>
                  <a:lnTo>
                    <a:pt x="231" y="107"/>
                  </a:lnTo>
                  <a:lnTo>
                    <a:pt x="235" y="108"/>
                  </a:lnTo>
                  <a:lnTo>
                    <a:pt x="240" y="115"/>
                  </a:lnTo>
                  <a:lnTo>
                    <a:pt x="245" y="125"/>
                  </a:lnTo>
                  <a:lnTo>
                    <a:pt x="246" y="137"/>
                  </a:lnTo>
                  <a:lnTo>
                    <a:pt x="245" y="148"/>
                  </a:lnTo>
                  <a:lnTo>
                    <a:pt x="204" y="177"/>
                  </a:lnTo>
                  <a:lnTo>
                    <a:pt x="190" y="160"/>
                  </a:lnTo>
                  <a:lnTo>
                    <a:pt x="176" y="144"/>
                  </a:lnTo>
                  <a:lnTo>
                    <a:pt x="162" y="129"/>
                  </a:lnTo>
                  <a:lnTo>
                    <a:pt x="146" y="114"/>
                  </a:lnTo>
                  <a:lnTo>
                    <a:pt x="130" y="99"/>
                  </a:lnTo>
                  <a:lnTo>
                    <a:pt x="114" y="86"/>
                  </a:lnTo>
                  <a:lnTo>
                    <a:pt x="97" y="74"/>
                  </a:lnTo>
                  <a:lnTo>
                    <a:pt x="78" y="64"/>
                  </a:lnTo>
                  <a:lnTo>
                    <a:pt x="23" y="71"/>
                  </a:lnTo>
                  <a:lnTo>
                    <a:pt x="18" y="64"/>
                  </a:lnTo>
                  <a:lnTo>
                    <a:pt x="16" y="54"/>
                  </a:lnTo>
                  <a:lnTo>
                    <a:pt x="15" y="43"/>
                  </a:lnTo>
                  <a:lnTo>
                    <a:pt x="16" y="34"/>
                  </a:lnTo>
                  <a:lnTo>
                    <a:pt x="29" y="16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45" y="13"/>
                  </a:lnTo>
                  <a:lnTo>
                    <a:pt x="52" y="15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9" y="36"/>
                  </a:lnTo>
                  <a:lnTo>
                    <a:pt x="72" y="33"/>
                  </a:lnTo>
                  <a:lnTo>
                    <a:pt x="76" y="32"/>
                  </a:lnTo>
                  <a:lnTo>
                    <a:pt x="76" y="24"/>
                  </a:lnTo>
                  <a:lnTo>
                    <a:pt x="74" y="15"/>
                  </a:lnTo>
                  <a:lnTo>
                    <a:pt x="69" y="7"/>
                  </a:lnTo>
                  <a:lnTo>
                    <a:pt x="62" y="0"/>
                  </a:lnTo>
                  <a:lnTo>
                    <a:pt x="13" y="11"/>
                  </a:lnTo>
                  <a:lnTo>
                    <a:pt x="0" y="65"/>
                  </a:lnTo>
                  <a:lnTo>
                    <a:pt x="21" y="69"/>
                  </a:lnTo>
                  <a:lnTo>
                    <a:pt x="41" y="73"/>
                  </a:lnTo>
                  <a:lnTo>
                    <a:pt x="61" y="80"/>
                  </a:lnTo>
                  <a:lnTo>
                    <a:pt x="80" y="88"/>
                  </a:lnTo>
                  <a:lnTo>
                    <a:pt x="99" y="100"/>
                  </a:lnTo>
                  <a:lnTo>
                    <a:pt x="116" y="112"/>
                  </a:lnTo>
                  <a:lnTo>
                    <a:pt x="132" y="127"/>
                  </a:lnTo>
                  <a:lnTo>
                    <a:pt x="147" y="145"/>
                  </a:lnTo>
                  <a:lnTo>
                    <a:pt x="153" y="153"/>
                  </a:lnTo>
                  <a:lnTo>
                    <a:pt x="159" y="162"/>
                  </a:lnTo>
                  <a:lnTo>
                    <a:pt x="164" y="170"/>
                  </a:lnTo>
                  <a:lnTo>
                    <a:pt x="169" y="178"/>
                  </a:lnTo>
                  <a:lnTo>
                    <a:pt x="175" y="185"/>
                  </a:lnTo>
                  <a:lnTo>
                    <a:pt x="182" y="191"/>
                  </a:lnTo>
                  <a:lnTo>
                    <a:pt x="190" y="194"/>
                  </a:lnTo>
                  <a:lnTo>
                    <a:pt x="200" y="197"/>
                  </a:lnTo>
                  <a:lnTo>
                    <a:pt x="26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80"/>
            <p:cNvSpPr>
              <a:spLocks/>
            </p:cNvSpPr>
            <p:nvPr/>
          </p:nvSpPr>
          <p:spPr bwMode="auto">
            <a:xfrm>
              <a:off x="504825" y="4133850"/>
              <a:ext cx="112713" cy="139700"/>
            </a:xfrm>
            <a:custGeom>
              <a:avLst/>
              <a:gdLst>
                <a:gd name="T0" fmla="*/ 125 w 141"/>
                <a:gd name="T1" fmla="*/ 107 h 175"/>
                <a:gd name="T2" fmla="*/ 132 w 141"/>
                <a:gd name="T3" fmla="*/ 100 h 175"/>
                <a:gd name="T4" fmla="*/ 138 w 141"/>
                <a:gd name="T5" fmla="*/ 90 h 175"/>
                <a:gd name="T6" fmla="*/ 134 w 141"/>
                <a:gd name="T7" fmla="*/ 85 h 175"/>
                <a:gd name="T8" fmla="*/ 132 w 141"/>
                <a:gd name="T9" fmla="*/ 80 h 175"/>
                <a:gd name="T10" fmla="*/ 134 w 141"/>
                <a:gd name="T11" fmla="*/ 73 h 175"/>
                <a:gd name="T12" fmla="*/ 139 w 141"/>
                <a:gd name="T13" fmla="*/ 68 h 175"/>
                <a:gd name="T14" fmla="*/ 141 w 141"/>
                <a:gd name="T15" fmla="*/ 63 h 175"/>
                <a:gd name="T16" fmla="*/ 140 w 141"/>
                <a:gd name="T17" fmla="*/ 59 h 175"/>
                <a:gd name="T18" fmla="*/ 112 w 141"/>
                <a:gd name="T19" fmla="*/ 35 h 175"/>
                <a:gd name="T20" fmla="*/ 111 w 141"/>
                <a:gd name="T21" fmla="*/ 24 h 175"/>
                <a:gd name="T22" fmla="*/ 73 w 141"/>
                <a:gd name="T23" fmla="*/ 12 h 175"/>
                <a:gd name="T24" fmla="*/ 69 w 141"/>
                <a:gd name="T25" fmla="*/ 5 h 175"/>
                <a:gd name="T26" fmla="*/ 61 w 141"/>
                <a:gd name="T27" fmla="*/ 0 h 175"/>
                <a:gd name="T28" fmla="*/ 11 w 141"/>
                <a:gd name="T29" fmla="*/ 6 h 175"/>
                <a:gd name="T30" fmla="*/ 5 w 141"/>
                <a:gd name="T31" fmla="*/ 10 h 175"/>
                <a:gd name="T32" fmla="*/ 0 w 141"/>
                <a:gd name="T33" fmla="*/ 15 h 175"/>
                <a:gd name="T34" fmla="*/ 13 w 141"/>
                <a:gd name="T35" fmla="*/ 12 h 175"/>
                <a:gd name="T36" fmla="*/ 31 w 141"/>
                <a:gd name="T37" fmla="*/ 19 h 175"/>
                <a:gd name="T38" fmla="*/ 39 w 141"/>
                <a:gd name="T39" fmla="*/ 15 h 175"/>
                <a:gd name="T40" fmla="*/ 46 w 141"/>
                <a:gd name="T41" fmla="*/ 8 h 175"/>
                <a:gd name="T42" fmla="*/ 63 w 141"/>
                <a:gd name="T43" fmla="*/ 15 h 175"/>
                <a:gd name="T44" fmla="*/ 81 w 141"/>
                <a:gd name="T45" fmla="*/ 25 h 175"/>
                <a:gd name="T46" fmla="*/ 97 w 141"/>
                <a:gd name="T47" fmla="*/ 39 h 175"/>
                <a:gd name="T48" fmla="*/ 108 w 141"/>
                <a:gd name="T49" fmla="*/ 56 h 175"/>
                <a:gd name="T50" fmla="*/ 111 w 141"/>
                <a:gd name="T51" fmla="*/ 67 h 175"/>
                <a:gd name="T52" fmla="*/ 113 w 141"/>
                <a:gd name="T53" fmla="*/ 74 h 175"/>
                <a:gd name="T54" fmla="*/ 110 w 141"/>
                <a:gd name="T55" fmla="*/ 94 h 175"/>
                <a:gd name="T56" fmla="*/ 96 w 141"/>
                <a:gd name="T57" fmla="*/ 113 h 175"/>
                <a:gd name="T58" fmla="*/ 79 w 141"/>
                <a:gd name="T59" fmla="*/ 129 h 175"/>
                <a:gd name="T60" fmla="*/ 63 w 141"/>
                <a:gd name="T61" fmla="*/ 142 h 175"/>
                <a:gd name="T62" fmla="*/ 48 w 141"/>
                <a:gd name="T63" fmla="*/ 149 h 175"/>
                <a:gd name="T64" fmla="*/ 33 w 141"/>
                <a:gd name="T65" fmla="*/ 150 h 175"/>
                <a:gd name="T66" fmla="*/ 28 w 141"/>
                <a:gd name="T67" fmla="*/ 146 h 175"/>
                <a:gd name="T68" fmla="*/ 23 w 141"/>
                <a:gd name="T69" fmla="*/ 143 h 175"/>
                <a:gd name="T70" fmla="*/ 12 w 141"/>
                <a:gd name="T71" fmla="*/ 146 h 175"/>
                <a:gd name="T72" fmla="*/ 2 w 141"/>
                <a:gd name="T73" fmla="*/ 154 h 175"/>
                <a:gd name="T74" fmla="*/ 6 w 141"/>
                <a:gd name="T75" fmla="*/ 153 h 175"/>
                <a:gd name="T76" fmla="*/ 13 w 141"/>
                <a:gd name="T77" fmla="*/ 154 h 175"/>
                <a:gd name="T78" fmla="*/ 14 w 141"/>
                <a:gd name="T79" fmla="*/ 160 h 175"/>
                <a:gd name="T80" fmla="*/ 16 w 141"/>
                <a:gd name="T81" fmla="*/ 167 h 175"/>
                <a:gd name="T82" fmla="*/ 20 w 141"/>
                <a:gd name="T83" fmla="*/ 172 h 175"/>
                <a:gd name="T84" fmla="*/ 27 w 141"/>
                <a:gd name="T85" fmla="*/ 175 h 175"/>
                <a:gd name="T86" fmla="*/ 57 w 141"/>
                <a:gd name="T87" fmla="*/ 161 h 175"/>
                <a:gd name="T88" fmla="*/ 61 w 141"/>
                <a:gd name="T89" fmla="*/ 167 h 175"/>
                <a:gd name="T90" fmla="*/ 71 w 141"/>
                <a:gd name="T91" fmla="*/ 169 h 175"/>
                <a:gd name="T92" fmla="*/ 85 w 141"/>
                <a:gd name="T93" fmla="*/ 153 h 175"/>
                <a:gd name="T94" fmla="*/ 89 w 141"/>
                <a:gd name="T95" fmla="*/ 141 h 175"/>
                <a:gd name="T96" fmla="*/ 94 w 141"/>
                <a:gd name="T97" fmla="*/ 138 h 175"/>
                <a:gd name="T98" fmla="*/ 123 w 141"/>
                <a:gd name="T99" fmla="*/ 14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75">
                  <a:moveTo>
                    <a:pt x="127" y="142"/>
                  </a:moveTo>
                  <a:lnTo>
                    <a:pt x="125" y="107"/>
                  </a:lnTo>
                  <a:lnTo>
                    <a:pt x="127" y="104"/>
                  </a:lnTo>
                  <a:lnTo>
                    <a:pt x="132" y="100"/>
                  </a:lnTo>
                  <a:lnTo>
                    <a:pt x="135" y="96"/>
                  </a:lnTo>
                  <a:lnTo>
                    <a:pt x="138" y="90"/>
                  </a:lnTo>
                  <a:lnTo>
                    <a:pt x="136" y="88"/>
                  </a:lnTo>
                  <a:lnTo>
                    <a:pt x="134" y="85"/>
                  </a:lnTo>
                  <a:lnTo>
                    <a:pt x="133" y="83"/>
                  </a:lnTo>
                  <a:lnTo>
                    <a:pt x="132" y="80"/>
                  </a:lnTo>
                  <a:lnTo>
                    <a:pt x="133" y="76"/>
                  </a:lnTo>
                  <a:lnTo>
                    <a:pt x="134" y="73"/>
                  </a:lnTo>
                  <a:lnTo>
                    <a:pt x="136" y="70"/>
                  </a:lnTo>
                  <a:lnTo>
                    <a:pt x="139" y="68"/>
                  </a:lnTo>
                  <a:lnTo>
                    <a:pt x="140" y="66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0" y="59"/>
                  </a:lnTo>
                  <a:lnTo>
                    <a:pt x="115" y="39"/>
                  </a:lnTo>
                  <a:lnTo>
                    <a:pt x="112" y="35"/>
                  </a:lnTo>
                  <a:lnTo>
                    <a:pt x="111" y="30"/>
                  </a:lnTo>
                  <a:lnTo>
                    <a:pt x="111" y="24"/>
                  </a:lnTo>
                  <a:lnTo>
                    <a:pt x="108" y="19"/>
                  </a:lnTo>
                  <a:lnTo>
                    <a:pt x="73" y="12"/>
                  </a:lnTo>
                  <a:lnTo>
                    <a:pt x="71" y="8"/>
                  </a:lnTo>
                  <a:lnTo>
                    <a:pt x="69" y="5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31" y="9"/>
                  </a:lnTo>
                  <a:lnTo>
                    <a:pt x="11" y="6"/>
                  </a:lnTo>
                  <a:lnTo>
                    <a:pt x="9" y="8"/>
                  </a:lnTo>
                  <a:lnTo>
                    <a:pt x="5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21" y="15"/>
                  </a:lnTo>
                  <a:lnTo>
                    <a:pt x="31" y="19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1" y="12"/>
                  </a:lnTo>
                  <a:lnTo>
                    <a:pt x="46" y="8"/>
                  </a:lnTo>
                  <a:lnTo>
                    <a:pt x="54" y="12"/>
                  </a:lnTo>
                  <a:lnTo>
                    <a:pt x="63" y="15"/>
                  </a:lnTo>
                  <a:lnTo>
                    <a:pt x="72" y="20"/>
                  </a:lnTo>
                  <a:lnTo>
                    <a:pt x="81" y="25"/>
                  </a:lnTo>
                  <a:lnTo>
                    <a:pt x="89" y="32"/>
                  </a:lnTo>
                  <a:lnTo>
                    <a:pt x="97" y="39"/>
                  </a:lnTo>
                  <a:lnTo>
                    <a:pt x="103" y="47"/>
                  </a:lnTo>
                  <a:lnTo>
                    <a:pt x="108" y="56"/>
                  </a:lnTo>
                  <a:lnTo>
                    <a:pt x="109" y="62"/>
                  </a:lnTo>
                  <a:lnTo>
                    <a:pt x="111" y="67"/>
                  </a:lnTo>
                  <a:lnTo>
                    <a:pt x="112" y="70"/>
                  </a:lnTo>
                  <a:lnTo>
                    <a:pt x="113" y="74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4" y="104"/>
                  </a:lnTo>
                  <a:lnTo>
                    <a:pt x="96" y="113"/>
                  </a:lnTo>
                  <a:lnTo>
                    <a:pt x="88" y="121"/>
                  </a:lnTo>
                  <a:lnTo>
                    <a:pt x="79" y="129"/>
                  </a:lnTo>
                  <a:lnTo>
                    <a:pt x="71" y="136"/>
                  </a:lnTo>
                  <a:lnTo>
                    <a:pt x="63" y="142"/>
                  </a:lnTo>
                  <a:lnTo>
                    <a:pt x="55" y="145"/>
                  </a:lnTo>
                  <a:lnTo>
                    <a:pt x="48" y="149"/>
                  </a:lnTo>
                  <a:lnTo>
                    <a:pt x="40" y="150"/>
                  </a:lnTo>
                  <a:lnTo>
                    <a:pt x="33" y="150"/>
                  </a:lnTo>
                  <a:lnTo>
                    <a:pt x="31" y="149"/>
                  </a:lnTo>
                  <a:lnTo>
                    <a:pt x="28" y="146"/>
                  </a:lnTo>
                  <a:lnTo>
                    <a:pt x="25" y="145"/>
                  </a:lnTo>
                  <a:lnTo>
                    <a:pt x="23" y="143"/>
                  </a:lnTo>
                  <a:lnTo>
                    <a:pt x="17" y="144"/>
                  </a:lnTo>
                  <a:lnTo>
                    <a:pt x="12" y="146"/>
                  </a:lnTo>
                  <a:lnTo>
                    <a:pt x="6" y="151"/>
                  </a:lnTo>
                  <a:lnTo>
                    <a:pt x="2" y="154"/>
                  </a:lnTo>
                  <a:lnTo>
                    <a:pt x="3" y="153"/>
                  </a:lnTo>
                  <a:lnTo>
                    <a:pt x="6" y="153"/>
                  </a:lnTo>
                  <a:lnTo>
                    <a:pt x="10" y="153"/>
                  </a:lnTo>
                  <a:lnTo>
                    <a:pt x="13" y="154"/>
                  </a:lnTo>
                  <a:lnTo>
                    <a:pt x="14" y="157"/>
                  </a:lnTo>
                  <a:lnTo>
                    <a:pt x="14" y="160"/>
                  </a:lnTo>
                  <a:lnTo>
                    <a:pt x="14" y="164"/>
                  </a:lnTo>
                  <a:lnTo>
                    <a:pt x="16" y="167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4" y="174"/>
                  </a:lnTo>
                  <a:lnTo>
                    <a:pt x="27" y="175"/>
                  </a:lnTo>
                  <a:lnTo>
                    <a:pt x="54" y="159"/>
                  </a:lnTo>
                  <a:lnTo>
                    <a:pt x="57" y="161"/>
                  </a:lnTo>
                  <a:lnTo>
                    <a:pt x="59" y="164"/>
                  </a:lnTo>
                  <a:lnTo>
                    <a:pt x="61" y="167"/>
                  </a:lnTo>
                  <a:lnTo>
                    <a:pt x="62" y="172"/>
                  </a:lnTo>
                  <a:lnTo>
                    <a:pt x="71" y="169"/>
                  </a:lnTo>
                  <a:lnTo>
                    <a:pt x="79" y="162"/>
                  </a:lnTo>
                  <a:lnTo>
                    <a:pt x="85" y="153"/>
                  </a:lnTo>
                  <a:lnTo>
                    <a:pt x="88" y="142"/>
                  </a:lnTo>
                  <a:lnTo>
                    <a:pt x="89" y="141"/>
                  </a:lnTo>
                  <a:lnTo>
                    <a:pt x="92" y="139"/>
                  </a:lnTo>
                  <a:lnTo>
                    <a:pt x="94" y="138"/>
                  </a:lnTo>
                  <a:lnTo>
                    <a:pt x="96" y="137"/>
                  </a:lnTo>
                  <a:lnTo>
                    <a:pt x="123" y="144"/>
                  </a:lnTo>
                  <a:lnTo>
                    <a:pt x="127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81"/>
            <p:cNvSpPr>
              <a:spLocks/>
            </p:cNvSpPr>
            <p:nvPr/>
          </p:nvSpPr>
          <p:spPr bwMode="auto">
            <a:xfrm>
              <a:off x="-93662" y="4818063"/>
              <a:ext cx="214313" cy="174625"/>
            </a:xfrm>
            <a:custGeom>
              <a:avLst/>
              <a:gdLst>
                <a:gd name="T0" fmla="*/ 217 w 270"/>
                <a:gd name="T1" fmla="*/ 107 h 221"/>
                <a:gd name="T2" fmla="*/ 213 w 270"/>
                <a:gd name="T3" fmla="*/ 107 h 221"/>
                <a:gd name="T4" fmla="*/ 207 w 270"/>
                <a:gd name="T5" fmla="*/ 110 h 221"/>
                <a:gd name="T6" fmla="*/ 200 w 270"/>
                <a:gd name="T7" fmla="*/ 140 h 221"/>
                <a:gd name="T8" fmla="*/ 183 w 270"/>
                <a:gd name="T9" fmla="*/ 166 h 221"/>
                <a:gd name="T10" fmla="*/ 160 w 270"/>
                <a:gd name="T11" fmla="*/ 188 h 221"/>
                <a:gd name="T12" fmla="*/ 133 w 270"/>
                <a:gd name="T13" fmla="*/ 203 h 221"/>
                <a:gd name="T14" fmla="*/ 88 w 270"/>
                <a:gd name="T15" fmla="*/ 198 h 221"/>
                <a:gd name="T16" fmla="*/ 78 w 270"/>
                <a:gd name="T17" fmla="*/ 187 h 221"/>
                <a:gd name="T18" fmla="*/ 81 w 270"/>
                <a:gd name="T19" fmla="*/ 161 h 221"/>
                <a:gd name="T20" fmla="*/ 93 w 270"/>
                <a:gd name="T21" fmla="*/ 165 h 221"/>
                <a:gd name="T22" fmla="*/ 103 w 270"/>
                <a:gd name="T23" fmla="*/ 176 h 221"/>
                <a:gd name="T24" fmla="*/ 112 w 270"/>
                <a:gd name="T25" fmla="*/ 180 h 221"/>
                <a:gd name="T26" fmla="*/ 123 w 270"/>
                <a:gd name="T27" fmla="*/ 179 h 221"/>
                <a:gd name="T28" fmla="*/ 134 w 270"/>
                <a:gd name="T29" fmla="*/ 176 h 221"/>
                <a:gd name="T30" fmla="*/ 145 w 270"/>
                <a:gd name="T31" fmla="*/ 172 h 221"/>
                <a:gd name="T32" fmla="*/ 165 w 270"/>
                <a:gd name="T33" fmla="*/ 142 h 221"/>
                <a:gd name="T34" fmla="*/ 169 w 270"/>
                <a:gd name="T35" fmla="*/ 112 h 221"/>
                <a:gd name="T36" fmla="*/ 130 w 270"/>
                <a:gd name="T37" fmla="*/ 82 h 221"/>
                <a:gd name="T38" fmla="*/ 81 w 270"/>
                <a:gd name="T39" fmla="*/ 61 h 221"/>
                <a:gd name="T40" fmla="*/ 35 w 270"/>
                <a:gd name="T41" fmla="*/ 38 h 221"/>
                <a:gd name="T42" fmla="*/ 0 w 270"/>
                <a:gd name="T43" fmla="*/ 0 h 221"/>
                <a:gd name="T44" fmla="*/ 11 w 270"/>
                <a:gd name="T45" fmla="*/ 28 h 221"/>
                <a:gd name="T46" fmla="*/ 33 w 270"/>
                <a:gd name="T47" fmla="*/ 53 h 221"/>
                <a:gd name="T48" fmla="*/ 61 w 270"/>
                <a:gd name="T49" fmla="*/ 74 h 221"/>
                <a:gd name="T50" fmla="*/ 89 w 270"/>
                <a:gd name="T51" fmla="*/ 89 h 221"/>
                <a:gd name="T52" fmla="*/ 102 w 270"/>
                <a:gd name="T53" fmla="*/ 92 h 221"/>
                <a:gd name="T54" fmla="*/ 114 w 270"/>
                <a:gd name="T55" fmla="*/ 94 h 221"/>
                <a:gd name="T56" fmla="*/ 124 w 270"/>
                <a:gd name="T57" fmla="*/ 96 h 221"/>
                <a:gd name="T58" fmla="*/ 134 w 270"/>
                <a:gd name="T59" fmla="*/ 98 h 221"/>
                <a:gd name="T60" fmla="*/ 89 w 270"/>
                <a:gd name="T61" fmla="*/ 109 h 221"/>
                <a:gd name="T62" fmla="*/ 62 w 270"/>
                <a:gd name="T63" fmla="*/ 171 h 221"/>
                <a:gd name="T64" fmla="*/ 66 w 270"/>
                <a:gd name="T65" fmla="*/ 185 h 221"/>
                <a:gd name="T66" fmla="*/ 73 w 270"/>
                <a:gd name="T67" fmla="*/ 196 h 221"/>
                <a:gd name="T68" fmla="*/ 82 w 270"/>
                <a:gd name="T69" fmla="*/ 205 h 221"/>
                <a:gd name="T70" fmla="*/ 93 w 270"/>
                <a:gd name="T71" fmla="*/ 212 h 221"/>
                <a:gd name="T72" fmla="*/ 104 w 270"/>
                <a:gd name="T73" fmla="*/ 218 h 221"/>
                <a:gd name="T74" fmla="*/ 120 w 270"/>
                <a:gd name="T75" fmla="*/ 221 h 221"/>
                <a:gd name="T76" fmla="*/ 139 w 270"/>
                <a:gd name="T77" fmla="*/ 216 h 221"/>
                <a:gd name="T78" fmla="*/ 156 w 270"/>
                <a:gd name="T79" fmla="*/ 203 h 221"/>
                <a:gd name="T80" fmla="*/ 173 w 270"/>
                <a:gd name="T81" fmla="*/ 188 h 221"/>
                <a:gd name="T82" fmla="*/ 186 w 270"/>
                <a:gd name="T83" fmla="*/ 173 h 221"/>
                <a:gd name="T84" fmla="*/ 195 w 270"/>
                <a:gd name="T85" fmla="*/ 160 h 221"/>
                <a:gd name="T86" fmla="*/ 205 w 270"/>
                <a:gd name="T87" fmla="*/ 148 h 221"/>
                <a:gd name="T88" fmla="*/ 213 w 270"/>
                <a:gd name="T89" fmla="*/ 134 h 221"/>
                <a:gd name="T90" fmla="*/ 270 w 270"/>
                <a:gd name="T91" fmla="*/ 16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0" h="221">
                  <a:moveTo>
                    <a:pt x="269" y="156"/>
                  </a:moveTo>
                  <a:lnTo>
                    <a:pt x="217" y="107"/>
                  </a:lnTo>
                  <a:lnTo>
                    <a:pt x="215" y="107"/>
                  </a:lnTo>
                  <a:lnTo>
                    <a:pt x="213" y="107"/>
                  </a:lnTo>
                  <a:lnTo>
                    <a:pt x="209" y="109"/>
                  </a:lnTo>
                  <a:lnTo>
                    <a:pt x="207" y="110"/>
                  </a:lnTo>
                  <a:lnTo>
                    <a:pt x="205" y="125"/>
                  </a:lnTo>
                  <a:lnTo>
                    <a:pt x="200" y="140"/>
                  </a:lnTo>
                  <a:lnTo>
                    <a:pt x="192" y="153"/>
                  </a:lnTo>
                  <a:lnTo>
                    <a:pt x="183" y="166"/>
                  </a:lnTo>
                  <a:lnTo>
                    <a:pt x="171" y="178"/>
                  </a:lnTo>
                  <a:lnTo>
                    <a:pt x="160" y="188"/>
                  </a:lnTo>
                  <a:lnTo>
                    <a:pt x="147" y="196"/>
                  </a:lnTo>
                  <a:lnTo>
                    <a:pt x="133" y="203"/>
                  </a:lnTo>
                  <a:lnTo>
                    <a:pt x="94" y="203"/>
                  </a:lnTo>
                  <a:lnTo>
                    <a:pt x="88" y="198"/>
                  </a:lnTo>
                  <a:lnTo>
                    <a:pt x="82" y="194"/>
                  </a:lnTo>
                  <a:lnTo>
                    <a:pt x="78" y="187"/>
                  </a:lnTo>
                  <a:lnTo>
                    <a:pt x="76" y="179"/>
                  </a:lnTo>
                  <a:lnTo>
                    <a:pt x="81" y="161"/>
                  </a:lnTo>
                  <a:lnTo>
                    <a:pt x="87" y="161"/>
                  </a:lnTo>
                  <a:lnTo>
                    <a:pt x="93" y="165"/>
                  </a:lnTo>
                  <a:lnTo>
                    <a:pt x="97" y="171"/>
                  </a:lnTo>
                  <a:lnTo>
                    <a:pt x="103" y="176"/>
                  </a:lnTo>
                  <a:lnTo>
                    <a:pt x="108" y="179"/>
                  </a:lnTo>
                  <a:lnTo>
                    <a:pt x="112" y="180"/>
                  </a:lnTo>
                  <a:lnTo>
                    <a:pt x="117" y="180"/>
                  </a:lnTo>
                  <a:lnTo>
                    <a:pt x="123" y="179"/>
                  </a:lnTo>
                  <a:lnTo>
                    <a:pt x="129" y="178"/>
                  </a:lnTo>
                  <a:lnTo>
                    <a:pt x="134" y="176"/>
                  </a:lnTo>
                  <a:lnTo>
                    <a:pt x="140" y="174"/>
                  </a:lnTo>
                  <a:lnTo>
                    <a:pt x="145" y="172"/>
                  </a:lnTo>
                  <a:lnTo>
                    <a:pt x="157" y="158"/>
                  </a:lnTo>
                  <a:lnTo>
                    <a:pt x="165" y="142"/>
                  </a:lnTo>
                  <a:lnTo>
                    <a:pt x="169" y="126"/>
                  </a:lnTo>
                  <a:lnTo>
                    <a:pt x="169" y="112"/>
                  </a:lnTo>
                  <a:lnTo>
                    <a:pt x="150" y="95"/>
                  </a:lnTo>
                  <a:lnTo>
                    <a:pt x="130" y="82"/>
                  </a:lnTo>
                  <a:lnTo>
                    <a:pt x="106" y="72"/>
                  </a:lnTo>
                  <a:lnTo>
                    <a:pt x="81" y="61"/>
                  </a:lnTo>
                  <a:lnTo>
                    <a:pt x="58" y="51"/>
                  </a:lnTo>
                  <a:lnTo>
                    <a:pt x="35" y="38"/>
                  </a:lnTo>
                  <a:lnTo>
                    <a:pt x="16" y="21"/>
                  </a:lnTo>
                  <a:lnTo>
                    <a:pt x="0" y="0"/>
                  </a:lnTo>
                  <a:lnTo>
                    <a:pt x="3" y="14"/>
                  </a:lnTo>
                  <a:lnTo>
                    <a:pt x="11" y="28"/>
                  </a:lnTo>
                  <a:lnTo>
                    <a:pt x="20" y="41"/>
                  </a:lnTo>
                  <a:lnTo>
                    <a:pt x="33" y="53"/>
                  </a:lnTo>
                  <a:lnTo>
                    <a:pt x="47" y="65"/>
                  </a:lnTo>
                  <a:lnTo>
                    <a:pt x="61" y="74"/>
                  </a:lnTo>
                  <a:lnTo>
                    <a:pt x="76" y="82"/>
                  </a:lnTo>
                  <a:lnTo>
                    <a:pt x="89" y="89"/>
                  </a:lnTo>
                  <a:lnTo>
                    <a:pt x="96" y="90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4" y="94"/>
                  </a:lnTo>
                  <a:lnTo>
                    <a:pt x="119" y="95"/>
                  </a:lnTo>
                  <a:lnTo>
                    <a:pt x="124" y="96"/>
                  </a:lnTo>
                  <a:lnTo>
                    <a:pt x="130" y="97"/>
                  </a:lnTo>
                  <a:lnTo>
                    <a:pt x="134" y="98"/>
                  </a:lnTo>
                  <a:lnTo>
                    <a:pt x="139" y="119"/>
                  </a:lnTo>
                  <a:lnTo>
                    <a:pt x="89" y="109"/>
                  </a:lnTo>
                  <a:lnTo>
                    <a:pt x="61" y="164"/>
                  </a:lnTo>
                  <a:lnTo>
                    <a:pt x="62" y="171"/>
                  </a:lnTo>
                  <a:lnTo>
                    <a:pt x="64" y="178"/>
                  </a:lnTo>
                  <a:lnTo>
                    <a:pt x="66" y="185"/>
                  </a:lnTo>
                  <a:lnTo>
                    <a:pt x="70" y="191"/>
                  </a:lnTo>
                  <a:lnTo>
                    <a:pt x="73" y="196"/>
                  </a:lnTo>
                  <a:lnTo>
                    <a:pt x="78" y="201"/>
                  </a:lnTo>
                  <a:lnTo>
                    <a:pt x="82" y="205"/>
                  </a:lnTo>
                  <a:lnTo>
                    <a:pt x="87" y="209"/>
                  </a:lnTo>
                  <a:lnTo>
                    <a:pt x="93" y="212"/>
                  </a:lnTo>
                  <a:lnTo>
                    <a:pt x="99" y="214"/>
                  </a:lnTo>
                  <a:lnTo>
                    <a:pt x="104" y="218"/>
                  </a:lnTo>
                  <a:lnTo>
                    <a:pt x="111" y="220"/>
                  </a:lnTo>
                  <a:lnTo>
                    <a:pt x="120" y="221"/>
                  </a:lnTo>
                  <a:lnTo>
                    <a:pt x="131" y="219"/>
                  </a:lnTo>
                  <a:lnTo>
                    <a:pt x="139" y="216"/>
                  </a:lnTo>
                  <a:lnTo>
                    <a:pt x="148" y="210"/>
                  </a:lnTo>
                  <a:lnTo>
                    <a:pt x="156" y="203"/>
                  </a:lnTo>
                  <a:lnTo>
                    <a:pt x="165" y="195"/>
                  </a:lnTo>
                  <a:lnTo>
                    <a:pt x="173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195" y="160"/>
                  </a:lnTo>
                  <a:lnTo>
                    <a:pt x="201" y="153"/>
                  </a:lnTo>
                  <a:lnTo>
                    <a:pt x="205" y="148"/>
                  </a:lnTo>
                  <a:lnTo>
                    <a:pt x="209" y="141"/>
                  </a:lnTo>
                  <a:lnTo>
                    <a:pt x="213" y="134"/>
                  </a:lnTo>
                  <a:lnTo>
                    <a:pt x="216" y="127"/>
                  </a:lnTo>
                  <a:lnTo>
                    <a:pt x="270" y="161"/>
                  </a:lnTo>
                  <a:lnTo>
                    <a:pt x="269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82"/>
            <p:cNvSpPr>
              <a:spLocks/>
            </p:cNvSpPr>
            <p:nvPr/>
          </p:nvSpPr>
          <p:spPr bwMode="auto">
            <a:xfrm>
              <a:off x="239713" y="4503738"/>
              <a:ext cx="130175" cy="71438"/>
            </a:xfrm>
            <a:custGeom>
              <a:avLst/>
              <a:gdLst>
                <a:gd name="T0" fmla="*/ 162 w 162"/>
                <a:gd name="T1" fmla="*/ 77 h 91"/>
                <a:gd name="T2" fmla="*/ 140 w 162"/>
                <a:gd name="T3" fmla="*/ 68 h 91"/>
                <a:gd name="T4" fmla="*/ 138 w 162"/>
                <a:gd name="T5" fmla="*/ 69 h 91"/>
                <a:gd name="T6" fmla="*/ 137 w 162"/>
                <a:gd name="T7" fmla="*/ 72 h 91"/>
                <a:gd name="T8" fmla="*/ 133 w 162"/>
                <a:gd name="T9" fmla="*/ 74 h 91"/>
                <a:gd name="T10" fmla="*/ 130 w 162"/>
                <a:gd name="T11" fmla="*/ 75 h 91"/>
                <a:gd name="T12" fmla="*/ 117 w 162"/>
                <a:gd name="T13" fmla="*/ 72 h 91"/>
                <a:gd name="T14" fmla="*/ 106 w 162"/>
                <a:gd name="T15" fmla="*/ 65 h 91"/>
                <a:gd name="T16" fmla="*/ 94 w 162"/>
                <a:gd name="T17" fmla="*/ 57 h 91"/>
                <a:gd name="T18" fmla="*/ 83 w 162"/>
                <a:gd name="T19" fmla="*/ 50 h 91"/>
                <a:gd name="T20" fmla="*/ 71 w 162"/>
                <a:gd name="T21" fmla="*/ 43 h 91"/>
                <a:gd name="T22" fmla="*/ 59 w 162"/>
                <a:gd name="T23" fmla="*/ 38 h 91"/>
                <a:gd name="T24" fmla="*/ 45 w 162"/>
                <a:gd name="T25" fmla="*/ 38 h 91"/>
                <a:gd name="T26" fmla="*/ 30 w 162"/>
                <a:gd name="T27" fmla="*/ 43 h 91"/>
                <a:gd name="T28" fmla="*/ 3 w 162"/>
                <a:gd name="T29" fmla="*/ 0 h 91"/>
                <a:gd name="T30" fmla="*/ 0 w 162"/>
                <a:gd name="T31" fmla="*/ 7 h 91"/>
                <a:gd name="T32" fmla="*/ 1 w 162"/>
                <a:gd name="T33" fmla="*/ 17 h 91"/>
                <a:gd name="T34" fmla="*/ 6 w 162"/>
                <a:gd name="T35" fmla="*/ 28 h 91"/>
                <a:gd name="T36" fmla="*/ 11 w 162"/>
                <a:gd name="T37" fmla="*/ 36 h 91"/>
                <a:gd name="T38" fmla="*/ 18 w 162"/>
                <a:gd name="T39" fmla="*/ 41 h 91"/>
                <a:gd name="T40" fmla="*/ 25 w 162"/>
                <a:gd name="T41" fmla="*/ 44 h 91"/>
                <a:gd name="T42" fmla="*/ 32 w 162"/>
                <a:gd name="T43" fmla="*/ 46 h 91"/>
                <a:gd name="T44" fmla="*/ 39 w 162"/>
                <a:gd name="T45" fmla="*/ 47 h 91"/>
                <a:gd name="T46" fmla="*/ 46 w 162"/>
                <a:gd name="T47" fmla="*/ 49 h 91"/>
                <a:gd name="T48" fmla="*/ 52 w 162"/>
                <a:gd name="T49" fmla="*/ 50 h 91"/>
                <a:gd name="T50" fmla="*/ 59 w 162"/>
                <a:gd name="T51" fmla="*/ 51 h 91"/>
                <a:gd name="T52" fmla="*/ 64 w 162"/>
                <a:gd name="T53" fmla="*/ 52 h 91"/>
                <a:gd name="T54" fmla="*/ 70 w 162"/>
                <a:gd name="T55" fmla="*/ 60 h 91"/>
                <a:gd name="T56" fmla="*/ 77 w 162"/>
                <a:gd name="T57" fmla="*/ 67 h 91"/>
                <a:gd name="T58" fmla="*/ 85 w 162"/>
                <a:gd name="T59" fmla="*/ 73 h 91"/>
                <a:gd name="T60" fmla="*/ 93 w 162"/>
                <a:gd name="T61" fmla="*/ 79 h 91"/>
                <a:gd name="T62" fmla="*/ 102 w 162"/>
                <a:gd name="T63" fmla="*/ 83 h 91"/>
                <a:gd name="T64" fmla="*/ 112 w 162"/>
                <a:gd name="T65" fmla="*/ 87 h 91"/>
                <a:gd name="T66" fmla="*/ 122 w 162"/>
                <a:gd name="T67" fmla="*/ 89 h 91"/>
                <a:gd name="T68" fmla="*/ 131 w 162"/>
                <a:gd name="T69" fmla="*/ 91 h 91"/>
                <a:gd name="T70" fmla="*/ 141 w 162"/>
                <a:gd name="T71" fmla="*/ 90 h 91"/>
                <a:gd name="T72" fmla="*/ 148 w 162"/>
                <a:gd name="T73" fmla="*/ 89 h 91"/>
                <a:gd name="T74" fmla="*/ 155 w 162"/>
                <a:gd name="T75" fmla="*/ 87 h 91"/>
                <a:gd name="T76" fmla="*/ 162 w 162"/>
                <a:gd name="T77" fmla="*/ 83 h 91"/>
                <a:gd name="T78" fmla="*/ 162 w 162"/>
                <a:gd name="T7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91">
                  <a:moveTo>
                    <a:pt x="162" y="77"/>
                  </a:moveTo>
                  <a:lnTo>
                    <a:pt x="140" y="68"/>
                  </a:lnTo>
                  <a:lnTo>
                    <a:pt x="138" y="69"/>
                  </a:lnTo>
                  <a:lnTo>
                    <a:pt x="137" y="72"/>
                  </a:lnTo>
                  <a:lnTo>
                    <a:pt x="133" y="74"/>
                  </a:lnTo>
                  <a:lnTo>
                    <a:pt x="130" y="75"/>
                  </a:lnTo>
                  <a:lnTo>
                    <a:pt x="117" y="72"/>
                  </a:lnTo>
                  <a:lnTo>
                    <a:pt x="106" y="65"/>
                  </a:lnTo>
                  <a:lnTo>
                    <a:pt x="94" y="57"/>
                  </a:lnTo>
                  <a:lnTo>
                    <a:pt x="83" y="50"/>
                  </a:lnTo>
                  <a:lnTo>
                    <a:pt x="71" y="43"/>
                  </a:lnTo>
                  <a:lnTo>
                    <a:pt x="59" y="38"/>
                  </a:lnTo>
                  <a:lnTo>
                    <a:pt x="45" y="38"/>
                  </a:lnTo>
                  <a:lnTo>
                    <a:pt x="30" y="43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17"/>
                  </a:lnTo>
                  <a:lnTo>
                    <a:pt x="6" y="28"/>
                  </a:lnTo>
                  <a:lnTo>
                    <a:pt x="11" y="36"/>
                  </a:lnTo>
                  <a:lnTo>
                    <a:pt x="18" y="41"/>
                  </a:lnTo>
                  <a:lnTo>
                    <a:pt x="25" y="44"/>
                  </a:lnTo>
                  <a:lnTo>
                    <a:pt x="32" y="46"/>
                  </a:lnTo>
                  <a:lnTo>
                    <a:pt x="39" y="47"/>
                  </a:lnTo>
                  <a:lnTo>
                    <a:pt x="46" y="49"/>
                  </a:lnTo>
                  <a:lnTo>
                    <a:pt x="52" y="50"/>
                  </a:lnTo>
                  <a:lnTo>
                    <a:pt x="59" y="51"/>
                  </a:lnTo>
                  <a:lnTo>
                    <a:pt x="64" y="52"/>
                  </a:lnTo>
                  <a:lnTo>
                    <a:pt x="70" y="60"/>
                  </a:lnTo>
                  <a:lnTo>
                    <a:pt x="77" y="67"/>
                  </a:lnTo>
                  <a:lnTo>
                    <a:pt x="85" y="73"/>
                  </a:lnTo>
                  <a:lnTo>
                    <a:pt x="93" y="79"/>
                  </a:lnTo>
                  <a:lnTo>
                    <a:pt x="102" y="83"/>
                  </a:lnTo>
                  <a:lnTo>
                    <a:pt x="112" y="87"/>
                  </a:lnTo>
                  <a:lnTo>
                    <a:pt x="122" y="89"/>
                  </a:lnTo>
                  <a:lnTo>
                    <a:pt x="131" y="91"/>
                  </a:lnTo>
                  <a:lnTo>
                    <a:pt x="141" y="90"/>
                  </a:lnTo>
                  <a:lnTo>
                    <a:pt x="148" y="89"/>
                  </a:lnTo>
                  <a:lnTo>
                    <a:pt x="155" y="87"/>
                  </a:lnTo>
                  <a:lnTo>
                    <a:pt x="162" y="83"/>
                  </a:lnTo>
                  <a:lnTo>
                    <a:pt x="16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83"/>
            <p:cNvSpPr>
              <a:spLocks/>
            </p:cNvSpPr>
            <p:nvPr/>
          </p:nvSpPr>
          <p:spPr bwMode="auto">
            <a:xfrm>
              <a:off x="395288" y="4468813"/>
              <a:ext cx="19050" cy="22225"/>
            </a:xfrm>
            <a:custGeom>
              <a:avLst/>
              <a:gdLst>
                <a:gd name="T0" fmla="*/ 13 w 25"/>
                <a:gd name="T1" fmla="*/ 25 h 29"/>
                <a:gd name="T2" fmla="*/ 23 w 25"/>
                <a:gd name="T3" fmla="*/ 10 h 29"/>
                <a:gd name="T4" fmla="*/ 25 w 25"/>
                <a:gd name="T5" fmla="*/ 6 h 29"/>
                <a:gd name="T6" fmla="*/ 25 w 25"/>
                <a:gd name="T7" fmla="*/ 4 h 29"/>
                <a:gd name="T8" fmla="*/ 22 w 25"/>
                <a:gd name="T9" fmla="*/ 2 h 29"/>
                <a:gd name="T10" fmla="*/ 19 w 25"/>
                <a:gd name="T11" fmla="*/ 0 h 29"/>
                <a:gd name="T12" fmla="*/ 0 w 25"/>
                <a:gd name="T13" fmla="*/ 27 h 29"/>
                <a:gd name="T14" fmla="*/ 3 w 25"/>
                <a:gd name="T15" fmla="*/ 29 h 29"/>
                <a:gd name="T16" fmla="*/ 6 w 25"/>
                <a:gd name="T17" fmla="*/ 29 h 29"/>
                <a:gd name="T18" fmla="*/ 10 w 25"/>
                <a:gd name="T19" fmla="*/ 27 h 29"/>
                <a:gd name="T20" fmla="*/ 13 w 25"/>
                <a:gd name="T2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13" y="25"/>
                  </a:moveTo>
                  <a:lnTo>
                    <a:pt x="23" y="10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6" y="29"/>
                  </a:lnTo>
                  <a:lnTo>
                    <a:pt x="10" y="27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84"/>
            <p:cNvSpPr>
              <a:spLocks/>
            </p:cNvSpPr>
            <p:nvPr/>
          </p:nvSpPr>
          <p:spPr bwMode="auto">
            <a:xfrm>
              <a:off x="315913" y="4521200"/>
              <a:ext cx="41275" cy="26988"/>
            </a:xfrm>
            <a:custGeom>
              <a:avLst/>
              <a:gdLst>
                <a:gd name="T0" fmla="*/ 52 w 52"/>
                <a:gd name="T1" fmla="*/ 34 h 34"/>
                <a:gd name="T2" fmla="*/ 0 w 52"/>
                <a:gd name="T3" fmla="*/ 0 h 34"/>
                <a:gd name="T4" fmla="*/ 52 w 52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4">
                  <a:moveTo>
                    <a:pt x="52" y="34"/>
                  </a:moveTo>
                  <a:lnTo>
                    <a:pt x="0" y="0"/>
                  </a:lnTo>
                  <a:lnTo>
                    <a:pt x="5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85"/>
            <p:cNvSpPr>
              <a:spLocks/>
            </p:cNvSpPr>
            <p:nvPr/>
          </p:nvSpPr>
          <p:spPr bwMode="auto">
            <a:xfrm>
              <a:off x="346075" y="4445000"/>
              <a:ext cx="41275" cy="28575"/>
            </a:xfrm>
            <a:custGeom>
              <a:avLst/>
              <a:gdLst>
                <a:gd name="T0" fmla="*/ 45 w 52"/>
                <a:gd name="T1" fmla="*/ 32 h 35"/>
                <a:gd name="T2" fmla="*/ 47 w 52"/>
                <a:gd name="T3" fmla="*/ 28 h 35"/>
                <a:gd name="T4" fmla="*/ 49 w 52"/>
                <a:gd name="T5" fmla="*/ 26 h 35"/>
                <a:gd name="T6" fmla="*/ 51 w 52"/>
                <a:gd name="T7" fmla="*/ 23 h 35"/>
                <a:gd name="T8" fmla="*/ 52 w 52"/>
                <a:gd name="T9" fmla="*/ 19 h 35"/>
                <a:gd name="T10" fmla="*/ 50 w 52"/>
                <a:gd name="T11" fmla="*/ 14 h 35"/>
                <a:gd name="T12" fmla="*/ 46 w 52"/>
                <a:gd name="T13" fmla="*/ 10 h 35"/>
                <a:gd name="T14" fmla="*/ 41 w 52"/>
                <a:gd name="T15" fmla="*/ 5 h 35"/>
                <a:gd name="T16" fmla="*/ 35 w 52"/>
                <a:gd name="T17" fmla="*/ 3 h 35"/>
                <a:gd name="T18" fmla="*/ 28 w 52"/>
                <a:gd name="T19" fmla="*/ 1 h 35"/>
                <a:gd name="T20" fmla="*/ 21 w 52"/>
                <a:gd name="T21" fmla="*/ 0 h 35"/>
                <a:gd name="T22" fmla="*/ 14 w 52"/>
                <a:gd name="T23" fmla="*/ 0 h 35"/>
                <a:gd name="T24" fmla="*/ 7 w 52"/>
                <a:gd name="T25" fmla="*/ 0 h 35"/>
                <a:gd name="T26" fmla="*/ 6 w 52"/>
                <a:gd name="T27" fmla="*/ 1 h 35"/>
                <a:gd name="T28" fmla="*/ 4 w 52"/>
                <a:gd name="T29" fmla="*/ 3 h 35"/>
                <a:gd name="T30" fmla="*/ 3 w 52"/>
                <a:gd name="T31" fmla="*/ 4 h 35"/>
                <a:gd name="T32" fmla="*/ 0 w 52"/>
                <a:gd name="T33" fmla="*/ 7 h 35"/>
                <a:gd name="T34" fmla="*/ 26 w 52"/>
                <a:gd name="T35" fmla="*/ 12 h 35"/>
                <a:gd name="T36" fmla="*/ 34 w 52"/>
                <a:gd name="T37" fmla="*/ 33 h 35"/>
                <a:gd name="T38" fmla="*/ 36 w 52"/>
                <a:gd name="T39" fmla="*/ 34 h 35"/>
                <a:gd name="T40" fmla="*/ 39 w 52"/>
                <a:gd name="T41" fmla="*/ 35 h 35"/>
                <a:gd name="T42" fmla="*/ 43 w 52"/>
                <a:gd name="T43" fmla="*/ 35 h 35"/>
                <a:gd name="T44" fmla="*/ 45 w 52"/>
                <a:gd name="T4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35">
                  <a:moveTo>
                    <a:pt x="45" y="32"/>
                  </a:moveTo>
                  <a:lnTo>
                    <a:pt x="47" y="28"/>
                  </a:lnTo>
                  <a:lnTo>
                    <a:pt x="49" y="26"/>
                  </a:lnTo>
                  <a:lnTo>
                    <a:pt x="51" y="23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6" y="10"/>
                  </a:lnTo>
                  <a:lnTo>
                    <a:pt x="41" y="5"/>
                  </a:lnTo>
                  <a:lnTo>
                    <a:pt x="35" y="3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0" y="7"/>
                  </a:lnTo>
                  <a:lnTo>
                    <a:pt x="26" y="12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9" y="35"/>
                  </a:lnTo>
                  <a:lnTo>
                    <a:pt x="43" y="35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86"/>
            <p:cNvSpPr>
              <a:spLocks/>
            </p:cNvSpPr>
            <p:nvPr/>
          </p:nvSpPr>
          <p:spPr bwMode="auto">
            <a:xfrm>
              <a:off x="306388" y="4373563"/>
              <a:ext cx="100013" cy="38100"/>
            </a:xfrm>
            <a:custGeom>
              <a:avLst/>
              <a:gdLst>
                <a:gd name="T0" fmla="*/ 124 w 125"/>
                <a:gd name="T1" fmla="*/ 45 h 47"/>
                <a:gd name="T2" fmla="*/ 125 w 125"/>
                <a:gd name="T3" fmla="*/ 41 h 47"/>
                <a:gd name="T4" fmla="*/ 116 w 125"/>
                <a:gd name="T5" fmla="*/ 30 h 47"/>
                <a:gd name="T6" fmla="*/ 106 w 125"/>
                <a:gd name="T7" fmla="*/ 19 h 47"/>
                <a:gd name="T8" fmla="*/ 94 w 125"/>
                <a:gd name="T9" fmla="*/ 13 h 47"/>
                <a:gd name="T10" fmla="*/ 82 w 125"/>
                <a:gd name="T11" fmla="*/ 6 h 47"/>
                <a:gd name="T12" fmla="*/ 69 w 125"/>
                <a:gd name="T13" fmla="*/ 2 h 47"/>
                <a:gd name="T14" fmla="*/ 55 w 125"/>
                <a:gd name="T15" fmla="*/ 0 h 47"/>
                <a:gd name="T16" fmla="*/ 41 w 125"/>
                <a:gd name="T17" fmla="*/ 0 h 47"/>
                <a:gd name="T18" fmla="*/ 28 w 125"/>
                <a:gd name="T19" fmla="*/ 1 h 47"/>
                <a:gd name="T20" fmla="*/ 0 w 125"/>
                <a:gd name="T21" fmla="*/ 13 h 47"/>
                <a:gd name="T22" fmla="*/ 9 w 125"/>
                <a:gd name="T23" fmla="*/ 14 h 47"/>
                <a:gd name="T24" fmla="*/ 17 w 125"/>
                <a:gd name="T25" fmla="*/ 14 h 47"/>
                <a:gd name="T26" fmla="*/ 26 w 125"/>
                <a:gd name="T27" fmla="*/ 13 h 47"/>
                <a:gd name="T28" fmla="*/ 34 w 125"/>
                <a:gd name="T29" fmla="*/ 11 h 47"/>
                <a:gd name="T30" fmla="*/ 44 w 125"/>
                <a:gd name="T31" fmla="*/ 11 h 47"/>
                <a:gd name="T32" fmla="*/ 52 w 125"/>
                <a:gd name="T33" fmla="*/ 13 h 47"/>
                <a:gd name="T34" fmla="*/ 61 w 125"/>
                <a:gd name="T35" fmla="*/ 15 h 47"/>
                <a:gd name="T36" fmla="*/ 69 w 125"/>
                <a:gd name="T37" fmla="*/ 21 h 47"/>
                <a:gd name="T38" fmla="*/ 71 w 125"/>
                <a:gd name="T39" fmla="*/ 24 h 47"/>
                <a:gd name="T40" fmla="*/ 70 w 125"/>
                <a:gd name="T41" fmla="*/ 29 h 47"/>
                <a:gd name="T42" fmla="*/ 66 w 125"/>
                <a:gd name="T43" fmla="*/ 32 h 47"/>
                <a:gd name="T44" fmla="*/ 62 w 125"/>
                <a:gd name="T45" fmla="*/ 34 h 47"/>
                <a:gd name="T46" fmla="*/ 121 w 125"/>
                <a:gd name="T47" fmla="*/ 47 h 47"/>
                <a:gd name="T48" fmla="*/ 124 w 125"/>
                <a:gd name="T4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47">
                  <a:moveTo>
                    <a:pt x="124" y="45"/>
                  </a:moveTo>
                  <a:lnTo>
                    <a:pt x="125" y="41"/>
                  </a:lnTo>
                  <a:lnTo>
                    <a:pt x="116" y="30"/>
                  </a:lnTo>
                  <a:lnTo>
                    <a:pt x="106" y="19"/>
                  </a:lnTo>
                  <a:lnTo>
                    <a:pt x="94" y="13"/>
                  </a:lnTo>
                  <a:lnTo>
                    <a:pt x="82" y="6"/>
                  </a:lnTo>
                  <a:lnTo>
                    <a:pt x="69" y="2"/>
                  </a:lnTo>
                  <a:lnTo>
                    <a:pt x="55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3"/>
                  </a:lnTo>
                  <a:lnTo>
                    <a:pt x="9" y="14"/>
                  </a:lnTo>
                  <a:lnTo>
                    <a:pt x="17" y="14"/>
                  </a:lnTo>
                  <a:lnTo>
                    <a:pt x="26" y="13"/>
                  </a:lnTo>
                  <a:lnTo>
                    <a:pt x="34" y="11"/>
                  </a:lnTo>
                  <a:lnTo>
                    <a:pt x="44" y="11"/>
                  </a:lnTo>
                  <a:lnTo>
                    <a:pt x="52" y="13"/>
                  </a:lnTo>
                  <a:lnTo>
                    <a:pt x="61" y="15"/>
                  </a:lnTo>
                  <a:lnTo>
                    <a:pt x="69" y="21"/>
                  </a:lnTo>
                  <a:lnTo>
                    <a:pt x="71" y="24"/>
                  </a:lnTo>
                  <a:lnTo>
                    <a:pt x="70" y="29"/>
                  </a:lnTo>
                  <a:lnTo>
                    <a:pt x="66" y="32"/>
                  </a:lnTo>
                  <a:lnTo>
                    <a:pt x="62" y="34"/>
                  </a:lnTo>
                  <a:lnTo>
                    <a:pt x="121" y="47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87"/>
            <p:cNvSpPr>
              <a:spLocks/>
            </p:cNvSpPr>
            <p:nvPr/>
          </p:nvSpPr>
          <p:spPr bwMode="auto">
            <a:xfrm>
              <a:off x="466725" y="4156075"/>
              <a:ext cx="38100" cy="84138"/>
            </a:xfrm>
            <a:custGeom>
              <a:avLst/>
              <a:gdLst>
                <a:gd name="T0" fmla="*/ 37 w 48"/>
                <a:gd name="T1" fmla="*/ 107 h 107"/>
                <a:gd name="T2" fmla="*/ 48 w 48"/>
                <a:gd name="T3" fmla="*/ 92 h 107"/>
                <a:gd name="T4" fmla="*/ 45 w 48"/>
                <a:gd name="T5" fmla="*/ 88 h 107"/>
                <a:gd name="T6" fmla="*/ 41 w 48"/>
                <a:gd name="T7" fmla="*/ 86 h 107"/>
                <a:gd name="T8" fmla="*/ 36 w 48"/>
                <a:gd name="T9" fmla="*/ 85 h 107"/>
                <a:gd name="T10" fmla="*/ 30 w 48"/>
                <a:gd name="T11" fmla="*/ 83 h 107"/>
                <a:gd name="T12" fmla="*/ 25 w 48"/>
                <a:gd name="T13" fmla="*/ 80 h 107"/>
                <a:gd name="T14" fmla="*/ 19 w 48"/>
                <a:gd name="T15" fmla="*/ 78 h 107"/>
                <a:gd name="T16" fmla="*/ 15 w 48"/>
                <a:gd name="T17" fmla="*/ 73 h 107"/>
                <a:gd name="T18" fmla="*/ 13 w 48"/>
                <a:gd name="T19" fmla="*/ 68 h 107"/>
                <a:gd name="T20" fmla="*/ 14 w 48"/>
                <a:gd name="T21" fmla="*/ 62 h 107"/>
                <a:gd name="T22" fmla="*/ 18 w 48"/>
                <a:gd name="T23" fmla="*/ 60 h 107"/>
                <a:gd name="T24" fmla="*/ 23 w 48"/>
                <a:gd name="T25" fmla="*/ 57 h 107"/>
                <a:gd name="T26" fmla="*/ 30 w 48"/>
                <a:gd name="T27" fmla="*/ 55 h 107"/>
                <a:gd name="T28" fmla="*/ 29 w 48"/>
                <a:gd name="T29" fmla="*/ 53 h 107"/>
                <a:gd name="T30" fmla="*/ 27 w 48"/>
                <a:gd name="T31" fmla="*/ 50 h 107"/>
                <a:gd name="T32" fmla="*/ 26 w 48"/>
                <a:gd name="T33" fmla="*/ 49 h 107"/>
                <a:gd name="T34" fmla="*/ 23 w 48"/>
                <a:gd name="T35" fmla="*/ 47 h 107"/>
                <a:gd name="T36" fmla="*/ 20 w 48"/>
                <a:gd name="T37" fmla="*/ 42 h 107"/>
                <a:gd name="T38" fmla="*/ 18 w 48"/>
                <a:gd name="T39" fmla="*/ 35 h 107"/>
                <a:gd name="T40" fmla="*/ 16 w 48"/>
                <a:gd name="T41" fmla="*/ 28 h 107"/>
                <a:gd name="T42" fmla="*/ 18 w 48"/>
                <a:gd name="T43" fmla="*/ 22 h 107"/>
                <a:gd name="T44" fmla="*/ 22 w 48"/>
                <a:gd name="T45" fmla="*/ 20 h 107"/>
                <a:gd name="T46" fmla="*/ 28 w 48"/>
                <a:gd name="T47" fmla="*/ 20 h 107"/>
                <a:gd name="T48" fmla="*/ 34 w 48"/>
                <a:gd name="T49" fmla="*/ 22 h 107"/>
                <a:gd name="T50" fmla="*/ 39 w 48"/>
                <a:gd name="T51" fmla="*/ 20 h 107"/>
                <a:gd name="T52" fmla="*/ 41 w 48"/>
                <a:gd name="T53" fmla="*/ 15 h 107"/>
                <a:gd name="T54" fmla="*/ 39 w 48"/>
                <a:gd name="T55" fmla="*/ 10 h 107"/>
                <a:gd name="T56" fmla="*/ 37 w 48"/>
                <a:gd name="T57" fmla="*/ 5 h 107"/>
                <a:gd name="T58" fmla="*/ 35 w 48"/>
                <a:gd name="T59" fmla="*/ 0 h 107"/>
                <a:gd name="T60" fmla="*/ 7 w 48"/>
                <a:gd name="T61" fmla="*/ 15 h 107"/>
                <a:gd name="T62" fmla="*/ 7 w 48"/>
                <a:gd name="T63" fmla="*/ 53 h 107"/>
                <a:gd name="T64" fmla="*/ 6 w 48"/>
                <a:gd name="T65" fmla="*/ 56 h 107"/>
                <a:gd name="T66" fmla="*/ 4 w 48"/>
                <a:gd name="T67" fmla="*/ 58 h 107"/>
                <a:gd name="T68" fmla="*/ 3 w 48"/>
                <a:gd name="T69" fmla="*/ 61 h 107"/>
                <a:gd name="T70" fmla="*/ 0 w 48"/>
                <a:gd name="T71" fmla="*/ 64 h 107"/>
                <a:gd name="T72" fmla="*/ 6 w 48"/>
                <a:gd name="T73" fmla="*/ 73 h 107"/>
                <a:gd name="T74" fmla="*/ 15 w 48"/>
                <a:gd name="T75" fmla="*/ 80 h 107"/>
                <a:gd name="T76" fmla="*/ 26 w 48"/>
                <a:gd name="T77" fmla="*/ 87 h 107"/>
                <a:gd name="T78" fmla="*/ 33 w 48"/>
                <a:gd name="T79" fmla="*/ 98 h 107"/>
                <a:gd name="T80" fmla="*/ 33 w 48"/>
                <a:gd name="T81" fmla="*/ 100 h 107"/>
                <a:gd name="T82" fmla="*/ 33 w 48"/>
                <a:gd name="T83" fmla="*/ 103 h 107"/>
                <a:gd name="T84" fmla="*/ 34 w 48"/>
                <a:gd name="T85" fmla="*/ 107 h 107"/>
                <a:gd name="T86" fmla="*/ 37 w 48"/>
                <a:gd name="T8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107">
                  <a:moveTo>
                    <a:pt x="37" y="107"/>
                  </a:moveTo>
                  <a:lnTo>
                    <a:pt x="48" y="92"/>
                  </a:lnTo>
                  <a:lnTo>
                    <a:pt x="45" y="88"/>
                  </a:lnTo>
                  <a:lnTo>
                    <a:pt x="41" y="86"/>
                  </a:lnTo>
                  <a:lnTo>
                    <a:pt x="36" y="85"/>
                  </a:lnTo>
                  <a:lnTo>
                    <a:pt x="30" y="83"/>
                  </a:lnTo>
                  <a:lnTo>
                    <a:pt x="25" y="80"/>
                  </a:lnTo>
                  <a:lnTo>
                    <a:pt x="19" y="78"/>
                  </a:lnTo>
                  <a:lnTo>
                    <a:pt x="15" y="73"/>
                  </a:lnTo>
                  <a:lnTo>
                    <a:pt x="13" y="68"/>
                  </a:lnTo>
                  <a:lnTo>
                    <a:pt x="14" y="62"/>
                  </a:lnTo>
                  <a:lnTo>
                    <a:pt x="18" y="60"/>
                  </a:lnTo>
                  <a:lnTo>
                    <a:pt x="23" y="57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3" y="47"/>
                  </a:lnTo>
                  <a:lnTo>
                    <a:pt x="20" y="42"/>
                  </a:lnTo>
                  <a:lnTo>
                    <a:pt x="18" y="35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4" y="22"/>
                  </a:lnTo>
                  <a:lnTo>
                    <a:pt x="39" y="20"/>
                  </a:lnTo>
                  <a:lnTo>
                    <a:pt x="41" y="15"/>
                  </a:lnTo>
                  <a:lnTo>
                    <a:pt x="39" y="10"/>
                  </a:lnTo>
                  <a:lnTo>
                    <a:pt x="37" y="5"/>
                  </a:lnTo>
                  <a:lnTo>
                    <a:pt x="35" y="0"/>
                  </a:lnTo>
                  <a:lnTo>
                    <a:pt x="7" y="15"/>
                  </a:lnTo>
                  <a:lnTo>
                    <a:pt x="7" y="53"/>
                  </a:lnTo>
                  <a:lnTo>
                    <a:pt x="6" y="56"/>
                  </a:lnTo>
                  <a:lnTo>
                    <a:pt x="4" y="58"/>
                  </a:lnTo>
                  <a:lnTo>
                    <a:pt x="3" y="61"/>
                  </a:lnTo>
                  <a:lnTo>
                    <a:pt x="0" y="64"/>
                  </a:lnTo>
                  <a:lnTo>
                    <a:pt x="6" y="73"/>
                  </a:lnTo>
                  <a:lnTo>
                    <a:pt x="15" y="80"/>
                  </a:lnTo>
                  <a:lnTo>
                    <a:pt x="26" y="87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34" y="107"/>
                  </a:lnTo>
                  <a:lnTo>
                    <a:pt x="3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88"/>
            <p:cNvSpPr>
              <a:spLocks/>
            </p:cNvSpPr>
            <p:nvPr/>
          </p:nvSpPr>
          <p:spPr bwMode="auto">
            <a:xfrm>
              <a:off x="255588" y="4494213"/>
              <a:ext cx="42863" cy="26988"/>
            </a:xfrm>
            <a:custGeom>
              <a:avLst/>
              <a:gdLst>
                <a:gd name="T0" fmla="*/ 56 w 56"/>
                <a:gd name="T1" fmla="*/ 28 h 33"/>
                <a:gd name="T2" fmla="*/ 49 w 56"/>
                <a:gd name="T3" fmla="*/ 30 h 33"/>
                <a:gd name="T4" fmla="*/ 42 w 56"/>
                <a:gd name="T5" fmla="*/ 28 h 33"/>
                <a:gd name="T6" fmla="*/ 36 w 56"/>
                <a:gd name="T7" fmla="*/ 26 h 33"/>
                <a:gd name="T8" fmla="*/ 30 w 56"/>
                <a:gd name="T9" fmla="*/ 22 h 33"/>
                <a:gd name="T10" fmla="*/ 24 w 56"/>
                <a:gd name="T11" fmla="*/ 17 h 33"/>
                <a:gd name="T12" fmla="*/ 19 w 56"/>
                <a:gd name="T13" fmla="*/ 11 h 33"/>
                <a:gd name="T14" fmla="*/ 14 w 56"/>
                <a:gd name="T15" fmla="*/ 5 h 33"/>
                <a:gd name="T16" fmla="*/ 10 w 56"/>
                <a:gd name="T17" fmla="*/ 0 h 33"/>
                <a:gd name="T18" fmla="*/ 7 w 56"/>
                <a:gd name="T19" fmla="*/ 0 h 33"/>
                <a:gd name="T20" fmla="*/ 6 w 56"/>
                <a:gd name="T21" fmla="*/ 0 h 33"/>
                <a:gd name="T22" fmla="*/ 4 w 56"/>
                <a:gd name="T23" fmla="*/ 1 h 33"/>
                <a:gd name="T24" fmla="*/ 0 w 56"/>
                <a:gd name="T25" fmla="*/ 3 h 33"/>
                <a:gd name="T26" fmla="*/ 1 w 56"/>
                <a:gd name="T27" fmla="*/ 9 h 33"/>
                <a:gd name="T28" fmla="*/ 4 w 56"/>
                <a:gd name="T29" fmla="*/ 15 h 33"/>
                <a:gd name="T30" fmla="*/ 8 w 56"/>
                <a:gd name="T31" fmla="*/ 19 h 33"/>
                <a:gd name="T32" fmla="*/ 14 w 56"/>
                <a:gd name="T33" fmla="*/ 23 h 33"/>
                <a:gd name="T34" fmla="*/ 21 w 56"/>
                <a:gd name="T35" fmla="*/ 26 h 33"/>
                <a:gd name="T36" fmla="*/ 27 w 56"/>
                <a:gd name="T37" fmla="*/ 28 h 33"/>
                <a:gd name="T38" fmla="*/ 34 w 56"/>
                <a:gd name="T39" fmla="*/ 31 h 33"/>
                <a:gd name="T40" fmla="*/ 39 w 56"/>
                <a:gd name="T41" fmla="*/ 33 h 33"/>
                <a:gd name="T42" fmla="*/ 44 w 56"/>
                <a:gd name="T43" fmla="*/ 33 h 33"/>
                <a:gd name="T44" fmla="*/ 49 w 56"/>
                <a:gd name="T45" fmla="*/ 33 h 33"/>
                <a:gd name="T46" fmla="*/ 52 w 56"/>
                <a:gd name="T47" fmla="*/ 33 h 33"/>
                <a:gd name="T48" fmla="*/ 54 w 56"/>
                <a:gd name="T49" fmla="*/ 32 h 33"/>
                <a:gd name="T50" fmla="*/ 56 w 56"/>
                <a:gd name="T5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3">
                  <a:moveTo>
                    <a:pt x="56" y="28"/>
                  </a:moveTo>
                  <a:lnTo>
                    <a:pt x="49" y="30"/>
                  </a:lnTo>
                  <a:lnTo>
                    <a:pt x="42" y="28"/>
                  </a:lnTo>
                  <a:lnTo>
                    <a:pt x="36" y="26"/>
                  </a:lnTo>
                  <a:lnTo>
                    <a:pt x="30" y="22"/>
                  </a:lnTo>
                  <a:lnTo>
                    <a:pt x="24" y="17"/>
                  </a:lnTo>
                  <a:lnTo>
                    <a:pt x="19" y="11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9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4" y="23"/>
                  </a:lnTo>
                  <a:lnTo>
                    <a:pt x="21" y="26"/>
                  </a:lnTo>
                  <a:lnTo>
                    <a:pt x="27" y="28"/>
                  </a:lnTo>
                  <a:lnTo>
                    <a:pt x="34" y="31"/>
                  </a:lnTo>
                  <a:lnTo>
                    <a:pt x="39" y="33"/>
                  </a:lnTo>
                  <a:lnTo>
                    <a:pt x="44" y="33"/>
                  </a:lnTo>
                  <a:lnTo>
                    <a:pt x="49" y="33"/>
                  </a:lnTo>
                  <a:lnTo>
                    <a:pt x="52" y="33"/>
                  </a:lnTo>
                  <a:lnTo>
                    <a:pt x="54" y="32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89"/>
            <p:cNvSpPr>
              <a:spLocks/>
            </p:cNvSpPr>
            <p:nvPr/>
          </p:nvSpPr>
          <p:spPr bwMode="auto">
            <a:xfrm>
              <a:off x="334963" y="4424363"/>
              <a:ext cx="17463" cy="15875"/>
            </a:xfrm>
            <a:custGeom>
              <a:avLst/>
              <a:gdLst>
                <a:gd name="T0" fmla="*/ 16 w 20"/>
                <a:gd name="T1" fmla="*/ 9 h 22"/>
                <a:gd name="T2" fmla="*/ 17 w 20"/>
                <a:gd name="T3" fmla="*/ 8 h 22"/>
                <a:gd name="T4" fmla="*/ 18 w 20"/>
                <a:gd name="T5" fmla="*/ 6 h 22"/>
                <a:gd name="T6" fmla="*/ 19 w 20"/>
                <a:gd name="T7" fmla="*/ 4 h 22"/>
                <a:gd name="T8" fmla="*/ 20 w 20"/>
                <a:gd name="T9" fmla="*/ 1 h 22"/>
                <a:gd name="T10" fmla="*/ 15 w 20"/>
                <a:gd name="T11" fmla="*/ 0 h 22"/>
                <a:gd name="T12" fmla="*/ 8 w 20"/>
                <a:gd name="T13" fmla="*/ 5 h 22"/>
                <a:gd name="T14" fmla="*/ 3 w 20"/>
                <a:gd name="T15" fmla="*/ 13 h 22"/>
                <a:gd name="T16" fmla="*/ 0 w 20"/>
                <a:gd name="T17" fmla="*/ 22 h 22"/>
                <a:gd name="T18" fmla="*/ 16 w 20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2">
                  <a:moveTo>
                    <a:pt x="16" y="9"/>
                  </a:moveTo>
                  <a:lnTo>
                    <a:pt x="17" y="8"/>
                  </a:lnTo>
                  <a:lnTo>
                    <a:pt x="18" y="6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8" y="5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90"/>
            <p:cNvSpPr>
              <a:spLocks/>
            </p:cNvSpPr>
            <p:nvPr/>
          </p:nvSpPr>
          <p:spPr bwMode="auto">
            <a:xfrm>
              <a:off x="309563" y="4459288"/>
              <a:ext cx="12700" cy="15875"/>
            </a:xfrm>
            <a:custGeom>
              <a:avLst/>
              <a:gdLst>
                <a:gd name="T0" fmla="*/ 6 w 16"/>
                <a:gd name="T1" fmla="*/ 17 h 21"/>
                <a:gd name="T2" fmla="*/ 16 w 16"/>
                <a:gd name="T3" fmla="*/ 2 h 21"/>
                <a:gd name="T4" fmla="*/ 14 w 16"/>
                <a:gd name="T5" fmla="*/ 0 h 21"/>
                <a:gd name="T6" fmla="*/ 10 w 16"/>
                <a:gd name="T7" fmla="*/ 6 h 21"/>
                <a:gd name="T8" fmla="*/ 5 w 16"/>
                <a:gd name="T9" fmla="*/ 13 h 21"/>
                <a:gd name="T10" fmla="*/ 0 w 16"/>
                <a:gd name="T11" fmla="*/ 18 h 21"/>
                <a:gd name="T12" fmla="*/ 2 w 16"/>
                <a:gd name="T13" fmla="*/ 21 h 21"/>
                <a:gd name="T14" fmla="*/ 3 w 16"/>
                <a:gd name="T15" fmla="*/ 21 h 21"/>
                <a:gd name="T16" fmla="*/ 5 w 16"/>
                <a:gd name="T17" fmla="*/ 18 h 21"/>
                <a:gd name="T18" fmla="*/ 6 w 16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1">
                  <a:moveTo>
                    <a:pt x="6" y="17"/>
                  </a:moveTo>
                  <a:lnTo>
                    <a:pt x="16" y="2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91"/>
            <p:cNvSpPr>
              <a:spLocks/>
            </p:cNvSpPr>
            <p:nvPr/>
          </p:nvSpPr>
          <p:spPr bwMode="auto">
            <a:xfrm>
              <a:off x="563563" y="3933825"/>
              <a:ext cx="55563" cy="38100"/>
            </a:xfrm>
            <a:custGeom>
              <a:avLst/>
              <a:gdLst>
                <a:gd name="T0" fmla="*/ 67 w 69"/>
                <a:gd name="T1" fmla="*/ 46 h 48"/>
                <a:gd name="T2" fmla="*/ 68 w 69"/>
                <a:gd name="T3" fmla="*/ 45 h 48"/>
                <a:gd name="T4" fmla="*/ 68 w 69"/>
                <a:gd name="T5" fmla="*/ 44 h 48"/>
                <a:gd name="T6" fmla="*/ 69 w 69"/>
                <a:gd name="T7" fmla="*/ 41 h 48"/>
                <a:gd name="T8" fmla="*/ 69 w 69"/>
                <a:gd name="T9" fmla="*/ 39 h 48"/>
                <a:gd name="T10" fmla="*/ 64 w 69"/>
                <a:gd name="T11" fmla="*/ 31 h 48"/>
                <a:gd name="T12" fmla="*/ 56 w 69"/>
                <a:gd name="T13" fmla="*/ 23 h 48"/>
                <a:gd name="T14" fmla="*/ 48 w 69"/>
                <a:gd name="T15" fmla="*/ 16 h 48"/>
                <a:gd name="T16" fmla="*/ 38 w 69"/>
                <a:gd name="T17" fmla="*/ 10 h 48"/>
                <a:gd name="T18" fmla="*/ 29 w 69"/>
                <a:gd name="T19" fmla="*/ 6 h 48"/>
                <a:gd name="T20" fmla="*/ 20 w 69"/>
                <a:gd name="T21" fmla="*/ 2 h 48"/>
                <a:gd name="T22" fmla="*/ 10 w 69"/>
                <a:gd name="T23" fmla="*/ 1 h 48"/>
                <a:gd name="T24" fmla="*/ 0 w 69"/>
                <a:gd name="T25" fmla="*/ 0 h 48"/>
                <a:gd name="T26" fmla="*/ 65 w 69"/>
                <a:gd name="T27" fmla="*/ 48 h 48"/>
                <a:gd name="T28" fmla="*/ 67 w 69"/>
                <a:gd name="T2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48">
                  <a:moveTo>
                    <a:pt x="67" y="46"/>
                  </a:moveTo>
                  <a:lnTo>
                    <a:pt x="68" y="45"/>
                  </a:lnTo>
                  <a:lnTo>
                    <a:pt x="68" y="44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4" y="31"/>
                  </a:lnTo>
                  <a:lnTo>
                    <a:pt x="56" y="23"/>
                  </a:lnTo>
                  <a:lnTo>
                    <a:pt x="48" y="16"/>
                  </a:lnTo>
                  <a:lnTo>
                    <a:pt x="38" y="10"/>
                  </a:lnTo>
                  <a:lnTo>
                    <a:pt x="29" y="6"/>
                  </a:lnTo>
                  <a:lnTo>
                    <a:pt x="20" y="2"/>
                  </a:lnTo>
                  <a:lnTo>
                    <a:pt x="10" y="1"/>
                  </a:lnTo>
                  <a:lnTo>
                    <a:pt x="0" y="0"/>
                  </a:lnTo>
                  <a:lnTo>
                    <a:pt x="65" y="48"/>
                  </a:lnTo>
                  <a:lnTo>
                    <a:pt x="6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92"/>
            <p:cNvSpPr>
              <a:spLocks/>
            </p:cNvSpPr>
            <p:nvPr/>
          </p:nvSpPr>
          <p:spPr bwMode="auto">
            <a:xfrm>
              <a:off x="257175" y="4376738"/>
              <a:ext cx="22225" cy="44450"/>
            </a:xfrm>
            <a:custGeom>
              <a:avLst/>
              <a:gdLst>
                <a:gd name="T0" fmla="*/ 27 w 27"/>
                <a:gd name="T1" fmla="*/ 51 h 56"/>
                <a:gd name="T2" fmla="*/ 26 w 27"/>
                <a:gd name="T3" fmla="*/ 43 h 56"/>
                <a:gd name="T4" fmla="*/ 20 w 27"/>
                <a:gd name="T5" fmla="*/ 35 h 56"/>
                <a:gd name="T6" fmla="*/ 12 w 27"/>
                <a:gd name="T7" fmla="*/ 29 h 56"/>
                <a:gd name="T8" fmla="*/ 4 w 27"/>
                <a:gd name="T9" fmla="*/ 23 h 56"/>
                <a:gd name="T10" fmla="*/ 3 w 27"/>
                <a:gd name="T11" fmla="*/ 21 h 56"/>
                <a:gd name="T12" fmla="*/ 2 w 27"/>
                <a:gd name="T13" fmla="*/ 18 h 56"/>
                <a:gd name="T14" fmla="*/ 1 w 27"/>
                <a:gd name="T15" fmla="*/ 14 h 56"/>
                <a:gd name="T16" fmla="*/ 2 w 27"/>
                <a:gd name="T17" fmla="*/ 11 h 56"/>
                <a:gd name="T18" fmla="*/ 19 w 27"/>
                <a:gd name="T19" fmla="*/ 0 h 56"/>
                <a:gd name="T20" fmla="*/ 12 w 27"/>
                <a:gd name="T21" fmla="*/ 3 h 56"/>
                <a:gd name="T22" fmla="*/ 7 w 27"/>
                <a:gd name="T23" fmla="*/ 6 h 56"/>
                <a:gd name="T24" fmla="*/ 2 w 27"/>
                <a:gd name="T25" fmla="*/ 13 h 56"/>
                <a:gd name="T26" fmla="*/ 0 w 27"/>
                <a:gd name="T27" fmla="*/ 20 h 56"/>
                <a:gd name="T28" fmla="*/ 17 w 27"/>
                <a:gd name="T29" fmla="*/ 52 h 56"/>
                <a:gd name="T30" fmla="*/ 19 w 27"/>
                <a:gd name="T31" fmla="*/ 53 h 56"/>
                <a:gd name="T32" fmla="*/ 21 w 27"/>
                <a:gd name="T33" fmla="*/ 54 h 56"/>
                <a:gd name="T34" fmla="*/ 25 w 27"/>
                <a:gd name="T35" fmla="*/ 56 h 56"/>
                <a:gd name="T36" fmla="*/ 27 w 27"/>
                <a:gd name="T37" fmla="*/ 54 h 56"/>
                <a:gd name="T38" fmla="*/ 27 w 27"/>
                <a:gd name="T3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56">
                  <a:moveTo>
                    <a:pt x="27" y="51"/>
                  </a:moveTo>
                  <a:lnTo>
                    <a:pt x="26" y="43"/>
                  </a:lnTo>
                  <a:lnTo>
                    <a:pt x="20" y="35"/>
                  </a:lnTo>
                  <a:lnTo>
                    <a:pt x="12" y="29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1" y="54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93"/>
            <p:cNvSpPr>
              <a:spLocks/>
            </p:cNvSpPr>
            <p:nvPr/>
          </p:nvSpPr>
          <p:spPr bwMode="auto">
            <a:xfrm>
              <a:off x="219075" y="4389438"/>
              <a:ext cx="36513" cy="61913"/>
            </a:xfrm>
            <a:custGeom>
              <a:avLst/>
              <a:gdLst>
                <a:gd name="T0" fmla="*/ 45 w 47"/>
                <a:gd name="T1" fmla="*/ 36 h 79"/>
                <a:gd name="T2" fmla="*/ 38 w 47"/>
                <a:gd name="T3" fmla="*/ 34 h 79"/>
                <a:gd name="T4" fmla="*/ 30 w 47"/>
                <a:gd name="T5" fmla="*/ 30 h 79"/>
                <a:gd name="T6" fmla="*/ 24 w 47"/>
                <a:gd name="T7" fmla="*/ 26 h 79"/>
                <a:gd name="T8" fmla="*/ 20 w 47"/>
                <a:gd name="T9" fmla="*/ 19 h 79"/>
                <a:gd name="T10" fmla="*/ 20 w 47"/>
                <a:gd name="T11" fmla="*/ 14 h 79"/>
                <a:gd name="T12" fmla="*/ 21 w 47"/>
                <a:gd name="T13" fmla="*/ 10 h 79"/>
                <a:gd name="T14" fmla="*/ 23 w 47"/>
                <a:gd name="T15" fmla="*/ 5 h 79"/>
                <a:gd name="T16" fmla="*/ 26 w 47"/>
                <a:gd name="T17" fmla="*/ 0 h 79"/>
                <a:gd name="T18" fmla="*/ 23 w 47"/>
                <a:gd name="T19" fmla="*/ 4 h 79"/>
                <a:gd name="T20" fmla="*/ 20 w 47"/>
                <a:gd name="T21" fmla="*/ 7 h 79"/>
                <a:gd name="T22" fmla="*/ 16 w 47"/>
                <a:gd name="T23" fmla="*/ 11 h 79"/>
                <a:gd name="T24" fmla="*/ 14 w 47"/>
                <a:gd name="T25" fmla="*/ 14 h 79"/>
                <a:gd name="T26" fmla="*/ 14 w 47"/>
                <a:gd name="T27" fmla="*/ 19 h 79"/>
                <a:gd name="T28" fmla="*/ 15 w 47"/>
                <a:gd name="T29" fmla="*/ 23 h 79"/>
                <a:gd name="T30" fmla="*/ 16 w 47"/>
                <a:gd name="T31" fmla="*/ 28 h 79"/>
                <a:gd name="T32" fmla="*/ 18 w 47"/>
                <a:gd name="T33" fmla="*/ 34 h 79"/>
                <a:gd name="T34" fmla="*/ 0 w 47"/>
                <a:gd name="T35" fmla="*/ 79 h 79"/>
                <a:gd name="T36" fmla="*/ 47 w 47"/>
                <a:gd name="T37" fmla="*/ 39 h 79"/>
                <a:gd name="T38" fmla="*/ 45 w 47"/>
                <a:gd name="T3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79">
                  <a:moveTo>
                    <a:pt x="45" y="36"/>
                  </a:moveTo>
                  <a:lnTo>
                    <a:pt x="38" y="34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3" y="5"/>
                  </a:lnTo>
                  <a:lnTo>
                    <a:pt x="26" y="0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5" y="23"/>
                  </a:lnTo>
                  <a:lnTo>
                    <a:pt x="16" y="28"/>
                  </a:lnTo>
                  <a:lnTo>
                    <a:pt x="18" y="34"/>
                  </a:lnTo>
                  <a:lnTo>
                    <a:pt x="0" y="79"/>
                  </a:lnTo>
                  <a:lnTo>
                    <a:pt x="47" y="39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94"/>
            <p:cNvSpPr>
              <a:spLocks/>
            </p:cNvSpPr>
            <p:nvPr/>
          </p:nvSpPr>
          <p:spPr bwMode="auto">
            <a:xfrm>
              <a:off x="377825" y="4056063"/>
              <a:ext cx="101600" cy="30163"/>
            </a:xfrm>
            <a:custGeom>
              <a:avLst/>
              <a:gdLst>
                <a:gd name="T0" fmla="*/ 120 w 128"/>
                <a:gd name="T1" fmla="*/ 32 h 38"/>
                <a:gd name="T2" fmla="*/ 120 w 128"/>
                <a:gd name="T3" fmla="*/ 27 h 38"/>
                <a:gd name="T4" fmla="*/ 122 w 128"/>
                <a:gd name="T5" fmla="*/ 21 h 38"/>
                <a:gd name="T6" fmla="*/ 125 w 128"/>
                <a:gd name="T7" fmla="*/ 14 h 38"/>
                <a:gd name="T8" fmla="*/ 128 w 128"/>
                <a:gd name="T9" fmla="*/ 7 h 38"/>
                <a:gd name="T10" fmla="*/ 124 w 128"/>
                <a:gd name="T11" fmla="*/ 8 h 38"/>
                <a:gd name="T12" fmla="*/ 122 w 128"/>
                <a:gd name="T13" fmla="*/ 10 h 38"/>
                <a:gd name="T14" fmla="*/ 119 w 128"/>
                <a:gd name="T15" fmla="*/ 15 h 38"/>
                <a:gd name="T16" fmla="*/ 115 w 128"/>
                <a:gd name="T17" fmla="*/ 17 h 38"/>
                <a:gd name="T18" fmla="*/ 101 w 128"/>
                <a:gd name="T19" fmla="*/ 12 h 38"/>
                <a:gd name="T20" fmla="*/ 87 w 128"/>
                <a:gd name="T21" fmla="*/ 7 h 38"/>
                <a:gd name="T22" fmla="*/ 73 w 128"/>
                <a:gd name="T23" fmla="*/ 4 h 38"/>
                <a:gd name="T24" fmla="*/ 58 w 128"/>
                <a:gd name="T25" fmla="*/ 1 h 38"/>
                <a:gd name="T26" fmla="*/ 43 w 128"/>
                <a:gd name="T27" fmla="*/ 0 h 38"/>
                <a:gd name="T28" fmla="*/ 28 w 128"/>
                <a:gd name="T29" fmla="*/ 1 h 38"/>
                <a:gd name="T30" fmla="*/ 13 w 128"/>
                <a:gd name="T31" fmla="*/ 4 h 38"/>
                <a:gd name="T32" fmla="*/ 0 w 128"/>
                <a:gd name="T33" fmla="*/ 9 h 38"/>
                <a:gd name="T34" fmla="*/ 12 w 128"/>
                <a:gd name="T35" fmla="*/ 8 h 38"/>
                <a:gd name="T36" fmla="*/ 26 w 128"/>
                <a:gd name="T37" fmla="*/ 9 h 38"/>
                <a:gd name="T38" fmla="*/ 39 w 128"/>
                <a:gd name="T39" fmla="*/ 9 h 38"/>
                <a:gd name="T40" fmla="*/ 52 w 128"/>
                <a:gd name="T41" fmla="*/ 12 h 38"/>
                <a:gd name="T42" fmla="*/ 66 w 128"/>
                <a:gd name="T43" fmla="*/ 15 h 38"/>
                <a:gd name="T44" fmla="*/ 79 w 128"/>
                <a:gd name="T45" fmla="*/ 21 h 38"/>
                <a:gd name="T46" fmla="*/ 92 w 128"/>
                <a:gd name="T47" fmla="*/ 28 h 38"/>
                <a:gd name="T48" fmla="*/ 103 w 128"/>
                <a:gd name="T49" fmla="*/ 37 h 38"/>
                <a:gd name="T50" fmla="*/ 108 w 128"/>
                <a:gd name="T51" fmla="*/ 37 h 38"/>
                <a:gd name="T52" fmla="*/ 111 w 128"/>
                <a:gd name="T53" fmla="*/ 38 h 38"/>
                <a:gd name="T54" fmla="*/ 116 w 128"/>
                <a:gd name="T55" fmla="*/ 38 h 38"/>
                <a:gd name="T56" fmla="*/ 120 w 128"/>
                <a:gd name="T57" fmla="*/ 36 h 38"/>
                <a:gd name="T58" fmla="*/ 120 w 128"/>
                <a:gd name="T5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38">
                  <a:moveTo>
                    <a:pt x="120" y="32"/>
                  </a:moveTo>
                  <a:lnTo>
                    <a:pt x="120" y="27"/>
                  </a:lnTo>
                  <a:lnTo>
                    <a:pt x="122" y="21"/>
                  </a:lnTo>
                  <a:lnTo>
                    <a:pt x="125" y="14"/>
                  </a:lnTo>
                  <a:lnTo>
                    <a:pt x="128" y="7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19" y="15"/>
                  </a:lnTo>
                  <a:lnTo>
                    <a:pt x="115" y="17"/>
                  </a:lnTo>
                  <a:lnTo>
                    <a:pt x="101" y="12"/>
                  </a:lnTo>
                  <a:lnTo>
                    <a:pt x="87" y="7"/>
                  </a:lnTo>
                  <a:lnTo>
                    <a:pt x="73" y="4"/>
                  </a:lnTo>
                  <a:lnTo>
                    <a:pt x="58" y="1"/>
                  </a:lnTo>
                  <a:lnTo>
                    <a:pt x="43" y="0"/>
                  </a:lnTo>
                  <a:lnTo>
                    <a:pt x="28" y="1"/>
                  </a:lnTo>
                  <a:lnTo>
                    <a:pt x="13" y="4"/>
                  </a:lnTo>
                  <a:lnTo>
                    <a:pt x="0" y="9"/>
                  </a:lnTo>
                  <a:lnTo>
                    <a:pt x="12" y="8"/>
                  </a:lnTo>
                  <a:lnTo>
                    <a:pt x="26" y="9"/>
                  </a:lnTo>
                  <a:lnTo>
                    <a:pt x="39" y="9"/>
                  </a:lnTo>
                  <a:lnTo>
                    <a:pt x="52" y="12"/>
                  </a:lnTo>
                  <a:lnTo>
                    <a:pt x="66" y="15"/>
                  </a:lnTo>
                  <a:lnTo>
                    <a:pt x="79" y="21"/>
                  </a:lnTo>
                  <a:lnTo>
                    <a:pt x="92" y="28"/>
                  </a:lnTo>
                  <a:lnTo>
                    <a:pt x="103" y="37"/>
                  </a:lnTo>
                  <a:lnTo>
                    <a:pt x="108" y="37"/>
                  </a:lnTo>
                  <a:lnTo>
                    <a:pt x="111" y="38"/>
                  </a:lnTo>
                  <a:lnTo>
                    <a:pt x="116" y="38"/>
                  </a:lnTo>
                  <a:lnTo>
                    <a:pt x="120" y="36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95"/>
            <p:cNvSpPr>
              <a:spLocks/>
            </p:cNvSpPr>
            <p:nvPr/>
          </p:nvSpPr>
          <p:spPr bwMode="auto">
            <a:xfrm>
              <a:off x="339725" y="3954463"/>
              <a:ext cx="200025" cy="71438"/>
            </a:xfrm>
            <a:custGeom>
              <a:avLst/>
              <a:gdLst>
                <a:gd name="T0" fmla="*/ 243 w 253"/>
                <a:gd name="T1" fmla="*/ 34 h 89"/>
                <a:gd name="T2" fmla="*/ 253 w 253"/>
                <a:gd name="T3" fmla="*/ 0 h 89"/>
                <a:gd name="T4" fmla="*/ 241 w 253"/>
                <a:gd name="T5" fmla="*/ 15 h 89"/>
                <a:gd name="T6" fmla="*/ 226 w 253"/>
                <a:gd name="T7" fmla="*/ 29 h 89"/>
                <a:gd name="T8" fmla="*/ 210 w 253"/>
                <a:gd name="T9" fmla="*/ 41 h 89"/>
                <a:gd name="T10" fmla="*/ 194 w 253"/>
                <a:gd name="T11" fmla="*/ 51 h 89"/>
                <a:gd name="T12" fmla="*/ 175 w 253"/>
                <a:gd name="T13" fmla="*/ 60 h 89"/>
                <a:gd name="T14" fmla="*/ 154 w 253"/>
                <a:gd name="T15" fmla="*/ 67 h 89"/>
                <a:gd name="T16" fmla="*/ 133 w 253"/>
                <a:gd name="T17" fmla="*/ 72 h 89"/>
                <a:gd name="T18" fmla="*/ 110 w 253"/>
                <a:gd name="T19" fmla="*/ 74 h 89"/>
                <a:gd name="T20" fmla="*/ 95 w 253"/>
                <a:gd name="T21" fmla="*/ 72 h 89"/>
                <a:gd name="T22" fmla="*/ 80 w 253"/>
                <a:gd name="T23" fmla="*/ 69 h 89"/>
                <a:gd name="T24" fmla="*/ 66 w 253"/>
                <a:gd name="T25" fmla="*/ 67 h 89"/>
                <a:gd name="T26" fmla="*/ 52 w 253"/>
                <a:gd name="T27" fmla="*/ 64 h 89"/>
                <a:gd name="T28" fmla="*/ 38 w 253"/>
                <a:gd name="T29" fmla="*/ 60 h 89"/>
                <a:gd name="T30" fmla="*/ 26 w 253"/>
                <a:gd name="T31" fmla="*/ 56 h 89"/>
                <a:gd name="T32" fmla="*/ 13 w 253"/>
                <a:gd name="T33" fmla="*/ 49 h 89"/>
                <a:gd name="T34" fmla="*/ 0 w 253"/>
                <a:gd name="T35" fmla="*/ 42 h 89"/>
                <a:gd name="T36" fmla="*/ 9 w 253"/>
                <a:gd name="T37" fmla="*/ 53 h 89"/>
                <a:gd name="T38" fmla="*/ 21 w 253"/>
                <a:gd name="T39" fmla="*/ 64 h 89"/>
                <a:gd name="T40" fmla="*/ 34 w 253"/>
                <a:gd name="T41" fmla="*/ 72 h 89"/>
                <a:gd name="T42" fmla="*/ 49 w 253"/>
                <a:gd name="T43" fmla="*/ 78 h 89"/>
                <a:gd name="T44" fmla="*/ 65 w 253"/>
                <a:gd name="T45" fmla="*/ 82 h 89"/>
                <a:gd name="T46" fmla="*/ 80 w 253"/>
                <a:gd name="T47" fmla="*/ 86 h 89"/>
                <a:gd name="T48" fmla="*/ 96 w 253"/>
                <a:gd name="T49" fmla="*/ 88 h 89"/>
                <a:gd name="T50" fmla="*/ 110 w 253"/>
                <a:gd name="T51" fmla="*/ 89 h 89"/>
                <a:gd name="T52" fmla="*/ 128 w 253"/>
                <a:gd name="T53" fmla="*/ 87 h 89"/>
                <a:gd name="T54" fmla="*/ 146 w 253"/>
                <a:gd name="T55" fmla="*/ 83 h 89"/>
                <a:gd name="T56" fmla="*/ 165 w 253"/>
                <a:gd name="T57" fmla="*/ 79 h 89"/>
                <a:gd name="T58" fmla="*/ 182 w 253"/>
                <a:gd name="T59" fmla="*/ 73 h 89"/>
                <a:gd name="T60" fmla="*/ 198 w 253"/>
                <a:gd name="T61" fmla="*/ 66 h 89"/>
                <a:gd name="T62" fmla="*/ 214 w 253"/>
                <a:gd name="T63" fmla="*/ 57 h 89"/>
                <a:gd name="T64" fmla="*/ 229 w 253"/>
                <a:gd name="T65" fmla="*/ 46 h 89"/>
                <a:gd name="T66" fmla="*/ 243 w 253"/>
                <a:gd name="T6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89">
                  <a:moveTo>
                    <a:pt x="243" y="34"/>
                  </a:moveTo>
                  <a:lnTo>
                    <a:pt x="253" y="0"/>
                  </a:lnTo>
                  <a:lnTo>
                    <a:pt x="241" y="15"/>
                  </a:lnTo>
                  <a:lnTo>
                    <a:pt x="226" y="29"/>
                  </a:lnTo>
                  <a:lnTo>
                    <a:pt x="210" y="41"/>
                  </a:lnTo>
                  <a:lnTo>
                    <a:pt x="194" y="51"/>
                  </a:lnTo>
                  <a:lnTo>
                    <a:pt x="175" y="60"/>
                  </a:lnTo>
                  <a:lnTo>
                    <a:pt x="154" y="67"/>
                  </a:lnTo>
                  <a:lnTo>
                    <a:pt x="133" y="72"/>
                  </a:lnTo>
                  <a:lnTo>
                    <a:pt x="110" y="74"/>
                  </a:lnTo>
                  <a:lnTo>
                    <a:pt x="95" y="72"/>
                  </a:lnTo>
                  <a:lnTo>
                    <a:pt x="80" y="69"/>
                  </a:lnTo>
                  <a:lnTo>
                    <a:pt x="66" y="67"/>
                  </a:lnTo>
                  <a:lnTo>
                    <a:pt x="52" y="64"/>
                  </a:lnTo>
                  <a:lnTo>
                    <a:pt x="38" y="60"/>
                  </a:lnTo>
                  <a:lnTo>
                    <a:pt x="26" y="56"/>
                  </a:lnTo>
                  <a:lnTo>
                    <a:pt x="13" y="49"/>
                  </a:lnTo>
                  <a:lnTo>
                    <a:pt x="0" y="42"/>
                  </a:lnTo>
                  <a:lnTo>
                    <a:pt x="9" y="53"/>
                  </a:lnTo>
                  <a:lnTo>
                    <a:pt x="21" y="64"/>
                  </a:lnTo>
                  <a:lnTo>
                    <a:pt x="34" y="72"/>
                  </a:lnTo>
                  <a:lnTo>
                    <a:pt x="49" y="78"/>
                  </a:lnTo>
                  <a:lnTo>
                    <a:pt x="65" y="82"/>
                  </a:lnTo>
                  <a:lnTo>
                    <a:pt x="80" y="86"/>
                  </a:lnTo>
                  <a:lnTo>
                    <a:pt x="96" y="88"/>
                  </a:lnTo>
                  <a:lnTo>
                    <a:pt x="110" y="89"/>
                  </a:lnTo>
                  <a:lnTo>
                    <a:pt x="128" y="87"/>
                  </a:lnTo>
                  <a:lnTo>
                    <a:pt x="146" y="83"/>
                  </a:lnTo>
                  <a:lnTo>
                    <a:pt x="165" y="79"/>
                  </a:lnTo>
                  <a:lnTo>
                    <a:pt x="182" y="73"/>
                  </a:lnTo>
                  <a:lnTo>
                    <a:pt x="198" y="66"/>
                  </a:lnTo>
                  <a:lnTo>
                    <a:pt x="214" y="57"/>
                  </a:lnTo>
                  <a:lnTo>
                    <a:pt x="229" y="46"/>
                  </a:lnTo>
                  <a:lnTo>
                    <a:pt x="24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96"/>
            <p:cNvSpPr>
              <a:spLocks/>
            </p:cNvSpPr>
            <p:nvPr/>
          </p:nvSpPr>
          <p:spPr bwMode="auto">
            <a:xfrm>
              <a:off x="-234950" y="4708525"/>
              <a:ext cx="128588" cy="190500"/>
            </a:xfrm>
            <a:custGeom>
              <a:avLst/>
              <a:gdLst>
                <a:gd name="T0" fmla="*/ 164 w 164"/>
                <a:gd name="T1" fmla="*/ 149 h 241"/>
                <a:gd name="T2" fmla="*/ 159 w 164"/>
                <a:gd name="T3" fmla="*/ 136 h 241"/>
                <a:gd name="T4" fmla="*/ 151 w 164"/>
                <a:gd name="T5" fmla="*/ 122 h 241"/>
                <a:gd name="T6" fmla="*/ 139 w 164"/>
                <a:gd name="T7" fmla="*/ 112 h 241"/>
                <a:gd name="T8" fmla="*/ 122 w 164"/>
                <a:gd name="T9" fmla="*/ 106 h 241"/>
                <a:gd name="T10" fmla="*/ 113 w 164"/>
                <a:gd name="T11" fmla="*/ 105 h 241"/>
                <a:gd name="T12" fmla="*/ 108 w 164"/>
                <a:gd name="T13" fmla="*/ 105 h 241"/>
                <a:gd name="T14" fmla="*/ 96 w 164"/>
                <a:gd name="T15" fmla="*/ 110 h 241"/>
                <a:gd name="T16" fmla="*/ 83 w 164"/>
                <a:gd name="T17" fmla="*/ 119 h 241"/>
                <a:gd name="T18" fmla="*/ 75 w 164"/>
                <a:gd name="T19" fmla="*/ 133 h 241"/>
                <a:gd name="T20" fmla="*/ 73 w 164"/>
                <a:gd name="T21" fmla="*/ 148 h 241"/>
                <a:gd name="T22" fmla="*/ 72 w 164"/>
                <a:gd name="T23" fmla="*/ 160 h 241"/>
                <a:gd name="T24" fmla="*/ 69 w 164"/>
                <a:gd name="T25" fmla="*/ 172 h 241"/>
                <a:gd name="T26" fmla="*/ 74 w 164"/>
                <a:gd name="T27" fmla="*/ 180 h 241"/>
                <a:gd name="T28" fmla="*/ 84 w 164"/>
                <a:gd name="T29" fmla="*/ 184 h 241"/>
                <a:gd name="T30" fmla="*/ 97 w 164"/>
                <a:gd name="T31" fmla="*/ 182 h 241"/>
                <a:gd name="T32" fmla="*/ 110 w 164"/>
                <a:gd name="T33" fmla="*/ 172 h 241"/>
                <a:gd name="T34" fmla="*/ 106 w 164"/>
                <a:gd name="T35" fmla="*/ 178 h 241"/>
                <a:gd name="T36" fmla="*/ 98 w 164"/>
                <a:gd name="T37" fmla="*/ 181 h 241"/>
                <a:gd name="T38" fmla="*/ 90 w 164"/>
                <a:gd name="T39" fmla="*/ 182 h 241"/>
                <a:gd name="T40" fmla="*/ 82 w 164"/>
                <a:gd name="T41" fmla="*/ 181 h 241"/>
                <a:gd name="T42" fmla="*/ 74 w 164"/>
                <a:gd name="T43" fmla="*/ 166 h 241"/>
                <a:gd name="T44" fmla="*/ 77 w 164"/>
                <a:gd name="T45" fmla="*/ 149 h 241"/>
                <a:gd name="T46" fmla="*/ 88 w 164"/>
                <a:gd name="T47" fmla="*/ 137 h 241"/>
                <a:gd name="T48" fmla="*/ 97 w 164"/>
                <a:gd name="T49" fmla="*/ 126 h 241"/>
                <a:gd name="T50" fmla="*/ 108 w 164"/>
                <a:gd name="T51" fmla="*/ 120 h 241"/>
                <a:gd name="T52" fmla="*/ 123 w 164"/>
                <a:gd name="T53" fmla="*/ 120 h 241"/>
                <a:gd name="T54" fmla="*/ 126 w 164"/>
                <a:gd name="T55" fmla="*/ 158 h 241"/>
                <a:gd name="T56" fmla="*/ 108 w 164"/>
                <a:gd name="T57" fmla="*/ 193 h 241"/>
                <a:gd name="T58" fmla="*/ 102 w 164"/>
                <a:gd name="T59" fmla="*/ 199 h 241"/>
                <a:gd name="T60" fmla="*/ 97 w 164"/>
                <a:gd name="T61" fmla="*/ 202 h 241"/>
                <a:gd name="T62" fmla="*/ 83 w 164"/>
                <a:gd name="T63" fmla="*/ 206 h 241"/>
                <a:gd name="T64" fmla="*/ 69 w 164"/>
                <a:gd name="T65" fmla="*/ 206 h 241"/>
                <a:gd name="T66" fmla="*/ 54 w 164"/>
                <a:gd name="T67" fmla="*/ 201 h 241"/>
                <a:gd name="T68" fmla="*/ 42 w 164"/>
                <a:gd name="T69" fmla="*/ 191 h 241"/>
                <a:gd name="T70" fmla="*/ 31 w 164"/>
                <a:gd name="T71" fmla="*/ 158 h 241"/>
                <a:gd name="T72" fmla="*/ 37 w 164"/>
                <a:gd name="T73" fmla="*/ 125 h 241"/>
                <a:gd name="T74" fmla="*/ 52 w 164"/>
                <a:gd name="T75" fmla="*/ 95 h 241"/>
                <a:gd name="T76" fmla="*/ 73 w 164"/>
                <a:gd name="T77" fmla="*/ 68 h 241"/>
                <a:gd name="T78" fmla="*/ 84 w 164"/>
                <a:gd name="T79" fmla="*/ 56 h 241"/>
                <a:gd name="T80" fmla="*/ 89 w 164"/>
                <a:gd name="T81" fmla="*/ 39 h 241"/>
                <a:gd name="T82" fmla="*/ 55 w 164"/>
                <a:gd name="T83" fmla="*/ 36 h 241"/>
                <a:gd name="T84" fmla="*/ 37 w 164"/>
                <a:gd name="T85" fmla="*/ 64 h 241"/>
                <a:gd name="T86" fmla="*/ 17 w 164"/>
                <a:gd name="T87" fmla="*/ 95 h 241"/>
                <a:gd name="T88" fmla="*/ 4 w 164"/>
                <a:gd name="T89" fmla="*/ 128 h 241"/>
                <a:gd name="T90" fmla="*/ 0 w 164"/>
                <a:gd name="T91" fmla="*/ 164 h 241"/>
                <a:gd name="T92" fmla="*/ 15 w 164"/>
                <a:gd name="T93" fmla="*/ 179 h 241"/>
                <a:gd name="T94" fmla="*/ 32 w 164"/>
                <a:gd name="T95" fmla="*/ 194 h 241"/>
                <a:gd name="T96" fmla="*/ 50 w 164"/>
                <a:gd name="T97" fmla="*/ 211 h 241"/>
                <a:gd name="T98" fmla="*/ 65 w 164"/>
                <a:gd name="T99" fmla="*/ 229 h 241"/>
                <a:gd name="T100" fmla="*/ 76 w 164"/>
                <a:gd name="T101" fmla="*/ 236 h 241"/>
                <a:gd name="T102" fmla="*/ 88 w 164"/>
                <a:gd name="T103" fmla="*/ 240 h 241"/>
                <a:gd name="T104" fmla="*/ 98 w 164"/>
                <a:gd name="T105" fmla="*/ 241 h 241"/>
                <a:gd name="T106" fmla="*/ 107 w 164"/>
                <a:gd name="T107" fmla="*/ 240 h 241"/>
                <a:gd name="T108" fmla="*/ 123 w 164"/>
                <a:gd name="T109" fmla="*/ 231 h 241"/>
                <a:gd name="T110" fmla="*/ 139 w 164"/>
                <a:gd name="T111" fmla="*/ 21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" h="241">
                  <a:moveTo>
                    <a:pt x="139" y="216"/>
                  </a:moveTo>
                  <a:lnTo>
                    <a:pt x="164" y="149"/>
                  </a:lnTo>
                  <a:lnTo>
                    <a:pt x="161" y="142"/>
                  </a:lnTo>
                  <a:lnTo>
                    <a:pt x="159" y="136"/>
                  </a:lnTo>
                  <a:lnTo>
                    <a:pt x="154" y="129"/>
                  </a:lnTo>
                  <a:lnTo>
                    <a:pt x="151" y="122"/>
                  </a:lnTo>
                  <a:lnTo>
                    <a:pt x="145" y="117"/>
                  </a:lnTo>
                  <a:lnTo>
                    <a:pt x="139" y="112"/>
                  </a:lnTo>
                  <a:lnTo>
                    <a:pt x="131" y="109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5"/>
                  </a:lnTo>
                  <a:lnTo>
                    <a:pt x="111" y="105"/>
                  </a:lnTo>
                  <a:lnTo>
                    <a:pt x="108" y="105"/>
                  </a:lnTo>
                  <a:lnTo>
                    <a:pt x="102" y="107"/>
                  </a:lnTo>
                  <a:lnTo>
                    <a:pt x="96" y="110"/>
                  </a:lnTo>
                  <a:lnTo>
                    <a:pt x="89" y="114"/>
                  </a:lnTo>
                  <a:lnTo>
                    <a:pt x="83" y="119"/>
                  </a:lnTo>
                  <a:lnTo>
                    <a:pt x="78" y="126"/>
                  </a:lnTo>
                  <a:lnTo>
                    <a:pt x="75" y="133"/>
                  </a:lnTo>
                  <a:lnTo>
                    <a:pt x="73" y="140"/>
                  </a:lnTo>
                  <a:lnTo>
                    <a:pt x="73" y="148"/>
                  </a:lnTo>
                  <a:lnTo>
                    <a:pt x="72" y="155"/>
                  </a:lnTo>
                  <a:lnTo>
                    <a:pt x="72" y="160"/>
                  </a:lnTo>
                  <a:lnTo>
                    <a:pt x="70" y="166"/>
                  </a:lnTo>
                  <a:lnTo>
                    <a:pt x="69" y="172"/>
                  </a:lnTo>
                  <a:lnTo>
                    <a:pt x="70" y="176"/>
                  </a:lnTo>
                  <a:lnTo>
                    <a:pt x="74" y="180"/>
                  </a:lnTo>
                  <a:lnTo>
                    <a:pt x="78" y="182"/>
                  </a:lnTo>
                  <a:lnTo>
                    <a:pt x="84" y="184"/>
                  </a:lnTo>
                  <a:lnTo>
                    <a:pt x="91" y="184"/>
                  </a:lnTo>
                  <a:lnTo>
                    <a:pt x="97" y="182"/>
                  </a:lnTo>
                  <a:lnTo>
                    <a:pt x="104" y="178"/>
                  </a:lnTo>
                  <a:lnTo>
                    <a:pt x="110" y="172"/>
                  </a:lnTo>
                  <a:lnTo>
                    <a:pt x="107" y="175"/>
                  </a:lnTo>
                  <a:lnTo>
                    <a:pt x="106" y="178"/>
                  </a:lnTo>
                  <a:lnTo>
                    <a:pt x="103" y="180"/>
                  </a:lnTo>
                  <a:lnTo>
                    <a:pt x="98" y="181"/>
                  </a:lnTo>
                  <a:lnTo>
                    <a:pt x="93" y="182"/>
                  </a:lnTo>
                  <a:lnTo>
                    <a:pt x="90" y="182"/>
                  </a:lnTo>
                  <a:lnTo>
                    <a:pt x="87" y="182"/>
                  </a:lnTo>
                  <a:lnTo>
                    <a:pt x="82" y="181"/>
                  </a:lnTo>
                  <a:lnTo>
                    <a:pt x="76" y="174"/>
                  </a:lnTo>
                  <a:lnTo>
                    <a:pt x="74" y="166"/>
                  </a:lnTo>
                  <a:lnTo>
                    <a:pt x="75" y="158"/>
                  </a:lnTo>
                  <a:lnTo>
                    <a:pt x="77" y="149"/>
                  </a:lnTo>
                  <a:lnTo>
                    <a:pt x="83" y="142"/>
                  </a:lnTo>
                  <a:lnTo>
                    <a:pt x="88" y="137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102" y="122"/>
                  </a:lnTo>
                  <a:lnTo>
                    <a:pt x="108" y="120"/>
                  </a:lnTo>
                  <a:lnTo>
                    <a:pt x="115" y="120"/>
                  </a:lnTo>
                  <a:lnTo>
                    <a:pt x="123" y="120"/>
                  </a:lnTo>
                  <a:lnTo>
                    <a:pt x="129" y="138"/>
                  </a:lnTo>
                  <a:lnTo>
                    <a:pt x="126" y="158"/>
                  </a:lnTo>
                  <a:lnTo>
                    <a:pt x="118" y="176"/>
                  </a:lnTo>
                  <a:lnTo>
                    <a:pt x="108" y="193"/>
                  </a:lnTo>
                  <a:lnTo>
                    <a:pt x="105" y="196"/>
                  </a:lnTo>
                  <a:lnTo>
                    <a:pt x="102" y="199"/>
                  </a:lnTo>
                  <a:lnTo>
                    <a:pt x="98" y="201"/>
                  </a:lnTo>
                  <a:lnTo>
                    <a:pt x="97" y="202"/>
                  </a:lnTo>
                  <a:lnTo>
                    <a:pt x="90" y="205"/>
                  </a:lnTo>
                  <a:lnTo>
                    <a:pt x="83" y="206"/>
                  </a:lnTo>
                  <a:lnTo>
                    <a:pt x="76" y="208"/>
                  </a:lnTo>
                  <a:lnTo>
                    <a:pt x="69" y="206"/>
                  </a:lnTo>
                  <a:lnTo>
                    <a:pt x="61" y="204"/>
                  </a:lnTo>
                  <a:lnTo>
                    <a:pt x="54" y="201"/>
                  </a:lnTo>
                  <a:lnTo>
                    <a:pt x="47" y="196"/>
                  </a:lnTo>
                  <a:lnTo>
                    <a:pt x="42" y="191"/>
                  </a:lnTo>
                  <a:lnTo>
                    <a:pt x="35" y="175"/>
                  </a:lnTo>
                  <a:lnTo>
                    <a:pt x="31" y="158"/>
                  </a:lnTo>
                  <a:lnTo>
                    <a:pt x="32" y="142"/>
                  </a:lnTo>
                  <a:lnTo>
                    <a:pt x="37" y="125"/>
                  </a:lnTo>
                  <a:lnTo>
                    <a:pt x="43" y="110"/>
                  </a:lnTo>
                  <a:lnTo>
                    <a:pt x="52" y="95"/>
                  </a:lnTo>
                  <a:lnTo>
                    <a:pt x="61" y="81"/>
                  </a:lnTo>
                  <a:lnTo>
                    <a:pt x="73" y="68"/>
                  </a:lnTo>
                  <a:lnTo>
                    <a:pt x="80" y="61"/>
                  </a:lnTo>
                  <a:lnTo>
                    <a:pt x="84" y="56"/>
                  </a:lnTo>
                  <a:lnTo>
                    <a:pt x="87" y="47"/>
                  </a:lnTo>
                  <a:lnTo>
                    <a:pt x="89" y="39"/>
                  </a:lnTo>
                  <a:lnTo>
                    <a:pt x="3" y="0"/>
                  </a:lnTo>
                  <a:lnTo>
                    <a:pt x="55" y="36"/>
                  </a:lnTo>
                  <a:lnTo>
                    <a:pt x="47" y="50"/>
                  </a:lnTo>
                  <a:lnTo>
                    <a:pt x="37" y="64"/>
                  </a:lnTo>
                  <a:lnTo>
                    <a:pt x="28" y="79"/>
                  </a:lnTo>
                  <a:lnTo>
                    <a:pt x="17" y="95"/>
                  </a:lnTo>
                  <a:lnTo>
                    <a:pt x="9" y="111"/>
                  </a:lnTo>
                  <a:lnTo>
                    <a:pt x="4" y="128"/>
                  </a:lnTo>
                  <a:lnTo>
                    <a:pt x="0" y="145"/>
                  </a:lnTo>
                  <a:lnTo>
                    <a:pt x="0" y="164"/>
                  </a:lnTo>
                  <a:lnTo>
                    <a:pt x="7" y="171"/>
                  </a:lnTo>
                  <a:lnTo>
                    <a:pt x="15" y="179"/>
                  </a:lnTo>
                  <a:lnTo>
                    <a:pt x="24" y="186"/>
                  </a:lnTo>
                  <a:lnTo>
                    <a:pt x="32" y="194"/>
                  </a:lnTo>
                  <a:lnTo>
                    <a:pt x="41" y="202"/>
                  </a:lnTo>
                  <a:lnTo>
                    <a:pt x="50" y="211"/>
                  </a:lnTo>
                  <a:lnTo>
                    <a:pt x="58" y="220"/>
                  </a:lnTo>
                  <a:lnTo>
                    <a:pt x="65" y="229"/>
                  </a:lnTo>
                  <a:lnTo>
                    <a:pt x="70" y="234"/>
                  </a:lnTo>
                  <a:lnTo>
                    <a:pt x="76" y="236"/>
                  </a:lnTo>
                  <a:lnTo>
                    <a:pt x="82" y="239"/>
                  </a:lnTo>
                  <a:lnTo>
                    <a:pt x="88" y="240"/>
                  </a:lnTo>
                  <a:lnTo>
                    <a:pt x="92" y="240"/>
                  </a:lnTo>
                  <a:lnTo>
                    <a:pt x="98" y="241"/>
                  </a:lnTo>
                  <a:lnTo>
                    <a:pt x="103" y="240"/>
                  </a:lnTo>
                  <a:lnTo>
                    <a:pt x="107" y="240"/>
                  </a:lnTo>
                  <a:lnTo>
                    <a:pt x="115" y="237"/>
                  </a:lnTo>
                  <a:lnTo>
                    <a:pt x="123" y="231"/>
                  </a:lnTo>
                  <a:lnTo>
                    <a:pt x="131" y="222"/>
                  </a:lnTo>
                  <a:lnTo>
                    <a:pt x="139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97"/>
            <p:cNvSpPr>
              <a:spLocks/>
            </p:cNvSpPr>
            <p:nvPr/>
          </p:nvSpPr>
          <p:spPr bwMode="auto">
            <a:xfrm>
              <a:off x="207963" y="4038600"/>
              <a:ext cx="133350" cy="206375"/>
            </a:xfrm>
            <a:custGeom>
              <a:avLst/>
              <a:gdLst>
                <a:gd name="T0" fmla="*/ 103 w 168"/>
                <a:gd name="T1" fmla="*/ 195 h 261"/>
                <a:gd name="T2" fmla="*/ 118 w 168"/>
                <a:gd name="T3" fmla="*/ 174 h 261"/>
                <a:gd name="T4" fmla="*/ 133 w 168"/>
                <a:gd name="T5" fmla="*/ 151 h 261"/>
                <a:gd name="T6" fmla="*/ 145 w 168"/>
                <a:gd name="T7" fmla="*/ 128 h 261"/>
                <a:gd name="T8" fmla="*/ 156 w 168"/>
                <a:gd name="T9" fmla="*/ 104 h 261"/>
                <a:gd name="T10" fmla="*/ 164 w 168"/>
                <a:gd name="T11" fmla="*/ 79 h 261"/>
                <a:gd name="T12" fmla="*/ 168 w 168"/>
                <a:gd name="T13" fmla="*/ 53 h 261"/>
                <a:gd name="T14" fmla="*/ 167 w 168"/>
                <a:gd name="T15" fmla="*/ 28 h 261"/>
                <a:gd name="T16" fmla="*/ 163 w 168"/>
                <a:gd name="T17" fmla="*/ 3 h 261"/>
                <a:gd name="T18" fmla="*/ 160 w 168"/>
                <a:gd name="T19" fmla="*/ 0 h 261"/>
                <a:gd name="T20" fmla="*/ 157 w 168"/>
                <a:gd name="T21" fmla="*/ 0 h 261"/>
                <a:gd name="T22" fmla="*/ 154 w 168"/>
                <a:gd name="T23" fmla="*/ 1 h 261"/>
                <a:gd name="T24" fmla="*/ 149 w 168"/>
                <a:gd name="T25" fmla="*/ 3 h 261"/>
                <a:gd name="T26" fmla="*/ 143 w 168"/>
                <a:gd name="T27" fmla="*/ 34 h 261"/>
                <a:gd name="T28" fmla="*/ 136 w 168"/>
                <a:gd name="T29" fmla="*/ 64 h 261"/>
                <a:gd name="T30" fmla="*/ 128 w 168"/>
                <a:gd name="T31" fmla="*/ 95 h 261"/>
                <a:gd name="T32" fmla="*/ 118 w 168"/>
                <a:gd name="T33" fmla="*/ 125 h 261"/>
                <a:gd name="T34" fmla="*/ 104 w 168"/>
                <a:gd name="T35" fmla="*/ 155 h 261"/>
                <a:gd name="T36" fmla="*/ 88 w 168"/>
                <a:gd name="T37" fmla="*/ 182 h 261"/>
                <a:gd name="T38" fmla="*/ 70 w 168"/>
                <a:gd name="T39" fmla="*/ 208 h 261"/>
                <a:gd name="T40" fmla="*/ 46 w 168"/>
                <a:gd name="T41" fmla="*/ 232 h 261"/>
                <a:gd name="T42" fmla="*/ 41 w 168"/>
                <a:gd name="T43" fmla="*/ 236 h 261"/>
                <a:gd name="T44" fmla="*/ 34 w 168"/>
                <a:gd name="T45" fmla="*/ 241 h 261"/>
                <a:gd name="T46" fmla="*/ 28 w 168"/>
                <a:gd name="T47" fmla="*/ 244 h 261"/>
                <a:gd name="T48" fmla="*/ 22 w 168"/>
                <a:gd name="T49" fmla="*/ 247 h 261"/>
                <a:gd name="T50" fmla="*/ 17 w 168"/>
                <a:gd name="T51" fmla="*/ 250 h 261"/>
                <a:gd name="T52" fmla="*/ 12 w 168"/>
                <a:gd name="T53" fmla="*/ 254 h 261"/>
                <a:gd name="T54" fmla="*/ 6 w 168"/>
                <a:gd name="T55" fmla="*/ 257 h 261"/>
                <a:gd name="T56" fmla="*/ 0 w 168"/>
                <a:gd name="T57" fmla="*/ 261 h 261"/>
                <a:gd name="T58" fmla="*/ 14 w 168"/>
                <a:gd name="T59" fmla="*/ 257 h 261"/>
                <a:gd name="T60" fmla="*/ 29 w 168"/>
                <a:gd name="T61" fmla="*/ 251 h 261"/>
                <a:gd name="T62" fmla="*/ 43 w 168"/>
                <a:gd name="T63" fmla="*/ 246 h 261"/>
                <a:gd name="T64" fmla="*/ 56 w 168"/>
                <a:gd name="T65" fmla="*/ 238 h 261"/>
                <a:gd name="T66" fmla="*/ 68 w 168"/>
                <a:gd name="T67" fmla="*/ 229 h 261"/>
                <a:gd name="T68" fmla="*/ 81 w 168"/>
                <a:gd name="T69" fmla="*/ 219 h 261"/>
                <a:gd name="T70" fmla="*/ 93 w 168"/>
                <a:gd name="T71" fmla="*/ 208 h 261"/>
                <a:gd name="T72" fmla="*/ 103 w 168"/>
                <a:gd name="T73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61">
                  <a:moveTo>
                    <a:pt x="103" y="195"/>
                  </a:moveTo>
                  <a:lnTo>
                    <a:pt x="118" y="174"/>
                  </a:lnTo>
                  <a:lnTo>
                    <a:pt x="133" y="151"/>
                  </a:lnTo>
                  <a:lnTo>
                    <a:pt x="145" y="128"/>
                  </a:lnTo>
                  <a:lnTo>
                    <a:pt x="156" y="104"/>
                  </a:lnTo>
                  <a:lnTo>
                    <a:pt x="164" y="79"/>
                  </a:lnTo>
                  <a:lnTo>
                    <a:pt x="168" y="53"/>
                  </a:lnTo>
                  <a:lnTo>
                    <a:pt x="167" y="28"/>
                  </a:lnTo>
                  <a:lnTo>
                    <a:pt x="163" y="3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4" y="1"/>
                  </a:lnTo>
                  <a:lnTo>
                    <a:pt x="149" y="3"/>
                  </a:lnTo>
                  <a:lnTo>
                    <a:pt x="143" y="34"/>
                  </a:lnTo>
                  <a:lnTo>
                    <a:pt x="136" y="64"/>
                  </a:lnTo>
                  <a:lnTo>
                    <a:pt x="128" y="95"/>
                  </a:lnTo>
                  <a:lnTo>
                    <a:pt x="118" y="125"/>
                  </a:lnTo>
                  <a:lnTo>
                    <a:pt x="104" y="155"/>
                  </a:lnTo>
                  <a:lnTo>
                    <a:pt x="88" y="182"/>
                  </a:lnTo>
                  <a:lnTo>
                    <a:pt x="70" y="208"/>
                  </a:lnTo>
                  <a:lnTo>
                    <a:pt x="46" y="232"/>
                  </a:lnTo>
                  <a:lnTo>
                    <a:pt x="41" y="236"/>
                  </a:lnTo>
                  <a:lnTo>
                    <a:pt x="34" y="241"/>
                  </a:lnTo>
                  <a:lnTo>
                    <a:pt x="28" y="244"/>
                  </a:lnTo>
                  <a:lnTo>
                    <a:pt x="22" y="247"/>
                  </a:lnTo>
                  <a:lnTo>
                    <a:pt x="17" y="250"/>
                  </a:lnTo>
                  <a:lnTo>
                    <a:pt x="12" y="254"/>
                  </a:lnTo>
                  <a:lnTo>
                    <a:pt x="6" y="257"/>
                  </a:lnTo>
                  <a:lnTo>
                    <a:pt x="0" y="261"/>
                  </a:lnTo>
                  <a:lnTo>
                    <a:pt x="14" y="257"/>
                  </a:lnTo>
                  <a:lnTo>
                    <a:pt x="29" y="251"/>
                  </a:lnTo>
                  <a:lnTo>
                    <a:pt x="43" y="246"/>
                  </a:lnTo>
                  <a:lnTo>
                    <a:pt x="56" y="238"/>
                  </a:lnTo>
                  <a:lnTo>
                    <a:pt x="68" y="229"/>
                  </a:lnTo>
                  <a:lnTo>
                    <a:pt x="81" y="219"/>
                  </a:lnTo>
                  <a:lnTo>
                    <a:pt x="93" y="208"/>
                  </a:lnTo>
                  <a:lnTo>
                    <a:pt x="103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98"/>
            <p:cNvSpPr>
              <a:spLocks/>
            </p:cNvSpPr>
            <p:nvPr/>
          </p:nvSpPr>
          <p:spPr bwMode="auto">
            <a:xfrm>
              <a:off x="-127000" y="4413250"/>
              <a:ext cx="204788" cy="190500"/>
            </a:xfrm>
            <a:custGeom>
              <a:avLst/>
              <a:gdLst>
                <a:gd name="T0" fmla="*/ 198 w 258"/>
                <a:gd name="T1" fmla="*/ 146 h 241"/>
                <a:gd name="T2" fmla="*/ 210 w 258"/>
                <a:gd name="T3" fmla="*/ 131 h 241"/>
                <a:gd name="T4" fmla="*/ 220 w 258"/>
                <a:gd name="T5" fmla="*/ 115 h 241"/>
                <a:gd name="T6" fmla="*/ 229 w 258"/>
                <a:gd name="T7" fmla="*/ 98 h 241"/>
                <a:gd name="T8" fmla="*/ 237 w 258"/>
                <a:gd name="T9" fmla="*/ 81 h 241"/>
                <a:gd name="T10" fmla="*/ 243 w 258"/>
                <a:gd name="T11" fmla="*/ 62 h 241"/>
                <a:gd name="T12" fmla="*/ 249 w 258"/>
                <a:gd name="T13" fmla="*/ 44 h 241"/>
                <a:gd name="T14" fmla="*/ 253 w 258"/>
                <a:gd name="T15" fmla="*/ 24 h 241"/>
                <a:gd name="T16" fmla="*/ 258 w 258"/>
                <a:gd name="T17" fmla="*/ 5 h 241"/>
                <a:gd name="T18" fmla="*/ 255 w 258"/>
                <a:gd name="T19" fmla="*/ 4 h 241"/>
                <a:gd name="T20" fmla="*/ 252 w 258"/>
                <a:gd name="T21" fmla="*/ 3 h 241"/>
                <a:gd name="T22" fmla="*/ 251 w 258"/>
                <a:gd name="T23" fmla="*/ 1 h 241"/>
                <a:gd name="T24" fmla="*/ 249 w 258"/>
                <a:gd name="T25" fmla="*/ 0 h 241"/>
                <a:gd name="T26" fmla="*/ 243 w 258"/>
                <a:gd name="T27" fmla="*/ 18 h 241"/>
                <a:gd name="T28" fmla="*/ 235 w 258"/>
                <a:gd name="T29" fmla="*/ 35 h 241"/>
                <a:gd name="T30" fmla="*/ 227 w 258"/>
                <a:gd name="T31" fmla="*/ 51 h 241"/>
                <a:gd name="T32" fmla="*/ 218 w 258"/>
                <a:gd name="T33" fmla="*/ 67 h 241"/>
                <a:gd name="T34" fmla="*/ 207 w 258"/>
                <a:gd name="T35" fmla="*/ 83 h 241"/>
                <a:gd name="T36" fmla="*/ 196 w 258"/>
                <a:gd name="T37" fmla="*/ 98 h 241"/>
                <a:gd name="T38" fmla="*/ 183 w 258"/>
                <a:gd name="T39" fmla="*/ 113 h 241"/>
                <a:gd name="T40" fmla="*/ 171 w 258"/>
                <a:gd name="T41" fmla="*/ 127 h 241"/>
                <a:gd name="T42" fmla="*/ 158 w 258"/>
                <a:gd name="T43" fmla="*/ 140 h 241"/>
                <a:gd name="T44" fmla="*/ 144 w 258"/>
                <a:gd name="T45" fmla="*/ 152 h 241"/>
                <a:gd name="T46" fmla="*/ 129 w 258"/>
                <a:gd name="T47" fmla="*/ 165 h 241"/>
                <a:gd name="T48" fmla="*/ 114 w 258"/>
                <a:gd name="T49" fmla="*/ 175 h 241"/>
                <a:gd name="T50" fmla="*/ 99 w 258"/>
                <a:gd name="T51" fmla="*/ 186 h 241"/>
                <a:gd name="T52" fmla="*/ 84 w 258"/>
                <a:gd name="T53" fmla="*/ 195 h 241"/>
                <a:gd name="T54" fmla="*/ 68 w 258"/>
                <a:gd name="T55" fmla="*/ 204 h 241"/>
                <a:gd name="T56" fmla="*/ 53 w 258"/>
                <a:gd name="T57" fmla="*/ 211 h 241"/>
                <a:gd name="T58" fmla="*/ 45 w 258"/>
                <a:gd name="T59" fmla="*/ 213 h 241"/>
                <a:gd name="T60" fmla="*/ 37 w 258"/>
                <a:gd name="T61" fmla="*/ 216 h 241"/>
                <a:gd name="T62" fmla="*/ 30 w 258"/>
                <a:gd name="T63" fmla="*/ 218 h 241"/>
                <a:gd name="T64" fmla="*/ 24 w 258"/>
                <a:gd name="T65" fmla="*/ 219 h 241"/>
                <a:gd name="T66" fmla="*/ 19 w 258"/>
                <a:gd name="T67" fmla="*/ 220 h 241"/>
                <a:gd name="T68" fmla="*/ 13 w 258"/>
                <a:gd name="T69" fmla="*/ 221 h 241"/>
                <a:gd name="T70" fmla="*/ 7 w 258"/>
                <a:gd name="T71" fmla="*/ 222 h 241"/>
                <a:gd name="T72" fmla="*/ 0 w 258"/>
                <a:gd name="T73" fmla="*/ 222 h 241"/>
                <a:gd name="T74" fmla="*/ 8 w 258"/>
                <a:gd name="T75" fmla="*/ 229 h 241"/>
                <a:gd name="T76" fmla="*/ 17 w 258"/>
                <a:gd name="T77" fmla="*/ 235 h 241"/>
                <a:gd name="T78" fmla="*/ 28 w 258"/>
                <a:gd name="T79" fmla="*/ 239 h 241"/>
                <a:gd name="T80" fmla="*/ 38 w 258"/>
                <a:gd name="T81" fmla="*/ 240 h 241"/>
                <a:gd name="T82" fmla="*/ 49 w 258"/>
                <a:gd name="T83" fmla="*/ 241 h 241"/>
                <a:gd name="T84" fmla="*/ 59 w 258"/>
                <a:gd name="T85" fmla="*/ 240 h 241"/>
                <a:gd name="T86" fmla="*/ 70 w 258"/>
                <a:gd name="T87" fmla="*/ 239 h 241"/>
                <a:gd name="T88" fmla="*/ 81 w 258"/>
                <a:gd name="T89" fmla="*/ 236 h 241"/>
                <a:gd name="T90" fmla="*/ 98 w 258"/>
                <a:gd name="T91" fmla="*/ 227 h 241"/>
                <a:gd name="T92" fmla="*/ 114 w 258"/>
                <a:gd name="T93" fmla="*/ 218 h 241"/>
                <a:gd name="T94" fmla="*/ 129 w 258"/>
                <a:gd name="T95" fmla="*/ 207 h 241"/>
                <a:gd name="T96" fmla="*/ 144 w 258"/>
                <a:gd name="T97" fmla="*/ 196 h 241"/>
                <a:gd name="T98" fmla="*/ 159 w 258"/>
                <a:gd name="T99" fmla="*/ 184 h 241"/>
                <a:gd name="T100" fmla="*/ 172 w 258"/>
                <a:gd name="T101" fmla="*/ 173 h 241"/>
                <a:gd name="T102" fmla="*/ 185 w 258"/>
                <a:gd name="T103" fmla="*/ 159 h 241"/>
                <a:gd name="T104" fmla="*/ 198 w 258"/>
                <a:gd name="T105" fmla="*/ 1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8" h="241">
                  <a:moveTo>
                    <a:pt x="198" y="146"/>
                  </a:moveTo>
                  <a:lnTo>
                    <a:pt x="210" y="131"/>
                  </a:lnTo>
                  <a:lnTo>
                    <a:pt x="220" y="115"/>
                  </a:lnTo>
                  <a:lnTo>
                    <a:pt x="229" y="98"/>
                  </a:lnTo>
                  <a:lnTo>
                    <a:pt x="237" y="81"/>
                  </a:lnTo>
                  <a:lnTo>
                    <a:pt x="243" y="62"/>
                  </a:lnTo>
                  <a:lnTo>
                    <a:pt x="249" y="44"/>
                  </a:lnTo>
                  <a:lnTo>
                    <a:pt x="253" y="24"/>
                  </a:lnTo>
                  <a:lnTo>
                    <a:pt x="258" y="5"/>
                  </a:lnTo>
                  <a:lnTo>
                    <a:pt x="255" y="4"/>
                  </a:lnTo>
                  <a:lnTo>
                    <a:pt x="252" y="3"/>
                  </a:lnTo>
                  <a:lnTo>
                    <a:pt x="251" y="1"/>
                  </a:lnTo>
                  <a:lnTo>
                    <a:pt x="249" y="0"/>
                  </a:lnTo>
                  <a:lnTo>
                    <a:pt x="243" y="18"/>
                  </a:lnTo>
                  <a:lnTo>
                    <a:pt x="235" y="35"/>
                  </a:lnTo>
                  <a:lnTo>
                    <a:pt x="227" y="51"/>
                  </a:lnTo>
                  <a:lnTo>
                    <a:pt x="218" y="67"/>
                  </a:lnTo>
                  <a:lnTo>
                    <a:pt x="207" y="83"/>
                  </a:lnTo>
                  <a:lnTo>
                    <a:pt x="196" y="98"/>
                  </a:lnTo>
                  <a:lnTo>
                    <a:pt x="183" y="113"/>
                  </a:lnTo>
                  <a:lnTo>
                    <a:pt x="171" y="127"/>
                  </a:lnTo>
                  <a:lnTo>
                    <a:pt x="158" y="140"/>
                  </a:lnTo>
                  <a:lnTo>
                    <a:pt x="144" y="152"/>
                  </a:lnTo>
                  <a:lnTo>
                    <a:pt x="129" y="165"/>
                  </a:lnTo>
                  <a:lnTo>
                    <a:pt x="114" y="175"/>
                  </a:lnTo>
                  <a:lnTo>
                    <a:pt x="99" y="186"/>
                  </a:lnTo>
                  <a:lnTo>
                    <a:pt x="84" y="195"/>
                  </a:lnTo>
                  <a:lnTo>
                    <a:pt x="68" y="204"/>
                  </a:lnTo>
                  <a:lnTo>
                    <a:pt x="53" y="211"/>
                  </a:lnTo>
                  <a:lnTo>
                    <a:pt x="45" y="213"/>
                  </a:lnTo>
                  <a:lnTo>
                    <a:pt x="37" y="216"/>
                  </a:lnTo>
                  <a:lnTo>
                    <a:pt x="30" y="218"/>
                  </a:lnTo>
                  <a:lnTo>
                    <a:pt x="24" y="219"/>
                  </a:lnTo>
                  <a:lnTo>
                    <a:pt x="19" y="220"/>
                  </a:lnTo>
                  <a:lnTo>
                    <a:pt x="13" y="221"/>
                  </a:lnTo>
                  <a:lnTo>
                    <a:pt x="7" y="222"/>
                  </a:lnTo>
                  <a:lnTo>
                    <a:pt x="0" y="222"/>
                  </a:lnTo>
                  <a:lnTo>
                    <a:pt x="8" y="229"/>
                  </a:lnTo>
                  <a:lnTo>
                    <a:pt x="17" y="235"/>
                  </a:lnTo>
                  <a:lnTo>
                    <a:pt x="28" y="239"/>
                  </a:lnTo>
                  <a:lnTo>
                    <a:pt x="38" y="240"/>
                  </a:lnTo>
                  <a:lnTo>
                    <a:pt x="49" y="241"/>
                  </a:lnTo>
                  <a:lnTo>
                    <a:pt x="59" y="240"/>
                  </a:lnTo>
                  <a:lnTo>
                    <a:pt x="70" y="239"/>
                  </a:lnTo>
                  <a:lnTo>
                    <a:pt x="81" y="236"/>
                  </a:lnTo>
                  <a:lnTo>
                    <a:pt x="98" y="227"/>
                  </a:lnTo>
                  <a:lnTo>
                    <a:pt x="114" y="218"/>
                  </a:lnTo>
                  <a:lnTo>
                    <a:pt x="129" y="207"/>
                  </a:lnTo>
                  <a:lnTo>
                    <a:pt x="144" y="196"/>
                  </a:lnTo>
                  <a:lnTo>
                    <a:pt x="159" y="184"/>
                  </a:lnTo>
                  <a:lnTo>
                    <a:pt x="172" y="173"/>
                  </a:lnTo>
                  <a:lnTo>
                    <a:pt x="185" y="159"/>
                  </a:lnTo>
                  <a:lnTo>
                    <a:pt x="198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99"/>
            <p:cNvSpPr>
              <a:spLocks/>
            </p:cNvSpPr>
            <p:nvPr/>
          </p:nvSpPr>
          <p:spPr bwMode="auto">
            <a:xfrm>
              <a:off x="34925" y="4003675"/>
              <a:ext cx="280988" cy="301625"/>
            </a:xfrm>
            <a:custGeom>
              <a:avLst/>
              <a:gdLst>
                <a:gd name="T0" fmla="*/ 278 w 354"/>
                <a:gd name="T1" fmla="*/ 160 h 382"/>
                <a:gd name="T2" fmla="*/ 288 w 354"/>
                <a:gd name="T3" fmla="*/ 147 h 382"/>
                <a:gd name="T4" fmla="*/ 298 w 354"/>
                <a:gd name="T5" fmla="*/ 132 h 382"/>
                <a:gd name="T6" fmla="*/ 307 w 354"/>
                <a:gd name="T7" fmla="*/ 116 h 382"/>
                <a:gd name="T8" fmla="*/ 316 w 354"/>
                <a:gd name="T9" fmla="*/ 99 h 382"/>
                <a:gd name="T10" fmla="*/ 323 w 354"/>
                <a:gd name="T11" fmla="*/ 82 h 382"/>
                <a:gd name="T12" fmla="*/ 329 w 354"/>
                <a:gd name="T13" fmla="*/ 65 h 382"/>
                <a:gd name="T14" fmla="*/ 331 w 354"/>
                <a:gd name="T15" fmla="*/ 48 h 382"/>
                <a:gd name="T16" fmla="*/ 333 w 354"/>
                <a:gd name="T17" fmla="*/ 29 h 382"/>
                <a:gd name="T18" fmla="*/ 354 w 354"/>
                <a:gd name="T19" fmla="*/ 3 h 382"/>
                <a:gd name="T20" fmla="*/ 353 w 354"/>
                <a:gd name="T21" fmla="*/ 0 h 382"/>
                <a:gd name="T22" fmla="*/ 351 w 354"/>
                <a:gd name="T23" fmla="*/ 0 h 382"/>
                <a:gd name="T24" fmla="*/ 348 w 354"/>
                <a:gd name="T25" fmla="*/ 0 h 382"/>
                <a:gd name="T26" fmla="*/ 346 w 354"/>
                <a:gd name="T27" fmla="*/ 0 h 382"/>
                <a:gd name="T28" fmla="*/ 324 w 354"/>
                <a:gd name="T29" fmla="*/ 23 h 382"/>
                <a:gd name="T30" fmla="*/ 303 w 354"/>
                <a:gd name="T31" fmla="*/ 46 h 382"/>
                <a:gd name="T32" fmla="*/ 280 w 354"/>
                <a:gd name="T33" fmla="*/ 70 h 382"/>
                <a:gd name="T34" fmla="*/ 257 w 354"/>
                <a:gd name="T35" fmla="*/ 93 h 382"/>
                <a:gd name="T36" fmla="*/ 235 w 354"/>
                <a:gd name="T37" fmla="*/ 116 h 382"/>
                <a:gd name="T38" fmla="*/ 212 w 354"/>
                <a:gd name="T39" fmla="*/ 139 h 382"/>
                <a:gd name="T40" fmla="*/ 189 w 354"/>
                <a:gd name="T41" fmla="*/ 162 h 382"/>
                <a:gd name="T42" fmla="*/ 167 w 354"/>
                <a:gd name="T43" fmla="*/ 185 h 382"/>
                <a:gd name="T44" fmla="*/ 144 w 354"/>
                <a:gd name="T45" fmla="*/ 209 h 382"/>
                <a:gd name="T46" fmla="*/ 122 w 354"/>
                <a:gd name="T47" fmla="*/ 232 h 382"/>
                <a:gd name="T48" fmla="*/ 100 w 354"/>
                <a:gd name="T49" fmla="*/ 256 h 382"/>
                <a:gd name="T50" fmla="*/ 79 w 354"/>
                <a:gd name="T51" fmla="*/ 280 h 382"/>
                <a:gd name="T52" fmla="*/ 59 w 354"/>
                <a:gd name="T53" fmla="*/ 306 h 382"/>
                <a:gd name="T54" fmla="*/ 38 w 354"/>
                <a:gd name="T55" fmla="*/ 330 h 382"/>
                <a:gd name="T56" fmla="*/ 18 w 354"/>
                <a:gd name="T57" fmla="*/ 356 h 382"/>
                <a:gd name="T58" fmla="*/ 0 w 354"/>
                <a:gd name="T59" fmla="*/ 382 h 382"/>
                <a:gd name="T60" fmla="*/ 291 w 354"/>
                <a:gd name="T61" fmla="*/ 81 h 382"/>
                <a:gd name="T62" fmla="*/ 292 w 354"/>
                <a:gd name="T63" fmla="*/ 81 h 382"/>
                <a:gd name="T64" fmla="*/ 293 w 354"/>
                <a:gd name="T65" fmla="*/ 81 h 382"/>
                <a:gd name="T66" fmla="*/ 296 w 354"/>
                <a:gd name="T67" fmla="*/ 82 h 382"/>
                <a:gd name="T68" fmla="*/ 298 w 354"/>
                <a:gd name="T69" fmla="*/ 83 h 382"/>
                <a:gd name="T70" fmla="*/ 291 w 354"/>
                <a:gd name="T71" fmla="*/ 104 h 382"/>
                <a:gd name="T72" fmla="*/ 281 w 354"/>
                <a:gd name="T73" fmla="*/ 124 h 382"/>
                <a:gd name="T74" fmla="*/ 269 w 354"/>
                <a:gd name="T75" fmla="*/ 142 h 382"/>
                <a:gd name="T76" fmla="*/ 254 w 354"/>
                <a:gd name="T77" fmla="*/ 159 h 382"/>
                <a:gd name="T78" fmla="*/ 239 w 354"/>
                <a:gd name="T79" fmla="*/ 177 h 382"/>
                <a:gd name="T80" fmla="*/ 223 w 354"/>
                <a:gd name="T81" fmla="*/ 194 h 382"/>
                <a:gd name="T82" fmla="*/ 208 w 354"/>
                <a:gd name="T83" fmla="*/ 211 h 382"/>
                <a:gd name="T84" fmla="*/ 193 w 354"/>
                <a:gd name="T85" fmla="*/ 228 h 382"/>
                <a:gd name="T86" fmla="*/ 278 w 354"/>
                <a:gd name="T87" fmla="*/ 16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4" h="382">
                  <a:moveTo>
                    <a:pt x="278" y="160"/>
                  </a:moveTo>
                  <a:lnTo>
                    <a:pt x="288" y="147"/>
                  </a:lnTo>
                  <a:lnTo>
                    <a:pt x="298" y="132"/>
                  </a:lnTo>
                  <a:lnTo>
                    <a:pt x="307" y="116"/>
                  </a:lnTo>
                  <a:lnTo>
                    <a:pt x="316" y="99"/>
                  </a:lnTo>
                  <a:lnTo>
                    <a:pt x="323" y="82"/>
                  </a:lnTo>
                  <a:lnTo>
                    <a:pt x="329" y="65"/>
                  </a:lnTo>
                  <a:lnTo>
                    <a:pt x="331" y="48"/>
                  </a:lnTo>
                  <a:lnTo>
                    <a:pt x="333" y="29"/>
                  </a:lnTo>
                  <a:lnTo>
                    <a:pt x="354" y="3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0"/>
                  </a:lnTo>
                  <a:lnTo>
                    <a:pt x="324" y="23"/>
                  </a:lnTo>
                  <a:lnTo>
                    <a:pt x="303" y="46"/>
                  </a:lnTo>
                  <a:lnTo>
                    <a:pt x="280" y="70"/>
                  </a:lnTo>
                  <a:lnTo>
                    <a:pt x="257" y="93"/>
                  </a:lnTo>
                  <a:lnTo>
                    <a:pt x="235" y="116"/>
                  </a:lnTo>
                  <a:lnTo>
                    <a:pt x="212" y="139"/>
                  </a:lnTo>
                  <a:lnTo>
                    <a:pt x="189" y="162"/>
                  </a:lnTo>
                  <a:lnTo>
                    <a:pt x="167" y="185"/>
                  </a:lnTo>
                  <a:lnTo>
                    <a:pt x="144" y="209"/>
                  </a:lnTo>
                  <a:lnTo>
                    <a:pt x="122" y="232"/>
                  </a:lnTo>
                  <a:lnTo>
                    <a:pt x="100" y="256"/>
                  </a:lnTo>
                  <a:lnTo>
                    <a:pt x="79" y="280"/>
                  </a:lnTo>
                  <a:lnTo>
                    <a:pt x="59" y="306"/>
                  </a:lnTo>
                  <a:lnTo>
                    <a:pt x="38" y="330"/>
                  </a:lnTo>
                  <a:lnTo>
                    <a:pt x="18" y="356"/>
                  </a:lnTo>
                  <a:lnTo>
                    <a:pt x="0" y="382"/>
                  </a:lnTo>
                  <a:lnTo>
                    <a:pt x="291" y="81"/>
                  </a:lnTo>
                  <a:lnTo>
                    <a:pt x="292" y="81"/>
                  </a:lnTo>
                  <a:lnTo>
                    <a:pt x="293" y="81"/>
                  </a:lnTo>
                  <a:lnTo>
                    <a:pt x="296" y="82"/>
                  </a:lnTo>
                  <a:lnTo>
                    <a:pt x="298" y="83"/>
                  </a:lnTo>
                  <a:lnTo>
                    <a:pt x="291" y="104"/>
                  </a:lnTo>
                  <a:lnTo>
                    <a:pt x="281" y="124"/>
                  </a:lnTo>
                  <a:lnTo>
                    <a:pt x="269" y="142"/>
                  </a:lnTo>
                  <a:lnTo>
                    <a:pt x="254" y="159"/>
                  </a:lnTo>
                  <a:lnTo>
                    <a:pt x="239" y="177"/>
                  </a:lnTo>
                  <a:lnTo>
                    <a:pt x="223" y="194"/>
                  </a:lnTo>
                  <a:lnTo>
                    <a:pt x="208" y="211"/>
                  </a:lnTo>
                  <a:lnTo>
                    <a:pt x="193" y="228"/>
                  </a:lnTo>
                  <a:lnTo>
                    <a:pt x="278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00"/>
            <p:cNvSpPr>
              <a:spLocks/>
            </p:cNvSpPr>
            <p:nvPr/>
          </p:nvSpPr>
          <p:spPr bwMode="auto">
            <a:xfrm>
              <a:off x="-449262" y="3762375"/>
              <a:ext cx="876300" cy="981075"/>
            </a:xfrm>
            <a:custGeom>
              <a:avLst/>
              <a:gdLst>
                <a:gd name="T0" fmla="*/ 0 w 1104"/>
                <a:gd name="T1" fmla="*/ 1237 h 1237"/>
                <a:gd name="T2" fmla="*/ 56 w 1104"/>
                <a:gd name="T3" fmla="*/ 1189 h 1237"/>
                <a:gd name="T4" fmla="*/ 110 w 1104"/>
                <a:gd name="T5" fmla="*/ 1139 h 1237"/>
                <a:gd name="T6" fmla="*/ 164 w 1104"/>
                <a:gd name="T7" fmla="*/ 1089 h 1237"/>
                <a:gd name="T8" fmla="*/ 216 w 1104"/>
                <a:gd name="T9" fmla="*/ 1038 h 1237"/>
                <a:gd name="T10" fmla="*/ 267 w 1104"/>
                <a:gd name="T11" fmla="*/ 985 h 1237"/>
                <a:gd name="T12" fmla="*/ 316 w 1104"/>
                <a:gd name="T13" fmla="*/ 933 h 1237"/>
                <a:gd name="T14" fmla="*/ 366 w 1104"/>
                <a:gd name="T15" fmla="*/ 880 h 1237"/>
                <a:gd name="T16" fmla="*/ 415 w 1104"/>
                <a:gd name="T17" fmla="*/ 826 h 1237"/>
                <a:gd name="T18" fmla="*/ 463 w 1104"/>
                <a:gd name="T19" fmla="*/ 772 h 1237"/>
                <a:gd name="T20" fmla="*/ 511 w 1104"/>
                <a:gd name="T21" fmla="*/ 718 h 1237"/>
                <a:gd name="T22" fmla="*/ 559 w 1104"/>
                <a:gd name="T23" fmla="*/ 664 h 1237"/>
                <a:gd name="T24" fmla="*/ 608 w 1104"/>
                <a:gd name="T25" fmla="*/ 610 h 1237"/>
                <a:gd name="T26" fmla="*/ 656 w 1104"/>
                <a:gd name="T27" fmla="*/ 555 h 1237"/>
                <a:gd name="T28" fmla="*/ 705 w 1104"/>
                <a:gd name="T29" fmla="*/ 502 h 1237"/>
                <a:gd name="T30" fmla="*/ 755 w 1104"/>
                <a:gd name="T31" fmla="*/ 448 h 1237"/>
                <a:gd name="T32" fmla="*/ 806 w 1104"/>
                <a:gd name="T33" fmla="*/ 395 h 1237"/>
                <a:gd name="T34" fmla="*/ 840 w 1104"/>
                <a:gd name="T35" fmla="*/ 359 h 1237"/>
                <a:gd name="T36" fmla="*/ 873 w 1104"/>
                <a:gd name="T37" fmla="*/ 321 h 1237"/>
                <a:gd name="T38" fmla="*/ 906 w 1104"/>
                <a:gd name="T39" fmla="*/ 284 h 1237"/>
                <a:gd name="T40" fmla="*/ 937 w 1104"/>
                <a:gd name="T41" fmla="*/ 246 h 1237"/>
                <a:gd name="T42" fmla="*/ 968 w 1104"/>
                <a:gd name="T43" fmla="*/ 208 h 1237"/>
                <a:gd name="T44" fmla="*/ 999 w 1104"/>
                <a:gd name="T45" fmla="*/ 170 h 1237"/>
                <a:gd name="T46" fmla="*/ 1031 w 1104"/>
                <a:gd name="T47" fmla="*/ 133 h 1237"/>
                <a:gd name="T48" fmla="*/ 1063 w 1104"/>
                <a:gd name="T49" fmla="*/ 95 h 1237"/>
                <a:gd name="T50" fmla="*/ 1104 w 1104"/>
                <a:gd name="T51" fmla="*/ 7 h 1237"/>
                <a:gd name="T52" fmla="*/ 1104 w 1104"/>
                <a:gd name="T53" fmla="*/ 4 h 1237"/>
                <a:gd name="T54" fmla="*/ 1070 w 1104"/>
                <a:gd name="T55" fmla="*/ 24 h 1237"/>
                <a:gd name="T56" fmla="*/ 1068 w 1104"/>
                <a:gd name="T57" fmla="*/ 29 h 1237"/>
                <a:gd name="T58" fmla="*/ 1067 w 1104"/>
                <a:gd name="T59" fmla="*/ 36 h 1237"/>
                <a:gd name="T60" fmla="*/ 1010 w 1104"/>
                <a:gd name="T61" fmla="*/ 112 h 1237"/>
                <a:gd name="T62" fmla="*/ 953 w 1104"/>
                <a:gd name="T63" fmla="*/ 187 h 1237"/>
                <a:gd name="T64" fmla="*/ 894 w 1104"/>
                <a:gd name="T65" fmla="*/ 263 h 1237"/>
                <a:gd name="T66" fmla="*/ 834 w 1104"/>
                <a:gd name="T67" fmla="*/ 337 h 1237"/>
                <a:gd name="T68" fmla="*/ 772 w 1104"/>
                <a:gd name="T69" fmla="*/ 410 h 1237"/>
                <a:gd name="T70" fmla="*/ 709 w 1104"/>
                <a:gd name="T71" fmla="*/ 482 h 1237"/>
                <a:gd name="T72" fmla="*/ 642 w 1104"/>
                <a:gd name="T73" fmla="*/ 552 h 1237"/>
                <a:gd name="T74" fmla="*/ 573 w 1104"/>
                <a:gd name="T75" fmla="*/ 619 h 1237"/>
                <a:gd name="T76" fmla="*/ 384 w 1104"/>
                <a:gd name="T77" fmla="*/ 831 h 1237"/>
                <a:gd name="T78" fmla="*/ 358 w 1104"/>
                <a:gd name="T79" fmla="*/ 867 h 1237"/>
                <a:gd name="T80" fmla="*/ 329 w 1104"/>
                <a:gd name="T81" fmla="*/ 903 h 1237"/>
                <a:gd name="T82" fmla="*/ 298 w 1104"/>
                <a:gd name="T83" fmla="*/ 939 h 1237"/>
                <a:gd name="T84" fmla="*/ 265 w 1104"/>
                <a:gd name="T85" fmla="*/ 972 h 1237"/>
                <a:gd name="T86" fmla="*/ 231 w 1104"/>
                <a:gd name="T87" fmla="*/ 1006 h 1237"/>
                <a:gd name="T88" fmla="*/ 196 w 1104"/>
                <a:gd name="T89" fmla="*/ 1039 h 1237"/>
                <a:gd name="T90" fmla="*/ 160 w 1104"/>
                <a:gd name="T91" fmla="*/ 1071 h 1237"/>
                <a:gd name="T92" fmla="*/ 124 w 1104"/>
                <a:gd name="T93" fmla="*/ 109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4" h="1237">
                  <a:moveTo>
                    <a:pt x="63" y="1153"/>
                  </a:moveTo>
                  <a:lnTo>
                    <a:pt x="0" y="1237"/>
                  </a:lnTo>
                  <a:lnTo>
                    <a:pt x="29" y="1213"/>
                  </a:lnTo>
                  <a:lnTo>
                    <a:pt x="56" y="1189"/>
                  </a:lnTo>
                  <a:lnTo>
                    <a:pt x="84" y="1164"/>
                  </a:lnTo>
                  <a:lnTo>
                    <a:pt x="110" y="1139"/>
                  </a:lnTo>
                  <a:lnTo>
                    <a:pt x="138" y="1114"/>
                  </a:lnTo>
                  <a:lnTo>
                    <a:pt x="164" y="1089"/>
                  </a:lnTo>
                  <a:lnTo>
                    <a:pt x="190" y="1063"/>
                  </a:lnTo>
                  <a:lnTo>
                    <a:pt x="216" y="1038"/>
                  </a:lnTo>
                  <a:lnTo>
                    <a:pt x="242" y="1011"/>
                  </a:lnTo>
                  <a:lnTo>
                    <a:pt x="267" y="985"/>
                  </a:lnTo>
                  <a:lnTo>
                    <a:pt x="292" y="960"/>
                  </a:lnTo>
                  <a:lnTo>
                    <a:pt x="316" y="933"/>
                  </a:lnTo>
                  <a:lnTo>
                    <a:pt x="342" y="907"/>
                  </a:lnTo>
                  <a:lnTo>
                    <a:pt x="366" y="880"/>
                  </a:lnTo>
                  <a:lnTo>
                    <a:pt x="390" y="852"/>
                  </a:lnTo>
                  <a:lnTo>
                    <a:pt x="415" y="826"/>
                  </a:lnTo>
                  <a:lnTo>
                    <a:pt x="440" y="800"/>
                  </a:lnTo>
                  <a:lnTo>
                    <a:pt x="463" y="772"/>
                  </a:lnTo>
                  <a:lnTo>
                    <a:pt x="487" y="745"/>
                  </a:lnTo>
                  <a:lnTo>
                    <a:pt x="511" y="718"/>
                  </a:lnTo>
                  <a:lnTo>
                    <a:pt x="535" y="691"/>
                  </a:lnTo>
                  <a:lnTo>
                    <a:pt x="559" y="664"/>
                  </a:lnTo>
                  <a:lnTo>
                    <a:pt x="583" y="637"/>
                  </a:lnTo>
                  <a:lnTo>
                    <a:pt x="608" y="610"/>
                  </a:lnTo>
                  <a:lnTo>
                    <a:pt x="632" y="583"/>
                  </a:lnTo>
                  <a:lnTo>
                    <a:pt x="656" y="555"/>
                  </a:lnTo>
                  <a:lnTo>
                    <a:pt x="680" y="529"/>
                  </a:lnTo>
                  <a:lnTo>
                    <a:pt x="705" y="502"/>
                  </a:lnTo>
                  <a:lnTo>
                    <a:pt x="730" y="475"/>
                  </a:lnTo>
                  <a:lnTo>
                    <a:pt x="755" y="448"/>
                  </a:lnTo>
                  <a:lnTo>
                    <a:pt x="780" y="422"/>
                  </a:lnTo>
                  <a:lnTo>
                    <a:pt x="806" y="395"/>
                  </a:lnTo>
                  <a:lnTo>
                    <a:pt x="823" y="377"/>
                  </a:lnTo>
                  <a:lnTo>
                    <a:pt x="840" y="359"/>
                  </a:lnTo>
                  <a:lnTo>
                    <a:pt x="857" y="339"/>
                  </a:lnTo>
                  <a:lnTo>
                    <a:pt x="873" y="321"/>
                  </a:lnTo>
                  <a:lnTo>
                    <a:pt x="890" y="302"/>
                  </a:lnTo>
                  <a:lnTo>
                    <a:pt x="906" y="284"/>
                  </a:lnTo>
                  <a:lnTo>
                    <a:pt x="922" y="264"/>
                  </a:lnTo>
                  <a:lnTo>
                    <a:pt x="937" y="246"/>
                  </a:lnTo>
                  <a:lnTo>
                    <a:pt x="953" y="227"/>
                  </a:lnTo>
                  <a:lnTo>
                    <a:pt x="968" y="208"/>
                  </a:lnTo>
                  <a:lnTo>
                    <a:pt x="984" y="189"/>
                  </a:lnTo>
                  <a:lnTo>
                    <a:pt x="999" y="170"/>
                  </a:lnTo>
                  <a:lnTo>
                    <a:pt x="1015" y="151"/>
                  </a:lnTo>
                  <a:lnTo>
                    <a:pt x="1031" y="133"/>
                  </a:lnTo>
                  <a:lnTo>
                    <a:pt x="1047" y="113"/>
                  </a:lnTo>
                  <a:lnTo>
                    <a:pt x="1063" y="95"/>
                  </a:lnTo>
                  <a:lnTo>
                    <a:pt x="1104" y="7"/>
                  </a:lnTo>
                  <a:lnTo>
                    <a:pt x="1104" y="7"/>
                  </a:lnTo>
                  <a:lnTo>
                    <a:pt x="1104" y="5"/>
                  </a:lnTo>
                  <a:lnTo>
                    <a:pt x="1104" y="4"/>
                  </a:lnTo>
                  <a:lnTo>
                    <a:pt x="1103" y="0"/>
                  </a:lnTo>
                  <a:lnTo>
                    <a:pt x="1070" y="24"/>
                  </a:lnTo>
                  <a:lnTo>
                    <a:pt x="1069" y="27"/>
                  </a:lnTo>
                  <a:lnTo>
                    <a:pt x="1068" y="29"/>
                  </a:lnTo>
                  <a:lnTo>
                    <a:pt x="1067" y="33"/>
                  </a:lnTo>
                  <a:lnTo>
                    <a:pt x="1067" y="36"/>
                  </a:lnTo>
                  <a:lnTo>
                    <a:pt x="1039" y="74"/>
                  </a:lnTo>
                  <a:lnTo>
                    <a:pt x="1010" y="112"/>
                  </a:lnTo>
                  <a:lnTo>
                    <a:pt x="982" y="150"/>
                  </a:lnTo>
                  <a:lnTo>
                    <a:pt x="953" y="187"/>
                  </a:lnTo>
                  <a:lnTo>
                    <a:pt x="924" y="225"/>
                  </a:lnTo>
                  <a:lnTo>
                    <a:pt x="894" y="263"/>
                  </a:lnTo>
                  <a:lnTo>
                    <a:pt x="864" y="300"/>
                  </a:lnTo>
                  <a:lnTo>
                    <a:pt x="834" y="337"/>
                  </a:lnTo>
                  <a:lnTo>
                    <a:pt x="803" y="374"/>
                  </a:lnTo>
                  <a:lnTo>
                    <a:pt x="772" y="410"/>
                  </a:lnTo>
                  <a:lnTo>
                    <a:pt x="741" y="446"/>
                  </a:lnTo>
                  <a:lnTo>
                    <a:pt x="709" y="482"/>
                  </a:lnTo>
                  <a:lnTo>
                    <a:pt x="676" y="516"/>
                  </a:lnTo>
                  <a:lnTo>
                    <a:pt x="642" y="552"/>
                  </a:lnTo>
                  <a:lnTo>
                    <a:pt x="608" y="585"/>
                  </a:lnTo>
                  <a:lnTo>
                    <a:pt x="573" y="619"/>
                  </a:lnTo>
                  <a:lnTo>
                    <a:pt x="397" y="811"/>
                  </a:lnTo>
                  <a:lnTo>
                    <a:pt x="384" y="831"/>
                  </a:lnTo>
                  <a:lnTo>
                    <a:pt x="372" y="849"/>
                  </a:lnTo>
                  <a:lnTo>
                    <a:pt x="358" y="867"/>
                  </a:lnTo>
                  <a:lnTo>
                    <a:pt x="344" y="886"/>
                  </a:lnTo>
                  <a:lnTo>
                    <a:pt x="329" y="903"/>
                  </a:lnTo>
                  <a:lnTo>
                    <a:pt x="314" y="922"/>
                  </a:lnTo>
                  <a:lnTo>
                    <a:pt x="298" y="939"/>
                  </a:lnTo>
                  <a:lnTo>
                    <a:pt x="282" y="956"/>
                  </a:lnTo>
                  <a:lnTo>
                    <a:pt x="265" y="972"/>
                  </a:lnTo>
                  <a:lnTo>
                    <a:pt x="247" y="989"/>
                  </a:lnTo>
                  <a:lnTo>
                    <a:pt x="231" y="1006"/>
                  </a:lnTo>
                  <a:lnTo>
                    <a:pt x="213" y="1023"/>
                  </a:lnTo>
                  <a:lnTo>
                    <a:pt x="196" y="1039"/>
                  </a:lnTo>
                  <a:lnTo>
                    <a:pt x="178" y="1055"/>
                  </a:lnTo>
                  <a:lnTo>
                    <a:pt x="160" y="1071"/>
                  </a:lnTo>
                  <a:lnTo>
                    <a:pt x="143" y="1087"/>
                  </a:lnTo>
                  <a:lnTo>
                    <a:pt x="124" y="1092"/>
                  </a:lnTo>
                  <a:lnTo>
                    <a:pt x="63" y="1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01"/>
            <p:cNvSpPr>
              <a:spLocks/>
            </p:cNvSpPr>
            <p:nvPr/>
          </p:nvSpPr>
          <p:spPr bwMode="auto">
            <a:xfrm>
              <a:off x="-244475" y="4616450"/>
              <a:ext cx="84138" cy="76200"/>
            </a:xfrm>
            <a:custGeom>
              <a:avLst/>
              <a:gdLst>
                <a:gd name="T0" fmla="*/ 98 w 106"/>
                <a:gd name="T1" fmla="*/ 16 h 96"/>
                <a:gd name="T2" fmla="*/ 100 w 106"/>
                <a:gd name="T3" fmla="*/ 14 h 96"/>
                <a:gd name="T4" fmla="*/ 102 w 106"/>
                <a:gd name="T5" fmla="*/ 10 h 96"/>
                <a:gd name="T6" fmla="*/ 103 w 106"/>
                <a:gd name="T7" fmla="*/ 7 h 96"/>
                <a:gd name="T8" fmla="*/ 106 w 106"/>
                <a:gd name="T9" fmla="*/ 3 h 96"/>
                <a:gd name="T10" fmla="*/ 105 w 106"/>
                <a:gd name="T11" fmla="*/ 3 h 96"/>
                <a:gd name="T12" fmla="*/ 103 w 106"/>
                <a:gd name="T13" fmla="*/ 2 h 96"/>
                <a:gd name="T14" fmla="*/ 101 w 106"/>
                <a:gd name="T15" fmla="*/ 1 h 96"/>
                <a:gd name="T16" fmla="*/ 100 w 106"/>
                <a:gd name="T17" fmla="*/ 0 h 96"/>
                <a:gd name="T18" fmla="*/ 0 w 106"/>
                <a:gd name="T19" fmla="*/ 96 h 96"/>
                <a:gd name="T20" fmla="*/ 98 w 106"/>
                <a:gd name="T21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96">
                  <a:moveTo>
                    <a:pt x="98" y="16"/>
                  </a:moveTo>
                  <a:lnTo>
                    <a:pt x="100" y="14"/>
                  </a:lnTo>
                  <a:lnTo>
                    <a:pt x="102" y="10"/>
                  </a:lnTo>
                  <a:lnTo>
                    <a:pt x="103" y="7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3" y="2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0" y="9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02"/>
            <p:cNvSpPr>
              <a:spLocks/>
            </p:cNvSpPr>
            <p:nvPr/>
          </p:nvSpPr>
          <p:spPr bwMode="auto">
            <a:xfrm>
              <a:off x="-155575" y="4416425"/>
              <a:ext cx="117475" cy="141288"/>
            </a:xfrm>
            <a:custGeom>
              <a:avLst/>
              <a:gdLst>
                <a:gd name="T0" fmla="*/ 102 w 149"/>
                <a:gd name="T1" fmla="*/ 87 h 177"/>
                <a:gd name="T2" fmla="*/ 149 w 149"/>
                <a:gd name="T3" fmla="*/ 0 h 177"/>
                <a:gd name="T4" fmla="*/ 0 w 149"/>
                <a:gd name="T5" fmla="*/ 177 h 177"/>
                <a:gd name="T6" fmla="*/ 16 w 149"/>
                <a:gd name="T7" fmla="*/ 174 h 177"/>
                <a:gd name="T8" fmla="*/ 29 w 149"/>
                <a:gd name="T9" fmla="*/ 164 h 177"/>
                <a:gd name="T10" fmla="*/ 42 w 149"/>
                <a:gd name="T11" fmla="*/ 154 h 177"/>
                <a:gd name="T12" fmla="*/ 53 w 149"/>
                <a:gd name="T13" fmla="*/ 140 h 177"/>
                <a:gd name="T14" fmla="*/ 64 w 149"/>
                <a:gd name="T15" fmla="*/ 125 h 177"/>
                <a:gd name="T16" fmla="*/ 75 w 149"/>
                <a:gd name="T17" fmla="*/ 112 h 177"/>
                <a:gd name="T18" fmla="*/ 88 w 149"/>
                <a:gd name="T19" fmla="*/ 98 h 177"/>
                <a:gd name="T20" fmla="*/ 102 w 149"/>
                <a:gd name="T21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77">
                  <a:moveTo>
                    <a:pt x="102" y="87"/>
                  </a:moveTo>
                  <a:lnTo>
                    <a:pt x="149" y="0"/>
                  </a:lnTo>
                  <a:lnTo>
                    <a:pt x="0" y="177"/>
                  </a:lnTo>
                  <a:lnTo>
                    <a:pt x="16" y="174"/>
                  </a:lnTo>
                  <a:lnTo>
                    <a:pt x="29" y="164"/>
                  </a:lnTo>
                  <a:lnTo>
                    <a:pt x="42" y="154"/>
                  </a:lnTo>
                  <a:lnTo>
                    <a:pt x="53" y="140"/>
                  </a:lnTo>
                  <a:lnTo>
                    <a:pt x="64" y="125"/>
                  </a:lnTo>
                  <a:lnTo>
                    <a:pt x="75" y="112"/>
                  </a:lnTo>
                  <a:lnTo>
                    <a:pt x="88" y="98"/>
                  </a:lnTo>
                  <a:lnTo>
                    <a:pt x="102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03"/>
            <p:cNvSpPr>
              <a:spLocks/>
            </p:cNvSpPr>
            <p:nvPr/>
          </p:nvSpPr>
          <p:spPr bwMode="auto">
            <a:xfrm>
              <a:off x="-300037" y="4646613"/>
              <a:ext cx="19050" cy="44450"/>
            </a:xfrm>
            <a:custGeom>
              <a:avLst/>
              <a:gdLst>
                <a:gd name="T0" fmla="*/ 21 w 24"/>
                <a:gd name="T1" fmla="*/ 52 h 55"/>
                <a:gd name="T2" fmla="*/ 23 w 24"/>
                <a:gd name="T3" fmla="*/ 48 h 55"/>
                <a:gd name="T4" fmla="*/ 24 w 24"/>
                <a:gd name="T5" fmla="*/ 39 h 55"/>
                <a:gd name="T6" fmla="*/ 24 w 24"/>
                <a:gd name="T7" fmla="*/ 29 h 55"/>
                <a:gd name="T8" fmla="*/ 20 w 24"/>
                <a:gd name="T9" fmla="*/ 18 h 55"/>
                <a:gd name="T10" fmla="*/ 16 w 24"/>
                <a:gd name="T11" fmla="*/ 9 h 55"/>
                <a:gd name="T12" fmla="*/ 1 w 24"/>
                <a:gd name="T13" fmla="*/ 0 h 55"/>
                <a:gd name="T14" fmla="*/ 5 w 24"/>
                <a:gd name="T15" fmla="*/ 8 h 55"/>
                <a:gd name="T16" fmla="*/ 5 w 24"/>
                <a:gd name="T17" fmla="*/ 17 h 55"/>
                <a:gd name="T18" fmla="*/ 3 w 24"/>
                <a:gd name="T19" fmla="*/ 26 h 55"/>
                <a:gd name="T20" fmla="*/ 0 w 24"/>
                <a:gd name="T21" fmla="*/ 37 h 55"/>
                <a:gd name="T22" fmla="*/ 1 w 24"/>
                <a:gd name="T23" fmla="*/ 41 h 55"/>
                <a:gd name="T24" fmla="*/ 2 w 24"/>
                <a:gd name="T25" fmla="*/ 45 h 55"/>
                <a:gd name="T26" fmla="*/ 4 w 24"/>
                <a:gd name="T27" fmla="*/ 48 h 55"/>
                <a:gd name="T28" fmla="*/ 8 w 24"/>
                <a:gd name="T29" fmla="*/ 53 h 55"/>
                <a:gd name="T30" fmla="*/ 10 w 24"/>
                <a:gd name="T31" fmla="*/ 54 h 55"/>
                <a:gd name="T32" fmla="*/ 14 w 24"/>
                <a:gd name="T33" fmla="*/ 55 h 55"/>
                <a:gd name="T34" fmla="*/ 18 w 24"/>
                <a:gd name="T35" fmla="*/ 54 h 55"/>
                <a:gd name="T36" fmla="*/ 21 w 24"/>
                <a:gd name="T3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5">
                  <a:moveTo>
                    <a:pt x="21" y="52"/>
                  </a:moveTo>
                  <a:lnTo>
                    <a:pt x="23" y="48"/>
                  </a:lnTo>
                  <a:lnTo>
                    <a:pt x="24" y="39"/>
                  </a:lnTo>
                  <a:lnTo>
                    <a:pt x="24" y="29"/>
                  </a:lnTo>
                  <a:lnTo>
                    <a:pt x="20" y="18"/>
                  </a:lnTo>
                  <a:lnTo>
                    <a:pt x="16" y="9"/>
                  </a:lnTo>
                  <a:lnTo>
                    <a:pt x="1" y="0"/>
                  </a:lnTo>
                  <a:lnTo>
                    <a:pt x="5" y="8"/>
                  </a:lnTo>
                  <a:lnTo>
                    <a:pt x="5" y="17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5"/>
                  </a:lnTo>
                  <a:lnTo>
                    <a:pt x="4" y="48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4" y="55"/>
                  </a:lnTo>
                  <a:lnTo>
                    <a:pt x="18" y="54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04"/>
            <p:cNvSpPr>
              <a:spLocks/>
            </p:cNvSpPr>
            <p:nvPr/>
          </p:nvSpPr>
          <p:spPr bwMode="auto">
            <a:xfrm>
              <a:off x="-276225" y="4633913"/>
              <a:ext cx="15875" cy="20638"/>
            </a:xfrm>
            <a:custGeom>
              <a:avLst/>
              <a:gdLst>
                <a:gd name="T0" fmla="*/ 21 w 21"/>
                <a:gd name="T1" fmla="*/ 22 h 26"/>
                <a:gd name="T2" fmla="*/ 19 w 21"/>
                <a:gd name="T3" fmla="*/ 16 h 26"/>
                <a:gd name="T4" fmla="*/ 15 w 21"/>
                <a:gd name="T5" fmla="*/ 10 h 26"/>
                <a:gd name="T6" fmla="*/ 11 w 21"/>
                <a:gd name="T7" fmla="*/ 4 h 26"/>
                <a:gd name="T8" fmla="*/ 4 w 21"/>
                <a:gd name="T9" fmla="*/ 0 h 26"/>
                <a:gd name="T10" fmla="*/ 3 w 21"/>
                <a:gd name="T11" fmla="*/ 1 h 26"/>
                <a:gd name="T12" fmla="*/ 2 w 21"/>
                <a:gd name="T13" fmla="*/ 3 h 26"/>
                <a:gd name="T14" fmla="*/ 0 w 21"/>
                <a:gd name="T15" fmla="*/ 6 h 26"/>
                <a:gd name="T16" fmla="*/ 0 w 21"/>
                <a:gd name="T17" fmla="*/ 8 h 26"/>
                <a:gd name="T18" fmla="*/ 2 w 21"/>
                <a:gd name="T19" fmla="*/ 11 h 26"/>
                <a:gd name="T20" fmla="*/ 4 w 21"/>
                <a:gd name="T21" fmla="*/ 16 h 26"/>
                <a:gd name="T22" fmla="*/ 6 w 21"/>
                <a:gd name="T23" fmla="*/ 19 h 26"/>
                <a:gd name="T24" fmla="*/ 10 w 21"/>
                <a:gd name="T25" fmla="*/ 24 h 26"/>
                <a:gd name="T26" fmla="*/ 12 w 21"/>
                <a:gd name="T27" fmla="*/ 25 h 26"/>
                <a:gd name="T28" fmla="*/ 14 w 21"/>
                <a:gd name="T29" fmla="*/ 26 h 26"/>
                <a:gd name="T30" fmla="*/ 18 w 21"/>
                <a:gd name="T31" fmla="*/ 26 h 26"/>
                <a:gd name="T32" fmla="*/ 21 w 21"/>
                <a:gd name="T33" fmla="*/ 25 h 26"/>
                <a:gd name="T34" fmla="*/ 21 w 21"/>
                <a:gd name="T3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6">
                  <a:moveTo>
                    <a:pt x="21" y="22"/>
                  </a:moveTo>
                  <a:lnTo>
                    <a:pt x="19" y="16"/>
                  </a:lnTo>
                  <a:lnTo>
                    <a:pt x="15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05"/>
            <p:cNvSpPr>
              <a:spLocks/>
            </p:cNvSpPr>
            <p:nvPr/>
          </p:nvSpPr>
          <p:spPr bwMode="auto">
            <a:xfrm>
              <a:off x="-255587" y="4606925"/>
              <a:ext cx="14288" cy="19050"/>
            </a:xfrm>
            <a:custGeom>
              <a:avLst/>
              <a:gdLst>
                <a:gd name="T0" fmla="*/ 17 w 17"/>
                <a:gd name="T1" fmla="*/ 22 h 25"/>
                <a:gd name="T2" fmla="*/ 15 w 17"/>
                <a:gd name="T3" fmla="*/ 15 h 25"/>
                <a:gd name="T4" fmla="*/ 11 w 17"/>
                <a:gd name="T5" fmla="*/ 10 h 25"/>
                <a:gd name="T6" fmla="*/ 7 w 17"/>
                <a:gd name="T7" fmla="*/ 5 h 25"/>
                <a:gd name="T8" fmla="*/ 0 w 17"/>
                <a:gd name="T9" fmla="*/ 0 h 25"/>
                <a:gd name="T10" fmla="*/ 1 w 17"/>
                <a:gd name="T11" fmla="*/ 6 h 25"/>
                <a:gd name="T12" fmla="*/ 2 w 17"/>
                <a:gd name="T13" fmla="*/ 11 h 25"/>
                <a:gd name="T14" fmla="*/ 5 w 17"/>
                <a:gd name="T15" fmla="*/ 15 h 25"/>
                <a:gd name="T16" fmla="*/ 8 w 17"/>
                <a:gd name="T17" fmla="*/ 21 h 25"/>
                <a:gd name="T18" fmla="*/ 9 w 17"/>
                <a:gd name="T19" fmla="*/ 22 h 25"/>
                <a:gd name="T20" fmla="*/ 13 w 17"/>
                <a:gd name="T21" fmla="*/ 24 h 25"/>
                <a:gd name="T22" fmla="*/ 16 w 17"/>
                <a:gd name="T23" fmla="*/ 25 h 25"/>
                <a:gd name="T24" fmla="*/ 17 w 17"/>
                <a:gd name="T2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5">
                  <a:moveTo>
                    <a:pt x="17" y="22"/>
                  </a:moveTo>
                  <a:lnTo>
                    <a:pt x="15" y="15"/>
                  </a:lnTo>
                  <a:lnTo>
                    <a:pt x="11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1"/>
                  </a:lnTo>
                  <a:lnTo>
                    <a:pt x="5" y="15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06"/>
            <p:cNvSpPr>
              <a:spLocks/>
            </p:cNvSpPr>
            <p:nvPr/>
          </p:nvSpPr>
          <p:spPr bwMode="auto">
            <a:xfrm>
              <a:off x="-512762" y="3571875"/>
              <a:ext cx="1441450" cy="1368425"/>
            </a:xfrm>
            <a:custGeom>
              <a:avLst/>
              <a:gdLst>
                <a:gd name="T0" fmla="*/ 1107 w 1817"/>
                <a:gd name="T1" fmla="*/ 0 h 1725"/>
                <a:gd name="T2" fmla="*/ 0 w 1817"/>
                <a:gd name="T3" fmla="*/ 1278 h 1725"/>
                <a:gd name="T4" fmla="*/ 701 w 1817"/>
                <a:gd name="T5" fmla="*/ 1725 h 1725"/>
                <a:gd name="T6" fmla="*/ 1817 w 1817"/>
                <a:gd name="T7" fmla="*/ 462 h 1725"/>
                <a:gd name="T8" fmla="*/ 1107 w 1817"/>
                <a:gd name="T9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7" h="1725">
                  <a:moveTo>
                    <a:pt x="1107" y="0"/>
                  </a:moveTo>
                  <a:lnTo>
                    <a:pt x="0" y="1278"/>
                  </a:lnTo>
                  <a:lnTo>
                    <a:pt x="701" y="1725"/>
                  </a:lnTo>
                  <a:lnTo>
                    <a:pt x="1817" y="462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07"/>
            <p:cNvSpPr>
              <a:spLocks/>
            </p:cNvSpPr>
            <p:nvPr/>
          </p:nvSpPr>
          <p:spPr bwMode="auto">
            <a:xfrm>
              <a:off x="-322262" y="3770313"/>
              <a:ext cx="1062038" cy="1062038"/>
            </a:xfrm>
            <a:custGeom>
              <a:avLst/>
              <a:gdLst>
                <a:gd name="T0" fmla="*/ 0 w 1337"/>
                <a:gd name="T1" fmla="*/ 852 h 1337"/>
                <a:gd name="T2" fmla="*/ 55 w 1337"/>
                <a:gd name="T3" fmla="*/ 1140 h 1337"/>
                <a:gd name="T4" fmla="*/ 148 w 1337"/>
                <a:gd name="T5" fmla="*/ 1055 h 1337"/>
                <a:gd name="T6" fmla="*/ 277 w 1337"/>
                <a:gd name="T7" fmla="*/ 1279 h 1337"/>
                <a:gd name="T8" fmla="*/ 283 w 1337"/>
                <a:gd name="T9" fmla="*/ 1294 h 1337"/>
                <a:gd name="T10" fmla="*/ 298 w 1337"/>
                <a:gd name="T11" fmla="*/ 1322 h 1337"/>
                <a:gd name="T12" fmla="*/ 316 w 1337"/>
                <a:gd name="T13" fmla="*/ 1337 h 1337"/>
                <a:gd name="T14" fmla="*/ 333 w 1337"/>
                <a:gd name="T15" fmla="*/ 1315 h 1337"/>
                <a:gd name="T16" fmla="*/ 346 w 1337"/>
                <a:gd name="T17" fmla="*/ 1269 h 1337"/>
                <a:gd name="T18" fmla="*/ 358 w 1337"/>
                <a:gd name="T19" fmla="*/ 1230 h 1337"/>
                <a:gd name="T20" fmla="*/ 366 w 1337"/>
                <a:gd name="T21" fmla="*/ 1203 h 1337"/>
                <a:gd name="T22" fmla="*/ 369 w 1337"/>
                <a:gd name="T23" fmla="*/ 1194 h 1337"/>
                <a:gd name="T24" fmla="*/ 471 w 1337"/>
                <a:gd name="T25" fmla="*/ 1301 h 1337"/>
                <a:gd name="T26" fmla="*/ 476 w 1337"/>
                <a:gd name="T27" fmla="*/ 1268 h 1337"/>
                <a:gd name="T28" fmla="*/ 490 w 1337"/>
                <a:gd name="T29" fmla="*/ 1222 h 1337"/>
                <a:gd name="T30" fmla="*/ 517 w 1337"/>
                <a:gd name="T31" fmla="*/ 1184 h 1337"/>
                <a:gd name="T32" fmla="*/ 556 w 1337"/>
                <a:gd name="T33" fmla="*/ 1174 h 1337"/>
                <a:gd name="T34" fmla="*/ 589 w 1337"/>
                <a:gd name="T35" fmla="*/ 1184 h 1337"/>
                <a:gd name="T36" fmla="*/ 613 w 1337"/>
                <a:gd name="T37" fmla="*/ 1199 h 1337"/>
                <a:gd name="T38" fmla="*/ 627 w 1337"/>
                <a:gd name="T39" fmla="*/ 1211 h 1337"/>
                <a:gd name="T40" fmla="*/ 931 w 1337"/>
                <a:gd name="T41" fmla="*/ 878 h 1337"/>
                <a:gd name="T42" fmla="*/ 1254 w 1337"/>
                <a:gd name="T43" fmla="*/ 443 h 1337"/>
                <a:gd name="T44" fmla="*/ 1282 w 1337"/>
                <a:gd name="T45" fmla="*/ 239 h 1337"/>
                <a:gd name="T46" fmla="*/ 1282 w 1337"/>
                <a:gd name="T47" fmla="*/ 137 h 1337"/>
                <a:gd name="T48" fmla="*/ 995 w 1337"/>
                <a:gd name="T49" fmla="*/ 74 h 1337"/>
                <a:gd name="T50" fmla="*/ 1030 w 1337"/>
                <a:gd name="T51" fmla="*/ 2 h 1337"/>
                <a:gd name="T52" fmla="*/ 1014 w 1337"/>
                <a:gd name="T53" fmla="*/ 18 h 1337"/>
                <a:gd name="T54" fmla="*/ 983 w 1337"/>
                <a:gd name="T55" fmla="*/ 43 h 1337"/>
                <a:gd name="T56" fmla="*/ 939 w 1337"/>
                <a:gd name="T57" fmla="*/ 66 h 1337"/>
                <a:gd name="T58" fmla="*/ 898 w 1337"/>
                <a:gd name="T59" fmla="*/ 76 h 1337"/>
                <a:gd name="T60" fmla="*/ 867 w 1337"/>
                <a:gd name="T61" fmla="*/ 79 h 1337"/>
                <a:gd name="T62" fmla="*/ 832 w 1337"/>
                <a:gd name="T63" fmla="*/ 78 h 1337"/>
                <a:gd name="T64" fmla="*/ 799 w 1337"/>
                <a:gd name="T65" fmla="*/ 76 h 1337"/>
                <a:gd name="T66" fmla="*/ 766 w 1337"/>
                <a:gd name="T67" fmla="*/ 71 h 1337"/>
                <a:gd name="T68" fmla="*/ 739 w 1337"/>
                <a:gd name="T69" fmla="*/ 67 h 1337"/>
                <a:gd name="T70" fmla="*/ 717 w 1337"/>
                <a:gd name="T71" fmla="*/ 61 h 1337"/>
                <a:gd name="T72" fmla="*/ 704 w 1337"/>
                <a:gd name="T73" fmla="*/ 5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7" h="1337">
                  <a:moveTo>
                    <a:pt x="701" y="55"/>
                  </a:moveTo>
                  <a:lnTo>
                    <a:pt x="0" y="852"/>
                  </a:lnTo>
                  <a:lnTo>
                    <a:pt x="64" y="1010"/>
                  </a:lnTo>
                  <a:lnTo>
                    <a:pt x="55" y="1140"/>
                  </a:lnTo>
                  <a:lnTo>
                    <a:pt x="92" y="1055"/>
                  </a:lnTo>
                  <a:lnTo>
                    <a:pt x="148" y="1055"/>
                  </a:lnTo>
                  <a:lnTo>
                    <a:pt x="342" y="1214"/>
                  </a:lnTo>
                  <a:lnTo>
                    <a:pt x="277" y="1279"/>
                  </a:lnTo>
                  <a:lnTo>
                    <a:pt x="278" y="1284"/>
                  </a:lnTo>
                  <a:lnTo>
                    <a:pt x="283" y="1294"/>
                  </a:lnTo>
                  <a:lnTo>
                    <a:pt x="290" y="1308"/>
                  </a:lnTo>
                  <a:lnTo>
                    <a:pt x="298" y="1322"/>
                  </a:lnTo>
                  <a:lnTo>
                    <a:pt x="307" y="1332"/>
                  </a:lnTo>
                  <a:lnTo>
                    <a:pt x="316" y="1337"/>
                  </a:lnTo>
                  <a:lnTo>
                    <a:pt x="324" y="1332"/>
                  </a:lnTo>
                  <a:lnTo>
                    <a:pt x="333" y="1315"/>
                  </a:lnTo>
                  <a:lnTo>
                    <a:pt x="339" y="1291"/>
                  </a:lnTo>
                  <a:lnTo>
                    <a:pt x="346" y="1269"/>
                  </a:lnTo>
                  <a:lnTo>
                    <a:pt x="352" y="1248"/>
                  </a:lnTo>
                  <a:lnTo>
                    <a:pt x="358" y="1230"/>
                  </a:lnTo>
                  <a:lnTo>
                    <a:pt x="362" y="1215"/>
                  </a:lnTo>
                  <a:lnTo>
                    <a:pt x="366" y="1203"/>
                  </a:lnTo>
                  <a:lnTo>
                    <a:pt x="368" y="1196"/>
                  </a:lnTo>
                  <a:lnTo>
                    <a:pt x="369" y="1194"/>
                  </a:lnTo>
                  <a:lnTo>
                    <a:pt x="471" y="1307"/>
                  </a:lnTo>
                  <a:lnTo>
                    <a:pt x="471" y="1301"/>
                  </a:lnTo>
                  <a:lnTo>
                    <a:pt x="473" y="1287"/>
                  </a:lnTo>
                  <a:lnTo>
                    <a:pt x="476" y="1268"/>
                  </a:lnTo>
                  <a:lnTo>
                    <a:pt x="482" y="1245"/>
                  </a:lnTo>
                  <a:lnTo>
                    <a:pt x="490" y="1222"/>
                  </a:lnTo>
                  <a:lnTo>
                    <a:pt x="502" y="1201"/>
                  </a:lnTo>
                  <a:lnTo>
                    <a:pt x="517" y="1184"/>
                  </a:lnTo>
                  <a:lnTo>
                    <a:pt x="536" y="1176"/>
                  </a:lnTo>
                  <a:lnTo>
                    <a:pt x="556" y="1174"/>
                  </a:lnTo>
                  <a:lnTo>
                    <a:pt x="574" y="1178"/>
                  </a:lnTo>
                  <a:lnTo>
                    <a:pt x="589" y="1184"/>
                  </a:lnTo>
                  <a:lnTo>
                    <a:pt x="603" y="1190"/>
                  </a:lnTo>
                  <a:lnTo>
                    <a:pt x="613" y="1199"/>
                  </a:lnTo>
                  <a:lnTo>
                    <a:pt x="621" y="1207"/>
                  </a:lnTo>
                  <a:lnTo>
                    <a:pt x="627" y="1211"/>
                  </a:lnTo>
                  <a:lnTo>
                    <a:pt x="628" y="1214"/>
                  </a:lnTo>
                  <a:lnTo>
                    <a:pt x="931" y="878"/>
                  </a:lnTo>
                  <a:lnTo>
                    <a:pt x="1282" y="537"/>
                  </a:lnTo>
                  <a:lnTo>
                    <a:pt x="1254" y="443"/>
                  </a:lnTo>
                  <a:lnTo>
                    <a:pt x="1282" y="333"/>
                  </a:lnTo>
                  <a:lnTo>
                    <a:pt x="1282" y="239"/>
                  </a:lnTo>
                  <a:lnTo>
                    <a:pt x="1337" y="175"/>
                  </a:lnTo>
                  <a:lnTo>
                    <a:pt x="1282" y="137"/>
                  </a:lnTo>
                  <a:lnTo>
                    <a:pt x="1216" y="193"/>
                  </a:lnTo>
                  <a:lnTo>
                    <a:pt x="995" y="74"/>
                  </a:lnTo>
                  <a:lnTo>
                    <a:pt x="1032" y="0"/>
                  </a:lnTo>
                  <a:lnTo>
                    <a:pt x="1030" y="2"/>
                  </a:lnTo>
                  <a:lnTo>
                    <a:pt x="1024" y="9"/>
                  </a:lnTo>
                  <a:lnTo>
                    <a:pt x="1014" y="18"/>
                  </a:lnTo>
                  <a:lnTo>
                    <a:pt x="1000" y="30"/>
                  </a:lnTo>
                  <a:lnTo>
                    <a:pt x="983" y="43"/>
                  </a:lnTo>
                  <a:lnTo>
                    <a:pt x="962" y="54"/>
                  </a:lnTo>
                  <a:lnTo>
                    <a:pt x="939" y="66"/>
                  </a:lnTo>
                  <a:lnTo>
                    <a:pt x="913" y="74"/>
                  </a:lnTo>
                  <a:lnTo>
                    <a:pt x="898" y="76"/>
                  </a:lnTo>
                  <a:lnTo>
                    <a:pt x="883" y="78"/>
                  </a:lnTo>
                  <a:lnTo>
                    <a:pt x="867" y="79"/>
                  </a:lnTo>
                  <a:lnTo>
                    <a:pt x="849" y="79"/>
                  </a:lnTo>
                  <a:lnTo>
                    <a:pt x="832" y="78"/>
                  </a:lnTo>
                  <a:lnTo>
                    <a:pt x="815" y="77"/>
                  </a:lnTo>
                  <a:lnTo>
                    <a:pt x="799" y="76"/>
                  </a:lnTo>
                  <a:lnTo>
                    <a:pt x="783" y="74"/>
                  </a:lnTo>
                  <a:lnTo>
                    <a:pt x="766" y="71"/>
                  </a:lnTo>
                  <a:lnTo>
                    <a:pt x="753" y="69"/>
                  </a:lnTo>
                  <a:lnTo>
                    <a:pt x="739" y="67"/>
                  </a:lnTo>
                  <a:lnTo>
                    <a:pt x="727" y="64"/>
                  </a:lnTo>
                  <a:lnTo>
                    <a:pt x="717" y="61"/>
                  </a:lnTo>
                  <a:lnTo>
                    <a:pt x="710" y="59"/>
                  </a:lnTo>
                  <a:lnTo>
                    <a:pt x="704" y="56"/>
                  </a:lnTo>
                  <a:lnTo>
                    <a:pt x="701" y="5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08"/>
            <p:cNvSpPr>
              <a:spLocks/>
            </p:cNvSpPr>
            <p:nvPr/>
          </p:nvSpPr>
          <p:spPr bwMode="auto">
            <a:xfrm>
              <a:off x="-519112" y="3938588"/>
              <a:ext cx="1447800" cy="1112838"/>
            </a:xfrm>
            <a:custGeom>
              <a:avLst/>
              <a:gdLst>
                <a:gd name="T0" fmla="*/ 0 w 1826"/>
                <a:gd name="T1" fmla="*/ 826 h 1402"/>
                <a:gd name="T2" fmla="*/ 19 w 1826"/>
                <a:gd name="T3" fmla="*/ 1011 h 1402"/>
                <a:gd name="T4" fmla="*/ 710 w 1826"/>
                <a:gd name="T5" fmla="*/ 1402 h 1402"/>
                <a:gd name="T6" fmla="*/ 716 w 1826"/>
                <a:gd name="T7" fmla="*/ 1396 h 1402"/>
                <a:gd name="T8" fmla="*/ 731 w 1826"/>
                <a:gd name="T9" fmla="*/ 1379 h 1402"/>
                <a:gd name="T10" fmla="*/ 755 w 1826"/>
                <a:gd name="T11" fmla="*/ 1351 h 1402"/>
                <a:gd name="T12" fmla="*/ 788 w 1826"/>
                <a:gd name="T13" fmla="*/ 1317 h 1402"/>
                <a:gd name="T14" fmla="*/ 824 w 1826"/>
                <a:gd name="T15" fmla="*/ 1274 h 1402"/>
                <a:gd name="T16" fmla="*/ 866 w 1826"/>
                <a:gd name="T17" fmla="*/ 1227 h 1402"/>
                <a:gd name="T18" fmla="*/ 911 w 1826"/>
                <a:gd name="T19" fmla="*/ 1176 h 1402"/>
                <a:gd name="T20" fmla="*/ 957 w 1826"/>
                <a:gd name="T21" fmla="*/ 1122 h 1402"/>
                <a:gd name="T22" fmla="*/ 1003 w 1826"/>
                <a:gd name="T23" fmla="*/ 1068 h 1402"/>
                <a:gd name="T24" fmla="*/ 1049 w 1826"/>
                <a:gd name="T25" fmla="*/ 1015 h 1402"/>
                <a:gd name="T26" fmla="*/ 1091 w 1826"/>
                <a:gd name="T27" fmla="*/ 963 h 1402"/>
                <a:gd name="T28" fmla="*/ 1131 w 1826"/>
                <a:gd name="T29" fmla="*/ 915 h 1402"/>
                <a:gd name="T30" fmla="*/ 1163 w 1826"/>
                <a:gd name="T31" fmla="*/ 872 h 1402"/>
                <a:gd name="T32" fmla="*/ 1190 w 1826"/>
                <a:gd name="T33" fmla="*/ 836 h 1402"/>
                <a:gd name="T34" fmla="*/ 1208 w 1826"/>
                <a:gd name="T35" fmla="*/ 808 h 1402"/>
                <a:gd name="T36" fmla="*/ 1217 w 1826"/>
                <a:gd name="T37" fmla="*/ 788 h 1402"/>
                <a:gd name="T38" fmla="*/ 1227 w 1826"/>
                <a:gd name="T39" fmla="*/ 770 h 1402"/>
                <a:gd name="T40" fmla="*/ 1248 w 1826"/>
                <a:gd name="T41" fmla="*/ 743 h 1402"/>
                <a:gd name="T42" fmla="*/ 1280 w 1826"/>
                <a:gd name="T43" fmla="*/ 709 h 1402"/>
                <a:gd name="T44" fmla="*/ 1319 w 1826"/>
                <a:gd name="T45" fmla="*/ 669 h 1402"/>
                <a:gd name="T46" fmla="*/ 1366 w 1826"/>
                <a:gd name="T47" fmla="*/ 625 h 1402"/>
                <a:gd name="T48" fmla="*/ 1417 w 1826"/>
                <a:gd name="T49" fmla="*/ 578 h 1402"/>
                <a:gd name="T50" fmla="*/ 1472 w 1826"/>
                <a:gd name="T51" fmla="*/ 528 h 1402"/>
                <a:gd name="T52" fmla="*/ 1529 w 1826"/>
                <a:gd name="T53" fmla="*/ 478 h 1402"/>
                <a:gd name="T54" fmla="*/ 1584 w 1826"/>
                <a:gd name="T55" fmla="*/ 429 h 1402"/>
                <a:gd name="T56" fmla="*/ 1638 w 1826"/>
                <a:gd name="T57" fmla="*/ 382 h 1402"/>
                <a:gd name="T58" fmla="*/ 1689 w 1826"/>
                <a:gd name="T59" fmla="*/ 339 h 1402"/>
                <a:gd name="T60" fmla="*/ 1734 w 1826"/>
                <a:gd name="T61" fmla="*/ 301 h 1402"/>
                <a:gd name="T62" fmla="*/ 1772 w 1826"/>
                <a:gd name="T63" fmla="*/ 269 h 1402"/>
                <a:gd name="T64" fmla="*/ 1800 w 1826"/>
                <a:gd name="T65" fmla="*/ 244 h 1402"/>
                <a:gd name="T66" fmla="*/ 1819 w 1826"/>
                <a:gd name="T67" fmla="*/ 229 h 1402"/>
                <a:gd name="T68" fmla="*/ 1826 w 1826"/>
                <a:gd name="T69" fmla="*/ 223 h 1402"/>
                <a:gd name="T70" fmla="*/ 1826 w 1826"/>
                <a:gd name="T71" fmla="*/ 0 h 1402"/>
                <a:gd name="T72" fmla="*/ 1355 w 1826"/>
                <a:gd name="T73" fmla="*/ 501 h 1402"/>
                <a:gd name="T74" fmla="*/ 887 w 1826"/>
                <a:gd name="T75" fmla="*/ 1021 h 1402"/>
                <a:gd name="T76" fmla="*/ 692 w 1826"/>
                <a:gd name="T77" fmla="*/ 1235 h 1402"/>
                <a:gd name="T78" fmla="*/ 685 w 1826"/>
                <a:gd name="T79" fmla="*/ 1230 h 1402"/>
                <a:gd name="T80" fmla="*/ 664 w 1826"/>
                <a:gd name="T81" fmla="*/ 1218 h 1402"/>
                <a:gd name="T82" fmla="*/ 632 w 1826"/>
                <a:gd name="T83" fmla="*/ 1198 h 1402"/>
                <a:gd name="T84" fmla="*/ 591 w 1826"/>
                <a:gd name="T85" fmla="*/ 1173 h 1402"/>
                <a:gd name="T86" fmla="*/ 541 w 1826"/>
                <a:gd name="T87" fmla="*/ 1142 h 1402"/>
                <a:gd name="T88" fmla="*/ 485 w 1826"/>
                <a:gd name="T89" fmla="*/ 1108 h 1402"/>
                <a:gd name="T90" fmla="*/ 425 w 1826"/>
                <a:gd name="T91" fmla="*/ 1072 h 1402"/>
                <a:gd name="T92" fmla="*/ 364 w 1826"/>
                <a:gd name="T93" fmla="*/ 1034 h 1402"/>
                <a:gd name="T94" fmla="*/ 301 w 1826"/>
                <a:gd name="T95" fmla="*/ 996 h 1402"/>
                <a:gd name="T96" fmla="*/ 240 w 1826"/>
                <a:gd name="T97" fmla="*/ 959 h 1402"/>
                <a:gd name="T98" fmla="*/ 181 w 1826"/>
                <a:gd name="T99" fmla="*/ 924 h 1402"/>
                <a:gd name="T100" fmla="*/ 128 w 1826"/>
                <a:gd name="T101" fmla="*/ 893 h 1402"/>
                <a:gd name="T102" fmla="*/ 81 w 1826"/>
                <a:gd name="T103" fmla="*/ 867 h 1402"/>
                <a:gd name="T104" fmla="*/ 43 w 1826"/>
                <a:gd name="T105" fmla="*/ 846 h 1402"/>
                <a:gd name="T106" fmla="*/ 15 w 1826"/>
                <a:gd name="T107" fmla="*/ 832 h 1402"/>
                <a:gd name="T108" fmla="*/ 0 w 1826"/>
                <a:gd name="T109" fmla="*/ 826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6" h="1402">
                  <a:moveTo>
                    <a:pt x="0" y="826"/>
                  </a:moveTo>
                  <a:lnTo>
                    <a:pt x="19" y="1011"/>
                  </a:lnTo>
                  <a:lnTo>
                    <a:pt x="710" y="1402"/>
                  </a:lnTo>
                  <a:lnTo>
                    <a:pt x="716" y="1396"/>
                  </a:lnTo>
                  <a:lnTo>
                    <a:pt x="731" y="1379"/>
                  </a:lnTo>
                  <a:lnTo>
                    <a:pt x="755" y="1351"/>
                  </a:lnTo>
                  <a:lnTo>
                    <a:pt x="788" y="1317"/>
                  </a:lnTo>
                  <a:lnTo>
                    <a:pt x="824" y="1274"/>
                  </a:lnTo>
                  <a:lnTo>
                    <a:pt x="866" y="1227"/>
                  </a:lnTo>
                  <a:lnTo>
                    <a:pt x="911" y="1176"/>
                  </a:lnTo>
                  <a:lnTo>
                    <a:pt x="957" y="1122"/>
                  </a:lnTo>
                  <a:lnTo>
                    <a:pt x="1003" y="1068"/>
                  </a:lnTo>
                  <a:lnTo>
                    <a:pt x="1049" y="1015"/>
                  </a:lnTo>
                  <a:lnTo>
                    <a:pt x="1091" y="963"/>
                  </a:lnTo>
                  <a:lnTo>
                    <a:pt x="1131" y="915"/>
                  </a:lnTo>
                  <a:lnTo>
                    <a:pt x="1163" y="872"/>
                  </a:lnTo>
                  <a:lnTo>
                    <a:pt x="1190" y="836"/>
                  </a:lnTo>
                  <a:lnTo>
                    <a:pt x="1208" y="808"/>
                  </a:lnTo>
                  <a:lnTo>
                    <a:pt x="1217" y="788"/>
                  </a:lnTo>
                  <a:lnTo>
                    <a:pt x="1227" y="770"/>
                  </a:lnTo>
                  <a:lnTo>
                    <a:pt x="1248" y="743"/>
                  </a:lnTo>
                  <a:lnTo>
                    <a:pt x="1280" y="709"/>
                  </a:lnTo>
                  <a:lnTo>
                    <a:pt x="1319" y="669"/>
                  </a:lnTo>
                  <a:lnTo>
                    <a:pt x="1366" y="625"/>
                  </a:lnTo>
                  <a:lnTo>
                    <a:pt x="1417" y="578"/>
                  </a:lnTo>
                  <a:lnTo>
                    <a:pt x="1472" y="528"/>
                  </a:lnTo>
                  <a:lnTo>
                    <a:pt x="1529" y="478"/>
                  </a:lnTo>
                  <a:lnTo>
                    <a:pt x="1584" y="429"/>
                  </a:lnTo>
                  <a:lnTo>
                    <a:pt x="1638" y="382"/>
                  </a:lnTo>
                  <a:lnTo>
                    <a:pt x="1689" y="339"/>
                  </a:lnTo>
                  <a:lnTo>
                    <a:pt x="1734" y="301"/>
                  </a:lnTo>
                  <a:lnTo>
                    <a:pt x="1772" y="269"/>
                  </a:lnTo>
                  <a:lnTo>
                    <a:pt x="1800" y="244"/>
                  </a:lnTo>
                  <a:lnTo>
                    <a:pt x="1819" y="229"/>
                  </a:lnTo>
                  <a:lnTo>
                    <a:pt x="1826" y="223"/>
                  </a:lnTo>
                  <a:lnTo>
                    <a:pt x="1826" y="0"/>
                  </a:lnTo>
                  <a:lnTo>
                    <a:pt x="1355" y="501"/>
                  </a:lnTo>
                  <a:lnTo>
                    <a:pt x="887" y="1021"/>
                  </a:lnTo>
                  <a:lnTo>
                    <a:pt x="692" y="1235"/>
                  </a:lnTo>
                  <a:lnTo>
                    <a:pt x="685" y="1230"/>
                  </a:lnTo>
                  <a:lnTo>
                    <a:pt x="664" y="1218"/>
                  </a:lnTo>
                  <a:lnTo>
                    <a:pt x="632" y="1198"/>
                  </a:lnTo>
                  <a:lnTo>
                    <a:pt x="591" y="1173"/>
                  </a:lnTo>
                  <a:lnTo>
                    <a:pt x="541" y="1142"/>
                  </a:lnTo>
                  <a:lnTo>
                    <a:pt x="485" y="1108"/>
                  </a:lnTo>
                  <a:lnTo>
                    <a:pt x="425" y="1072"/>
                  </a:lnTo>
                  <a:lnTo>
                    <a:pt x="364" y="1034"/>
                  </a:lnTo>
                  <a:lnTo>
                    <a:pt x="301" y="996"/>
                  </a:lnTo>
                  <a:lnTo>
                    <a:pt x="240" y="959"/>
                  </a:lnTo>
                  <a:lnTo>
                    <a:pt x="181" y="924"/>
                  </a:lnTo>
                  <a:lnTo>
                    <a:pt x="128" y="893"/>
                  </a:lnTo>
                  <a:lnTo>
                    <a:pt x="81" y="867"/>
                  </a:lnTo>
                  <a:lnTo>
                    <a:pt x="43" y="846"/>
                  </a:lnTo>
                  <a:lnTo>
                    <a:pt x="15" y="832"/>
                  </a:lnTo>
                  <a:lnTo>
                    <a:pt x="0" y="8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09"/>
            <p:cNvSpPr>
              <a:spLocks/>
            </p:cNvSpPr>
            <p:nvPr/>
          </p:nvSpPr>
          <p:spPr bwMode="auto">
            <a:xfrm>
              <a:off x="57150" y="3589338"/>
              <a:ext cx="906463" cy="1433513"/>
            </a:xfrm>
            <a:custGeom>
              <a:avLst/>
              <a:gdLst>
                <a:gd name="T0" fmla="*/ 1138 w 1140"/>
                <a:gd name="T1" fmla="*/ 445 h 1805"/>
                <a:gd name="T2" fmla="*/ 781 w 1140"/>
                <a:gd name="T3" fmla="*/ 229 h 1805"/>
                <a:gd name="T4" fmla="*/ 655 w 1140"/>
                <a:gd name="T5" fmla="*/ 146 h 1805"/>
                <a:gd name="T6" fmla="*/ 520 w 1140"/>
                <a:gd name="T7" fmla="*/ 68 h 1805"/>
                <a:gd name="T8" fmla="*/ 408 w 1140"/>
                <a:gd name="T9" fmla="*/ 3 h 1805"/>
                <a:gd name="T10" fmla="*/ 422 w 1140"/>
                <a:gd name="T11" fmla="*/ 16 h 1805"/>
                <a:gd name="T12" fmla="*/ 488 w 1140"/>
                <a:gd name="T13" fmla="*/ 62 h 1805"/>
                <a:gd name="T14" fmla="*/ 552 w 1140"/>
                <a:gd name="T15" fmla="*/ 107 h 1805"/>
                <a:gd name="T16" fmla="*/ 636 w 1140"/>
                <a:gd name="T17" fmla="*/ 159 h 1805"/>
                <a:gd name="T18" fmla="*/ 785 w 1140"/>
                <a:gd name="T19" fmla="*/ 254 h 1805"/>
                <a:gd name="T20" fmla="*/ 932 w 1140"/>
                <a:gd name="T21" fmla="*/ 348 h 1805"/>
                <a:gd name="T22" fmla="*/ 1089 w 1140"/>
                <a:gd name="T23" fmla="*/ 427 h 1805"/>
                <a:gd name="T24" fmla="*/ 1076 w 1140"/>
                <a:gd name="T25" fmla="*/ 481 h 1805"/>
                <a:gd name="T26" fmla="*/ 983 w 1140"/>
                <a:gd name="T27" fmla="*/ 567 h 1805"/>
                <a:gd name="T28" fmla="*/ 865 w 1140"/>
                <a:gd name="T29" fmla="*/ 684 h 1805"/>
                <a:gd name="T30" fmla="*/ 734 w 1140"/>
                <a:gd name="T31" fmla="*/ 822 h 1805"/>
                <a:gd name="T32" fmla="*/ 605 w 1140"/>
                <a:gd name="T33" fmla="*/ 960 h 1805"/>
                <a:gd name="T34" fmla="*/ 480 w 1140"/>
                <a:gd name="T35" fmla="*/ 1101 h 1805"/>
                <a:gd name="T36" fmla="*/ 356 w 1140"/>
                <a:gd name="T37" fmla="*/ 1243 h 1805"/>
                <a:gd name="T38" fmla="*/ 238 w 1140"/>
                <a:gd name="T39" fmla="*/ 1387 h 1805"/>
                <a:gd name="T40" fmla="*/ 131 w 1140"/>
                <a:gd name="T41" fmla="*/ 1522 h 1805"/>
                <a:gd name="T42" fmla="*/ 61 w 1140"/>
                <a:gd name="T43" fmla="*/ 1608 h 1805"/>
                <a:gd name="T44" fmla="*/ 107 w 1140"/>
                <a:gd name="T45" fmla="*/ 1560 h 1805"/>
                <a:gd name="T46" fmla="*/ 230 w 1140"/>
                <a:gd name="T47" fmla="*/ 1422 h 1805"/>
                <a:gd name="T48" fmla="*/ 352 w 1140"/>
                <a:gd name="T49" fmla="*/ 1281 h 1805"/>
                <a:gd name="T50" fmla="*/ 474 w 1140"/>
                <a:gd name="T51" fmla="*/ 1140 h 1805"/>
                <a:gd name="T52" fmla="*/ 598 w 1140"/>
                <a:gd name="T53" fmla="*/ 999 h 1805"/>
                <a:gd name="T54" fmla="*/ 725 w 1140"/>
                <a:gd name="T55" fmla="*/ 862 h 1805"/>
                <a:gd name="T56" fmla="*/ 843 w 1140"/>
                <a:gd name="T57" fmla="*/ 740 h 1805"/>
                <a:gd name="T58" fmla="*/ 907 w 1140"/>
                <a:gd name="T59" fmla="*/ 676 h 1805"/>
                <a:gd name="T60" fmla="*/ 971 w 1140"/>
                <a:gd name="T61" fmla="*/ 615 h 1805"/>
                <a:gd name="T62" fmla="*/ 1034 w 1140"/>
                <a:gd name="T63" fmla="*/ 555 h 1805"/>
                <a:gd name="T64" fmla="*/ 1102 w 1140"/>
                <a:gd name="T65" fmla="*/ 524 h 1805"/>
                <a:gd name="T66" fmla="*/ 1023 w 1140"/>
                <a:gd name="T67" fmla="*/ 588 h 1805"/>
                <a:gd name="T68" fmla="*/ 889 w 1140"/>
                <a:gd name="T69" fmla="*/ 757 h 1805"/>
                <a:gd name="T70" fmla="*/ 1016 w 1140"/>
                <a:gd name="T71" fmla="*/ 656 h 1805"/>
                <a:gd name="T72" fmla="*/ 983 w 1140"/>
                <a:gd name="T73" fmla="*/ 710 h 1805"/>
                <a:gd name="T74" fmla="*/ 873 w 1140"/>
                <a:gd name="T75" fmla="*/ 816 h 1805"/>
                <a:gd name="T76" fmla="*/ 741 w 1140"/>
                <a:gd name="T77" fmla="*/ 950 h 1805"/>
                <a:gd name="T78" fmla="*/ 612 w 1140"/>
                <a:gd name="T79" fmla="*/ 1087 h 1805"/>
                <a:gd name="T80" fmla="*/ 488 w 1140"/>
                <a:gd name="T81" fmla="*/ 1227 h 1805"/>
                <a:gd name="T82" fmla="*/ 369 w 1140"/>
                <a:gd name="T83" fmla="*/ 1370 h 1805"/>
                <a:gd name="T84" fmla="*/ 256 w 1140"/>
                <a:gd name="T85" fmla="*/ 1517 h 1805"/>
                <a:gd name="T86" fmla="*/ 168 w 1140"/>
                <a:gd name="T87" fmla="*/ 1631 h 1805"/>
                <a:gd name="T88" fmla="*/ 111 w 1140"/>
                <a:gd name="T89" fmla="*/ 1694 h 1805"/>
                <a:gd name="T90" fmla="*/ 54 w 1140"/>
                <a:gd name="T91" fmla="*/ 1753 h 1805"/>
                <a:gd name="T92" fmla="*/ 4 w 1140"/>
                <a:gd name="T93" fmla="*/ 1803 h 1805"/>
                <a:gd name="T94" fmla="*/ 35 w 1140"/>
                <a:gd name="T95" fmla="*/ 1789 h 1805"/>
                <a:gd name="T96" fmla="*/ 112 w 1140"/>
                <a:gd name="T97" fmla="*/ 1710 h 1805"/>
                <a:gd name="T98" fmla="*/ 224 w 1140"/>
                <a:gd name="T99" fmla="*/ 1580 h 1805"/>
                <a:gd name="T100" fmla="*/ 342 w 1140"/>
                <a:gd name="T101" fmla="*/ 1433 h 1805"/>
                <a:gd name="T102" fmla="*/ 459 w 1140"/>
                <a:gd name="T103" fmla="*/ 1287 h 1805"/>
                <a:gd name="T104" fmla="*/ 580 w 1140"/>
                <a:gd name="T105" fmla="*/ 1144 h 1805"/>
                <a:gd name="T106" fmla="*/ 708 w 1140"/>
                <a:gd name="T107" fmla="*/ 1005 h 1805"/>
                <a:gd name="T108" fmla="*/ 843 w 1140"/>
                <a:gd name="T109" fmla="*/ 871 h 1805"/>
                <a:gd name="T110" fmla="*/ 967 w 1140"/>
                <a:gd name="T111" fmla="*/ 759 h 1805"/>
                <a:gd name="T112" fmla="*/ 1057 w 1140"/>
                <a:gd name="T113" fmla="*/ 672 h 1805"/>
                <a:gd name="T114" fmla="*/ 1041 w 1140"/>
                <a:gd name="T115" fmla="*/ 670 h 1805"/>
                <a:gd name="T116" fmla="*/ 1003 w 1140"/>
                <a:gd name="T117" fmla="*/ 698 h 1805"/>
                <a:gd name="T118" fmla="*/ 1079 w 1140"/>
                <a:gd name="T119" fmla="*/ 638 h 1805"/>
                <a:gd name="T120" fmla="*/ 1090 w 1140"/>
                <a:gd name="T121" fmla="*/ 647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0" h="1805">
                  <a:moveTo>
                    <a:pt x="1093" y="645"/>
                  </a:moveTo>
                  <a:lnTo>
                    <a:pt x="1113" y="488"/>
                  </a:lnTo>
                  <a:lnTo>
                    <a:pt x="1139" y="457"/>
                  </a:lnTo>
                  <a:lnTo>
                    <a:pt x="1140" y="451"/>
                  </a:lnTo>
                  <a:lnTo>
                    <a:pt x="1138" y="445"/>
                  </a:lnTo>
                  <a:lnTo>
                    <a:pt x="1135" y="440"/>
                  </a:lnTo>
                  <a:lnTo>
                    <a:pt x="1132" y="434"/>
                  </a:lnTo>
                  <a:lnTo>
                    <a:pt x="826" y="266"/>
                  </a:lnTo>
                  <a:lnTo>
                    <a:pt x="804" y="247"/>
                  </a:lnTo>
                  <a:lnTo>
                    <a:pt x="781" y="229"/>
                  </a:lnTo>
                  <a:lnTo>
                    <a:pt x="758" y="212"/>
                  </a:lnTo>
                  <a:lnTo>
                    <a:pt x="733" y="194"/>
                  </a:lnTo>
                  <a:lnTo>
                    <a:pt x="708" y="177"/>
                  </a:lnTo>
                  <a:lnTo>
                    <a:pt x="682" y="161"/>
                  </a:lnTo>
                  <a:lnTo>
                    <a:pt x="655" y="146"/>
                  </a:lnTo>
                  <a:lnTo>
                    <a:pt x="628" y="130"/>
                  </a:lnTo>
                  <a:lnTo>
                    <a:pt x="602" y="115"/>
                  </a:lnTo>
                  <a:lnTo>
                    <a:pt x="574" y="99"/>
                  </a:lnTo>
                  <a:lnTo>
                    <a:pt x="546" y="84"/>
                  </a:lnTo>
                  <a:lnTo>
                    <a:pt x="520" y="68"/>
                  </a:lnTo>
                  <a:lnTo>
                    <a:pt x="492" y="53"/>
                  </a:lnTo>
                  <a:lnTo>
                    <a:pt x="466" y="37"/>
                  </a:lnTo>
                  <a:lnTo>
                    <a:pt x="439" y="21"/>
                  </a:lnTo>
                  <a:lnTo>
                    <a:pt x="414" y="4"/>
                  </a:lnTo>
                  <a:lnTo>
                    <a:pt x="408" y="3"/>
                  </a:lnTo>
                  <a:lnTo>
                    <a:pt x="404" y="2"/>
                  </a:lnTo>
                  <a:lnTo>
                    <a:pt x="399" y="0"/>
                  </a:lnTo>
                  <a:lnTo>
                    <a:pt x="396" y="0"/>
                  </a:lnTo>
                  <a:lnTo>
                    <a:pt x="409" y="8"/>
                  </a:lnTo>
                  <a:lnTo>
                    <a:pt x="422" y="16"/>
                  </a:lnTo>
                  <a:lnTo>
                    <a:pt x="435" y="25"/>
                  </a:lnTo>
                  <a:lnTo>
                    <a:pt x="449" y="34"/>
                  </a:lnTo>
                  <a:lnTo>
                    <a:pt x="461" y="44"/>
                  </a:lnTo>
                  <a:lnTo>
                    <a:pt x="474" y="53"/>
                  </a:lnTo>
                  <a:lnTo>
                    <a:pt x="488" y="62"/>
                  </a:lnTo>
                  <a:lnTo>
                    <a:pt x="500" y="71"/>
                  </a:lnTo>
                  <a:lnTo>
                    <a:pt x="513" y="80"/>
                  </a:lnTo>
                  <a:lnTo>
                    <a:pt x="526" y="90"/>
                  </a:lnTo>
                  <a:lnTo>
                    <a:pt x="540" y="99"/>
                  </a:lnTo>
                  <a:lnTo>
                    <a:pt x="552" y="107"/>
                  </a:lnTo>
                  <a:lnTo>
                    <a:pt x="566" y="116"/>
                  </a:lnTo>
                  <a:lnTo>
                    <a:pt x="579" y="124"/>
                  </a:lnTo>
                  <a:lnTo>
                    <a:pt x="592" y="132"/>
                  </a:lnTo>
                  <a:lnTo>
                    <a:pt x="606" y="140"/>
                  </a:lnTo>
                  <a:lnTo>
                    <a:pt x="636" y="159"/>
                  </a:lnTo>
                  <a:lnTo>
                    <a:pt x="666" y="177"/>
                  </a:lnTo>
                  <a:lnTo>
                    <a:pt x="696" y="197"/>
                  </a:lnTo>
                  <a:lnTo>
                    <a:pt x="726" y="215"/>
                  </a:lnTo>
                  <a:lnTo>
                    <a:pt x="755" y="235"/>
                  </a:lnTo>
                  <a:lnTo>
                    <a:pt x="785" y="254"/>
                  </a:lnTo>
                  <a:lnTo>
                    <a:pt x="813" y="273"/>
                  </a:lnTo>
                  <a:lnTo>
                    <a:pt x="843" y="292"/>
                  </a:lnTo>
                  <a:lnTo>
                    <a:pt x="872" y="311"/>
                  </a:lnTo>
                  <a:lnTo>
                    <a:pt x="902" y="329"/>
                  </a:lnTo>
                  <a:lnTo>
                    <a:pt x="932" y="348"/>
                  </a:lnTo>
                  <a:lnTo>
                    <a:pt x="963" y="365"/>
                  </a:lnTo>
                  <a:lnTo>
                    <a:pt x="993" y="381"/>
                  </a:lnTo>
                  <a:lnTo>
                    <a:pt x="1024" y="397"/>
                  </a:lnTo>
                  <a:lnTo>
                    <a:pt x="1056" y="413"/>
                  </a:lnTo>
                  <a:lnTo>
                    <a:pt x="1089" y="427"/>
                  </a:lnTo>
                  <a:lnTo>
                    <a:pt x="1095" y="434"/>
                  </a:lnTo>
                  <a:lnTo>
                    <a:pt x="1099" y="443"/>
                  </a:lnTo>
                  <a:lnTo>
                    <a:pt x="1098" y="454"/>
                  </a:lnTo>
                  <a:lnTo>
                    <a:pt x="1095" y="465"/>
                  </a:lnTo>
                  <a:lnTo>
                    <a:pt x="1076" y="481"/>
                  </a:lnTo>
                  <a:lnTo>
                    <a:pt x="1056" y="498"/>
                  </a:lnTo>
                  <a:lnTo>
                    <a:pt x="1038" y="515"/>
                  </a:lnTo>
                  <a:lnTo>
                    <a:pt x="1019" y="532"/>
                  </a:lnTo>
                  <a:lnTo>
                    <a:pt x="1001" y="550"/>
                  </a:lnTo>
                  <a:lnTo>
                    <a:pt x="983" y="567"/>
                  </a:lnTo>
                  <a:lnTo>
                    <a:pt x="963" y="585"/>
                  </a:lnTo>
                  <a:lnTo>
                    <a:pt x="945" y="602"/>
                  </a:lnTo>
                  <a:lnTo>
                    <a:pt x="918" y="630"/>
                  </a:lnTo>
                  <a:lnTo>
                    <a:pt x="892" y="656"/>
                  </a:lnTo>
                  <a:lnTo>
                    <a:pt x="865" y="684"/>
                  </a:lnTo>
                  <a:lnTo>
                    <a:pt x="839" y="711"/>
                  </a:lnTo>
                  <a:lnTo>
                    <a:pt x="812" y="739"/>
                  </a:lnTo>
                  <a:lnTo>
                    <a:pt x="786" y="767"/>
                  </a:lnTo>
                  <a:lnTo>
                    <a:pt x="759" y="794"/>
                  </a:lnTo>
                  <a:lnTo>
                    <a:pt x="734" y="822"/>
                  </a:lnTo>
                  <a:lnTo>
                    <a:pt x="708" y="850"/>
                  </a:lnTo>
                  <a:lnTo>
                    <a:pt x="682" y="877"/>
                  </a:lnTo>
                  <a:lnTo>
                    <a:pt x="656" y="905"/>
                  </a:lnTo>
                  <a:lnTo>
                    <a:pt x="630" y="932"/>
                  </a:lnTo>
                  <a:lnTo>
                    <a:pt x="605" y="960"/>
                  </a:lnTo>
                  <a:lnTo>
                    <a:pt x="580" y="989"/>
                  </a:lnTo>
                  <a:lnTo>
                    <a:pt x="554" y="1017"/>
                  </a:lnTo>
                  <a:lnTo>
                    <a:pt x="529" y="1044"/>
                  </a:lnTo>
                  <a:lnTo>
                    <a:pt x="504" y="1073"/>
                  </a:lnTo>
                  <a:lnTo>
                    <a:pt x="480" y="1101"/>
                  </a:lnTo>
                  <a:lnTo>
                    <a:pt x="454" y="1129"/>
                  </a:lnTo>
                  <a:lnTo>
                    <a:pt x="430" y="1158"/>
                  </a:lnTo>
                  <a:lnTo>
                    <a:pt x="406" y="1186"/>
                  </a:lnTo>
                  <a:lnTo>
                    <a:pt x="382" y="1215"/>
                  </a:lnTo>
                  <a:lnTo>
                    <a:pt x="356" y="1243"/>
                  </a:lnTo>
                  <a:lnTo>
                    <a:pt x="333" y="1272"/>
                  </a:lnTo>
                  <a:lnTo>
                    <a:pt x="309" y="1301"/>
                  </a:lnTo>
                  <a:lnTo>
                    <a:pt x="285" y="1330"/>
                  </a:lnTo>
                  <a:lnTo>
                    <a:pt x="262" y="1358"/>
                  </a:lnTo>
                  <a:lnTo>
                    <a:pt x="238" y="1387"/>
                  </a:lnTo>
                  <a:lnTo>
                    <a:pt x="215" y="1417"/>
                  </a:lnTo>
                  <a:lnTo>
                    <a:pt x="192" y="1446"/>
                  </a:lnTo>
                  <a:lnTo>
                    <a:pt x="169" y="1475"/>
                  </a:lnTo>
                  <a:lnTo>
                    <a:pt x="146" y="1505"/>
                  </a:lnTo>
                  <a:lnTo>
                    <a:pt x="131" y="1522"/>
                  </a:lnTo>
                  <a:lnTo>
                    <a:pt x="116" y="1540"/>
                  </a:lnTo>
                  <a:lnTo>
                    <a:pt x="102" y="1558"/>
                  </a:lnTo>
                  <a:lnTo>
                    <a:pt x="88" y="1574"/>
                  </a:lnTo>
                  <a:lnTo>
                    <a:pt x="75" y="1591"/>
                  </a:lnTo>
                  <a:lnTo>
                    <a:pt x="61" y="1608"/>
                  </a:lnTo>
                  <a:lnTo>
                    <a:pt x="46" y="1624"/>
                  </a:lnTo>
                  <a:lnTo>
                    <a:pt x="31" y="1641"/>
                  </a:lnTo>
                  <a:lnTo>
                    <a:pt x="56" y="1614"/>
                  </a:lnTo>
                  <a:lnTo>
                    <a:pt x="81" y="1586"/>
                  </a:lnTo>
                  <a:lnTo>
                    <a:pt x="107" y="1560"/>
                  </a:lnTo>
                  <a:lnTo>
                    <a:pt x="131" y="1532"/>
                  </a:lnTo>
                  <a:lnTo>
                    <a:pt x="156" y="1505"/>
                  </a:lnTo>
                  <a:lnTo>
                    <a:pt x="180" y="1477"/>
                  </a:lnTo>
                  <a:lnTo>
                    <a:pt x="206" y="1449"/>
                  </a:lnTo>
                  <a:lnTo>
                    <a:pt x="230" y="1422"/>
                  </a:lnTo>
                  <a:lnTo>
                    <a:pt x="254" y="1393"/>
                  </a:lnTo>
                  <a:lnTo>
                    <a:pt x="279" y="1365"/>
                  </a:lnTo>
                  <a:lnTo>
                    <a:pt x="304" y="1338"/>
                  </a:lnTo>
                  <a:lnTo>
                    <a:pt x="328" y="1309"/>
                  </a:lnTo>
                  <a:lnTo>
                    <a:pt x="352" y="1281"/>
                  </a:lnTo>
                  <a:lnTo>
                    <a:pt x="376" y="1253"/>
                  </a:lnTo>
                  <a:lnTo>
                    <a:pt x="400" y="1225"/>
                  </a:lnTo>
                  <a:lnTo>
                    <a:pt x="426" y="1196"/>
                  </a:lnTo>
                  <a:lnTo>
                    <a:pt x="450" y="1168"/>
                  </a:lnTo>
                  <a:lnTo>
                    <a:pt x="474" y="1140"/>
                  </a:lnTo>
                  <a:lnTo>
                    <a:pt x="498" y="1112"/>
                  </a:lnTo>
                  <a:lnTo>
                    <a:pt x="523" y="1083"/>
                  </a:lnTo>
                  <a:lnTo>
                    <a:pt x="548" y="1056"/>
                  </a:lnTo>
                  <a:lnTo>
                    <a:pt x="573" y="1028"/>
                  </a:lnTo>
                  <a:lnTo>
                    <a:pt x="598" y="999"/>
                  </a:lnTo>
                  <a:lnTo>
                    <a:pt x="624" y="972"/>
                  </a:lnTo>
                  <a:lnTo>
                    <a:pt x="649" y="944"/>
                  </a:lnTo>
                  <a:lnTo>
                    <a:pt x="674" y="916"/>
                  </a:lnTo>
                  <a:lnTo>
                    <a:pt x="699" y="889"/>
                  </a:lnTo>
                  <a:lnTo>
                    <a:pt x="725" y="862"/>
                  </a:lnTo>
                  <a:lnTo>
                    <a:pt x="751" y="835"/>
                  </a:lnTo>
                  <a:lnTo>
                    <a:pt x="778" y="807"/>
                  </a:lnTo>
                  <a:lnTo>
                    <a:pt x="804" y="780"/>
                  </a:lnTo>
                  <a:lnTo>
                    <a:pt x="831" y="754"/>
                  </a:lnTo>
                  <a:lnTo>
                    <a:pt x="843" y="740"/>
                  </a:lnTo>
                  <a:lnTo>
                    <a:pt x="856" y="728"/>
                  </a:lnTo>
                  <a:lnTo>
                    <a:pt x="869" y="715"/>
                  </a:lnTo>
                  <a:lnTo>
                    <a:pt x="881" y="701"/>
                  </a:lnTo>
                  <a:lnTo>
                    <a:pt x="894" y="688"/>
                  </a:lnTo>
                  <a:lnTo>
                    <a:pt x="907" y="676"/>
                  </a:lnTo>
                  <a:lnTo>
                    <a:pt x="919" y="663"/>
                  </a:lnTo>
                  <a:lnTo>
                    <a:pt x="933" y="650"/>
                  </a:lnTo>
                  <a:lnTo>
                    <a:pt x="946" y="639"/>
                  </a:lnTo>
                  <a:lnTo>
                    <a:pt x="958" y="626"/>
                  </a:lnTo>
                  <a:lnTo>
                    <a:pt x="971" y="615"/>
                  </a:lnTo>
                  <a:lnTo>
                    <a:pt x="984" y="602"/>
                  </a:lnTo>
                  <a:lnTo>
                    <a:pt x="996" y="591"/>
                  </a:lnTo>
                  <a:lnTo>
                    <a:pt x="1009" y="578"/>
                  </a:lnTo>
                  <a:lnTo>
                    <a:pt x="1022" y="566"/>
                  </a:lnTo>
                  <a:lnTo>
                    <a:pt x="1034" y="555"/>
                  </a:lnTo>
                  <a:lnTo>
                    <a:pt x="1102" y="497"/>
                  </a:lnTo>
                  <a:lnTo>
                    <a:pt x="1107" y="502"/>
                  </a:lnTo>
                  <a:lnTo>
                    <a:pt x="1106" y="508"/>
                  </a:lnTo>
                  <a:lnTo>
                    <a:pt x="1105" y="516"/>
                  </a:lnTo>
                  <a:lnTo>
                    <a:pt x="1102" y="524"/>
                  </a:lnTo>
                  <a:lnTo>
                    <a:pt x="1085" y="534"/>
                  </a:lnTo>
                  <a:lnTo>
                    <a:pt x="1069" y="547"/>
                  </a:lnTo>
                  <a:lnTo>
                    <a:pt x="1053" y="559"/>
                  </a:lnTo>
                  <a:lnTo>
                    <a:pt x="1038" y="573"/>
                  </a:lnTo>
                  <a:lnTo>
                    <a:pt x="1023" y="588"/>
                  </a:lnTo>
                  <a:lnTo>
                    <a:pt x="1008" y="603"/>
                  </a:lnTo>
                  <a:lnTo>
                    <a:pt x="994" y="617"/>
                  </a:lnTo>
                  <a:lnTo>
                    <a:pt x="980" y="632"/>
                  </a:lnTo>
                  <a:lnTo>
                    <a:pt x="1056" y="584"/>
                  </a:lnTo>
                  <a:lnTo>
                    <a:pt x="889" y="757"/>
                  </a:lnTo>
                  <a:lnTo>
                    <a:pt x="1011" y="653"/>
                  </a:lnTo>
                  <a:lnTo>
                    <a:pt x="1013" y="654"/>
                  </a:lnTo>
                  <a:lnTo>
                    <a:pt x="1014" y="654"/>
                  </a:lnTo>
                  <a:lnTo>
                    <a:pt x="1015" y="655"/>
                  </a:lnTo>
                  <a:lnTo>
                    <a:pt x="1016" y="656"/>
                  </a:lnTo>
                  <a:lnTo>
                    <a:pt x="927" y="749"/>
                  </a:lnTo>
                  <a:lnTo>
                    <a:pt x="979" y="708"/>
                  </a:lnTo>
                  <a:lnTo>
                    <a:pt x="980" y="708"/>
                  </a:lnTo>
                  <a:lnTo>
                    <a:pt x="981" y="709"/>
                  </a:lnTo>
                  <a:lnTo>
                    <a:pt x="983" y="710"/>
                  </a:lnTo>
                  <a:lnTo>
                    <a:pt x="984" y="711"/>
                  </a:lnTo>
                  <a:lnTo>
                    <a:pt x="956" y="737"/>
                  </a:lnTo>
                  <a:lnTo>
                    <a:pt x="929" y="763"/>
                  </a:lnTo>
                  <a:lnTo>
                    <a:pt x="901" y="790"/>
                  </a:lnTo>
                  <a:lnTo>
                    <a:pt x="873" y="816"/>
                  </a:lnTo>
                  <a:lnTo>
                    <a:pt x="847" y="843"/>
                  </a:lnTo>
                  <a:lnTo>
                    <a:pt x="820" y="869"/>
                  </a:lnTo>
                  <a:lnTo>
                    <a:pt x="793" y="896"/>
                  </a:lnTo>
                  <a:lnTo>
                    <a:pt x="766" y="922"/>
                  </a:lnTo>
                  <a:lnTo>
                    <a:pt x="741" y="950"/>
                  </a:lnTo>
                  <a:lnTo>
                    <a:pt x="714" y="976"/>
                  </a:lnTo>
                  <a:lnTo>
                    <a:pt x="688" y="1004"/>
                  </a:lnTo>
                  <a:lnTo>
                    <a:pt x="663" y="1031"/>
                  </a:lnTo>
                  <a:lnTo>
                    <a:pt x="637" y="1059"/>
                  </a:lnTo>
                  <a:lnTo>
                    <a:pt x="612" y="1087"/>
                  </a:lnTo>
                  <a:lnTo>
                    <a:pt x="587" y="1114"/>
                  </a:lnTo>
                  <a:lnTo>
                    <a:pt x="561" y="1142"/>
                  </a:lnTo>
                  <a:lnTo>
                    <a:pt x="537" y="1171"/>
                  </a:lnTo>
                  <a:lnTo>
                    <a:pt x="513" y="1198"/>
                  </a:lnTo>
                  <a:lnTo>
                    <a:pt x="488" y="1227"/>
                  </a:lnTo>
                  <a:lnTo>
                    <a:pt x="464" y="1255"/>
                  </a:lnTo>
                  <a:lnTo>
                    <a:pt x="441" y="1284"/>
                  </a:lnTo>
                  <a:lnTo>
                    <a:pt x="416" y="1312"/>
                  </a:lnTo>
                  <a:lnTo>
                    <a:pt x="393" y="1341"/>
                  </a:lnTo>
                  <a:lnTo>
                    <a:pt x="369" y="1370"/>
                  </a:lnTo>
                  <a:lnTo>
                    <a:pt x="346" y="1400"/>
                  </a:lnTo>
                  <a:lnTo>
                    <a:pt x="323" y="1429"/>
                  </a:lnTo>
                  <a:lnTo>
                    <a:pt x="301" y="1457"/>
                  </a:lnTo>
                  <a:lnTo>
                    <a:pt x="278" y="1487"/>
                  </a:lnTo>
                  <a:lnTo>
                    <a:pt x="256" y="1517"/>
                  </a:lnTo>
                  <a:lnTo>
                    <a:pt x="234" y="1546"/>
                  </a:lnTo>
                  <a:lnTo>
                    <a:pt x="213" y="1576"/>
                  </a:lnTo>
                  <a:lnTo>
                    <a:pt x="191" y="1606"/>
                  </a:lnTo>
                  <a:lnTo>
                    <a:pt x="179" y="1619"/>
                  </a:lnTo>
                  <a:lnTo>
                    <a:pt x="168" y="1631"/>
                  </a:lnTo>
                  <a:lnTo>
                    <a:pt x="156" y="1644"/>
                  </a:lnTo>
                  <a:lnTo>
                    <a:pt x="146" y="1657"/>
                  </a:lnTo>
                  <a:lnTo>
                    <a:pt x="134" y="1669"/>
                  </a:lnTo>
                  <a:lnTo>
                    <a:pt x="123" y="1681"/>
                  </a:lnTo>
                  <a:lnTo>
                    <a:pt x="111" y="1694"/>
                  </a:lnTo>
                  <a:lnTo>
                    <a:pt x="100" y="1705"/>
                  </a:lnTo>
                  <a:lnTo>
                    <a:pt x="88" y="1718"/>
                  </a:lnTo>
                  <a:lnTo>
                    <a:pt x="77" y="1729"/>
                  </a:lnTo>
                  <a:lnTo>
                    <a:pt x="65" y="1742"/>
                  </a:lnTo>
                  <a:lnTo>
                    <a:pt x="54" y="1753"/>
                  </a:lnTo>
                  <a:lnTo>
                    <a:pt x="42" y="1765"/>
                  </a:lnTo>
                  <a:lnTo>
                    <a:pt x="31" y="1776"/>
                  </a:lnTo>
                  <a:lnTo>
                    <a:pt x="18" y="1789"/>
                  </a:lnTo>
                  <a:lnTo>
                    <a:pt x="7" y="1801"/>
                  </a:lnTo>
                  <a:lnTo>
                    <a:pt x="4" y="1803"/>
                  </a:lnTo>
                  <a:lnTo>
                    <a:pt x="2" y="1804"/>
                  </a:lnTo>
                  <a:lnTo>
                    <a:pt x="1" y="1805"/>
                  </a:lnTo>
                  <a:lnTo>
                    <a:pt x="0" y="1805"/>
                  </a:lnTo>
                  <a:lnTo>
                    <a:pt x="18" y="1799"/>
                  </a:lnTo>
                  <a:lnTo>
                    <a:pt x="35" y="1789"/>
                  </a:lnTo>
                  <a:lnTo>
                    <a:pt x="51" y="1775"/>
                  </a:lnTo>
                  <a:lnTo>
                    <a:pt x="66" y="1760"/>
                  </a:lnTo>
                  <a:lnTo>
                    <a:pt x="81" y="1743"/>
                  </a:lnTo>
                  <a:lnTo>
                    <a:pt x="96" y="1726"/>
                  </a:lnTo>
                  <a:lnTo>
                    <a:pt x="112" y="1710"/>
                  </a:lnTo>
                  <a:lnTo>
                    <a:pt x="129" y="1696"/>
                  </a:lnTo>
                  <a:lnTo>
                    <a:pt x="153" y="1667"/>
                  </a:lnTo>
                  <a:lnTo>
                    <a:pt x="177" y="1638"/>
                  </a:lnTo>
                  <a:lnTo>
                    <a:pt x="200" y="1608"/>
                  </a:lnTo>
                  <a:lnTo>
                    <a:pt x="224" y="1580"/>
                  </a:lnTo>
                  <a:lnTo>
                    <a:pt x="247" y="1551"/>
                  </a:lnTo>
                  <a:lnTo>
                    <a:pt x="271" y="1521"/>
                  </a:lnTo>
                  <a:lnTo>
                    <a:pt x="294" y="1492"/>
                  </a:lnTo>
                  <a:lnTo>
                    <a:pt x="319" y="1462"/>
                  </a:lnTo>
                  <a:lnTo>
                    <a:pt x="342" y="1433"/>
                  </a:lnTo>
                  <a:lnTo>
                    <a:pt x="365" y="1403"/>
                  </a:lnTo>
                  <a:lnTo>
                    <a:pt x="389" y="1375"/>
                  </a:lnTo>
                  <a:lnTo>
                    <a:pt x="412" y="1346"/>
                  </a:lnTo>
                  <a:lnTo>
                    <a:pt x="436" y="1316"/>
                  </a:lnTo>
                  <a:lnTo>
                    <a:pt x="459" y="1287"/>
                  </a:lnTo>
                  <a:lnTo>
                    <a:pt x="483" y="1258"/>
                  </a:lnTo>
                  <a:lnTo>
                    <a:pt x="507" y="1230"/>
                  </a:lnTo>
                  <a:lnTo>
                    <a:pt x="531" y="1201"/>
                  </a:lnTo>
                  <a:lnTo>
                    <a:pt x="556" y="1172"/>
                  </a:lnTo>
                  <a:lnTo>
                    <a:pt x="580" y="1144"/>
                  </a:lnTo>
                  <a:lnTo>
                    <a:pt x="605" y="1116"/>
                  </a:lnTo>
                  <a:lnTo>
                    <a:pt x="630" y="1088"/>
                  </a:lnTo>
                  <a:lnTo>
                    <a:pt x="656" y="1060"/>
                  </a:lnTo>
                  <a:lnTo>
                    <a:pt x="681" y="1033"/>
                  </a:lnTo>
                  <a:lnTo>
                    <a:pt x="708" y="1005"/>
                  </a:lnTo>
                  <a:lnTo>
                    <a:pt x="734" y="977"/>
                  </a:lnTo>
                  <a:lnTo>
                    <a:pt x="760" y="951"/>
                  </a:lnTo>
                  <a:lnTo>
                    <a:pt x="787" y="924"/>
                  </a:lnTo>
                  <a:lnTo>
                    <a:pt x="815" y="898"/>
                  </a:lnTo>
                  <a:lnTo>
                    <a:pt x="843" y="871"/>
                  </a:lnTo>
                  <a:lnTo>
                    <a:pt x="871" y="846"/>
                  </a:lnTo>
                  <a:lnTo>
                    <a:pt x="900" y="821"/>
                  </a:lnTo>
                  <a:lnTo>
                    <a:pt x="930" y="795"/>
                  </a:lnTo>
                  <a:lnTo>
                    <a:pt x="948" y="777"/>
                  </a:lnTo>
                  <a:lnTo>
                    <a:pt x="967" y="759"/>
                  </a:lnTo>
                  <a:lnTo>
                    <a:pt x="985" y="741"/>
                  </a:lnTo>
                  <a:lnTo>
                    <a:pt x="1003" y="724"/>
                  </a:lnTo>
                  <a:lnTo>
                    <a:pt x="1021" y="707"/>
                  </a:lnTo>
                  <a:lnTo>
                    <a:pt x="1039" y="690"/>
                  </a:lnTo>
                  <a:lnTo>
                    <a:pt x="1057" y="672"/>
                  </a:lnTo>
                  <a:lnTo>
                    <a:pt x="1076" y="656"/>
                  </a:lnTo>
                  <a:lnTo>
                    <a:pt x="1067" y="656"/>
                  </a:lnTo>
                  <a:lnTo>
                    <a:pt x="1059" y="660"/>
                  </a:lnTo>
                  <a:lnTo>
                    <a:pt x="1049" y="664"/>
                  </a:lnTo>
                  <a:lnTo>
                    <a:pt x="1041" y="670"/>
                  </a:lnTo>
                  <a:lnTo>
                    <a:pt x="1032" y="678"/>
                  </a:lnTo>
                  <a:lnTo>
                    <a:pt x="1023" y="685"/>
                  </a:lnTo>
                  <a:lnTo>
                    <a:pt x="1014" y="693"/>
                  </a:lnTo>
                  <a:lnTo>
                    <a:pt x="1003" y="699"/>
                  </a:lnTo>
                  <a:lnTo>
                    <a:pt x="1003" y="698"/>
                  </a:lnTo>
                  <a:lnTo>
                    <a:pt x="1002" y="696"/>
                  </a:lnTo>
                  <a:lnTo>
                    <a:pt x="1000" y="696"/>
                  </a:lnTo>
                  <a:lnTo>
                    <a:pt x="999" y="695"/>
                  </a:lnTo>
                  <a:lnTo>
                    <a:pt x="1076" y="637"/>
                  </a:lnTo>
                  <a:lnTo>
                    <a:pt x="1079" y="638"/>
                  </a:lnTo>
                  <a:lnTo>
                    <a:pt x="1080" y="639"/>
                  </a:lnTo>
                  <a:lnTo>
                    <a:pt x="1083" y="642"/>
                  </a:lnTo>
                  <a:lnTo>
                    <a:pt x="1085" y="646"/>
                  </a:lnTo>
                  <a:lnTo>
                    <a:pt x="1089" y="648"/>
                  </a:lnTo>
                  <a:lnTo>
                    <a:pt x="1090" y="647"/>
                  </a:lnTo>
                  <a:lnTo>
                    <a:pt x="1091" y="646"/>
                  </a:lnTo>
                  <a:lnTo>
                    <a:pt x="1093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10"/>
            <p:cNvSpPr>
              <a:spLocks/>
            </p:cNvSpPr>
            <p:nvPr/>
          </p:nvSpPr>
          <p:spPr bwMode="auto">
            <a:xfrm>
              <a:off x="892175" y="4078288"/>
              <a:ext cx="9525" cy="7938"/>
            </a:xfrm>
            <a:custGeom>
              <a:avLst/>
              <a:gdLst>
                <a:gd name="T0" fmla="*/ 9 w 11"/>
                <a:gd name="T1" fmla="*/ 5 h 8"/>
                <a:gd name="T2" fmla="*/ 11 w 11"/>
                <a:gd name="T3" fmla="*/ 0 h 8"/>
                <a:gd name="T4" fmla="*/ 9 w 11"/>
                <a:gd name="T5" fmla="*/ 2 h 8"/>
                <a:gd name="T6" fmla="*/ 5 w 11"/>
                <a:gd name="T7" fmla="*/ 3 h 8"/>
                <a:gd name="T8" fmla="*/ 3 w 11"/>
                <a:gd name="T9" fmla="*/ 6 h 8"/>
                <a:gd name="T10" fmla="*/ 0 w 11"/>
                <a:gd name="T11" fmla="*/ 8 h 8"/>
                <a:gd name="T12" fmla="*/ 1 w 11"/>
                <a:gd name="T13" fmla="*/ 8 h 8"/>
                <a:gd name="T14" fmla="*/ 4 w 11"/>
                <a:gd name="T15" fmla="*/ 8 h 8"/>
                <a:gd name="T16" fmla="*/ 6 w 11"/>
                <a:gd name="T17" fmla="*/ 7 h 8"/>
                <a:gd name="T18" fmla="*/ 9 w 11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5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6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11"/>
            <p:cNvSpPr>
              <a:spLocks/>
            </p:cNvSpPr>
            <p:nvPr/>
          </p:nvSpPr>
          <p:spPr bwMode="auto">
            <a:xfrm>
              <a:off x="673100" y="3881438"/>
              <a:ext cx="96838" cy="254000"/>
            </a:xfrm>
            <a:custGeom>
              <a:avLst/>
              <a:gdLst>
                <a:gd name="T0" fmla="*/ 37 w 121"/>
                <a:gd name="T1" fmla="*/ 302 h 319"/>
                <a:gd name="T2" fmla="*/ 23 w 121"/>
                <a:gd name="T3" fmla="*/ 273 h 319"/>
                <a:gd name="T4" fmla="*/ 76 w 121"/>
                <a:gd name="T5" fmla="*/ 175 h 319"/>
                <a:gd name="T6" fmla="*/ 70 w 121"/>
                <a:gd name="T7" fmla="*/ 136 h 319"/>
                <a:gd name="T8" fmla="*/ 89 w 121"/>
                <a:gd name="T9" fmla="*/ 122 h 319"/>
                <a:gd name="T10" fmla="*/ 106 w 121"/>
                <a:gd name="T11" fmla="*/ 105 h 319"/>
                <a:gd name="T12" fmla="*/ 118 w 121"/>
                <a:gd name="T13" fmla="*/ 83 h 319"/>
                <a:gd name="T14" fmla="*/ 119 w 121"/>
                <a:gd name="T15" fmla="*/ 60 h 319"/>
                <a:gd name="T16" fmla="*/ 112 w 121"/>
                <a:gd name="T17" fmla="*/ 39 h 319"/>
                <a:gd name="T18" fmla="*/ 99 w 121"/>
                <a:gd name="T19" fmla="*/ 21 h 319"/>
                <a:gd name="T20" fmla="*/ 82 w 121"/>
                <a:gd name="T21" fmla="*/ 6 h 319"/>
                <a:gd name="T22" fmla="*/ 64 w 121"/>
                <a:gd name="T23" fmla="*/ 0 h 319"/>
                <a:gd name="T24" fmla="*/ 50 w 121"/>
                <a:gd name="T25" fmla="*/ 3 h 319"/>
                <a:gd name="T26" fmla="*/ 51 w 121"/>
                <a:gd name="T27" fmla="*/ 6 h 319"/>
                <a:gd name="T28" fmla="*/ 61 w 121"/>
                <a:gd name="T29" fmla="*/ 13 h 319"/>
                <a:gd name="T30" fmla="*/ 71 w 121"/>
                <a:gd name="T31" fmla="*/ 22 h 319"/>
                <a:gd name="T32" fmla="*/ 78 w 121"/>
                <a:gd name="T33" fmla="*/ 33 h 319"/>
                <a:gd name="T34" fmla="*/ 82 w 121"/>
                <a:gd name="T35" fmla="*/ 49 h 319"/>
                <a:gd name="T36" fmla="*/ 86 w 121"/>
                <a:gd name="T37" fmla="*/ 65 h 319"/>
                <a:gd name="T38" fmla="*/ 79 w 121"/>
                <a:gd name="T39" fmla="*/ 83 h 319"/>
                <a:gd name="T40" fmla="*/ 64 w 121"/>
                <a:gd name="T41" fmla="*/ 105 h 319"/>
                <a:gd name="T42" fmla="*/ 44 w 121"/>
                <a:gd name="T43" fmla="*/ 122 h 319"/>
                <a:gd name="T44" fmla="*/ 19 w 121"/>
                <a:gd name="T45" fmla="*/ 134 h 319"/>
                <a:gd name="T46" fmla="*/ 6 w 121"/>
                <a:gd name="T47" fmla="*/ 140 h 319"/>
                <a:gd name="T48" fmla="*/ 7 w 121"/>
                <a:gd name="T49" fmla="*/ 143 h 319"/>
                <a:gd name="T50" fmla="*/ 44 w 121"/>
                <a:gd name="T51" fmla="*/ 153 h 319"/>
                <a:gd name="T52" fmla="*/ 53 w 121"/>
                <a:gd name="T53" fmla="*/ 168 h 319"/>
                <a:gd name="T54" fmla="*/ 53 w 121"/>
                <a:gd name="T55" fmla="*/ 187 h 319"/>
                <a:gd name="T56" fmla="*/ 45 w 121"/>
                <a:gd name="T57" fmla="*/ 201 h 319"/>
                <a:gd name="T58" fmla="*/ 36 w 121"/>
                <a:gd name="T59" fmla="*/ 212 h 319"/>
                <a:gd name="T60" fmla="*/ 26 w 121"/>
                <a:gd name="T61" fmla="*/ 223 h 319"/>
                <a:gd name="T62" fmla="*/ 13 w 121"/>
                <a:gd name="T63" fmla="*/ 231 h 319"/>
                <a:gd name="T64" fmla="*/ 3 w 121"/>
                <a:gd name="T65" fmla="*/ 287 h 319"/>
                <a:gd name="T66" fmla="*/ 9 w 121"/>
                <a:gd name="T67" fmla="*/ 300 h 319"/>
                <a:gd name="T68" fmla="*/ 19 w 121"/>
                <a:gd name="T69" fmla="*/ 310 h 319"/>
                <a:gd name="T70" fmla="*/ 33 w 121"/>
                <a:gd name="T71" fmla="*/ 317 h 319"/>
                <a:gd name="T72" fmla="*/ 44 w 121"/>
                <a:gd name="T73" fmla="*/ 319 h 319"/>
                <a:gd name="T74" fmla="*/ 49 w 121"/>
                <a:gd name="T75" fmla="*/ 319 h 319"/>
                <a:gd name="T76" fmla="*/ 49 w 121"/>
                <a:gd name="T77" fmla="*/ 31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319">
                  <a:moveTo>
                    <a:pt x="49" y="315"/>
                  </a:moveTo>
                  <a:lnTo>
                    <a:pt x="37" y="302"/>
                  </a:lnTo>
                  <a:lnTo>
                    <a:pt x="28" y="288"/>
                  </a:lnTo>
                  <a:lnTo>
                    <a:pt x="23" y="273"/>
                  </a:lnTo>
                  <a:lnTo>
                    <a:pt x="25" y="255"/>
                  </a:lnTo>
                  <a:lnTo>
                    <a:pt x="76" y="175"/>
                  </a:lnTo>
                  <a:lnTo>
                    <a:pt x="60" y="142"/>
                  </a:lnTo>
                  <a:lnTo>
                    <a:pt x="70" y="136"/>
                  </a:lnTo>
                  <a:lnTo>
                    <a:pt x="79" y="129"/>
                  </a:lnTo>
                  <a:lnTo>
                    <a:pt x="89" y="122"/>
                  </a:lnTo>
                  <a:lnTo>
                    <a:pt x="98" y="114"/>
                  </a:lnTo>
                  <a:lnTo>
                    <a:pt x="106" y="105"/>
                  </a:lnTo>
                  <a:lnTo>
                    <a:pt x="113" y="95"/>
                  </a:lnTo>
                  <a:lnTo>
                    <a:pt x="118" y="83"/>
                  </a:lnTo>
                  <a:lnTo>
                    <a:pt x="121" y="71"/>
                  </a:lnTo>
                  <a:lnTo>
                    <a:pt x="119" y="60"/>
                  </a:lnTo>
                  <a:lnTo>
                    <a:pt x="117" y="50"/>
                  </a:lnTo>
                  <a:lnTo>
                    <a:pt x="112" y="39"/>
                  </a:lnTo>
                  <a:lnTo>
                    <a:pt x="106" y="30"/>
                  </a:lnTo>
                  <a:lnTo>
                    <a:pt x="99" y="21"/>
                  </a:lnTo>
                  <a:lnTo>
                    <a:pt x="91" y="13"/>
                  </a:lnTo>
                  <a:lnTo>
                    <a:pt x="82" y="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7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51" y="6"/>
                  </a:lnTo>
                  <a:lnTo>
                    <a:pt x="57" y="10"/>
                  </a:lnTo>
                  <a:lnTo>
                    <a:pt x="61" y="13"/>
                  </a:lnTo>
                  <a:lnTo>
                    <a:pt x="66" y="18"/>
                  </a:lnTo>
                  <a:lnTo>
                    <a:pt x="71" y="22"/>
                  </a:lnTo>
                  <a:lnTo>
                    <a:pt x="74" y="28"/>
                  </a:lnTo>
                  <a:lnTo>
                    <a:pt x="78" y="33"/>
                  </a:lnTo>
                  <a:lnTo>
                    <a:pt x="80" y="38"/>
                  </a:lnTo>
                  <a:lnTo>
                    <a:pt x="82" y="49"/>
                  </a:lnTo>
                  <a:lnTo>
                    <a:pt x="84" y="57"/>
                  </a:lnTo>
                  <a:lnTo>
                    <a:pt x="86" y="65"/>
                  </a:lnTo>
                  <a:lnTo>
                    <a:pt x="84" y="71"/>
                  </a:lnTo>
                  <a:lnTo>
                    <a:pt x="79" y="83"/>
                  </a:lnTo>
                  <a:lnTo>
                    <a:pt x="73" y="95"/>
                  </a:lnTo>
                  <a:lnTo>
                    <a:pt x="64" y="105"/>
                  </a:lnTo>
                  <a:lnTo>
                    <a:pt x="55" y="114"/>
                  </a:lnTo>
                  <a:lnTo>
                    <a:pt x="44" y="122"/>
                  </a:lnTo>
                  <a:lnTo>
                    <a:pt x="32" y="128"/>
                  </a:lnTo>
                  <a:lnTo>
                    <a:pt x="19" y="134"/>
                  </a:lnTo>
                  <a:lnTo>
                    <a:pt x="6" y="137"/>
                  </a:lnTo>
                  <a:lnTo>
                    <a:pt x="6" y="140"/>
                  </a:lnTo>
                  <a:lnTo>
                    <a:pt x="7" y="141"/>
                  </a:lnTo>
                  <a:lnTo>
                    <a:pt x="7" y="143"/>
                  </a:lnTo>
                  <a:lnTo>
                    <a:pt x="7" y="144"/>
                  </a:lnTo>
                  <a:lnTo>
                    <a:pt x="44" y="153"/>
                  </a:lnTo>
                  <a:lnTo>
                    <a:pt x="50" y="160"/>
                  </a:lnTo>
                  <a:lnTo>
                    <a:pt x="53" y="168"/>
                  </a:lnTo>
                  <a:lnTo>
                    <a:pt x="55" y="178"/>
                  </a:lnTo>
                  <a:lnTo>
                    <a:pt x="53" y="187"/>
                  </a:lnTo>
                  <a:lnTo>
                    <a:pt x="49" y="194"/>
                  </a:lnTo>
                  <a:lnTo>
                    <a:pt x="45" y="201"/>
                  </a:lnTo>
                  <a:lnTo>
                    <a:pt x="41" y="206"/>
                  </a:lnTo>
                  <a:lnTo>
                    <a:pt x="36" y="212"/>
                  </a:lnTo>
                  <a:lnTo>
                    <a:pt x="30" y="218"/>
                  </a:lnTo>
                  <a:lnTo>
                    <a:pt x="26" y="223"/>
                  </a:lnTo>
                  <a:lnTo>
                    <a:pt x="20" y="227"/>
                  </a:lnTo>
                  <a:lnTo>
                    <a:pt x="13" y="231"/>
                  </a:lnTo>
                  <a:lnTo>
                    <a:pt x="0" y="281"/>
                  </a:lnTo>
                  <a:lnTo>
                    <a:pt x="3" y="287"/>
                  </a:lnTo>
                  <a:lnTo>
                    <a:pt x="5" y="294"/>
                  </a:lnTo>
                  <a:lnTo>
                    <a:pt x="9" y="300"/>
                  </a:lnTo>
                  <a:lnTo>
                    <a:pt x="14" y="305"/>
                  </a:lnTo>
                  <a:lnTo>
                    <a:pt x="19" y="310"/>
                  </a:lnTo>
                  <a:lnTo>
                    <a:pt x="26" y="315"/>
                  </a:lnTo>
                  <a:lnTo>
                    <a:pt x="33" y="317"/>
                  </a:lnTo>
                  <a:lnTo>
                    <a:pt x="41" y="319"/>
                  </a:lnTo>
                  <a:lnTo>
                    <a:pt x="44" y="319"/>
                  </a:lnTo>
                  <a:lnTo>
                    <a:pt x="48" y="319"/>
                  </a:lnTo>
                  <a:lnTo>
                    <a:pt x="49" y="319"/>
                  </a:lnTo>
                  <a:lnTo>
                    <a:pt x="50" y="319"/>
                  </a:lnTo>
                  <a:lnTo>
                    <a:pt x="49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12"/>
            <p:cNvSpPr>
              <a:spLocks/>
            </p:cNvSpPr>
            <p:nvPr/>
          </p:nvSpPr>
          <p:spPr bwMode="auto">
            <a:xfrm>
              <a:off x="63500" y="4811713"/>
              <a:ext cx="147638" cy="180975"/>
            </a:xfrm>
            <a:custGeom>
              <a:avLst/>
              <a:gdLst>
                <a:gd name="T0" fmla="*/ 123 w 186"/>
                <a:gd name="T1" fmla="*/ 93 h 229"/>
                <a:gd name="T2" fmla="*/ 186 w 186"/>
                <a:gd name="T3" fmla="*/ 0 h 229"/>
                <a:gd name="T4" fmla="*/ 175 w 186"/>
                <a:gd name="T5" fmla="*/ 14 h 229"/>
                <a:gd name="T6" fmla="*/ 163 w 186"/>
                <a:gd name="T7" fmla="*/ 29 h 229"/>
                <a:gd name="T8" fmla="*/ 150 w 186"/>
                <a:gd name="T9" fmla="*/ 43 h 229"/>
                <a:gd name="T10" fmla="*/ 138 w 186"/>
                <a:gd name="T11" fmla="*/ 57 h 229"/>
                <a:gd name="T12" fmla="*/ 126 w 186"/>
                <a:gd name="T13" fmla="*/ 70 h 229"/>
                <a:gd name="T14" fmla="*/ 114 w 186"/>
                <a:gd name="T15" fmla="*/ 84 h 229"/>
                <a:gd name="T16" fmla="*/ 101 w 186"/>
                <a:gd name="T17" fmla="*/ 98 h 229"/>
                <a:gd name="T18" fmla="*/ 88 w 186"/>
                <a:gd name="T19" fmla="*/ 112 h 229"/>
                <a:gd name="T20" fmla="*/ 77 w 186"/>
                <a:gd name="T21" fmla="*/ 126 h 229"/>
                <a:gd name="T22" fmla="*/ 64 w 186"/>
                <a:gd name="T23" fmla="*/ 140 h 229"/>
                <a:gd name="T24" fmla="*/ 53 w 186"/>
                <a:gd name="T25" fmla="*/ 155 h 229"/>
                <a:gd name="T26" fmla="*/ 41 w 186"/>
                <a:gd name="T27" fmla="*/ 168 h 229"/>
                <a:gd name="T28" fmla="*/ 30 w 186"/>
                <a:gd name="T29" fmla="*/ 183 h 229"/>
                <a:gd name="T30" fmla="*/ 19 w 186"/>
                <a:gd name="T31" fmla="*/ 198 h 229"/>
                <a:gd name="T32" fmla="*/ 9 w 186"/>
                <a:gd name="T33" fmla="*/ 213 h 229"/>
                <a:gd name="T34" fmla="*/ 0 w 186"/>
                <a:gd name="T35" fmla="*/ 229 h 229"/>
                <a:gd name="T36" fmla="*/ 123 w 186"/>
                <a:gd name="T37" fmla="*/ 9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229">
                  <a:moveTo>
                    <a:pt x="123" y="93"/>
                  </a:moveTo>
                  <a:lnTo>
                    <a:pt x="186" y="0"/>
                  </a:lnTo>
                  <a:lnTo>
                    <a:pt x="175" y="14"/>
                  </a:lnTo>
                  <a:lnTo>
                    <a:pt x="163" y="29"/>
                  </a:lnTo>
                  <a:lnTo>
                    <a:pt x="150" y="43"/>
                  </a:lnTo>
                  <a:lnTo>
                    <a:pt x="138" y="57"/>
                  </a:lnTo>
                  <a:lnTo>
                    <a:pt x="126" y="70"/>
                  </a:lnTo>
                  <a:lnTo>
                    <a:pt x="114" y="84"/>
                  </a:lnTo>
                  <a:lnTo>
                    <a:pt x="101" y="98"/>
                  </a:lnTo>
                  <a:lnTo>
                    <a:pt x="88" y="112"/>
                  </a:lnTo>
                  <a:lnTo>
                    <a:pt x="77" y="126"/>
                  </a:lnTo>
                  <a:lnTo>
                    <a:pt x="64" y="140"/>
                  </a:lnTo>
                  <a:lnTo>
                    <a:pt x="53" y="155"/>
                  </a:lnTo>
                  <a:lnTo>
                    <a:pt x="41" y="168"/>
                  </a:lnTo>
                  <a:lnTo>
                    <a:pt x="30" y="183"/>
                  </a:lnTo>
                  <a:lnTo>
                    <a:pt x="19" y="198"/>
                  </a:lnTo>
                  <a:lnTo>
                    <a:pt x="9" y="213"/>
                  </a:lnTo>
                  <a:lnTo>
                    <a:pt x="0" y="229"/>
                  </a:lnTo>
                  <a:lnTo>
                    <a:pt x="12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13"/>
            <p:cNvSpPr>
              <a:spLocks/>
            </p:cNvSpPr>
            <p:nvPr/>
          </p:nvSpPr>
          <p:spPr bwMode="auto">
            <a:xfrm>
              <a:off x="53975" y="4092575"/>
              <a:ext cx="520700" cy="384175"/>
            </a:xfrm>
            <a:custGeom>
              <a:avLst/>
              <a:gdLst>
                <a:gd name="T0" fmla="*/ 640 w 656"/>
                <a:gd name="T1" fmla="*/ 206 h 486"/>
                <a:gd name="T2" fmla="*/ 606 w 656"/>
                <a:gd name="T3" fmla="*/ 210 h 486"/>
                <a:gd name="T4" fmla="*/ 580 w 656"/>
                <a:gd name="T5" fmla="*/ 232 h 486"/>
                <a:gd name="T6" fmla="*/ 557 w 656"/>
                <a:gd name="T7" fmla="*/ 257 h 486"/>
                <a:gd name="T8" fmla="*/ 534 w 656"/>
                <a:gd name="T9" fmla="*/ 283 h 486"/>
                <a:gd name="T10" fmla="*/ 519 w 656"/>
                <a:gd name="T11" fmla="*/ 295 h 486"/>
                <a:gd name="T12" fmla="*/ 517 w 656"/>
                <a:gd name="T13" fmla="*/ 295 h 486"/>
                <a:gd name="T14" fmla="*/ 509 w 656"/>
                <a:gd name="T15" fmla="*/ 267 h 486"/>
                <a:gd name="T16" fmla="*/ 489 w 656"/>
                <a:gd name="T17" fmla="*/ 221 h 486"/>
                <a:gd name="T18" fmla="*/ 464 w 656"/>
                <a:gd name="T19" fmla="*/ 176 h 486"/>
                <a:gd name="T20" fmla="*/ 432 w 656"/>
                <a:gd name="T21" fmla="*/ 134 h 486"/>
                <a:gd name="T22" fmla="*/ 398 w 656"/>
                <a:gd name="T23" fmla="*/ 99 h 486"/>
                <a:gd name="T24" fmla="*/ 367 w 656"/>
                <a:gd name="T25" fmla="*/ 75 h 486"/>
                <a:gd name="T26" fmla="*/ 335 w 656"/>
                <a:gd name="T27" fmla="*/ 55 h 486"/>
                <a:gd name="T28" fmla="*/ 302 w 656"/>
                <a:gd name="T29" fmla="*/ 39 h 486"/>
                <a:gd name="T30" fmla="*/ 269 w 656"/>
                <a:gd name="T31" fmla="*/ 24 h 486"/>
                <a:gd name="T32" fmla="*/ 238 w 656"/>
                <a:gd name="T33" fmla="*/ 14 h 486"/>
                <a:gd name="T34" fmla="*/ 207 w 656"/>
                <a:gd name="T35" fmla="*/ 7 h 486"/>
                <a:gd name="T36" fmla="*/ 178 w 656"/>
                <a:gd name="T37" fmla="*/ 2 h 486"/>
                <a:gd name="T38" fmla="*/ 139 w 656"/>
                <a:gd name="T39" fmla="*/ 1 h 486"/>
                <a:gd name="T40" fmla="*/ 93 w 656"/>
                <a:gd name="T41" fmla="*/ 16 h 486"/>
                <a:gd name="T42" fmla="*/ 53 w 656"/>
                <a:gd name="T43" fmla="*/ 45 h 486"/>
                <a:gd name="T44" fmla="*/ 19 w 656"/>
                <a:gd name="T45" fmla="*/ 78 h 486"/>
                <a:gd name="T46" fmla="*/ 2 w 656"/>
                <a:gd name="T47" fmla="*/ 100 h 486"/>
                <a:gd name="T48" fmla="*/ 0 w 656"/>
                <a:gd name="T49" fmla="*/ 105 h 486"/>
                <a:gd name="T50" fmla="*/ 77 w 656"/>
                <a:gd name="T51" fmla="*/ 36 h 486"/>
                <a:gd name="T52" fmla="*/ 101 w 656"/>
                <a:gd name="T53" fmla="*/ 28 h 486"/>
                <a:gd name="T54" fmla="*/ 126 w 656"/>
                <a:gd name="T55" fmla="*/ 23 h 486"/>
                <a:gd name="T56" fmla="*/ 150 w 656"/>
                <a:gd name="T57" fmla="*/ 22 h 486"/>
                <a:gd name="T58" fmla="*/ 175 w 656"/>
                <a:gd name="T59" fmla="*/ 24 h 486"/>
                <a:gd name="T60" fmla="*/ 200 w 656"/>
                <a:gd name="T61" fmla="*/ 29 h 486"/>
                <a:gd name="T62" fmla="*/ 227 w 656"/>
                <a:gd name="T63" fmla="*/ 36 h 486"/>
                <a:gd name="T64" fmla="*/ 252 w 656"/>
                <a:gd name="T65" fmla="*/ 44 h 486"/>
                <a:gd name="T66" fmla="*/ 279 w 656"/>
                <a:gd name="T67" fmla="*/ 54 h 486"/>
                <a:gd name="T68" fmla="*/ 318 w 656"/>
                <a:gd name="T69" fmla="*/ 76 h 486"/>
                <a:gd name="T70" fmla="*/ 353 w 656"/>
                <a:gd name="T71" fmla="*/ 104 h 486"/>
                <a:gd name="T72" fmla="*/ 387 w 656"/>
                <a:gd name="T73" fmla="*/ 135 h 486"/>
                <a:gd name="T74" fmla="*/ 417 w 656"/>
                <a:gd name="T75" fmla="*/ 168 h 486"/>
                <a:gd name="T76" fmla="*/ 443 w 656"/>
                <a:gd name="T77" fmla="*/ 205 h 486"/>
                <a:gd name="T78" fmla="*/ 466 w 656"/>
                <a:gd name="T79" fmla="*/ 243 h 486"/>
                <a:gd name="T80" fmla="*/ 483 w 656"/>
                <a:gd name="T81" fmla="*/ 281 h 486"/>
                <a:gd name="T82" fmla="*/ 497 w 656"/>
                <a:gd name="T83" fmla="*/ 318 h 486"/>
                <a:gd name="T84" fmla="*/ 502 w 656"/>
                <a:gd name="T85" fmla="*/ 340 h 486"/>
                <a:gd name="T86" fmla="*/ 504 w 656"/>
                <a:gd name="T87" fmla="*/ 358 h 486"/>
                <a:gd name="T88" fmla="*/ 509 w 656"/>
                <a:gd name="T89" fmla="*/ 362 h 486"/>
                <a:gd name="T90" fmla="*/ 513 w 656"/>
                <a:gd name="T91" fmla="*/ 366 h 486"/>
                <a:gd name="T92" fmla="*/ 443 w 656"/>
                <a:gd name="T93" fmla="*/ 472 h 486"/>
                <a:gd name="T94" fmla="*/ 482 w 656"/>
                <a:gd name="T95" fmla="*/ 435 h 486"/>
                <a:gd name="T96" fmla="*/ 516 w 656"/>
                <a:gd name="T97" fmla="*/ 394 h 486"/>
                <a:gd name="T98" fmla="*/ 547 w 656"/>
                <a:gd name="T99" fmla="*/ 349 h 486"/>
                <a:gd name="T100" fmla="*/ 565 w 656"/>
                <a:gd name="T101" fmla="*/ 325 h 486"/>
                <a:gd name="T102" fmla="*/ 573 w 656"/>
                <a:gd name="T103" fmla="*/ 324 h 486"/>
                <a:gd name="T104" fmla="*/ 578 w 656"/>
                <a:gd name="T105" fmla="*/ 318 h 486"/>
                <a:gd name="T106" fmla="*/ 569 w 656"/>
                <a:gd name="T107" fmla="*/ 312 h 486"/>
                <a:gd name="T108" fmla="*/ 555 w 656"/>
                <a:gd name="T109" fmla="*/ 310 h 486"/>
                <a:gd name="T110" fmla="*/ 540 w 656"/>
                <a:gd name="T111" fmla="*/ 328 h 486"/>
                <a:gd name="T112" fmla="*/ 525 w 656"/>
                <a:gd name="T113" fmla="*/ 335 h 486"/>
                <a:gd name="T114" fmla="*/ 518 w 656"/>
                <a:gd name="T115" fmla="*/ 313 h 486"/>
                <a:gd name="T116" fmla="*/ 618 w 656"/>
                <a:gd name="T117" fmla="*/ 229 h 486"/>
                <a:gd name="T118" fmla="*/ 654 w 656"/>
                <a:gd name="T119" fmla="*/ 237 h 486"/>
                <a:gd name="T120" fmla="*/ 655 w 656"/>
                <a:gd name="T121" fmla="*/ 23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486">
                  <a:moveTo>
                    <a:pt x="656" y="234"/>
                  </a:moveTo>
                  <a:lnTo>
                    <a:pt x="640" y="206"/>
                  </a:lnTo>
                  <a:lnTo>
                    <a:pt x="619" y="203"/>
                  </a:lnTo>
                  <a:lnTo>
                    <a:pt x="606" y="210"/>
                  </a:lnTo>
                  <a:lnTo>
                    <a:pt x="592" y="220"/>
                  </a:lnTo>
                  <a:lnTo>
                    <a:pt x="580" y="232"/>
                  </a:lnTo>
                  <a:lnTo>
                    <a:pt x="569" y="244"/>
                  </a:lnTo>
                  <a:lnTo>
                    <a:pt x="557" y="257"/>
                  </a:lnTo>
                  <a:lnTo>
                    <a:pt x="546" y="271"/>
                  </a:lnTo>
                  <a:lnTo>
                    <a:pt x="534" y="283"/>
                  </a:lnTo>
                  <a:lnTo>
                    <a:pt x="521" y="296"/>
                  </a:lnTo>
                  <a:lnTo>
                    <a:pt x="519" y="295"/>
                  </a:lnTo>
                  <a:lnTo>
                    <a:pt x="518" y="295"/>
                  </a:lnTo>
                  <a:lnTo>
                    <a:pt x="517" y="295"/>
                  </a:lnTo>
                  <a:lnTo>
                    <a:pt x="515" y="291"/>
                  </a:lnTo>
                  <a:lnTo>
                    <a:pt x="509" y="267"/>
                  </a:lnTo>
                  <a:lnTo>
                    <a:pt x="500" y="244"/>
                  </a:lnTo>
                  <a:lnTo>
                    <a:pt x="489" y="221"/>
                  </a:lnTo>
                  <a:lnTo>
                    <a:pt x="478" y="198"/>
                  </a:lnTo>
                  <a:lnTo>
                    <a:pt x="464" y="176"/>
                  </a:lnTo>
                  <a:lnTo>
                    <a:pt x="448" y="156"/>
                  </a:lnTo>
                  <a:lnTo>
                    <a:pt x="432" y="134"/>
                  </a:lnTo>
                  <a:lnTo>
                    <a:pt x="413" y="113"/>
                  </a:lnTo>
                  <a:lnTo>
                    <a:pt x="398" y="99"/>
                  </a:lnTo>
                  <a:lnTo>
                    <a:pt x="383" y="86"/>
                  </a:lnTo>
                  <a:lnTo>
                    <a:pt x="367" y="75"/>
                  </a:lnTo>
                  <a:lnTo>
                    <a:pt x="351" y="65"/>
                  </a:lnTo>
                  <a:lnTo>
                    <a:pt x="335" y="55"/>
                  </a:lnTo>
                  <a:lnTo>
                    <a:pt x="318" y="46"/>
                  </a:lnTo>
                  <a:lnTo>
                    <a:pt x="302" y="39"/>
                  </a:lnTo>
                  <a:lnTo>
                    <a:pt x="286" y="31"/>
                  </a:lnTo>
                  <a:lnTo>
                    <a:pt x="269" y="24"/>
                  </a:lnTo>
                  <a:lnTo>
                    <a:pt x="253" y="19"/>
                  </a:lnTo>
                  <a:lnTo>
                    <a:pt x="238" y="14"/>
                  </a:lnTo>
                  <a:lnTo>
                    <a:pt x="223" y="9"/>
                  </a:lnTo>
                  <a:lnTo>
                    <a:pt x="207" y="7"/>
                  </a:lnTo>
                  <a:lnTo>
                    <a:pt x="193" y="4"/>
                  </a:lnTo>
                  <a:lnTo>
                    <a:pt x="178" y="2"/>
                  </a:lnTo>
                  <a:lnTo>
                    <a:pt x="164" y="0"/>
                  </a:lnTo>
                  <a:lnTo>
                    <a:pt x="139" y="1"/>
                  </a:lnTo>
                  <a:lnTo>
                    <a:pt x="116" y="7"/>
                  </a:lnTo>
                  <a:lnTo>
                    <a:pt x="93" y="16"/>
                  </a:lnTo>
                  <a:lnTo>
                    <a:pt x="73" y="29"/>
                  </a:lnTo>
                  <a:lnTo>
                    <a:pt x="53" y="45"/>
                  </a:lnTo>
                  <a:lnTo>
                    <a:pt x="35" y="61"/>
                  </a:lnTo>
                  <a:lnTo>
                    <a:pt x="19" y="78"/>
                  </a:lnTo>
                  <a:lnTo>
                    <a:pt x="4" y="97"/>
                  </a:lnTo>
                  <a:lnTo>
                    <a:pt x="2" y="100"/>
                  </a:lnTo>
                  <a:lnTo>
                    <a:pt x="1" y="103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77" y="36"/>
                  </a:lnTo>
                  <a:lnTo>
                    <a:pt x="89" y="31"/>
                  </a:lnTo>
                  <a:lnTo>
                    <a:pt x="101" y="28"/>
                  </a:lnTo>
                  <a:lnTo>
                    <a:pt x="113" y="24"/>
                  </a:lnTo>
                  <a:lnTo>
                    <a:pt x="126" y="23"/>
                  </a:lnTo>
                  <a:lnTo>
                    <a:pt x="138" y="22"/>
                  </a:lnTo>
                  <a:lnTo>
                    <a:pt x="150" y="22"/>
                  </a:lnTo>
                  <a:lnTo>
                    <a:pt x="162" y="22"/>
                  </a:lnTo>
                  <a:lnTo>
                    <a:pt x="175" y="24"/>
                  </a:lnTo>
                  <a:lnTo>
                    <a:pt x="188" y="25"/>
                  </a:lnTo>
                  <a:lnTo>
                    <a:pt x="200" y="29"/>
                  </a:lnTo>
                  <a:lnTo>
                    <a:pt x="213" y="32"/>
                  </a:lnTo>
                  <a:lnTo>
                    <a:pt x="227" y="36"/>
                  </a:lnTo>
                  <a:lnTo>
                    <a:pt x="239" y="39"/>
                  </a:lnTo>
                  <a:lnTo>
                    <a:pt x="252" y="44"/>
                  </a:lnTo>
                  <a:lnTo>
                    <a:pt x="266" y="50"/>
                  </a:lnTo>
                  <a:lnTo>
                    <a:pt x="279" y="54"/>
                  </a:lnTo>
                  <a:lnTo>
                    <a:pt x="298" y="65"/>
                  </a:lnTo>
                  <a:lnTo>
                    <a:pt x="318" y="76"/>
                  </a:lnTo>
                  <a:lnTo>
                    <a:pt x="336" y="89"/>
                  </a:lnTo>
                  <a:lnTo>
                    <a:pt x="353" y="104"/>
                  </a:lnTo>
                  <a:lnTo>
                    <a:pt x="371" y="119"/>
                  </a:lnTo>
                  <a:lnTo>
                    <a:pt x="387" y="135"/>
                  </a:lnTo>
                  <a:lnTo>
                    <a:pt x="402" y="151"/>
                  </a:lnTo>
                  <a:lnTo>
                    <a:pt x="417" y="168"/>
                  </a:lnTo>
                  <a:lnTo>
                    <a:pt x="431" y="187"/>
                  </a:lnTo>
                  <a:lnTo>
                    <a:pt x="443" y="205"/>
                  </a:lnTo>
                  <a:lnTo>
                    <a:pt x="455" y="225"/>
                  </a:lnTo>
                  <a:lnTo>
                    <a:pt x="466" y="243"/>
                  </a:lnTo>
                  <a:lnTo>
                    <a:pt x="475" y="261"/>
                  </a:lnTo>
                  <a:lnTo>
                    <a:pt x="483" y="281"/>
                  </a:lnTo>
                  <a:lnTo>
                    <a:pt x="492" y="299"/>
                  </a:lnTo>
                  <a:lnTo>
                    <a:pt x="497" y="318"/>
                  </a:lnTo>
                  <a:lnTo>
                    <a:pt x="500" y="329"/>
                  </a:lnTo>
                  <a:lnTo>
                    <a:pt x="502" y="340"/>
                  </a:lnTo>
                  <a:lnTo>
                    <a:pt x="503" y="349"/>
                  </a:lnTo>
                  <a:lnTo>
                    <a:pt x="504" y="358"/>
                  </a:lnTo>
                  <a:lnTo>
                    <a:pt x="507" y="359"/>
                  </a:lnTo>
                  <a:lnTo>
                    <a:pt x="509" y="362"/>
                  </a:lnTo>
                  <a:lnTo>
                    <a:pt x="511" y="363"/>
                  </a:lnTo>
                  <a:lnTo>
                    <a:pt x="513" y="366"/>
                  </a:lnTo>
                  <a:lnTo>
                    <a:pt x="420" y="486"/>
                  </a:lnTo>
                  <a:lnTo>
                    <a:pt x="443" y="472"/>
                  </a:lnTo>
                  <a:lnTo>
                    <a:pt x="464" y="455"/>
                  </a:lnTo>
                  <a:lnTo>
                    <a:pt x="482" y="435"/>
                  </a:lnTo>
                  <a:lnTo>
                    <a:pt x="500" y="415"/>
                  </a:lnTo>
                  <a:lnTo>
                    <a:pt x="516" y="394"/>
                  </a:lnTo>
                  <a:lnTo>
                    <a:pt x="531" y="371"/>
                  </a:lnTo>
                  <a:lnTo>
                    <a:pt x="547" y="349"/>
                  </a:lnTo>
                  <a:lnTo>
                    <a:pt x="562" y="327"/>
                  </a:lnTo>
                  <a:lnTo>
                    <a:pt x="565" y="325"/>
                  </a:lnTo>
                  <a:lnTo>
                    <a:pt x="569" y="325"/>
                  </a:lnTo>
                  <a:lnTo>
                    <a:pt x="573" y="324"/>
                  </a:lnTo>
                  <a:lnTo>
                    <a:pt x="579" y="322"/>
                  </a:lnTo>
                  <a:lnTo>
                    <a:pt x="578" y="318"/>
                  </a:lnTo>
                  <a:lnTo>
                    <a:pt x="574" y="314"/>
                  </a:lnTo>
                  <a:lnTo>
                    <a:pt x="569" y="312"/>
                  </a:lnTo>
                  <a:lnTo>
                    <a:pt x="564" y="308"/>
                  </a:lnTo>
                  <a:lnTo>
                    <a:pt x="555" y="310"/>
                  </a:lnTo>
                  <a:lnTo>
                    <a:pt x="547" y="318"/>
                  </a:lnTo>
                  <a:lnTo>
                    <a:pt x="540" y="328"/>
                  </a:lnTo>
                  <a:lnTo>
                    <a:pt x="533" y="337"/>
                  </a:lnTo>
                  <a:lnTo>
                    <a:pt x="525" y="335"/>
                  </a:lnTo>
                  <a:lnTo>
                    <a:pt x="519" y="326"/>
                  </a:lnTo>
                  <a:lnTo>
                    <a:pt x="518" y="313"/>
                  </a:lnTo>
                  <a:lnTo>
                    <a:pt x="518" y="304"/>
                  </a:lnTo>
                  <a:lnTo>
                    <a:pt x="618" y="229"/>
                  </a:lnTo>
                  <a:lnTo>
                    <a:pt x="653" y="238"/>
                  </a:lnTo>
                  <a:lnTo>
                    <a:pt x="654" y="237"/>
                  </a:lnTo>
                  <a:lnTo>
                    <a:pt x="655" y="237"/>
                  </a:lnTo>
                  <a:lnTo>
                    <a:pt x="655" y="236"/>
                  </a:lnTo>
                  <a:lnTo>
                    <a:pt x="65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14"/>
            <p:cNvSpPr>
              <a:spLocks/>
            </p:cNvSpPr>
            <p:nvPr/>
          </p:nvSpPr>
          <p:spPr bwMode="auto">
            <a:xfrm>
              <a:off x="68263" y="4746625"/>
              <a:ext cx="174625" cy="200025"/>
            </a:xfrm>
            <a:custGeom>
              <a:avLst/>
              <a:gdLst>
                <a:gd name="T0" fmla="*/ 169 w 219"/>
                <a:gd name="T1" fmla="*/ 74 h 254"/>
                <a:gd name="T2" fmla="*/ 219 w 219"/>
                <a:gd name="T3" fmla="*/ 0 h 254"/>
                <a:gd name="T4" fmla="*/ 1 w 219"/>
                <a:gd name="T5" fmla="*/ 238 h 254"/>
                <a:gd name="T6" fmla="*/ 0 w 219"/>
                <a:gd name="T7" fmla="*/ 242 h 254"/>
                <a:gd name="T8" fmla="*/ 0 w 219"/>
                <a:gd name="T9" fmla="*/ 246 h 254"/>
                <a:gd name="T10" fmla="*/ 0 w 219"/>
                <a:gd name="T11" fmla="*/ 249 h 254"/>
                <a:gd name="T12" fmla="*/ 2 w 219"/>
                <a:gd name="T13" fmla="*/ 254 h 254"/>
                <a:gd name="T14" fmla="*/ 26 w 219"/>
                <a:gd name="T15" fmla="*/ 235 h 254"/>
                <a:gd name="T16" fmla="*/ 48 w 219"/>
                <a:gd name="T17" fmla="*/ 215 h 254"/>
                <a:gd name="T18" fmla="*/ 69 w 219"/>
                <a:gd name="T19" fmla="*/ 193 h 254"/>
                <a:gd name="T20" fmla="*/ 88 w 219"/>
                <a:gd name="T21" fmla="*/ 169 h 254"/>
                <a:gd name="T22" fmla="*/ 108 w 219"/>
                <a:gd name="T23" fmla="*/ 144 h 254"/>
                <a:gd name="T24" fmla="*/ 127 w 219"/>
                <a:gd name="T25" fmla="*/ 120 h 254"/>
                <a:gd name="T26" fmla="*/ 148 w 219"/>
                <a:gd name="T27" fmla="*/ 97 h 254"/>
                <a:gd name="T28" fmla="*/ 169 w 219"/>
                <a:gd name="T29" fmla="*/ 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54">
                  <a:moveTo>
                    <a:pt x="169" y="74"/>
                  </a:moveTo>
                  <a:lnTo>
                    <a:pt x="219" y="0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0" y="246"/>
                  </a:lnTo>
                  <a:lnTo>
                    <a:pt x="0" y="249"/>
                  </a:lnTo>
                  <a:lnTo>
                    <a:pt x="2" y="254"/>
                  </a:lnTo>
                  <a:lnTo>
                    <a:pt x="26" y="235"/>
                  </a:lnTo>
                  <a:lnTo>
                    <a:pt x="48" y="215"/>
                  </a:lnTo>
                  <a:lnTo>
                    <a:pt x="69" y="193"/>
                  </a:lnTo>
                  <a:lnTo>
                    <a:pt x="88" y="169"/>
                  </a:lnTo>
                  <a:lnTo>
                    <a:pt x="108" y="144"/>
                  </a:lnTo>
                  <a:lnTo>
                    <a:pt x="127" y="120"/>
                  </a:lnTo>
                  <a:lnTo>
                    <a:pt x="148" y="97"/>
                  </a:lnTo>
                  <a:lnTo>
                    <a:pt x="16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15"/>
            <p:cNvSpPr>
              <a:spLocks/>
            </p:cNvSpPr>
            <p:nvPr/>
          </p:nvSpPr>
          <p:spPr bwMode="auto">
            <a:xfrm>
              <a:off x="-525462" y="4616450"/>
              <a:ext cx="555625" cy="388938"/>
            </a:xfrm>
            <a:custGeom>
              <a:avLst/>
              <a:gdLst>
                <a:gd name="T0" fmla="*/ 701 w 701"/>
                <a:gd name="T1" fmla="*/ 482 h 490"/>
                <a:gd name="T2" fmla="*/ 698 w 701"/>
                <a:gd name="T3" fmla="*/ 473 h 490"/>
                <a:gd name="T4" fmla="*/ 661 w 701"/>
                <a:gd name="T5" fmla="*/ 446 h 490"/>
                <a:gd name="T6" fmla="*/ 592 w 701"/>
                <a:gd name="T7" fmla="*/ 404 h 490"/>
                <a:gd name="T8" fmla="*/ 522 w 701"/>
                <a:gd name="T9" fmla="*/ 365 h 490"/>
                <a:gd name="T10" fmla="*/ 450 w 701"/>
                <a:gd name="T11" fmla="*/ 328 h 490"/>
                <a:gd name="T12" fmla="*/ 379 w 701"/>
                <a:gd name="T13" fmla="*/ 291 h 490"/>
                <a:gd name="T14" fmla="*/ 306 w 701"/>
                <a:gd name="T15" fmla="*/ 256 h 490"/>
                <a:gd name="T16" fmla="*/ 233 w 701"/>
                <a:gd name="T17" fmla="*/ 219 h 490"/>
                <a:gd name="T18" fmla="*/ 160 w 701"/>
                <a:gd name="T19" fmla="*/ 182 h 490"/>
                <a:gd name="T20" fmla="*/ 111 w 701"/>
                <a:gd name="T21" fmla="*/ 158 h 490"/>
                <a:gd name="T22" fmla="*/ 84 w 701"/>
                <a:gd name="T23" fmla="*/ 149 h 490"/>
                <a:gd name="T24" fmla="*/ 60 w 701"/>
                <a:gd name="T25" fmla="*/ 137 h 490"/>
                <a:gd name="T26" fmla="*/ 38 w 701"/>
                <a:gd name="T27" fmla="*/ 121 h 490"/>
                <a:gd name="T28" fmla="*/ 30 w 701"/>
                <a:gd name="T29" fmla="*/ 106 h 490"/>
                <a:gd name="T30" fmla="*/ 42 w 701"/>
                <a:gd name="T31" fmla="*/ 107 h 490"/>
                <a:gd name="T32" fmla="*/ 60 w 701"/>
                <a:gd name="T33" fmla="*/ 116 h 490"/>
                <a:gd name="T34" fmla="*/ 89 w 701"/>
                <a:gd name="T35" fmla="*/ 131 h 490"/>
                <a:gd name="T36" fmla="*/ 116 w 701"/>
                <a:gd name="T37" fmla="*/ 145 h 490"/>
                <a:gd name="T38" fmla="*/ 144 w 701"/>
                <a:gd name="T39" fmla="*/ 158 h 490"/>
                <a:gd name="T40" fmla="*/ 17 w 701"/>
                <a:gd name="T41" fmla="*/ 71 h 490"/>
                <a:gd name="T42" fmla="*/ 13 w 701"/>
                <a:gd name="T43" fmla="*/ 67 h 490"/>
                <a:gd name="T44" fmla="*/ 15 w 701"/>
                <a:gd name="T45" fmla="*/ 60 h 490"/>
                <a:gd name="T46" fmla="*/ 306 w 701"/>
                <a:gd name="T47" fmla="*/ 213 h 490"/>
                <a:gd name="T48" fmla="*/ 270 w 701"/>
                <a:gd name="T49" fmla="*/ 192 h 490"/>
                <a:gd name="T50" fmla="*/ 233 w 701"/>
                <a:gd name="T51" fmla="*/ 173 h 490"/>
                <a:gd name="T52" fmla="*/ 196 w 701"/>
                <a:gd name="T53" fmla="*/ 152 h 490"/>
                <a:gd name="T54" fmla="*/ 159 w 701"/>
                <a:gd name="T55" fmla="*/ 130 h 490"/>
                <a:gd name="T56" fmla="*/ 123 w 701"/>
                <a:gd name="T57" fmla="*/ 108 h 490"/>
                <a:gd name="T58" fmla="*/ 89 w 701"/>
                <a:gd name="T59" fmla="*/ 84 h 490"/>
                <a:gd name="T60" fmla="*/ 55 w 701"/>
                <a:gd name="T61" fmla="*/ 58 h 490"/>
                <a:gd name="T62" fmla="*/ 212 w 701"/>
                <a:gd name="T63" fmla="*/ 140 h 490"/>
                <a:gd name="T64" fmla="*/ 3 w 701"/>
                <a:gd name="T65" fmla="*/ 2 h 490"/>
                <a:gd name="T66" fmla="*/ 5 w 701"/>
                <a:gd name="T67" fmla="*/ 7 h 490"/>
                <a:gd name="T68" fmla="*/ 3 w 701"/>
                <a:gd name="T69" fmla="*/ 26 h 490"/>
                <a:gd name="T70" fmla="*/ 0 w 701"/>
                <a:gd name="T71" fmla="*/ 62 h 490"/>
                <a:gd name="T72" fmla="*/ 6 w 701"/>
                <a:gd name="T73" fmla="*/ 97 h 490"/>
                <a:gd name="T74" fmla="*/ 26 w 701"/>
                <a:gd name="T75" fmla="*/ 128 h 490"/>
                <a:gd name="T76" fmla="*/ 82 w 701"/>
                <a:gd name="T77" fmla="*/ 163 h 490"/>
                <a:gd name="T78" fmla="*/ 166 w 701"/>
                <a:gd name="T79" fmla="*/ 206 h 490"/>
                <a:gd name="T80" fmla="*/ 250 w 701"/>
                <a:gd name="T81" fmla="*/ 248 h 490"/>
                <a:gd name="T82" fmla="*/ 333 w 701"/>
                <a:gd name="T83" fmla="*/ 290 h 490"/>
                <a:gd name="T84" fmla="*/ 416 w 701"/>
                <a:gd name="T85" fmla="*/ 333 h 490"/>
                <a:gd name="T86" fmla="*/ 497 w 701"/>
                <a:gd name="T87" fmla="*/ 376 h 490"/>
                <a:gd name="T88" fmla="*/ 578 w 701"/>
                <a:gd name="T89" fmla="*/ 420 h 490"/>
                <a:gd name="T90" fmla="*/ 659 w 701"/>
                <a:gd name="T91" fmla="*/ 466 h 490"/>
                <a:gd name="T92" fmla="*/ 701 w 701"/>
                <a:gd name="T93" fmla="*/ 48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1" h="490">
                  <a:moveTo>
                    <a:pt x="701" y="487"/>
                  </a:moveTo>
                  <a:lnTo>
                    <a:pt x="701" y="482"/>
                  </a:lnTo>
                  <a:lnTo>
                    <a:pt x="700" y="478"/>
                  </a:lnTo>
                  <a:lnTo>
                    <a:pt x="698" y="473"/>
                  </a:lnTo>
                  <a:lnTo>
                    <a:pt x="694" y="467"/>
                  </a:lnTo>
                  <a:lnTo>
                    <a:pt x="661" y="446"/>
                  </a:lnTo>
                  <a:lnTo>
                    <a:pt x="626" y="425"/>
                  </a:lnTo>
                  <a:lnTo>
                    <a:pt x="592" y="404"/>
                  </a:lnTo>
                  <a:lnTo>
                    <a:pt x="557" y="385"/>
                  </a:lnTo>
                  <a:lnTo>
                    <a:pt x="522" y="365"/>
                  </a:lnTo>
                  <a:lnTo>
                    <a:pt x="486" y="347"/>
                  </a:lnTo>
                  <a:lnTo>
                    <a:pt x="450" y="328"/>
                  </a:lnTo>
                  <a:lnTo>
                    <a:pt x="415" y="310"/>
                  </a:lnTo>
                  <a:lnTo>
                    <a:pt x="379" y="291"/>
                  </a:lnTo>
                  <a:lnTo>
                    <a:pt x="342" y="273"/>
                  </a:lnTo>
                  <a:lnTo>
                    <a:pt x="306" y="256"/>
                  </a:lnTo>
                  <a:lnTo>
                    <a:pt x="270" y="237"/>
                  </a:lnTo>
                  <a:lnTo>
                    <a:pt x="233" y="219"/>
                  </a:lnTo>
                  <a:lnTo>
                    <a:pt x="197" y="200"/>
                  </a:lnTo>
                  <a:lnTo>
                    <a:pt x="160" y="182"/>
                  </a:lnTo>
                  <a:lnTo>
                    <a:pt x="125" y="163"/>
                  </a:lnTo>
                  <a:lnTo>
                    <a:pt x="111" y="158"/>
                  </a:lnTo>
                  <a:lnTo>
                    <a:pt x="97" y="153"/>
                  </a:lnTo>
                  <a:lnTo>
                    <a:pt x="84" y="149"/>
                  </a:lnTo>
                  <a:lnTo>
                    <a:pt x="72" y="143"/>
                  </a:lnTo>
                  <a:lnTo>
                    <a:pt x="60" y="137"/>
                  </a:lnTo>
                  <a:lnTo>
                    <a:pt x="49" y="129"/>
                  </a:lnTo>
                  <a:lnTo>
                    <a:pt x="38" y="121"/>
                  </a:lnTo>
                  <a:lnTo>
                    <a:pt x="28" y="111"/>
                  </a:lnTo>
                  <a:lnTo>
                    <a:pt x="30" y="106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5" y="109"/>
                  </a:lnTo>
                  <a:lnTo>
                    <a:pt x="60" y="116"/>
                  </a:lnTo>
                  <a:lnTo>
                    <a:pt x="74" y="124"/>
                  </a:lnTo>
                  <a:lnTo>
                    <a:pt x="89" y="131"/>
                  </a:lnTo>
                  <a:lnTo>
                    <a:pt x="103" y="138"/>
                  </a:lnTo>
                  <a:lnTo>
                    <a:pt x="116" y="145"/>
                  </a:lnTo>
                  <a:lnTo>
                    <a:pt x="130" y="152"/>
                  </a:lnTo>
                  <a:lnTo>
                    <a:pt x="144" y="158"/>
                  </a:lnTo>
                  <a:lnTo>
                    <a:pt x="158" y="163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3" y="63"/>
                  </a:lnTo>
                  <a:lnTo>
                    <a:pt x="15" y="60"/>
                  </a:lnTo>
                  <a:lnTo>
                    <a:pt x="325" y="223"/>
                  </a:lnTo>
                  <a:lnTo>
                    <a:pt x="306" y="213"/>
                  </a:lnTo>
                  <a:lnTo>
                    <a:pt x="288" y="203"/>
                  </a:lnTo>
                  <a:lnTo>
                    <a:pt x="270" y="192"/>
                  </a:lnTo>
                  <a:lnTo>
                    <a:pt x="251" y="183"/>
                  </a:lnTo>
                  <a:lnTo>
                    <a:pt x="233" y="173"/>
                  </a:lnTo>
                  <a:lnTo>
                    <a:pt x="214" y="162"/>
                  </a:lnTo>
                  <a:lnTo>
                    <a:pt x="196" y="152"/>
                  </a:lnTo>
                  <a:lnTo>
                    <a:pt x="177" y="142"/>
                  </a:lnTo>
                  <a:lnTo>
                    <a:pt x="159" y="130"/>
                  </a:lnTo>
                  <a:lnTo>
                    <a:pt x="141" y="120"/>
                  </a:lnTo>
                  <a:lnTo>
                    <a:pt x="123" y="108"/>
                  </a:lnTo>
                  <a:lnTo>
                    <a:pt x="105" y="96"/>
                  </a:lnTo>
                  <a:lnTo>
                    <a:pt x="89" y="84"/>
                  </a:lnTo>
                  <a:lnTo>
                    <a:pt x="72" y="71"/>
                  </a:lnTo>
                  <a:lnTo>
                    <a:pt x="55" y="58"/>
                  </a:lnTo>
                  <a:lnTo>
                    <a:pt x="39" y="44"/>
                  </a:lnTo>
                  <a:lnTo>
                    <a:pt x="212" y="14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1" y="79"/>
                  </a:lnTo>
                  <a:lnTo>
                    <a:pt x="6" y="97"/>
                  </a:lnTo>
                  <a:lnTo>
                    <a:pt x="14" y="113"/>
                  </a:lnTo>
                  <a:lnTo>
                    <a:pt x="26" y="128"/>
                  </a:lnTo>
                  <a:lnTo>
                    <a:pt x="40" y="142"/>
                  </a:lnTo>
                  <a:lnTo>
                    <a:pt x="82" y="163"/>
                  </a:lnTo>
                  <a:lnTo>
                    <a:pt x="125" y="184"/>
                  </a:lnTo>
                  <a:lnTo>
                    <a:pt x="166" y="206"/>
                  </a:lnTo>
                  <a:lnTo>
                    <a:pt x="207" y="227"/>
                  </a:lnTo>
                  <a:lnTo>
                    <a:pt x="250" y="248"/>
                  </a:lnTo>
                  <a:lnTo>
                    <a:pt x="291" y="269"/>
                  </a:lnTo>
                  <a:lnTo>
                    <a:pt x="333" y="290"/>
                  </a:lnTo>
                  <a:lnTo>
                    <a:pt x="374" y="311"/>
                  </a:lnTo>
                  <a:lnTo>
                    <a:pt x="416" y="333"/>
                  </a:lnTo>
                  <a:lnTo>
                    <a:pt x="457" y="355"/>
                  </a:lnTo>
                  <a:lnTo>
                    <a:pt x="497" y="376"/>
                  </a:lnTo>
                  <a:lnTo>
                    <a:pt x="538" y="398"/>
                  </a:lnTo>
                  <a:lnTo>
                    <a:pt x="578" y="420"/>
                  </a:lnTo>
                  <a:lnTo>
                    <a:pt x="618" y="443"/>
                  </a:lnTo>
                  <a:lnTo>
                    <a:pt x="659" y="466"/>
                  </a:lnTo>
                  <a:lnTo>
                    <a:pt x="698" y="490"/>
                  </a:lnTo>
                  <a:lnTo>
                    <a:pt x="701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16"/>
            <p:cNvSpPr>
              <a:spLocks/>
            </p:cNvSpPr>
            <p:nvPr/>
          </p:nvSpPr>
          <p:spPr bwMode="auto">
            <a:xfrm>
              <a:off x="285750" y="4500563"/>
              <a:ext cx="49213" cy="63500"/>
            </a:xfrm>
            <a:custGeom>
              <a:avLst/>
              <a:gdLst>
                <a:gd name="T0" fmla="*/ 52 w 63"/>
                <a:gd name="T1" fmla="*/ 77 h 80"/>
                <a:gd name="T2" fmla="*/ 21 w 63"/>
                <a:gd name="T3" fmla="*/ 53 h 80"/>
                <a:gd name="T4" fmla="*/ 20 w 63"/>
                <a:gd name="T5" fmla="*/ 50 h 80"/>
                <a:gd name="T6" fmla="*/ 19 w 63"/>
                <a:gd name="T7" fmla="*/ 48 h 80"/>
                <a:gd name="T8" fmla="*/ 18 w 63"/>
                <a:gd name="T9" fmla="*/ 46 h 80"/>
                <a:gd name="T10" fmla="*/ 19 w 63"/>
                <a:gd name="T11" fmla="*/ 41 h 80"/>
                <a:gd name="T12" fmla="*/ 63 w 63"/>
                <a:gd name="T13" fmla="*/ 0 h 80"/>
                <a:gd name="T14" fmla="*/ 8 w 63"/>
                <a:gd name="T15" fmla="*/ 39 h 80"/>
                <a:gd name="T16" fmla="*/ 6 w 63"/>
                <a:gd name="T17" fmla="*/ 38 h 80"/>
                <a:gd name="T18" fmla="*/ 5 w 63"/>
                <a:gd name="T19" fmla="*/ 39 h 80"/>
                <a:gd name="T20" fmla="*/ 4 w 63"/>
                <a:gd name="T21" fmla="*/ 40 h 80"/>
                <a:gd name="T22" fmla="*/ 0 w 63"/>
                <a:gd name="T23" fmla="*/ 41 h 80"/>
                <a:gd name="T24" fmla="*/ 51 w 63"/>
                <a:gd name="T25" fmla="*/ 80 h 80"/>
                <a:gd name="T26" fmla="*/ 52 w 63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80">
                  <a:moveTo>
                    <a:pt x="52" y="77"/>
                  </a:moveTo>
                  <a:lnTo>
                    <a:pt x="21" y="53"/>
                  </a:lnTo>
                  <a:lnTo>
                    <a:pt x="20" y="50"/>
                  </a:lnTo>
                  <a:lnTo>
                    <a:pt x="19" y="48"/>
                  </a:lnTo>
                  <a:lnTo>
                    <a:pt x="18" y="46"/>
                  </a:lnTo>
                  <a:lnTo>
                    <a:pt x="19" y="41"/>
                  </a:lnTo>
                  <a:lnTo>
                    <a:pt x="63" y="0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0" y="41"/>
                  </a:lnTo>
                  <a:lnTo>
                    <a:pt x="51" y="80"/>
                  </a:lnTo>
                  <a:lnTo>
                    <a:pt x="5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17"/>
            <p:cNvSpPr>
              <a:spLocks/>
            </p:cNvSpPr>
            <p:nvPr/>
          </p:nvSpPr>
          <p:spPr bwMode="auto">
            <a:xfrm>
              <a:off x="44450" y="4276725"/>
              <a:ext cx="360363" cy="207963"/>
            </a:xfrm>
            <a:custGeom>
              <a:avLst/>
              <a:gdLst>
                <a:gd name="T0" fmla="*/ 447 w 455"/>
                <a:gd name="T1" fmla="*/ 216 h 262"/>
                <a:gd name="T2" fmla="*/ 453 w 455"/>
                <a:gd name="T3" fmla="*/ 213 h 262"/>
                <a:gd name="T4" fmla="*/ 455 w 455"/>
                <a:gd name="T5" fmla="*/ 207 h 262"/>
                <a:gd name="T6" fmla="*/ 450 w 455"/>
                <a:gd name="T7" fmla="*/ 200 h 262"/>
                <a:gd name="T8" fmla="*/ 433 w 455"/>
                <a:gd name="T9" fmla="*/ 206 h 262"/>
                <a:gd name="T10" fmla="*/ 406 w 455"/>
                <a:gd name="T11" fmla="*/ 217 h 262"/>
                <a:gd name="T12" fmla="*/ 376 w 455"/>
                <a:gd name="T13" fmla="*/ 228 h 262"/>
                <a:gd name="T14" fmla="*/ 345 w 455"/>
                <a:gd name="T15" fmla="*/ 233 h 262"/>
                <a:gd name="T16" fmla="*/ 312 w 455"/>
                <a:gd name="T17" fmla="*/ 237 h 262"/>
                <a:gd name="T18" fmla="*/ 280 w 455"/>
                <a:gd name="T19" fmla="*/ 236 h 262"/>
                <a:gd name="T20" fmla="*/ 247 w 455"/>
                <a:gd name="T21" fmla="*/ 231 h 262"/>
                <a:gd name="T22" fmla="*/ 215 w 455"/>
                <a:gd name="T23" fmla="*/ 221 h 262"/>
                <a:gd name="T24" fmla="*/ 181 w 455"/>
                <a:gd name="T25" fmla="*/ 205 h 262"/>
                <a:gd name="T26" fmla="*/ 148 w 455"/>
                <a:gd name="T27" fmla="*/ 186 h 262"/>
                <a:gd name="T28" fmla="*/ 118 w 455"/>
                <a:gd name="T29" fmla="*/ 164 h 262"/>
                <a:gd name="T30" fmla="*/ 90 w 455"/>
                <a:gd name="T31" fmla="*/ 139 h 262"/>
                <a:gd name="T32" fmla="*/ 67 w 455"/>
                <a:gd name="T33" fmla="*/ 111 h 262"/>
                <a:gd name="T34" fmla="*/ 49 w 455"/>
                <a:gd name="T35" fmla="*/ 83 h 262"/>
                <a:gd name="T36" fmla="*/ 33 w 455"/>
                <a:gd name="T37" fmla="*/ 54 h 262"/>
                <a:gd name="T38" fmla="*/ 18 w 455"/>
                <a:gd name="T39" fmla="*/ 24 h 262"/>
                <a:gd name="T40" fmla="*/ 8 w 455"/>
                <a:gd name="T41" fmla="*/ 5 h 262"/>
                <a:gd name="T42" fmla="*/ 4 w 455"/>
                <a:gd name="T43" fmla="*/ 2 h 262"/>
                <a:gd name="T44" fmla="*/ 6 w 455"/>
                <a:gd name="T45" fmla="*/ 25 h 262"/>
                <a:gd name="T46" fmla="*/ 25 w 455"/>
                <a:gd name="T47" fmla="*/ 76 h 262"/>
                <a:gd name="T48" fmla="*/ 52 w 455"/>
                <a:gd name="T49" fmla="*/ 124 h 262"/>
                <a:gd name="T50" fmla="*/ 90 w 455"/>
                <a:gd name="T51" fmla="*/ 168 h 262"/>
                <a:gd name="T52" fmla="*/ 132 w 455"/>
                <a:gd name="T53" fmla="*/ 200 h 262"/>
                <a:gd name="T54" fmla="*/ 168 w 455"/>
                <a:gd name="T55" fmla="*/ 222 h 262"/>
                <a:gd name="T56" fmla="*/ 206 w 455"/>
                <a:gd name="T57" fmla="*/ 239 h 262"/>
                <a:gd name="T58" fmla="*/ 244 w 455"/>
                <a:gd name="T59" fmla="*/ 252 h 262"/>
                <a:gd name="T60" fmla="*/ 282 w 455"/>
                <a:gd name="T61" fmla="*/ 260 h 262"/>
                <a:gd name="T62" fmla="*/ 322 w 455"/>
                <a:gd name="T63" fmla="*/ 262 h 262"/>
                <a:gd name="T64" fmla="*/ 360 w 455"/>
                <a:gd name="T65" fmla="*/ 258 h 262"/>
                <a:gd name="T66" fmla="*/ 399 w 455"/>
                <a:gd name="T67" fmla="*/ 248 h 262"/>
                <a:gd name="T68" fmla="*/ 426 w 455"/>
                <a:gd name="T69" fmla="*/ 233 h 262"/>
                <a:gd name="T70" fmla="*/ 439 w 455"/>
                <a:gd name="T71" fmla="*/ 2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5" h="262">
                  <a:moveTo>
                    <a:pt x="445" y="218"/>
                  </a:moveTo>
                  <a:lnTo>
                    <a:pt x="447" y="216"/>
                  </a:lnTo>
                  <a:lnTo>
                    <a:pt x="449" y="215"/>
                  </a:lnTo>
                  <a:lnTo>
                    <a:pt x="453" y="213"/>
                  </a:lnTo>
                  <a:lnTo>
                    <a:pt x="455" y="210"/>
                  </a:lnTo>
                  <a:lnTo>
                    <a:pt x="455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7" y="199"/>
                  </a:lnTo>
                  <a:lnTo>
                    <a:pt x="433" y="206"/>
                  </a:lnTo>
                  <a:lnTo>
                    <a:pt x="421" y="212"/>
                  </a:lnTo>
                  <a:lnTo>
                    <a:pt x="406" y="217"/>
                  </a:lnTo>
                  <a:lnTo>
                    <a:pt x="391" y="223"/>
                  </a:lnTo>
                  <a:lnTo>
                    <a:pt x="376" y="228"/>
                  </a:lnTo>
                  <a:lnTo>
                    <a:pt x="361" y="231"/>
                  </a:lnTo>
                  <a:lnTo>
                    <a:pt x="345" y="233"/>
                  </a:lnTo>
                  <a:lnTo>
                    <a:pt x="328" y="236"/>
                  </a:lnTo>
                  <a:lnTo>
                    <a:pt x="312" y="237"/>
                  </a:lnTo>
                  <a:lnTo>
                    <a:pt x="296" y="237"/>
                  </a:lnTo>
                  <a:lnTo>
                    <a:pt x="280" y="236"/>
                  </a:lnTo>
                  <a:lnTo>
                    <a:pt x="264" y="233"/>
                  </a:lnTo>
                  <a:lnTo>
                    <a:pt x="247" y="231"/>
                  </a:lnTo>
                  <a:lnTo>
                    <a:pt x="231" y="227"/>
                  </a:lnTo>
                  <a:lnTo>
                    <a:pt x="215" y="221"/>
                  </a:lnTo>
                  <a:lnTo>
                    <a:pt x="198" y="214"/>
                  </a:lnTo>
                  <a:lnTo>
                    <a:pt x="181" y="205"/>
                  </a:lnTo>
                  <a:lnTo>
                    <a:pt x="164" y="195"/>
                  </a:lnTo>
                  <a:lnTo>
                    <a:pt x="148" y="186"/>
                  </a:lnTo>
                  <a:lnTo>
                    <a:pt x="133" y="175"/>
                  </a:lnTo>
                  <a:lnTo>
                    <a:pt x="118" y="164"/>
                  </a:lnTo>
                  <a:lnTo>
                    <a:pt x="104" y="152"/>
                  </a:lnTo>
                  <a:lnTo>
                    <a:pt x="90" y="139"/>
                  </a:lnTo>
                  <a:lnTo>
                    <a:pt x="78" y="125"/>
                  </a:lnTo>
                  <a:lnTo>
                    <a:pt x="67" y="111"/>
                  </a:lnTo>
                  <a:lnTo>
                    <a:pt x="58" y="96"/>
                  </a:lnTo>
                  <a:lnTo>
                    <a:pt x="49" y="83"/>
                  </a:lnTo>
                  <a:lnTo>
                    <a:pt x="41" y="68"/>
                  </a:lnTo>
                  <a:lnTo>
                    <a:pt x="33" y="54"/>
                  </a:lnTo>
                  <a:lnTo>
                    <a:pt x="25" y="39"/>
                  </a:lnTo>
                  <a:lnTo>
                    <a:pt x="18" y="24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25"/>
                  </a:lnTo>
                  <a:lnTo>
                    <a:pt x="14" y="50"/>
                  </a:lnTo>
                  <a:lnTo>
                    <a:pt x="25" y="76"/>
                  </a:lnTo>
                  <a:lnTo>
                    <a:pt x="37" y="100"/>
                  </a:lnTo>
                  <a:lnTo>
                    <a:pt x="52" y="124"/>
                  </a:lnTo>
                  <a:lnTo>
                    <a:pt x="71" y="146"/>
                  </a:lnTo>
                  <a:lnTo>
                    <a:pt x="90" y="168"/>
                  </a:lnTo>
                  <a:lnTo>
                    <a:pt x="113" y="187"/>
                  </a:lnTo>
                  <a:lnTo>
                    <a:pt x="132" y="200"/>
                  </a:lnTo>
                  <a:lnTo>
                    <a:pt x="150" y="212"/>
                  </a:lnTo>
                  <a:lnTo>
                    <a:pt x="168" y="222"/>
                  </a:lnTo>
                  <a:lnTo>
                    <a:pt x="187" y="231"/>
                  </a:lnTo>
                  <a:lnTo>
                    <a:pt x="206" y="239"/>
                  </a:lnTo>
                  <a:lnTo>
                    <a:pt x="225" y="246"/>
                  </a:lnTo>
                  <a:lnTo>
                    <a:pt x="244" y="252"/>
                  </a:lnTo>
                  <a:lnTo>
                    <a:pt x="263" y="256"/>
                  </a:lnTo>
                  <a:lnTo>
                    <a:pt x="282" y="260"/>
                  </a:lnTo>
                  <a:lnTo>
                    <a:pt x="302" y="261"/>
                  </a:lnTo>
                  <a:lnTo>
                    <a:pt x="322" y="262"/>
                  </a:lnTo>
                  <a:lnTo>
                    <a:pt x="340" y="261"/>
                  </a:lnTo>
                  <a:lnTo>
                    <a:pt x="360" y="258"/>
                  </a:lnTo>
                  <a:lnTo>
                    <a:pt x="379" y="254"/>
                  </a:lnTo>
                  <a:lnTo>
                    <a:pt x="399" y="248"/>
                  </a:lnTo>
                  <a:lnTo>
                    <a:pt x="418" y="240"/>
                  </a:lnTo>
                  <a:lnTo>
                    <a:pt x="426" y="233"/>
                  </a:lnTo>
                  <a:lnTo>
                    <a:pt x="433" y="229"/>
                  </a:lnTo>
                  <a:lnTo>
                    <a:pt x="439" y="224"/>
                  </a:lnTo>
                  <a:lnTo>
                    <a:pt x="445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18"/>
            <p:cNvSpPr>
              <a:spLocks/>
            </p:cNvSpPr>
            <p:nvPr/>
          </p:nvSpPr>
          <p:spPr bwMode="auto">
            <a:xfrm>
              <a:off x="66675" y="4681538"/>
              <a:ext cx="119063" cy="95250"/>
            </a:xfrm>
            <a:custGeom>
              <a:avLst/>
              <a:gdLst>
                <a:gd name="T0" fmla="*/ 149 w 151"/>
                <a:gd name="T1" fmla="*/ 46 h 121"/>
                <a:gd name="T2" fmla="*/ 151 w 151"/>
                <a:gd name="T3" fmla="*/ 35 h 121"/>
                <a:gd name="T4" fmla="*/ 149 w 151"/>
                <a:gd name="T5" fmla="*/ 26 h 121"/>
                <a:gd name="T6" fmla="*/ 144 w 151"/>
                <a:gd name="T7" fmla="*/ 17 h 121"/>
                <a:gd name="T8" fmla="*/ 136 w 151"/>
                <a:gd name="T9" fmla="*/ 9 h 121"/>
                <a:gd name="T10" fmla="*/ 130 w 151"/>
                <a:gd name="T11" fmla="*/ 4 h 121"/>
                <a:gd name="T12" fmla="*/ 124 w 151"/>
                <a:gd name="T13" fmla="*/ 2 h 121"/>
                <a:gd name="T14" fmla="*/ 120 w 151"/>
                <a:gd name="T15" fmla="*/ 1 h 121"/>
                <a:gd name="T16" fmla="*/ 114 w 151"/>
                <a:gd name="T17" fmla="*/ 0 h 121"/>
                <a:gd name="T18" fmla="*/ 109 w 151"/>
                <a:gd name="T19" fmla="*/ 0 h 121"/>
                <a:gd name="T20" fmla="*/ 104 w 151"/>
                <a:gd name="T21" fmla="*/ 0 h 121"/>
                <a:gd name="T22" fmla="*/ 99 w 151"/>
                <a:gd name="T23" fmla="*/ 0 h 121"/>
                <a:gd name="T24" fmla="*/ 94 w 151"/>
                <a:gd name="T25" fmla="*/ 0 h 121"/>
                <a:gd name="T26" fmla="*/ 76 w 151"/>
                <a:gd name="T27" fmla="*/ 5 h 121"/>
                <a:gd name="T28" fmla="*/ 60 w 151"/>
                <a:gd name="T29" fmla="*/ 15 h 121"/>
                <a:gd name="T30" fmla="*/ 45 w 151"/>
                <a:gd name="T31" fmla="*/ 27 h 121"/>
                <a:gd name="T32" fmla="*/ 32 w 151"/>
                <a:gd name="T33" fmla="*/ 42 h 121"/>
                <a:gd name="T34" fmla="*/ 22 w 151"/>
                <a:gd name="T35" fmla="*/ 60 h 121"/>
                <a:gd name="T36" fmla="*/ 13 w 151"/>
                <a:gd name="T37" fmla="*/ 78 h 121"/>
                <a:gd name="T38" fmla="*/ 6 w 151"/>
                <a:gd name="T39" fmla="*/ 98 h 121"/>
                <a:gd name="T40" fmla="*/ 0 w 151"/>
                <a:gd name="T41" fmla="*/ 117 h 121"/>
                <a:gd name="T42" fmla="*/ 0 w 151"/>
                <a:gd name="T43" fmla="*/ 119 h 121"/>
                <a:gd name="T44" fmla="*/ 2 w 151"/>
                <a:gd name="T45" fmla="*/ 121 h 121"/>
                <a:gd name="T46" fmla="*/ 5 w 151"/>
                <a:gd name="T47" fmla="*/ 119 h 121"/>
                <a:gd name="T48" fmla="*/ 8 w 151"/>
                <a:gd name="T49" fmla="*/ 117 h 121"/>
                <a:gd name="T50" fmla="*/ 75 w 151"/>
                <a:gd name="T51" fmla="*/ 16 h 121"/>
                <a:gd name="T52" fmla="*/ 82 w 151"/>
                <a:gd name="T53" fmla="*/ 12 h 121"/>
                <a:gd name="T54" fmla="*/ 90 w 151"/>
                <a:gd name="T55" fmla="*/ 11 h 121"/>
                <a:gd name="T56" fmla="*/ 98 w 151"/>
                <a:gd name="T57" fmla="*/ 10 h 121"/>
                <a:gd name="T58" fmla="*/ 107 w 151"/>
                <a:gd name="T59" fmla="*/ 11 h 121"/>
                <a:gd name="T60" fmla="*/ 122 w 151"/>
                <a:gd name="T61" fmla="*/ 38 h 121"/>
                <a:gd name="T62" fmla="*/ 122 w 151"/>
                <a:gd name="T63" fmla="*/ 58 h 121"/>
                <a:gd name="T64" fmla="*/ 149 w 151"/>
                <a:gd name="T65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21">
                  <a:moveTo>
                    <a:pt x="149" y="46"/>
                  </a:moveTo>
                  <a:lnTo>
                    <a:pt x="151" y="35"/>
                  </a:lnTo>
                  <a:lnTo>
                    <a:pt x="149" y="26"/>
                  </a:lnTo>
                  <a:lnTo>
                    <a:pt x="144" y="17"/>
                  </a:lnTo>
                  <a:lnTo>
                    <a:pt x="136" y="9"/>
                  </a:lnTo>
                  <a:lnTo>
                    <a:pt x="130" y="4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76" y="5"/>
                  </a:lnTo>
                  <a:lnTo>
                    <a:pt x="60" y="15"/>
                  </a:lnTo>
                  <a:lnTo>
                    <a:pt x="45" y="27"/>
                  </a:lnTo>
                  <a:lnTo>
                    <a:pt x="32" y="42"/>
                  </a:lnTo>
                  <a:lnTo>
                    <a:pt x="22" y="60"/>
                  </a:lnTo>
                  <a:lnTo>
                    <a:pt x="13" y="78"/>
                  </a:lnTo>
                  <a:lnTo>
                    <a:pt x="6" y="98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2" y="121"/>
                  </a:lnTo>
                  <a:lnTo>
                    <a:pt x="5" y="119"/>
                  </a:lnTo>
                  <a:lnTo>
                    <a:pt x="8" y="117"/>
                  </a:lnTo>
                  <a:lnTo>
                    <a:pt x="75" y="16"/>
                  </a:lnTo>
                  <a:lnTo>
                    <a:pt x="82" y="12"/>
                  </a:lnTo>
                  <a:lnTo>
                    <a:pt x="90" y="11"/>
                  </a:lnTo>
                  <a:lnTo>
                    <a:pt x="98" y="10"/>
                  </a:lnTo>
                  <a:lnTo>
                    <a:pt x="107" y="11"/>
                  </a:lnTo>
                  <a:lnTo>
                    <a:pt x="122" y="38"/>
                  </a:lnTo>
                  <a:lnTo>
                    <a:pt x="122" y="58"/>
                  </a:lnTo>
                  <a:lnTo>
                    <a:pt x="1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19"/>
            <p:cNvSpPr>
              <a:spLocks/>
            </p:cNvSpPr>
            <p:nvPr/>
          </p:nvSpPr>
          <p:spPr bwMode="auto">
            <a:xfrm>
              <a:off x="307975" y="4371975"/>
              <a:ext cx="93663" cy="74613"/>
            </a:xfrm>
            <a:custGeom>
              <a:avLst/>
              <a:gdLst>
                <a:gd name="T0" fmla="*/ 114 w 117"/>
                <a:gd name="T1" fmla="*/ 31 h 93"/>
                <a:gd name="T2" fmla="*/ 25 w 117"/>
                <a:gd name="T3" fmla="*/ 0 h 93"/>
                <a:gd name="T4" fmla="*/ 16 w 117"/>
                <a:gd name="T5" fmla="*/ 4 h 93"/>
                <a:gd name="T6" fmla="*/ 8 w 117"/>
                <a:gd name="T7" fmla="*/ 11 h 93"/>
                <a:gd name="T8" fmla="*/ 4 w 117"/>
                <a:gd name="T9" fmla="*/ 21 h 93"/>
                <a:gd name="T10" fmla="*/ 1 w 117"/>
                <a:gd name="T11" fmla="*/ 34 h 93"/>
                <a:gd name="T12" fmla="*/ 0 w 117"/>
                <a:gd name="T13" fmla="*/ 49 h 93"/>
                <a:gd name="T14" fmla="*/ 1 w 117"/>
                <a:gd name="T15" fmla="*/ 64 h 93"/>
                <a:gd name="T16" fmla="*/ 1 w 117"/>
                <a:gd name="T17" fmla="*/ 79 h 93"/>
                <a:gd name="T18" fmla="*/ 4 w 117"/>
                <a:gd name="T19" fmla="*/ 93 h 93"/>
                <a:gd name="T20" fmla="*/ 7 w 117"/>
                <a:gd name="T21" fmla="*/ 91 h 93"/>
                <a:gd name="T22" fmla="*/ 10 w 117"/>
                <a:gd name="T23" fmla="*/ 88 h 93"/>
                <a:gd name="T24" fmla="*/ 13 w 117"/>
                <a:gd name="T25" fmla="*/ 86 h 93"/>
                <a:gd name="T26" fmla="*/ 16 w 117"/>
                <a:gd name="T27" fmla="*/ 81 h 93"/>
                <a:gd name="T28" fmla="*/ 16 w 117"/>
                <a:gd name="T29" fmla="*/ 59 h 93"/>
                <a:gd name="T30" fmla="*/ 15 w 117"/>
                <a:gd name="T31" fmla="*/ 55 h 93"/>
                <a:gd name="T32" fmla="*/ 13 w 117"/>
                <a:gd name="T33" fmla="*/ 50 h 93"/>
                <a:gd name="T34" fmla="*/ 8 w 117"/>
                <a:gd name="T35" fmla="*/ 44 h 93"/>
                <a:gd name="T36" fmla="*/ 5 w 117"/>
                <a:gd name="T37" fmla="*/ 39 h 93"/>
                <a:gd name="T38" fmla="*/ 4 w 117"/>
                <a:gd name="T39" fmla="*/ 32 h 93"/>
                <a:gd name="T40" fmla="*/ 6 w 117"/>
                <a:gd name="T41" fmla="*/ 24 h 93"/>
                <a:gd name="T42" fmla="*/ 9 w 117"/>
                <a:gd name="T43" fmla="*/ 17 h 93"/>
                <a:gd name="T44" fmla="*/ 15 w 117"/>
                <a:gd name="T45" fmla="*/ 11 h 93"/>
                <a:gd name="T46" fmla="*/ 99 w 117"/>
                <a:gd name="T47" fmla="*/ 36 h 93"/>
                <a:gd name="T48" fmla="*/ 104 w 117"/>
                <a:gd name="T49" fmla="*/ 36 h 93"/>
                <a:gd name="T50" fmla="*/ 108 w 117"/>
                <a:gd name="T51" fmla="*/ 35 h 93"/>
                <a:gd name="T52" fmla="*/ 113 w 117"/>
                <a:gd name="T53" fmla="*/ 34 h 93"/>
                <a:gd name="T54" fmla="*/ 117 w 117"/>
                <a:gd name="T55" fmla="*/ 32 h 93"/>
                <a:gd name="T56" fmla="*/ 114 w 117"/>
                <a:gd name="T57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93">
                  <a:moveTo>
                    <a:pt x="114" y="31"/>
                  </a:moveTo>
                  <a:lnTo>
                    <a:pt x="25" y="0"/>
                  </a:lnTo>
                  <a:lnTo>
                    <a:pt x="16" y="4"/>
                  </a:lnTo>
                  <a:lnTo>
                    <a:pt x="8" y="11"/>
                  </a:lnTo>
                  <a:lnTo>
                    <a:pt x="4" y="21"/>
                  </a:lnTo>
                  <a:lnTo>
                    <a:pt x="1" y="34"/>
                  </a:lnTo>
                  <a:lnTo>
                    <a:pt x="0" y="49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4" y="93"/>
                  </a:lnTo>
                  <a:lnTo>
                    <a:pt x="7" y="91"/>
                  </a:lnTo>
                  <a:lnTo>
                    <a:pt x="10" y="88"/>
                  </a:lnTo>
                  <a:lnTo>
                    <a:pt x="13" y="86"/>
                  </a:lnTo>
                  <a:lnTo>
                    <a:pt x="16" y="81"/>
                  </a:lnTo>
                  <a:lnTo>
                    <a:pt x="16" y="59"/>
                  </a:lnTo>
                  <a:lnTo>
                    <a:pt x="15" y="55"/>
                  </a:lnTo>
                  <a:lnTo>
                    <a:pt x="13" y="50"/>
                  </a:lnTo>
                  <a:lnTo>
                    <a:pt x="8" y="44"/>
                  </a:lnTo>
                  <a:lnTo>
                    <a:pt x="5" y="39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99" y="36"/>
                  </a:lnTo>
                  <a:lnTo>
                    <a:pt x="104" y="36"/>
                  </a:lnTo>
                  <a:lnTo>
                    <a:pt x="108" y="35"/>
                  </a:lnTo>
                  <a:lnTo>
                    <a:pt x="113" y="34"/>
                  </a:lnTo>
                  <a:lnTo>
                    <a:pt x="117" y="32"/>
                  </a:lnTo>
                  <a:lnTo>
                    <a:pt x="1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20"/>
            <p:cNvSpPr>
              <a:spLocks/>
            </p:cNvSpPr>
            <p:nvPr/>
          </p:nvSpPr>
          <p:spPr bwMode="auto">
            <a:xfrm>
              <a:off x="-533400" y="4581525"/>
              <a:ext cx="584200" cy="328613"/>
            </a:xfrm>
            <a:custGeom>
              <a:avLst/>
              <a:gdLst>
                <a:gd name="T0" fmla="*/ 734 w 735"/>
                <a:gd name="T1" fmla="*/ 410 h 414"/>
                <a:gd name="T2" fmla="*/ 735 w 735"/>
                <a:gd name="T3" fmla="*/ 407 h 414"/>
                <a:gd name="T4" fmla="*/ 689 w 735"/>
                <a:gd name="T5" fmla="*/ 382 h 414"/>
                <a:gd name="T6" fmla="*/ 643 w 735"/>
                <a:gd name="T7" fmla="*/ 358 h 414"/>
                <a:gd name="T8" fmla="*/ 597 w 735"/>
                <a:gd name="T9" fmla="*/ 334 h 414"/>
                <a:gd name="T10" fmla="*/ 550 w 735"/>
                <a:gd name="T11" fmla="*/ 311 h 414"/>
                <a:gd name="T12" fmla="*/ 502 w 735"/>
                <a:gd name="T13" fmla="*/ 287 h 414"/>
                <a:gd name="T14" fmla="*/ 455 w 735"/>
                <a:gd name="T15" fmla="*/ 264 h 414"/>
                <a:gd name="T16" fmla="*/ 407 w 735"/>
                <a:gd name="T17" fmla="*/ 241 h 414"/>
                <a:gd name="T18" fmla="*/ 360 w 735"/>
                <a:gd name="T19" fmla="*/ 217 h 414"/>
                <a:gd name="T20" fmla="*/ 313 w 735"/>
                <a:gd name="T21" fmla="*/ 193 h 414"/>
                <a:gd name="T22" fmla="*/ 266 w 735"/>
                <a:gd name="T23" fmla="*/ 168 h 414"/>
                <a:gd name="T24" fmla="*/ 220 w 735"/>
                <a:gd name="T25" fmla="*/ 143 h 414"/>
                <a:gd name="T26" fmla="*/ 174 w 735"/>
                <a:gd name="T27" fmla="*/ 117 h 414"/>
                <a:gd name="T28" fmla="*/ 129 w 735"/>
                <a:gd name="T29" fmla="*/ 89 h 414"/>
                <a:gd name="T30" fmla="*/ 85 w 735"/>
                <a:gd name="T31" fmla="*/ 61 h 414"/>
                <a:gd name="T32" fmla="*/ 43 w 735"/>
                <a:gd name="T33" fmla="*/ 31 h 414"/>
                <a:gd name="T34" fmla="*/ 0 w 735"/>
                <a:gd name="T35" fmla="*/ 0 h 414"/>
                <a:gd name="T36" fmla="*/ 8 w 735"/>
                <a:gd name="T37" fmla="*/ 16 h 414"/>
                <a:gd name="T38" fmla="*/ 20 w 735"/>
                <a:gd name="T39" fmla="*/ 28 h 414"/>
                <a:gd name="T40" fmla="*/ 32 w 735"/>
                <a:gd name="T41" fmla="*/ 38 h 414"/>
                <a:gd name="T42" fmla="*/ 46 w 735"/>
                <a:gd name="T43" fmla="*/ 47 h 414"/>
                <a:gd name="T44" fmla="*/ 61 w 735"/>
                <a:gd name="T45" fmla="*/ 56 h 414"/>
                <a:gd name="T46" fmla="*/ 75 w 735"/>
                <a:gd name="T47" fmla="*/ 65 h 414"/>
                <a:gd name="T48" fmla="*/ 87 w 735"/>
                <a:gd name="T49" fmla="*/ 76 h 414"/>
                <a:gd name="T50" fmla="*/ 99 w 735"/>
                <a:gd name="T51" fmla="*/ 90 h 414"/>
                <a:gd name="T52" fmla="*/ 137 w 735"/>
                <a:gd name="T53" fmla="*/ 112 h 414"/>
                <a:gd name="T54" fmla="*/ 175 w 735"/>
                <a:gd name="T55" fmla="*/ 135 h 414"/>
                <a:gd name="T56" fmla="*/ 214 w 735"/>
                <a:gd name="T57" fmla="*/ 157 h 414"/>
                <a:gd name="T58" fmla="*/ 252 w 735"/>
                <a:gd name="T59" fmla="*/ 180 h 414"/>
                <a:gd name="T60" fmla="*/ 290 w 735"/>
                <a:gd name="T61" fmla="*/ 202 h 414"/>
                <a:gd name="T62" fmla="*/ 328 w 735"/>
                <a:gd name="T63" fmla="*/ 225 h 414"/>
                <a:gd name="T64" fmla="*/ 367 w 735"/>
                <a:gd name="T65" fmla="*/ 245 h 414"/>
                <a:gd name="T66" fmla="*/ 405 w 735"/>
                <a:gd name="T67" fmla="*/ 267 h 414"/>
                <a:gd name="T68" fmla="*/ 444 w 735"/>
                <a:gd name="T69" fmla="*/ 288 h 414"/>
                <a:gd name="T70" fmla="*/ 483 w 735"/>
                <a:gd name="T71" fmla="*/ 309 h 414"/>
                <a:gd name="T72" fmla="*/ 524 w 735"/>
                <a:gd name="T73" fmla="*/ 328 h 414"/>
                <a:gd name="T74" fmla="*/ 563 w 735"/>
                <a:gd name="T75" fmla="*/ 347 h 414"/>
                <a:gd name="T76" fmla="*/ 604 w 735"/>
                <a:gd name="T77" fmla="*/ 365 h 414"/>
                <a:gd name="T78" fmla="*/ 646 w 735"/>
                <a:gd name="T79" fmla="*/ 382 h 414"/>
                <a:gd name="T80" fmla="*/ 687 w 735"/>
                <a:gd name="T81" fmla="*/ 399 h 414"/>
                <a:gd name="T82" fmla="*/ 730 w 735"/>
                <a:gd name="T83" fmla="*/ 414 h 414"/>
                <a:gd name="T84" fmla="*/ 734 w 735"/>
                <a:gd name="T85" fmla="*/ 41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5" h="414">
                  <a:moveTo>
                    <a:pt x="734" y="410"/>
                  </a:moveTo>
                  <a:lnTo>
                    <a:pt x="735" y="407"/>
                  </a:lnTo>
                  <a:lnTo>
                    <a:pt x="689" y="382"/>
                  </a:lnTo>
                  <a:lnTo>
                    <a:pt x="643" y="358"/>
                  </a:lnTo>
                  <a:lnTo>
                    <a:pt x="597" y="334"/>
                  </a:lnTo>
                  <a:lnTo>
                    <a:pt x="550" y="311"/>
                  </a:lnTo>
                  <a:lnTo>
                    <a:pt x="502" y="287"/>
                  </a:lnTo>
                  <a:lnTo>
                    <a:pt x="455" y="264"/>
                  </a:lnTo>
                  <a:lnTo>
                    <a:pt x="407" y="241"/>
                  </a:lnTo>
                  <a:lnTo>
                    <a:pt x="360" y="217"/>
                  </a:lnTo>
                  <a:lnTo>
                    <a:pt x="313" y="193"/>
                  </a:lnTo>
                  <a:lnTo>
                    <a:pt x="266" y="168"/>
                  </a:lnTo>
                  <a:lnTo>
                    <a:pt x="220" y="143"/>
                  </a:lnTo>
                  <a:lnTo>
                    <a:pt x="174" y="117"/>
                  </a:lnTo>
                  <a:lnTo>
                    <a:pt x="129" y="89"/>
                  </a:lnTo>
                  <a:lnTo>
                    <a:pt x="85" y="61"/>
                  </a:lnTo>
                  <a:lnTo>
                    <a:pt x="43" y="31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0" y="28"/>
                  </a:lnTo>
                  <a:lnTo>
                    <a:pt x="32" y="38"/>
                  </a:lnTo>
                  <a:lnTo>
                    <a:pt x="46" y="47"/>
                  </a:lnTo>
                  <a:lnTo>
                    <a:pt x="61" y="56"/>
                  </a:lnTo>
                  <a:lnTo>
                    <a:pt x="75" y="65"/>
                  </a:lnTo>
                  <a:lnTo>
                    <a:pt x="87" y="76"/>
                  </a:lnTo>
                  <a:lnTo>
                    <a:pt x="99" y="90"/>
                  </a:lnTo>
                  <a:lnTo>
                    <a:pt x="137" y="112"/>
                  </a:lnTo>
                  <a:lnTo>
                    <a:pt x="175" y="135"/>
                  </a:lnTo>
                  <a:lnTo>
                    <a:pt x="214" y="157"/>
                  </a:lnTo>
                  <a:lnTo>
                    <a:pt x="252" y="180"/>
                  </a:lnTo>
                  <a:lnTo>
                    <a:pt x="290" y="202"/>
                  </a:lnTo>
                  <a:lnTo>
                    <a:pt x="328" y="225"/>
                  </a:lnTo>
                  <a:lnTo>
                    <a:pt x="367" y="245"/>
                  </a:lnTo>
                  <a:lnTo>
                    <a:pt x="405" y="267"/>
                  </a:lnTo>
                  <a:lnTo>
                    <a:pt x="444" y="288"/>
                  </a:lnTo>
                  <a:lnTo>
                    <a:pt x="483" y="309"/>
                  </a:lnTo>
                  <a:lnTo>
                    <a:pt x="524" y="328"/>
                  </a:lnTo>
                  <a:lnTo>
                    <a:pt x="563" y="347"/>
                  </a:lnTo>
                  <a:lnTo>
                    <a:pt x="604" y="365"/>
                  </a:lnTo>
                  <a:lnTo>
                    <a:pt x="646" y="382"/>
                  </a:lnTo>
                  <a:lnTo>
                    <a:pt x="687" y="399"/>
                  </a:lnTo>
                  <a:lnTo>
                    <a:pt x="730" y="414"/>
                  </a:lnTo>
                  <a:lnTo>
                    <a:pt x="734" y="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21"/>
            <p:cNvSpPr>
              <a:spLocks/>
            </p:cNvSpPr>
            <p:nvPr/>
          </p:nvSpPr>
          <p:spPr bwMode="auto">
            <a:xfrm>
              <a:off x="342900" y="4413250"/>
              <a:ext cx="41275" cy="7938"/>
            </a:xfrm>
            <a:custGeom>
              <a:avLst/>
              <a:gdLst>
                <a:gd name="T0" fmla="*/ 48 w 52"/>
                <a:gd name="T1" fmla="*/ 4 h 11"/>
                <a:gd name="T2" fmla="*/ 52 w 52"/>
                <a:gd name="T3" fmla="*/ 0 h 11"/>
                <a:gd name="T4" fmla="*/ 46 w 52"/>
                <a:gd name="T5" fmla="*/ 0 h 11"/>
                <a:gd name="T6" fmla="*/ 39 w 52"/>
                <a:gd name="T7" fmla="*/ 1 h 11"/>
                <a:gd name="T8" fmla="*/ 33 w 52"/>
                <a:gd name="T9" fmla="*/ 3 h 11"/>
                <a:gd name="T10" fmla="*/ 26 w 52"/>
                <a:gd name="T11" fmla="*/ 4 h 11"/>
                <a:gd name="T12" fmla="*/ 21 w 52"/>
                <a:gd name="T13" fmla="*/ 5 h 11"/>
                <a:gd name="T14" fmla="*/ 14 w 52"/>
                <a:gd name="T15" fmla="*/ 4 h 11"/>
                <a:gd name="T16" fmla="*/ 7 w 52"/>
                <a:gd name="T17" fmla="*/ 3 h 11"/>
                <a:gd name="T18" fmla="*/ 0 w 52"/>
                <a:gd name="T19" fmla="*/ 0 h 11"/>
                <a:gd name="T20" fmla="*/ 5 w 52"/>
                <a:gd name="T21" fmla="*/ 5 h 11"/>
                <a:gd name="T22" fmla="*/ 9 w 52"/>
                <a:gd name="T23" fmla="*/ 8 h 11"/>
                <a:gd name="T24" fmla="*/ 15 w 52"/>
                <a:gd name="T25" fmla="*/ 11 h 11"/>
                <a:gd name="T26" fmla="*/ 21 w 52"/>
                <a:gd name="T27" fmla="*/ 11 h 11"/>
                <a:gd name="T28" fmla="*/ 28 w 52"/>
                <a:gd name="T29" fmla="*/ 11 h 11"/>
                <a:gd name="T30" fmla="*/ 34 w 52"/>
                <a:gd name="T31" fmla="*/ 9 h 11"/>
                <a:gd name="T32" fmla="*/ 40 w 52"/>
                <a:gd name="T33" fmla="*/ 7 h 11"/>
                <a:gd name="T34" fmla="*/ 47 w 52"/>
                <a:gd name="T35" fmla="*/ 5 h 11"/>
                <a:gd name="T36" fmla="*/ 48 w 52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1">
                  <a:moveTo>
                    <a:pt x="48" y="4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6" y="4"/>
                  </a:lnTo>
                  <a:lnTo>
                    <a:pt x="21" y="5"/>
                  </a:lnTo>
                  <a:lnTo>
                    <a:pt x="14" y="4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8"/>
                  </a:lnTo>
                  <a:lnTo>
                    <a:pt x="15" y="11"/>
                  </a:lnTo>
                  <a:lnTo>
                    <a:pt x="21" y="11"/>
                  </a:lnTo>
                  <a:lnTo>
                    <a:pt x="28" y="11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7" y="5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222"/>
            <p:cNvSpPr>
              <a:spLocks/>
            </p:cNvSpPr>
            <p:nvPr/>
          </p:nvSpPr>
          <p:spPr bwMode="auto">
            <a:xfrm>
              <a:off x="411163" y="4341813"/>
              <a:ext cx="3175" cy="17463"/>
            </a:xfrm>
            <a:custGeom>
              <a:avLst/>
              <a:gdLst>
                <a:gd name="T0" fmla="*/ 5 w 5"/>
                <a:gd name="T1" fmla="*/ 17 h 23"/>
                <a:gd name="T2" fmla="*/ 4 w 5"/>
                <a:gd name="T3" fmla="*/ 13 h 23"/>
                <a:gd name="T4" fmla="*/ 2 w 5"/>
                <a:gd name="T5" fmla="*/ 8 h 23"/>
                <a:gd name="T6" fmla="*/ 2 w 5"/>
                <a:gd name="T7" fmla="*/ 4 h 23"/>
                <a:gd name="T8" fmla="*/ 0 w 5"/>
                <a:gd name="T9" fmla="*/ 0 h 23"/>
                <a:gd name="T10" fmla="*/ 0 w 5"/>
                <a:gd name="T11" fmla="*/ 5 h 23"/>
                <a:gd name="T12" fmla="*/ 0 w 5"/>
                <a:gd name="T13" fmla="*/ 10 h 23"/>
                <a:gd name="T14" fmla="*/ 1 w 5"/>
                <a:gd name="T15" fmla="*/ 17 h 23"/>
                <a:gd name="T16" fmla="*/ 5 w 5"/>
                <a:gd name="T17" fmla="*/ 23 h 23"/>
                <a:gd name="T18" fmla="*/ 5 w 5"/>
                <a:gd name="T1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3">
                  <a:moveTo>
                    <a:pt x="5" y="17"/>
                  </a:moveTo>
                  <a:lnTo>
                    <a:pt x="4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5" y="2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223"/>
            <p:cNvSpPr>
              <a:spLocks/>
            </p:cNvSpPr>
            <p:nvPr/>
          </p:nvSpPr>
          <p:spPr bwMode="auto">
            <a:xfrm>
              <a:off x="369888" y="4283075"/>
              <a:ext cx="31750" cy="90488"/>
            </a:xfrm>
            <a:custGeom>
              <a:avLst/>
              <a:gdLst>
                <a:gd name="T0" fmla="*/ 37 w 39"/>
                <a:gd name="T1" fmla="*/ 110 h 115"/>
                <a:gd name="T2" fmla="*/ 39 w 39"/>
                <a:gd name="T3" fmla="*/ 85 h 115"/>
                <a:gd name="T4" fmla="*/ 38 w 39"/>
                <a:gd name="T5" fmla="*/ 57 h 115"/>
                <a:gd name="T6" fmla="*/ 31 w 39"/>
                <a:gd name="T7" fmla="*/ 30 h 115"/>
                <a:gd name="T8" fmla="*/ 21 w 39"/>
                <a:gd name="T9" fmla="*/ 6 h 115"/>
                <a:gd name="T10" fmla="*/ 18 w 39"/>
                <a:gd name="T11" fmla="*/ 3 h 115"/>
                <a:gd name="T12" fmla="*/ 15 w 39"/>
                <a:gd name="T13" fmla="*/ 2 h 115"/>
                <a:gd name="T14" fmla="*/ 12 w 39"/>
                <a:gd name="T15" fmla="*/ 0 h 115"/>
                <a:gd name="T16" fmla="*/ 10 w 39"/>
                <a:gd name="T17" fmla="*/ 0 h 115"/>
                <a:gd name="T18" fmla="*/ 7 w 39"/>
                <a:gd name="T19" fmla="*/ 0 h 115"/>
                <a:gd name="T20" fmla="*/ 5 w 39"/>
                <a:gd name="T21" fmla="*/ 0 h 115"/>
                <a:gd name="T22" fmla="*/ 3 w 39"/>
                <a:gd name="T23" fmla="*/ 1 h 115"/>
                <a:gd name="T24" fmla="*/ 0 w 39"/>
                <a:gd name="T25" fmla="*/ 3 h 115"/>
                <a:gd name="T26" fmla="*/ 3 w 39"/>
                <a:gd name="T27" fmla="*/ 29 h 115"/>
                <a:gd name="T28" fmla="*/ 11 w 39"/>
                <a:gd name="T29" fmla="*/ 55 h 115"/>
                <a:gd name="T30" fmla="*/ 19 w 39"/>
                <a:gd name="T31" fmla="*/ 84 h 115"/>
                <a:gd name="T32" fmla="*/ 24 w 39"/>
                <a:gd name="T33" fmla="*/ 114 h 115"/>
                <a:gd name="T34" fmla="*/ 27 w 39"/>
                <a:gd name="T35" fmla="*/ 115 h 115"/>
                <a:gd name="T36" fmla="*/ 30 w 39"/>
                <a:gd name="T37" fmla="*/ 115 h 115"/>
                <a:gd name="T38" fmla="*/ 34 w 39"/>
                <a:gd name="T39" fmla="*/ 113 h 115"/>
                <a:gd name="T40" fmla="*/ 37 w 39"/>
                <a:gd name="T41" fmla="*/ 1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15">
                  <a:moveTo>
                    <a:pt x="37" y="110"/>
                  </a:moveTo>
                  <a:lnTo>
                    <a:pt x="39" y="85"/>
                  </a:lnTo>
                  <a:lnTo>
                    <a:pt x="38" y="57"/>
                  </a:lnTo>
                  <a:lnTo>
                    <a:pt x="31" y="30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29"/>
                  </a:lnTo>
                  <a:lnTo>
                    <a:pt x="11" y="55"/>
                  </a:lnTo>
                  <a:lnTo>
                    <a:pt x="19" y="84"/>
                  </a:lnTo>
                  <a:lnTo>
                    <a:pt x="24" y="114"/>
                  </a:lnTo>
                  <a:lnTo>
                    <a:pt x="27" y="115"/>
                  </a:lnTo>
                  <a:lnTo>
                    <a:pt x="30" y="115"/>
                  </a:lnTo>
                  <a:lnTo>
                    <a:pt x="34" y="113"/>
                  </a:lnTo>
                  <a:lnTo>
                    <a:pt x="37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224"/>
            <p:cNvSpPr>
              <a:spLocks/>
            </p:cNvSpPr>
            <p:nvPr/>
          </p:nvSpPr>
          <p:spPr bwMode="auto">
            <a:xfrm>
              <a:off x="468313" y="3781425"/>
              <a:ext cx="222250" cy="155575"/>
            </a:xfrm>
            <a:custGeom>
              <a:avLst/>
              <a:gdLst>
                <a:gd name="T0" fmla="*/ 279 w 279"/>
                <a:gd name="T1" fmla="*/ 122 h 197"/>
                <a:gd name="T2" fmla="*/ 259 w 279"/>
                <a:gd name="T3" fmla="*/ 89 h 197"/>
                <a:gd name="T4" fmla="*/ 241 w 279"/>
                <a:gd name="T5" fmla="*/ 87 h 197"/>
                <a:gd name="T6" fmla="*/ 225 w 279"/>
                <a:gd name="T7" fmla="*/ 91 h 197"/>
                <a:gd name="T8" fmla="*/ 208 w 279"/>
                <a:gd name="T9" fmla="*/ 98 h 197"/>
                <a:gd name="T10" fmla="*/ 198 w 279"/>
                <a:gd name="T11" fmla="*/ 109 h 197"/>
                <a:gd name="T12" fmla="*/ 198 w 279"/>
                <a:gd name="T13" fmla="*/ 123 h 197"/>
                <a:gd name="T14" fmla="*/ 205 w 279"/>
                <a:gd name="T15" fmla="*/ 133 h 197"/>
                <a:gd name="T16" fmla="*/ 214 w 279"/>
                <a:gd name="T17" fmla="*/ 132 h 197"/>
                <a:gd name="T18" fmla="*/ 225 w 279"/>
                <a:gd name="T19" fmla="*/ 108 h 197"/>
                <a:gd name="T20" fmla="*/ 229 w 279"/>
                <a:gd name="T21" fmla="*/ 107 h 197"/>
                <a:gd name="T22" fmla="*/ 234 w 279"/>
                <a:gd name="T23" fmla="*/ 108 h 197"/>
                <a:gd name="T24" fmla="*/ 245 w 279"/>
                <a:gd name="T25" fmla="*/ 125 h 197"/>
                <a:gd name="T26" fmla="*/ 245 w 279"/>
                <a:gd name="T27" fmla="*/ 147 h 197"/>
                <a:gd name="T28" fmla="*/ 190 w 279"/>
                <a:gd name="T29" fmla="*/ 160 h 197"/>
                <a:gd name="T30" fmla="*/ 161 w 279"/>
                <a:gd name="T31" fmla="*/ 127 h 197"/>
                <a:gd name="T32" fmla="*/ 130 w 279"/>
                <a:gd name="T33" fmla="*/ 99 h 197"/>
                <a:gd name="T34" fmla="*/ 96 w 279"/>
                <a:gd name="T35" fmla="*/ 76 h 197"/>
                <a:gd name="T36" fmla="*/ 23 w 279"/>
                <a:gd name="T37" fmla="*/ 72 h 197"/>
                <a:gd name="T38" fmla="*/ 16 w 279"/>
                <a:gd name="T39" fmla="*/ 55 h 197"/>
                <a:gd name="T40" fmla="*/ 16 w 279"/>
                <a:gd name="T41" fmla="*/ 34 h 197"/>
                <a:gd name="T42" fmla="*/ 33 w 279"/>
                <a:gd name="T43" fmla="*/ 13 h 197"/>
                <a:gd name="T44" fmla="*/ 45 w 279"/>
                <a:gd name="T45" fmla="*/ 13 h 197"/>
                <a:gd name="T46" fmla="*/ 63 w 279"/>
                <a:gd name="T47" fmla="*/ 39 h 197"/>
                <a:gd name="T48" fmla="*/ 69 w 279"/>
                <a:gd name="T49" fmla="*/ 38 h 197"/>
                <a:gd name="T50" fmla="*/ 76 w 279"/>
                <a:gd name="T51" fmla="*/ 33 h 197"/>
                <a:gd name="T52" fmla="*/ 73 w 279"/>
                <a:gd name="T53" fmla="*/ 16 h 197"/>
                <a:gd name="T54" fmla="*/ 62 w 279"/>
                <a:gd name="T55" fmla="*/ 0 h 197"/>
                <a:gd name="T56" fmla="*/ 0 w 279"/>
                <a:gd name="T57" fmla="*/ 65 h 197"/>
                <a:gd name="T58" fmla="*/ 41 w 279"/>
                <a:gd name="T59" fmla="*/ 73 h 197"/>
                <a:gd name="T60" fmla="*/ 80 w 279"/>
                <a:gd name="T61" fmla="*/ 89 h 197"/>
                <a:gd name="T62" fmla="*/ 116 w 279"/>
                <a:gd name="T63" fmla="*/ 112 h 197"/>
                <a:gd name="T64" fmla="*/ 147 w 279"/>
                <a:gd name="T65" fmla="*/ 145 h 197"/>
                <a:gd name="T66" fmla="*/ 158 w 279"/>
                <a:gd name="T67" fmla="*/ 161 h 197"/>
                <a:gd name="T68" fmla="*/ 169 w 279"/>
                <a:gd name="T69" fmla="*/ 177 h 197"/>
                <a:gd name="T70" fmla="*/ 181 w 279"/>
                <a:gd name="T71" fmla="*/ 190 h 197"/>
                <a:gd name="T72" fmla="*/ 200 w 279"/>
                <a:gd name="T7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97">
                  <a:moveTo>
                    <a:pt x="262" y="154"/>
                  </a:moveTo>
                  <a:lnTo>
                    <a:pt x="279" y="122"/>
                  </a:lnTo>
                  <a:lnTo>
                    <a:pt x="267" y="93"/>
                  </a:lnTo>
                  <a:lnTo>
                    <a:pt x="259" y="89"/>
                  </a:lnTo>
                  <a:lnTo>
                    <a:pt x="251" y="87"/>
                  </a:lnTo>
                  <a:lnTo>
                    <a:pt x="241" y="87"/>
                  </a:lnTo>
                  <a:lnTo>
                    <a:pt x="233" y="88"/>
                  </a:lnTo>
                  <a:lnTo>
                    <a:pt x="225" y="91"/>
                  </a:lnTo>
                  <a:lnTo>
                    <a:pt x="216" y="94"/>
                  </a:lnTo>
                  <a:lnTo>
                    <a:pt x="208" y="98"/>
                  </a:lnTo>
                  <a:lnTo>
                    <a:pt x="200" y="101"/>
                  </a:lnTo>
                  <a:lnTo>
                    <a:pt x="198" y="109"/>
                  </a:lnTo>
                  <a:lnTo>
                    <a:pt x="196" y="116"/>
                  </a:lnTo>
                  <a:lnTo>
                    <a:pt x="198" y="123"/>
                  </a:lnTo>
                  <a:lnTo>
                    <a:pt x="200" y="131"/>
                  </a:lnTo>
                  <a:lnTo>
                    <a:pt x="205" y="133"/>
                  </a:lnTo>
                  <a:lnTo>
                    <a:pt x="209" y="133"/>
                  </a:lnTo>
                  <a:lnTo>
                    <a:pt x="214" y="132"/>
                  </a:lnTo>
                  <a:lnTo>
                    <a:pt x="218" y="130"/>
                  </a:lnTo>
                  <a:lnTo>
                    <a:pt x="225" y="108"/>
                  </a:lnTo>
                  <a:lnTo>
                    <a:pt x="226" y="107"/>
                  </a:lnTo>
                  <a:lnTo>
                    <a:pt x="229" y="107"/>
                  </a:lnTo>
                  <a:lnTo>
                    <a:pt x="231" y="108"/>
                  </a:lnTo>
                  <a:lnTo>
                    <a:pt x="234" y="108"/>
                  </a:lnTo>
                  <a:lnTo>
                    <a:pt x="240" y="116"/>
                  </a:lnTo>
                  <a:lnTo>
                    <a:pt x="245" y="125"/>
                  </a:lnTo>
                  <a:lnTo>
                    <a:pt x="246" y="137"/>
                  </a:lnTo>
                  <a:lnTo>
                    <a:pt x="245" y="147"/>
                  </a:lnTo>
                  <a:lnTo>
                    <a:pt x="202" y="177"/>
                  </a:lnTo>
                  <a:lnTo>
                    <a:pt x="190" y="160"/>
                  </a:lnTo>
                  <a:lnTo>
                    <a:pt x="176" y="144"/>
                  </a:lnTo>
                  <a:lnTo>
                    <a:pt x="161" y="127"/>
                  </a:lnTo>
                  <a:lnTo>
                    <a:pt x="146" y="112"/>
                  </a:lnTo>
                  <a:lnTo>
                    <a:pt x="130" y="99"/>
                  </a:lnTo>
                  <a:lnTo>
                    <a:pt x="114" y="86"/>
                  </a:lnTo>
                  <a:lnTo>
                    <a:pt x="96" y="76"/>
                  </a:lnTo>
                  <a:lnTo>
                    <a:pt x="78" y="65"/>
                  </a:lnTo>
                  <a:lnTo>
                    <a:pt x="23" y="72"/>
                  </a:lnTo>
                  <a:lnTo>
                    <a:pt x="18" y="65"/>
                  </a:lnTo>
                  <a:lnTo>
                    <a:pt x="16" y="55"/>
                  </a:lnTo>
                  <a:lnTo>
                    <a:pt x="15" y="45"/>
                  </a:lnTo>
                  <a:lnTo>
                    <a:pt x="16" y="34"/>
                  </a:lnTo>
                  <a:lnTo>
                    <a:pt x="28" y="16"/>
                  </a:lnTo>
                  <a:lnTo>
                    <a:pt x="33" y="13"/>
                  </a:lnTo>
                  <a:lnTo>
                    <a:pt x="39" y="12"/>
                  </a:lnTo>
                  <a:lnTo>
                    <a:pt x="45" y="13"/>
                  </a:lnTo>
                  <a:lnTo>
                    <a:pt x="51" y="15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9" y="38"/>
                  </a:lnTo>
                  <a:lnTo>
                    <a:pt x="72" y="34"/>
                  </a:lnTo>
                  <a:lnTo>
                    <a:pt x="76" y="33"/>
                  </a:lnTo>
                  <a:lnTo>
                    <a:pt x="76" y="25"/>
                  </a:lnTo>
                  <a:lnTo>
                    <a:pt x="73" y="16"/>
                  </a:lnTo>
                  <a:lnTo>
                    <a:pt x="69" y="8"/>
                  </a:lnTo>
                  <a:lnTo>
                    <a:pt x="62" y="0"/>
                  </a:lnTo>
                  <a:lnTo>
                    <a:pt x="12" y="11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41" y="73"/>
                  </a:lnTo>
                  <a:lnTo>
                    <a:pt x="61" y="80"/>
                  </a:lnTo>
                  <a:lnTo>
                    <a:pt x="80" y="89"/>
                  </a:lnTo>
                  <a:lnTo>
                    <a:pt x="99" y="100"/>
                  </a:lnTo>
                  <a:lnTo>
                    <a:pt x="116" y="112"/>
                  </a:lnTo>
                  <a:lnTo>
                    <a:pt x="132" y="127"/>
                  </a:lnTo>
                  <a:lnTo>
                    <a:pt x="147" y="145"/>
                  </a:lnTo>
                  <a:lnTo>
                    <a:pt x="153" y="153"/>
                  </a:lnTo>
                  <a:lnTo>
                    <a:pt x="158" y="161"/>
                  </a:lnTo>
                  <a:lnTo>
                    <a:pt x="164" y="169"/>
                  </a:lnTo>
                  <a:lnTo>
                    <a:pt x="169" y="177"/>
                  </a:lnTo>
                  <a:lnTo>
                    <a:pt x="175" y="184"/>
                  </a:lnTo>
                  <a:lnTo>
                    <a:pt x="181" y="190"/>
                  </a:lnTo>
                  <a:lnTo>
                    <a:pt x="190" y="194"/>
                  </a:lnTo>
                  <a:lnTo>
                    <a:pt x="200" y="197"/>
                  </a:lnTo>
                  <a:lnTo>
                    <a:pt x="26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225"/>
            <p:cNvSpPr>
              <a:spLocks/>
            </p:cNvSpPr>
            <p:nvPr/>
          </p:nvSpPr>
          <p:spPr bwMode="auto">
            <a:xfrm>
              <a:off x="430213" y="3952875"/>
              <a:ext cx="112713" cy="139700"/>
            </a:xfrm>
            <a:custGeom>
              <a:avLst/>
              <a:gdLst>
                <a:gd name="T0" fmla="*/ 126 w 142"/>
                <a:gd name="T1" fmla="*/ 106 h 175"/>
                <a:gd name="T2" fmla="*/ 133 w 142"/>
                <a:gd name="T3" fmla="*/ 99 h 175"/>
                <a:gd name="T4" fmla="*/ 138 w 142"/>
                <a:gd name="T5" fmla="*/ 90 h 175"/>
                <a:gd name="T6" fmla="*/ 135 w 142"/>
                <a:gd name="T7" fmla="*/ 84 h 175"/>
                <a:gd name="T8" fmla="*/ 133 w 142"/>
                <a:gd name="T9" fmla="*/ 78 h 175"/>
                <a:gd name="T10" fmla="*/ 135 w 142"/>
                <a:gd name="T11" fmla="*/ 73 h 175"/>
                <a:gd name="T12" fmla="*/ 140 w 142"/>
                <a:gd name="T13" fmla="*/ 67 h 175"/>
                <a:gd name="T14" fmla="*/ 142 w 142"/>
                <a:gd name="T15" fmla="*/ 63 h 175"/>
                <a:gd name="T16" fmla="*/ 141 w 142"/>
                <a:gd name="T17" fmla="*/ 59 h 175"/>
                <a:gd name="T18" fmla="*/ 112 w 142"/>
                <a:gd name="T19" fmla="*/ 35 h 175"/>
                <a:gd name="T20" fmla="*/ 112 w 142"/>
                <a:gd name="T21" fmla="*/ 23 h 175"/>
                <a:gd name="T22" fmla="*/ 74 w 142"/>
                <a:gd name="T23" fmla="*/ 12 h 175"/>
                <a:gd name="T24" fmla="*/ 69 w 142"/>
                <a:gd name="T25" fmla="*/ 5 h 175"/>
                <a:gd name="T26" fmla="*/ 60 w 142"/>
                <a:gd name="T27" fmla="*/ 0 h 175"/>
                <a:gd name="T28" fmla="*/ 11 w 142"/>
                <a:gd name="T29" fmla="*/ 5 h 175"/>
                <a:gd name="T30" fmla="*/ 6 w 142"/>
                <a:gd name="T31" fmla="*/ 9 h 175"/>
                <a:gd name="T32" fmla="*/ 0 w 142"/>
                <a:gd name="T33" fmla="*/ 15 h 175"/>
                <a:gd name="T34" fmla="*/ 14 w 142"/>
                <a:gd name="T35" fmla="*/ 12 h 175"/>
                <a:gd name="T36" fmla="*/ 31 w 142"/>
                <a:gd name="T37" fmla="*/ 19 h 175"/>
                <a:gd name="T38" fmla="*/ 39 w 142"/>
                <a:gd name="T39" fmla="*/ 15 h 175"/>
                <a:gd name="T40" fmla="*/ 46 w 142"/>
                <a:gd name="T41" fmla="*/ 8 h 175"/>
                <a:gd name="T42" fmla="*/ 64 w 142"/>
                <a:gd name="T43" fmla="*/ 15 h 175"/>
                <a:gd name="T44" fmla="*/ 82 w 142"/>
                <a:gd name="T45" fmla="*/ 25 h 175"/>
                <a:gd name="T46" fmla="*/ 98 w 142"/>
                <a:gd name="T47" fmla="*/ 39 h 175"/>
                <a:gd name="T48" fmla="*/ 108 w 142"/>
                <a:gd name="T49" fmla="*/ 55 h 175"/>
                <a:gd name="T50" fmla="*/ 112 w 142"/>
                <a:gd name="T51" fmla="*/ 67 h 175"/>
                <a:gd name="T52" fmla="*/ 114 w 142"/>
                <a:gd name="T53" fmla="*/ 74 h 175"/>
                <a:gd name="T54" fmla="*/ 111 w 142"/>
                <a:gd name="T55" fmla="*/ 93 h 175"/>
                <a:gd name="T56" fmla="*/ 97 w 142"/>
                <a:gd name="T57" fmla="*/ 112 h 175"/>
                <a:gd name="T58" fmla="*/ 80 w 142"/>
                <a:gd name="T59" fmla="*/ 128 h 175"/>
                <a:gd name="T60" fmla="*/ 64 w 142"/>
                <a:gd name="T61" fmla="*/ 141 h 175"/>
                <a:gd name="T62" fmla="*/ 49 w 142"/>
                <a:gd name="T63" fmla="*/ 147 h 175"/>
                <a:gd name="T64" fmla="*/ 34 w 142"/>
                <a:gd name="T65" fmla="*/ 149 h 175"/>
                <a:gd name="T66" fmla="*/ 29 w 142"/>
                <a:gd name="T67" fmla="*/ 146 h 175"/>
                <a:gd name="T68" fmla="*/ 23 w 142"/>
                <a:gd name="T69" fmla="*/ 143 h 175"/>
                <a:gd name="T70" fmla="*/ 13 w 142"/>
                <a:gd name="T71" fmla="*/ 146 h 175"/>
                <a:gd name="T72" fmla="*/ 3 w 142"/>
                <a:gd name="T73" fmla="*/ 154 h 175"/>
                <a:gd name="T74" fmla="*/ 7 w 142"/>
                <a:gd name="T75" fmla="*/ 152 h 175"/>
                <a:gd name="T76" fmla="*/ 14 w 142"/>
                <a:gd name="T77" fmla="*/ 154 h 175"/>
                <a:gd name="T78" fmla="*/ 15 w 142"/>
                <a:gd name="T79" fmla="*/ 160 h 175"/>
                <a:gd name="T80" fmla="*/ 16 w 142"/>
                <a:gd name="T81" fmla="*/ 167 h 175"/>
                <a:gd name="T82" fmla="*/ 21 w 142"/>
                <a:gd name="T83" fmla="*/ 172 h 175"/>
                <a:gd name="T84" fmla="*/ 28 w 142"/>
                <a:gd name="T85" fmla="*/ 175 h 175"/>
                <a:gd name="T86" fmla="*/ 58 w 142"/>
                <a:gd name="T87" fmla="*/ 160 h 175"/>
                <a:gd name="T88" fmla="*/ 61 w 142"/>
                <a:gd name="T89" fmla="*/ 167 h 175"/>
                <a:gd name="T90" fmla="*/ 72 w 142"/>
                <a:gd name="T91" fmla="*/ 169 h 175"/>
                <a:gd name="T92" fmla="*/ 85 w 142"/>
                <a:gd name="T93" fmla="*/ 152 h 175"/>
                <a:gd name="T94" fmla="*/ 90 w 142"/>
                <a:gd name="T95" fmla="*/ 139 h 175"/>
                <a:gd name="T96" fmla="*/ 95 w 142"/>
                <a:gd name="T97" fmla="*/ 137 h 175"/>
                <a:gd name="T98" fmla="*/ 123 w 142"/>
                <a:gd name="T99" fmla="*/ 14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75">
                  <a:moveTo>
                    <a:pt x="128" y="141"/>
                  </a:moveTo>
                  <a:lnTo>
                    <a:pt x="126" y="106"/>
                  </a:lnTo>
                  <a:lnTo>
                    <a:pt x="128" y="103"/>
                  </a:lnTo>
                  <a:lnTo>
                    <a:pt x="133" y="99"/>
                  </a:lnTo>
                  <a:lnTo>
                    <a:pt x="136" y="96"/>
                  </a:lnTo>
                  <a:lnTo>
                    <a:pt x="138" y="90"/>
                  </a:lnTo>
                  <a:lnTo>
                    <a:pt x="137" y="88"/>
                  </a:lnTo>
                  <a:lnTo>
                    <a:pt x="135" y="84"/>
                  </a:lnTo>
                  <a:lnTo>
                    <a:pt x="134" y="82"/>
                  </a:lnTo>
                  <a:lnTo>
                    <a:pt x="133" y="78"/>
                  </a:lnTo>
                  <a:lnTo>
                    <a:pt x="134" y="75"/>
                  </a:lnTo>
                  <a:lnTo>
                    <a:pt x="135" y="73"/>
                  </a:lnTo>
                  <a:lnTo>
                    <a:pt x="137" y="69"/>
                  </a:lnTo>
                  <a:lnTo>
                    <a:pt x="140" y="67"/>
                  </a:lnTo>
                  <a:lnTo>
                    <a:pt x="141" y="66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1" y="59"/>
                  </a:lnTo>
                  <a:lnTo>
                    <a:pt x="115" y="39"/>
                  </a:lnTo>
                  <a:lnTo>
                    <a:pt x="112" y="35"/>
                  </a:lnTo>
                  <a:lnTo>
                    <a:pt x="112" y="29"/>
                  </a:lnTo>
                  <a:lnTo>
                    <a:pt x="112" y="23"/>
                  </a:lnTo>
                  <a:lnTo>
                    <a:pt x="108" y="19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69" y="5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31" y="8"/>
                  </a:lnTo>
                  <a:lnTo>
                    <a:pt x="11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14" y="12"/>
                  </a:lnTo>
                  <a:lnTo>
                    <a:pt x="22" y="14"/>
                  </a:lnTo>
                  <a:lnTo>
                    <a:pt x="31" y="19"/>
                  </a:lnTo>
                  <a:lnTo>
                    <a:pt x="36" y="17"/>
                  </a:lnTo>
                  <a:lnTo>
                    <a:pt x="39" y="15"/>
                  </a:lnTo>
                  <a:lnTo>
                    <a:pt x="42" y="12"/>
                  </a:lnTo>
                  <a:lnTo>
                    <a:pt x="46" y="8"/>
                  </a:lnTo>
                  <a:lnTo>
                    <a:pt x="54" y="12"/>
                  </a:lnTo>
                  <a:lnTo>
                    <a:pt x="64" y="15"/>
                  </a:lnTo>
                  <a:lnTo>
                    <a:pt x="73" y="20"/>
                  </a:lnTo>
                  <a:lnTo>
                    <a:pt x="82" y="25"/>
                  </a:lnTo>
                  <a:lnTo>
                    <a:pt x="90" y="31"/>
                  </a:lnTo>
                  <a:lnTo>
                    <a:pt x="98" y="39"/>
                  </a:lnTo>
                  <a:lnTo>
                    <a:pt x="104" y="46"/>
                  </a:lnTo>
                  <a:lnTo>
                    <a:pt x="108" y="55"/>
                  </a:lnTo>
                  <a:lnTo>
                    <a:pt x="110" y="62"/>
                  </a:lnTo>
                  <a:lnTo>
                    <a:pt x="112" y="67"/>
                  </a:lnTo>
                  <a:lnTo>
                    <a:pt x="113" y="70"/>
                  </a:lnTo>
                  <a:lnTo>
                    <a:pt x="114" y="74"/>
                  </a:lnTo>
                  <a:lnTo>
                    <a:pt x="114" y="84"/>
                  </a:lnTo>
                  <a:lnTo>
                    <a:pt x="111" y="93"/>
                  </a:lnTo>
                  <a:lnTo>
                    <a:pt x="105" y="103"/>
                  </a:lnTo>
                  <a:lnTo>
                    <a:pt x="97" y="112"/>
                  </a:lnTo>
                  <a:lnTo>
                    <a:pt x="89" y="120"/>
                  </a:lnTo>
                  <a:lnTo>
                    <a:pt x="80" y="128"/>
                  </a:lnTo>
                  <a:lnTo>
                    <a:pt x="72" y="135"/>
                  </a:lnTo>
                  <a:lnTo>
                    <a:pt x="64" y="141"/>
                  </a:lnTo>
                  <a:lnTo>
                    <a:pt x="56" y="144"/>
                  </a:lnTo>
                  <a:lnTo>
                    <a:pt x="49" y="147"/>
                  </a:lnTo>
                  <a:lnTo>
                    <a:pt x="41" y="150"/>
                  </a:lnTo>
                  <a:lnTo>
                    <a:pt x="34" y="149"/>
                  </a:lnTo>
                  <a:lnTo>
                    <a:pt x="31" y="147"/>
                  </a:lnTo>
                  <a:lnTo>
                    <a:pt x="29" y="146"/>
                  </a:lnTo>
                  <a:lnTo>
                    <a:pt x="26" y="144"/>
                  </a:lnTo>
                  <a:lnTo>
                    <a:pt x="23" y="143"/>
                  </a:lnTo>
                  <a:lnTo>
                    <a:pt x="18" y="144"/>
                  </a:lnTo>
                  <a:lnTo>
                    <a:pt x="13" y="146"/>
                  </a:lnTo>
                  <a:lnTo>
                    <a:pt x="7" y="150"/>
                  </a:lnTo>
                  <a:lnTo>
                    <a:pt x="3" y="154"/>
                  </a:lnTo>
                  <a:lnTo>
                    <a:pt x="4" y="153"/>
                  </a:lnTo>
                  <a:lnTo>
                    <a:pt x="7" y="152"/>
                  </a:lnTo>
                  <a:lnTo>
                    <a:pt x="11" y="153"/>
                  </a:lnTo>
                  <a:lnTo>
                    <a:pt x="14" y="154"/>
                  </a:lnTo>
                  <a:lnTo>
                    <a:pt x="15" y="157"/>
                  </a:lnTo>
                  <a:lnTo>
                    <a:pt x="15" y="160"/>
                  </a:lnTo>
                  <a:lnTo>
                    <a:pt x="15" y="164"/>
                  </a:lnTo>
                  <a:lnTo>
                    <a:pt x="16" y="167"/>
                  </a:lnTo>
                  <a:lnTo>
                    <a:pt x="19" y="169"/>
                  </a:lnTo>
                  <a:lnTo>
                    <a:pt x="21" y="172"/>
                  </a:lnTo>
                  <a:lnTo>
                    <a:pt x="24" y="173"/>
                  </a:lnTo>
                  <a:lnTo>
                    <a:pt x="28" y="175"/>
                  </a:lnTo>
                  <a:lnTo>
                    <a:pt x="54" y="159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1" y="167"/>
                  </a:lnTo>
                  <a:lnTo>
                    <a:pt x="62" y="172"/>
                  </a:lnTo>
                  <a:lnTo>
                    <a:pt x="72" y="169"/>
                  </a:lnTo>
                  <a:lnTo>
                    <a:pt x="80" y="161"/>
                  </a:lnTo>
                  <a:lnTo>
                    <a:pt x="85" y="152"/>
                  </a:lnTo>
                  <a:lnTo>
                    <a:pt x="89" y="141"/>
                  </a:lnTo>
                  <a:lnTo>
                    <a:pt x="90" y="139"/>
                  </a:lnTo>
                  <a:lnTo>
                    <a:pt x="92" y="138"/>
                  </a:lnTo>
                  <a:lnTo>
                    <a:pt x="95" y="137"/>
                  </a:lnTo>
                  <a:lnTo>
                    <a:pt x="97" y="136"/>
                  </a:lnTo>
                  <a:lnTo>
                    <a:pt x="123" y="144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226"/>
            <p:cNvSpPr>
              <a:spLocks/>
            </p:cNvSpPr>
            <p:nvPr/>
          </p:nvSpPr>
          <p:spPr bwMode="auto">
            <a:xfrm>
              <a:off x="-168275" y="4635500"/>
              <a:ext cx="214313" cy="176213"/>
            </a:xfrm>
            <a:custGeom>
              <a:avLst/>
              <a:gdLst>
                <a:gd name="T0" fmla="*/ 218 w 272"/>
                <a:gd name="T1" fmla="*/ 108 h 221"/>
                <a:gd name="T2" fmla="*/ 213 w 272"/>
                <a:gd name="T3" fmla="*/ 108 h 221"/>
                <a:gd name="T4" fmla="*/ 209 w 272"/>
                <a:gd name="T5" fmla="*/ 110 h 221"/>
                <a:gd name="T6" fmla="*/ 202 w 272"/>
                <a:gd name="T7" fmla="*/ 139 h 221"/>
                <a:gd name="T8" fmla="*/ 184 w 272"/>
                <a:gd name="T9" fmla="*/ 166 h 221"/>
                <a:gd name="T10" fmla="*/ 161 w 272"/>
                <a:gd name="T11" fmla="*/ 188 h 221"/>
                <a:gd name="T12" fmla="*/ 135 w 272"/>
                <a:gd name="T13" fmla="*/ 203 h 221"/>
                <a:gd name="T14" fmla="*/ 90 w 272"/>
                <a:gd name="T15" fmla="*/ 199 h 221"/>
                <a:gd name="T16" fmla="*/ 80 w 272"/>
                <a:gd name="T17" fmla="*/ 187 h 221"/>
                <a:gd name="T18" fmla="*/ 83 w 272"/>
                <a:gd name="T19" fmla="*/ 163 h 221"/>
                <a:gd name="T20" fmla="*/ 95 w 272"/>
                <a:gd name="T21" fmla="*/ 166 h 221"/>
                <a:gd name="T22" fmla="*/ 105 w 272"/>
                <a:gd name="T23" fmla="*/ 177 h 221"/>
                <a:gd name="T24" fmla="*/ 114 w 272"/>
                <a:gd name="T25" fmla="*/ 180 h 221"/>
                <a:gd name="T26" fmla="*/ 125 w 272"/>
                <a:gd name="T27" fmla="*/ 180 h 221"/>
                <a:gd name="T28" fmla="*/ 136 w 272"/>
                <a:gd name="T29" fmla="*/ 176 h 221"/>
                <a:gd name="T30" fmla="*/ 146 w 272"/>
                <a:gd name="T31" fmla="*/ 172 h 221"/>
                <a:gd name="T32" fmla="*/ 167 w 272"/>
                <a:gd name="T33" fmla="*/ 142 h 221"/>
                <a:gd name="T34" fmla="*/ 171 w 272"/>
                <a:gd name="T35" fmla="*/ 113 h 221"/>
                <a:gd name="T36" fmla="*/ 130 w 272"/>
                <a:gd name="T37" fmla="*/ 83 h 221"/>
                <a:gd name="T38" fmla="*/ 83 w 272"/>
                <a:gd name="T39" fmla="*/ 61 h 221"/>
                <a:gd name="T40" fmla="*/ 37 w 272"/>
                <a:gd name="T41" fmla="*/ 38 h 221"/>
                <a:gd name="T42" fmla="*/ 0 w 272"/>
                <a:gd name="T43" fmla="*/ 0 h 221"/>
                <a:gd name="T44" fmla="*/ 12 w 272"/>
                <a:gd name="T45" fmla="*/ 28 h 221"/>
                <a:gd name="T46" fmla="*/ 35 w 272"/>
                <a:gd name="T47" fmla="*/ 53 h 221"/>
                <a:gd name="T48" fmla="*/ 62 w 272"/>
                <a:gd name="T49" fmla="*/ 74 h 221"/>
                <a:gd name="T50" fmla="*/ 91 w 272"/>
                <a:gd name="T51" fmla="*/ 89 h 221"/>
                <a:gd name="T52" fmla="*/ 104 w 272"/>
                <a:gd name="T53" fmla="*/ 92 h 221"/>
                <a:gd name="T54" fmla="*/ 115 w 272"/>
                <a:gd name="T55" fmla="*/ 95 h 221"/>
                <a:gd name="T56" fmla="*/ 126 w 272"/>
                <a:gd name="T57" fmla="*/ 96 h 221"/>
                <a:gd name="T58" fmla="*/ 136 w 272"/>
                <a:gd name="T59" fmla="*/ 98 h 221"/>
                <a:gd name="T60" fmla="*/ 91 w 272"/>
                <a:gd name="T61" fmla="*/ 108 h 221"/>
                <a:gd name="T62" fmla="*/ 64 w 272"/>
                <a:gd name="T63" fmla="*/ 171 h 221"/>
                <a:gd name="T64" fmla="*/ 68 w 272"/>
                <a:gd name="T65" fmla="*/ 184 h 221"/>
                <a:gd name="T66" fmla="*/ 75 w 272"/>
                <a:gd name="T67" fmla="*/ 196 h 221"/>
                <a:gd name="T68" fmla="*/ 84 w 272"/>
                <a:gd name="T69" fmla="*/ 205 h 221"/>
                <a:gd name="T70" fmla="*/ 95 w 272"/>
                <a:gd name="T71" fmla="*/ 212 h 221"/>
                <a:gd name="T72" fmla="*/ 106 w 272"/>
                <a:gd name="T73" fmla="*/ 218 h 221"/>
                <a:gd name="T74" fmla="*/ 122 w 272"/>
                <a:gd name="T75" fmla="*/ 221 h 221"/>
                <a:gd name="T76" fmla="*/ 141 w 272"/>
                <a:gd name="T77" fmla="*/ 215 h 221"/>
                <a:gd name="T78" fmla="*/ 158 w 272"/>
                <a:gd name="T79" fmla="*/ 203 h 221"/>
                <a:gd name="T80" fmla="*/ 175 w 272"/>
                <a:gd name="T81" fmla="*/ 188 h 221"/>
                <a:gd name="T82" fmla="*/ 192 w 272"/>
                <a:gd name="T83" fmla="*/ 167 h 221"/>
                <a:gd name="T84" fmla="*/ 210 w 272"/>
                <a:gd name="T85" fmla="*/ 142 h 221"/>
                <a:gd name="T86" fmla="*/ 272 w 272"/>
                <a:gd name="T87" fmla="*/ 16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" h="221">
                  <a:moveTo>
                    <a:pt x="271" y="157"/>
                  </a:moveTo>
                  <a:lnTo>
                    <a:pt x="218" y="108"/>
                  </a:lnTo>
                  <a:lnTo>
                    <a:pt x="215" y="108"/>
                  </a:lnTo>
                  <a:lnTo>
                    <a:pt x="213" y="108"/>
                  </a:lnTo>
                  <a:lnTo>
                    <a:pt x="211" y="108"/>
                  </a:lnTo>
                  <a:lnTo>
                    <a:pt x="209" y="110"/>
                  </a:lnTo>
                  <a:lnTo>
                    <a:pt x="206" y="125"/>
                  </a:lnTo>
                  <a:lnTo>
                    <a:pt x="202" y="139"/>
                  </a:lnTo>
                  <a:lnTo>
                    <a:pt x="194" y="153"/>
                  </a:lnTo>
                  <a:lnTo>
                    <a:pt x="184" y="166"/>
                  </a:lnTo>
                  <a:lnTo>
                    <a:pt x="173" y="179"/>
                  </a:lnTo>
                  <a:lnTo>
                    <a:pt x="161" y="188"/>
                  </a:lnTo>
                  <a:lnTo>
                    <a:pt x="149" y="197"/>
                  </a:lnTo>
                  <a:lnTo>
                    <a:pt x="135" y="203"/>
                  </a:lnTo>
                  <a:lnTo>
                    <a:pt x="96" y="204"/>
                  </a:lnTo>
                  <a:lnTo>
                    <a:pt x="90" y="199"/>
                  </a:lnTo>
                  <a:lnTo>
                    <a:pt x="84" y="194"/>
                  </a:lnTo>
                  <a:lnTo>
                    <a:pt x="80" y="187"/>
                  </a:lnTo>
                  <a:lnTo>
                    <a:pt x="77" y="179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95" y="166"/>
                  </a:lnTo>
                  <a:lnTo>
                    <a:pt x="99" y="172"/>
                  </a:lnTo>
                  <a:lnTo>
                    <a:pt x="105" y="177"/>
                  </a:lnTo>
                  <a:lnTo>
                    <a:pt x="110" y="179"/>
                  </a:lnTo>
                  <a:lnTo>
                    <a:pt x="114" y="180"/>
                  </a:lnTo>
                  <a:lnTo>
                    <a:pt x="119" y="180"/>
                  </a:lnTo>
                  <a:lnTo>
                    <a:pt x="125" y="180"/>
                  </a:lnTo>
                  <a:lnTo>
                    <a:pt x="130" y="179"/>
                  </a:lnTo>
                  <a:lnTo>
                    <a:pt x="136" y="176"/>
                  </a:lnTo>
                  <a:lnTo>
                    <a:pt x="142" y="174"/>
                  </a:lnTo>
                  <a:lnTo>
                    <a:pt x="146" y="172"/>
                  </a:lnTo>
                  <a:lnTo>
                    <a:pt x="159" y="158"/>
                  </a:lnTo>
                  <a:lnTo>
                    <a:pt x="167" y="142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52" y="96"/>
                  </a:lnTo>
                  <a:lnTo>
                    <a:pt x="130" y="83"/>
                  </a:lnTo>
                  <a:lnTo>
                    <a:pt x="107" y="72"/>
                  </a:lnTo>
                  <a:lnTo>
                    <a:pt x="83" y="61"/>
                  </a:lnTo>
                  <a:lnTo>
                    <a:pt x="59" y="51"/>
                  </a:lnTo>
                  <a:lnTo>
                    <a:pt x="37" y="38"/>
                  </a:lnTo>
                  <a:lnTo>
                    <a:pt x="16" y="22"/>
                  </a:lnTo>
                  <a:lnTo>
                    <a:pt x="0" y="0"/>
                  </a:lnTo>
                  <a:lnTo>
                    <a:pt x="5" y="14"/>
                  </a:lnTo>
                  <a:lnTo>
                    <a:pt x="12" y="28"/>
                  </a:lnTo>
                  <a:lnTo>
                    <a:pt x="22" y="40"/>
                  </a:lnTo>
                  <a:lnTo>
                    <a:pt x="35" y="53"/>
                  </a:lnTo>
                  <a:lnTo>
                    <a:pt x="49" y="65"/>
                  </a:lnTo>
                  <a:lnTo>
                    <a:pt x="62" y="74"/>
                  </a:lnTo>
                  <a:lnTo>
                    <a:pt x="77" y="82"/>
                  </a:lnTo>
                  <a:lnTo>
                    <a:pt x="91" y="89"/>
                  </a:lnTo>
                  <a:lnTo>
                    <a:pt x="98" y="90"/>
                  </a:lnTo>
                  <a:lnTo>
                    <a:pt x="104" y="92"/>
                  </a:lnTo>
                  <a:lnTo>
                    <a:pt x="110" y="93"/>
                  </a:lnTo>
                  <a:lnTo>
                    <a:pt x="115" y="95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1" y="97"/>
                  </a:lnTo>
                  <a:lnTo>
                    <a:pt x="136" y="98"/>
                  </a:lnTo>
                  <a:lnTo>
                    <a:pt x="141" y="120"/>
                  </a:lnTo>
                  <a:lnTo>
                    <a:pt x="91" y="108"/>
                  </a:lnTo>
                  <a:lnTo>
                    <a:pt x="62" y="164"/>
                  </a:lnTo>
                  <a:lnTo>
                    <a:pt x="64" y="171"/>
                  </a:lnTo>
                  <a:lnTo>
                    <a:pt x="66" y="177"/>
                  </a:lnTo>
                  <a:lnTo>
                    <a:pt x="68" y="184"/>
                  </a:lnTo>
                  <a:lnTo>
                    <a:pt x="72" y="191"/>
                  </a:lnTo>
                  <a:lnTo>
                    <a:pt x="75" y="196"/>
                  </a:lnTo>
                  <a:lnTo>
                    <a:pt x="80" y="201"/>
                  </a:lnTo>
                  <a:lnTo>
                    <a:pt x="84" y="205"/>
                  </a:lnTo>
                  <a:lnTo>
                    <a:pt x="89" y="209"/>
                  </a:lnTo>
                  <a:lnTo>
                    <a:pt x="95" y="212"/>
                  </a:lnTo>
                  <a:lnTo>
                    <a:pt x="100" y="215"/>
                  </a:lnTo>
                  <a:lnTo>
                    <a:pt x="106" y="218"/>
                  </a:lnTo>
                  <a:lnTo>
                    <a:pt x="113" y="221"/>
                  </a:lnTo>
                  <a:lnTo>
                    <a:pt x="122" y="221"/>
                  </a:lnTo>
                  <a:lnTo>
                    <a:pt x="133" y="219"/>
                  </a:lnTo>
                  <a:lnTo>
                    <a:pt x="141" y="215"/>
                  </a:lnTo>
                  <a:lnTo>
                    <a:pt x="150" y="210"/>
                  </a:lnTo>
                  <a:lnTo>
                    <a:pt x="158" y="203"/>
                  </a:lnTo>
                  <a:lnTo>
                    <a:pt x="167" y="196"/>
                  </a:lnTo>
                  <a:lnTo>
                    <a:pt x="175" y="188"/>
                  </a:lnTo>
                  <a:lnTo>
                    <a:pt x="183" y="181"/>
                  </a:lnTo>
                  <a:lnTo>
                    <a:pt x="192" y="167"/>
                  </a:lnTo>
                  <a:lnTo>
                    <a:pt x="202" y="154"/>
                  </a:lnTo>
                  <a:lnTo>
                    <a:pt x="210" y="142"/>
                  </a:lnTo>
                  <a:lnTo>
                    <a:pt x="217" y="128"/>
                  </a:lnTo>
                  <a:lnTo>
                    <a:pt x="272" y="163"/>
                  </a:lnTo>
                  <a:lnTo>
                    <a:pt x="271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227"/>
            <p:cNvSpPr>
              <a:spLocks/>
            </p:cNvSpPr>
            <p:nvPr/>
          </p:nvSpPr>
          <p:spPr bwMode="auto">
            <a:xfrm>
              <a:off x="166688" y="4322763"/>
              <a:ext cx="128588" cy="71438"/>
            </a:xfrm>
            <a:custGeom>
              <a:avLst/>
              <a:gdLst>
                <a:gd name="T0" fmla="*/ 162 w 162"/>
                <a:gd name="T1" fmla="*/ 76 h 91"/>
                <a:gd name="T2" fmla="*/ 141 w 162"/>
                <a:gd name="T3" fmla="*/ 68 h 91"/>
                <a:gd name="T4" fmla="*/ 139 w 162"/>
                <a:gd name="T5" fmla="*/ 69 h 91"/>
                <a:gd name="T6" fmla="*/ 138 w 162"/>
                <a:gd name="T7" fmla="*/ 70 h 91"/>
                <a:gd name="T8" fmla="*/ 134 w 162"/>
                <a:gd name="T9" fmla="*/ 73 h 91"/>
                <a:gd name="T10" fmla="*/ 131 w 162"/>
                <a:gd name="T11" fmla="*/ 75 h 91"/>
                <a:gd name="T12" fmla="*/ 118 w 162"/>
                <a:gd name="T13" fmla="*/ 70 h 91"/>
                <a:gd name="T14" fmla="*/ 107 w 162"/>
                <a:gd name="T15" fmla="*/ 65 h 91"/>
                <a:gd name="T16" fmla="*/ 95 w 162"/>
                <a:gd name="T17" fmla="*/ 57 h 91"/>
                <a:gd name="T18" fmla="*/ 84 w 162"/>
                <a:gd name="T19" fmla="*/ 49 h 91"/>
                <a:gd name="T20" fmla="*/ 71 w 162"/>
                <a:gd name="T21" fmla="*/ 42 h 91"/>
                <a:gd name="T22" fmla="*/ 58 w 162"/>
                <a:gd name="T23" fmla="*/ 38 h 91"/>
                <a:gd name="T24" fmla="*/ 45 w 162"/>
                <a:gd name="T25" fmla="*/ 37 h 91"/>
                <a:gd name="T26" fmla="*/ 30 w 162"/>
                <a:gd name="T27" fmla="*/ 42 h 91"/>
                <a:gd name="T28" fmla="*/ 3 w 162"/>
                <a:gd name="T29" fmla="*/ 0 h 91"/>
                <a:gd name="T30" fmla="*/ 0 w 162"/>
                <a:gd name="T31" fmla="*/ 7 h 91"/>
                <a:gd name="T32" fmla="*/ 1 w 162"/>
                <a:gd name="T33" fmla="*/ 16 h 91"/>
                <a:gd name="T34" fmla="*/ 5 w 162"/>
                <a:gd name="T35" fmla="*/ 27 h 91"/>
                <a:gd name="T36" fmla="*/ 11 w 162"/>
                <a:gd name="T37" fmla="*/ 36 h 91"/>
                <a:gd name="T38" fmla="*/ 18 w 162"/>
                <a:gd name="T39" fmla="*/ 41 h 91"/>
                <a:gd name="T40" fmla="*/ 25 w 162"/>
                <a:gd name="T41" fmla="*/ 44 h 91"/>
                <a:gd name="T42" fmla="*/ 32 w 162"/>
                <a:gd name="T43" fmla="*/ 46 h 91"/>
                <a:gd name="T44" fmla="*/ 39 w 162"/>
                <a:gd name="T45" fmla="*/ 47 h 91"/>
                <a:gd name="T46" fmla="*/ 46 w 162"/>
                <a:gd name="T47" fmla="*/ 49 h 91"/>
                <a:gd name="T48" fmla="*/ 53 w 162"/>
                <a:gd name="T49" fmla="*/ 50 h 91"/>
                <a:gd name="T50" fmla="*/ 58 w 162"/>
                <a:gd name="T51" fmla="*/ 51 h 91"/>
                <a:gd name="T52" fmla="*/ 65 w 162"/>
                <a:gd name="T53" fmla="*/ 52 h 91"/>
                <a:gd name="T54" fmla="*/ 71 w 162"/>
                <a:gd name="T55" fmla="*/ 60 h 91"/>
                <a:gd name="T56" fmla="*/ 78 w 162"/>
                <a:gd name="T57" fmla="*/ 66 h 91"/>
                <a:gd name="T58" fmla="*/ 86 w 162"/>
                <a:gd name="T59" fmla="*/ 73 h 91"/>
                <a:gd name="T60" fmla="*/ 94 w 162"/>
                <a:gd name="T61" fmla="*/ 79 h 91"/>
                <a:gd name="T62" fmla="*/ 103 w 162"/>
                <a:gd name="T63" fmla="*/ 83 h 91"/>
                <a:gd name="T64" fmla="*/ 112 w 162"/>
                <a:gd name="T65" fmla="*/ 87 h 91"/>
                <a:gd name="T66" fmla="*/ 122 w 162"/>
                <a:gd name="T67" fmla="*/ 89 h 91"/>
                <a:gd name="T68" fmla="*/ 132 w 162"/>
                <a:gd name="T69" fmla="*/ 91 h 91"/>
                <a:gd name="T70" fmla="*/ 141 w 162"/>
                <a:gd name="T71" fmla="*/ 90 h 91"/>
                <a:gd name="T72" fmla="*/ 149 w 162"/>
                <a:gd name="T73" fmla="*/ 89 h 91"/>
                <a:gd name="T74" fmla="*/ 155 w 162"/>
                <a:gd name="T75" fmla="*/ 87 h 91"/>
                <a:gd name="T76" fmla="*/ 162 w 162"/>
                <a:gd name="T77" fmla="*/ 83 h 91"/>
                <a:gd name="T78" fmla="*/ 162 w 162"/>
                <a:gd name="T7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91">
                  <a:moveTo>
                    <a:pt x="162" y="76"/>
                  </a:moveTo>
                  <a:lnTo>
                    <a:pt x="141" y="68"/>
                  </a:lnTo>
                  <a:lnTo>
                    <a:pt x="139" y="69"/>
                  </a:lnTo>
                  <a:lnTo>
                    <a:pt x="138" y="70"/>
                  </a:lnTo>
                  <a:lnTo>
                    <a:pt x="134" y="73"/>
                  </a:lnTo>
                  <a:lnTo>
                    <a:pt x="131" y="75"/>
                  </a:lnTo>
                  <a:lnTo>
                    <a:pt x="118" y="70"/>
                  </a:lnTo>
                  <a:lnTo>
                    <a:pt x="107" y="65"/>
                  </a:lnTo>
                  <a:lnTo>
                    <a:pt x="95" y="57"/>
                  </a:lnTo>
                  <a:lnTo>
                    <a:pt x="84" y="49"/>
                  </a:lnTo>
                  <a:lnTo>
                    <a:pt x="71" y="42"/>
                  </a:lnTo>
                  <a:lnTo>
                    <a:pt x="58" y="38"/>
                  </a:lnTo>
                  <a:lnTo>
                    <a:pt x="45" y="37"/>
                  </a:lnTo>
                  <a:lnTo>
                    <a:pt x="30" y="42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16"/>
                  </a:lnTo>
                  <a:lnTo>
                    <a:pt x="5" y="27"/>
                  </a:lnTo>
                  <a:lnTo>
                    <a:pt x="11" y="36"/>
                  </a:lnTo>
                  <a:lnTo>
                    <a:pt x="18" y="41"/>
                  </a:lnTo>
                  <a:lnTo>
                    <a:pt x="25" y="44"/>
                  </a:lnTo>
                  <a:lnTo>
                    <a:pt x="32" y="46"/>
                  </a:lnTo>
                  <a:lnTo>
                    <a:pt x="39" y="47"/>
                  </a:lnTo>
                  <a:lnTo>
                    <a:pt x="46" y="49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5" y="52"/>
                  </a:lnTo>
                  <a:lnTo>
                    <a:pt x="71" y="60"/>
                  </a:lnTo>
                  <a:lnTo>
                    <a:pt x="78" y="66"/>
                  </a:lnTo>
                  <a:lnTo>
                    <a:pt x="86" y="73"/>
                  </a:lnTo>
                  <a:lnTo>
                    <a:pt x="94" y="79"/>
                  </a:lnTo>
                  <a:lnTo>
                    <a:pt x="103" y="83"/>
                  </a:lnTo>
                  <a:lnTo>
                    <a:pt x="112" y="87"/>
                  </a:lnTo>
                  <a:lnTo>
                    <a:pt x="122" y="89"/>
                  </a:lnTo>
                  <a:lnTo>
                    <a:pt x="132" y="91"/>
                  </a:lnTo>
                  <a:lnTo>
                    <a:pt x="141" y="90"/>
                  </a:lnTo>
                  <a:lnTo>
                    <a:pt x="149" y="89"/>
                  </a:lnTo>
                  <a:lnTo>
                    <a:pt x="155" y="87"/>
                  </a:lnTo>
                  <a:lnTo>
                    <a:pt x="162" y="83"/>
                  </a:lnTo>
                  <a:lnTo>
                    <a:pt x="16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228"/>
            <p:cNvSpPr>
              <a:spLocks/>
            </p:cNvSpPr>
            <p:nvPr/>
          </p:nvSpPr>
          <p:spPr bwMode="auto">
            <a:xfrm>
              <a:off x="320675" y="4286250"/>
              <a:ext cx="19050" cy="23813"/>
            </a:xfrm>
            <a:custGeom>
              <a:avLst/>
              <a:gdLst>
                <a:gd name="T0" fmla="*/ 13 w 24"/>
                <a:gd name="T1" fmla="*/ 25 h 29"/>
                <a:gd name="T2" fmla="*/ 23 w 24"/>
                <a:gd name="T3" fmla="*/ 11 h 29"/>
                <a:gd name="T4" fmla="*/ 24 w 24"/>
                <a:gd name="T5" fmla="*/ 7 h 29"/>
                <a:gd name="T6" fmla="*/ 24 w 24"/>
                <a:gd name="T7" fmla="*/ 4 h 29"/>
                <a:gd name="T8" fmla="*/ 22 w 24"/>
                <a:gd name="T9" fmla="*/ 2 h 29"/>
                <a:gd name="T10" fmla="*/ 19 w 24"/>
                <a:gd name="T11" fmla="*/ 0 h 29"/>
                <a:gd name="T12" fmla="*/ 0 w 24"/>
                <a:gd name="T13" fmla="*/ 27 h 29"/>
                <a:gd name="T14" fmla="*/ 2 w 24"/>
                <a:gd name="T15" fmla="*/ 29 h 29"/>
                <a:gd name="T16" fmla="*/ 6 w 24"/>
                <a:gd name="T17" fmla="*/ 29 h 29"/>
                <a:gd name="T18" fmla="*/ 9 w 24"/>
                <a:gd name="T19" fmla="*/ 28 h 29"/>
                <a:gd name="T20" fmla="*/ 13 w 24"/>
                <a:gd name="T2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9">
                  <a:moveTo>
                    <a:pt x="13" y="25"/>
                  </a:moveTo>
                  <a:lnTo>
                    <a:pt x="23" y="11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229"/>
            <p:cNvSpPr>
              <a:spLocks/>
            </p:cNvSpPr>
            <p:nvPr/>
          </p:nvSpPr>
          <p:spPr bwMode="auto">
            <a:xfrm>
              <a:off x="242888" y="4340225"/>
              <a:ext cx="41275" cy="26988"/>
            </a:xfrm>
            <a:custGeom>
              <a:avLst/>
              <a:gdLst>
                <a:gd name="T0" fmla="*/ 52 w 52"/>
                <a:gd name="T1" fmla="*/ 35 h 35"/>
                <a:gd name="T2" fmla="*/ 0 w 52"/>
                <a:gd name="T3" fmla="*/ 0 h 35"/>
                <a:gd name="T4" fmla="*/ 52 w 52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5">
                  <a:moveTo>
                    <a:pt x="52" y="35"/>
                  </a:moveTo>
                  <a:lnTo>
                    <a:pt x="0" y="0"/>
                  </a:lnTo>
                  <a:lnTo>
                    <a:pt x="5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30"/>
            <p:cNvSpPr>
              <a:spLocks/>
            </p:cNvSpPr>
            <p:nvPr/>
          </p:nvSpPr>
          <p:spPr bwMode="auto">
            <a:xfrm>
              <a:off x="273050" y="4264025"/>
              <a:ext cx="39688" cy="28575"/>
            </a:xfrm>
            <a:custGeom>
              <a:avLst/>
              <a:gdLst>
                <a:gd name="T0" fmla="*/ 44 w 51"/>
                <a:gd name="T1" fmla="*/ 32 h 36"/>
                <a:gd name="T2" fmla="*/ 46 w 51"/>
                <a:gd name="T3" fmla="*/ 30 h 36"/>
                <a:gd name="T4" fmla="*/ 47 w 51"/>
                <a:gd name="T5" fmla="*/ 26 h 36"/>
                <a:gd name="T6" fmla="*/ 50 w 51"/>
                <a:gd name="T7" fmla="*/ 24 h 36"/>
                <a:gd name="T8" fmla="*/ 51 w 51"/>
                <a:gd name="T9" fmla="*/ 20 h 36"/>
                <a:gd name="T10" fmla="*/ 49 w 51"/>
                <a:gd name="T11" fmla="*/ 15 h 36"/>
                <a:gd name="T12" fmla="*/ 45 w 51"/>
                <a:gd name="T13" fmla="*/ 10 h 36"/>
                <a:gd name="T14" fmla="*/ 39 w 51"/>
                <a:gd name="T15" fmla="*/ 6 h 36"/>
                <a:gd name="T16" fmla="*/ 34 w 51"/>
                <a:gd name="T17" fmla="*/ 3 h 36"/>
                <a:gd name="T18" fmla="*/ 27 w 51"/>
                <a:gd name="T19" fmla="*/ 2 h 36"/>
                <a:gd name="T20" fmla="*/ 20 w 51"/>
                <a:gd name="T21" fmla="*/ 1 h 36"/>
                <a:gd name="T22" fmla="*/ 13 w 51"/>
                <a:gd name="T23" fmla="*/ 0 h 36"/>
                <a:gd name="T24" fmla="*/ 7 w 51"/>
                <a:gd name="T25" fmla="*/ 1 h 36"/>
                <a:gd name="T26" fmla="*/ 6 w 51"/>
                <a:gd name="T27" fmla="*/ 2 h 36"/>
                <a:gd name="T28" fmla="*/ 4 w 51"/>
                <a:gd name="T29" fmla="*/ 3 h 36"/>
                <a:gd name="T30" fmla="*/ 2 w 51"/>
                <a:gd name="T31" fmla="*/ 5 h 36"/>
                <a:gd name="T32" fmla="*/ 0 w 51"/>
                <a:gd name="T33" fmla="*/ 8 h 36"/>
                <a:gd name="T34" fmla="*/ 24 w 51"/>
                <a:gd name="T35" fmla="*/ 12 h 36"/>
                <a:gd name="T36" fmla="*/ 32 w 51"/>
                <a:gd name="T37" fmla="*/ 33 h 36"/>
                <a:gd name="T38" fmla="*/ 35 w 51"/>
                <a:gd name="T39" fmla="*/ 35 h 36"/>
                <a:gd name="T40" fmla="*/ 38 w 51"/>
                <a:gd name="T41" fmla="*/ 36 h 36"/>
                <a:gd name="T42" fmla="*/ 42 w 51"/>
                <a:gd name="T43" fmla="*/ 35 h 36"/>
                <a:gd name="T44" fmla="*/ 44 w 5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36">
                  <a:moveTo>
                    <a:pt x="44" y="32"/>
                  </a:moveTo>
                  <a:lnTo>
                    <a:pt x="46" y="30"/>
                  </a:lnTo>
                  <a:lnTo>
                    <a:pt x="47" y="26"/>
                  </a:lnTo>
                  <a:lnTo>
                    <a:pt x="50" y="24"/>
                  </a:lnTo>
                  <a:lnTo>
                    <a:pt x="51" y="20"/>
                  </a:lnTo>
                  <a:lnTo>
                    <a:pt x="49" y="15"/>
                  </a:lnTo>
                  <a:lnTo>
                    <a:pt x="45" y="10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7" y="2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4" y="12"/>
                  </a:lnTo>
                  <a:lnTo>
                    <a:pt x="32" y="33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2" y="35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31"/>
            <p:cNvSpPr>
              <a:spLocks/>
            </p:cNvSpPr>
            <p:nvPr/>
          </p:nvSpPr>
          <p:spPr bwMode="auto">
            <a:xfrm>
              <a:off x="233363" y="4192588"/>
              <a:ext cx="100013" cy="38100"/>
            </a:xfrm>
            <a:custGeom>
              <a:avLst/>
              <a:gdLst>
                <a:gd name="T0" fmla="*/ 123 w 124"/>
                <a:gd name="T1" fmla="*/ 45 h 48"/>
                <a:gd name="T2" fmla="*/ 124 w 124"/>
                <a:gd name="T3" fmla="*/ 41 h 48"/>
                <a:gd name="T4" fmla="*/ 115 w 124"/>
                <a:gd name="T5" fmla="*/ 30 h 48"/>
                <a:gd name="T6" fmla="*/ 105 w 124"/>
                <a:gd name="T7" fmla="*/ 20 h 48"/>
                <a:gd name="T8" fmla="*/ 93 w 124"/>
                <a:gd name="T9" fmla="*/ 12 h 48"/>
                <a:gd name="T10" fmla="*/ 82 w 124"/>
                <a:gd name="T11" fmla="*/ 7 h 48"/>
                <a:gd name="T12" fmla="*/ 68 w 124"/>
                <a:gd name="T13" fmla="*/ 2 h 48"/>
                <a:gd name="T14" fmla="*/ 55 w 124"/>
                <a:gd name="T15" fmla="*/ 0 h 48"/>
                <a:gd name="T16" fmla="*/ 41 w 124"/>
                <a:gd name="T17" fmla="*/ 0 h 48"/>
                <a:gd name="T18" fmla="*/ 27 w 124"/>
                <a:gd name="T19" fmla="*/ 1 h 48"/>
                <a:gd name="T20" fmla="*/ 0 w 124"/>
                <a:gd name="T21" fmla="*/ 14 h 48"/>
                <a:gd name="T22" fmla="*/ 9 w 124"/>
                <a:gd name="T23" fmla="*/ 15 h 48"/>
                <a:gd name="T24" fmla="*/ 17 w 124"/>
                <a:gd name="T25" fmla="*/ 15 h 48"/>
                <a:gd name="T26" fmla="*/ 26 w 124"/>
                <a:gd name="T27" fmla="*/ 14 h 48"/>
                <a:gd name="T28" fmla="*/ 34 w 124"/>
                <a:gd name="T29" fmla="*/ 12 h 48"/>
                <a:gd name="T30" fmla="*/ 44 w 124"/>
                <a:gd name="T31" fmla="*/ 11 h 48"/>
                <a:gd name="T32" fmla="*/ 52 w 124"/>
                <a:gd name="T33" fmla="*/ 12 h 48"/>
                <a:gd name="T34" fmla="*/ 60 w 124"/>
                <a:gd name="T35" fmla="*/ 15 h 48"/>
                <a:gd name="T36" fmla="*/ 68 w 124"/>
                <a:gd name="T37" fmla="*/ 20 h 48"/>
                <a:gd name="T38" fmla="*/ 70 w 124"/>
                <a:gd name="T39" fmla="*/ 24 h 48"/>
                <a:gd name="T40" fmla="*/ 69 w 124"/>
                <a:gd name="T41" fmla="*/ 29 h 48"/>
                <a:gd name="T42" fmla="*/ 65 w 124"/>
                <a:gd name="T43" fmla="*/ 33 h 48"/>
                <a:gd name="T44" fmla="*/ 62 w 124"/>
                <a:gd name="T45" fmla="*/ 35 h 48"/>
                <a:gd name="T46" fmla="*/ 120 w 124"/>
                <a:gd name="T47" fmla="*/ 48 h 48"/>
                <a:gd name="T48" fmla="*/ 123 w 124"/>
                <a:gd name="T4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48">
                  <a:moveTo>
                    <a:pt x="123" y="45"/>
                  </a:moveTo>
                  <a:lnTo>
                    <a:pt x="124" y="41"/>
                  </a:lnTo>
                  <a:lnTo>
                    <a:pt x="115" y="30"/>
                  </a:lnTo>
                  <a:lnTo>
                    <a:pt x="105" y="20"/>
                  </a:lnTo>
                  <a:lnTo>
                    <a:pt x="93" y="12"/>
                  </a:lnTo>
                  <a:lnTo>
                    <a:pt x="82" y="7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41" y="0"/>
                  </a:lnTo>
                  <a:lnTo>
                    <a:pt x="27" y="1"/>
                  </a:lnTo>
                  <a:lnTo>
                    <a:pt x="0" y="14"/>
                  </a:lnTo>
                  <a:lnTo>
                    <a:pt x="9" y="15"/>
                  </a:lnTo>
                  <a:lnTo>
                    <a:pt x="17" y="15"/>
                  </a:lnTo>
                  <a:lnTo>
                    <a:pt x="26" y="14"/>
                  </a:lnTo>
                  <a:lnTo>
                    <a:pt x="34" y="12"/>
                  </a:lnTo>
                  <a:lnTo>
                    <a:pt x="44" y="11"/>
                  </a:lnTo>
                  <a:lnTo>
                    <a:pt x="52" y="12"/>
                  </a:lnTo>
                  <a:lnTo>
                    <a:pt x="60" y="15"/>
                  </a:lnTo>
                  <a:lnTo>
                    <a:pt x="68" y="20"/>
                  </a:lnTo>
                  <a:lnTo>
                    <a:pt x="70" y="24"/>
                  </a:lnTo>
                  <a:lnTo>
                    <a:pt x="69" y="29"/>
                  </a:lnTo>
                  <a:lnTo>
                    <a:pt x="65" y="33"/>
                  </a:lnTo>
                  <a:lnTo>
                    <a:pt x="62" y="35"/>
                  </a:lnTo>
                  <a:lnTo>
                    <a:pt x="120" y="48"/>
                  </a:lnTo>
                  <a:lnTo>
                    <a:pt x="12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2"/>
            <p:cNvSpPr>
              <a:spLocks/>
            </p:cNvSpPr>
            <p:nvPr/>
          </p:nvSpPr>
          <p:spPr bwMode="auto">
            <a:xfrm>
              <a:off x="393700" y="3975100"/>
              <a:ext cx="36513" cy="84138"/>
            </a:xfrm>
            <a:custGeom>
              <a:avLst/>
              <a:gdLst>
                <a:gd name="T0" fmla="*/ 37 w 47"/>
                <a:gd name="T1" fmla="*/ 106 h 106"/>
                <a:gd name="T2" fmla="*/ 47 w 47"/>
                <a:gd name="T3" fmla="*/ 92 h 106"/>
                <a:gd name="T4" fmla="*/ 45 w 47"/>
                <a:gd name="T5" fmla="*/ 88 h 106"/>
                <a:gd name="T6" fmla="*/ 40 w 47"/>
                <a:gd name="T7" fmla="*/ 86 h 106"/>
                <a:gd name="T8" fmla="*/ 36 w 47"/>
                <a:gd name="T9" fmla="*/ 84 h 106"/>
                <a:gd name="T10" fmla="*/ 30 w 47"/>
                <a:gd name="T11" fmla="*/ 83 h 106"/>
                <a:gd name="T12" fmla="*/ 24 w 47"/>
                <a:gd name="T13" fmla="*/ 80 h 106"/>
                <a:gd name="T14" fmla="*/ 19 w 47"/>
                <a:gd name="T15" fmla="*/ 77 h 106"/>
                <a:gd name="T16" fmla="*/ 15 w 47"/>
                <a:gd name="T17" fmla="*/ 72 h 106"/>
                <a:gd name="T18" fmla="*/ 13 w 47"/>
                <a:gd name="T19" fmla="*/ 67 h 106"/>
                <a:gd name="T20" fmla="*/ 13 w 47"/>
                <a:gd name="T21" fmla="*/ 61 h 106"/>
                <a:gd name="T22" fmla="*/ 16 w 47"/>
                <a:gd name="T23" fmla="*/ 58 h 106"/>
                <a:gd name="T24" fmla="*/ 23 w 47"/>
                <a:gd name="T25" fmla="*/ 56 h 106"/>
                <a:gd name="T26" fmla="*/ 30 w 47"/>
                <a:gd name="T27" fmla="*/ 54 h 106"/>
                <a:gd name="T28" fmla="*/ 29 w 47"/>
                <a:gd name="T29" fmla="*/ 53 h 106"/>
                <a:gd name="T30" fmla="*/ 27 w 47"/>
                <a:gd name="T31" fmla="*/ 50 h 106"/>
                <a:gd name="T32" fmla="*/ 25 w 47"/>
                <a:gd name="T33" fmla="*/ 48 h 106"/>
                <a:gd name="T34" fmla="*/ 23 w 47"/>
                <a:gd name="T35" fmla="*/ 46 h 106"/>
                <a:gd name="T36" fmla="*/ 20 w 47"/>
                <a:gd name="T37" fmla="*/ 41 h 106"/>
                <a:gd name="T38" fmla="*/ 17 w 47"/>
                <a:gd name="T39" fmla="*/ 35 h 106"/>
                <a:gd name="T40" fmla="*/ 16 w 47"/>
                <a:gd name="T41" fmla="*/ 29 h 106"/>
                <a:gd name="T42" fmla="*/ 17 w 47"/>
                <a:gd name="T43" fmla="*/ 22 h 106"/>
                <a:gd name="T44" fmla="*/ 22 w 47"/>
                <a:gd name="T45" fmla="*/ 19 h 106"/>
                <a:gd name="T46" fmla="*/ 28 w 47"/>
                <a:gd name="T47" fmla="*/ 19 h 106"/>
                <a:gd name="T48" fmla="*/ 33 w 47"/>
                <a:gd name="T49" fmla="*/ 20 h 106"/>
                <a:gd name="T50" fmla="*/ 39 w 47"/>
                <a:gd name="T51" fmla="*/ 19 h 106"/>
                <a:gd name="T52" fmla="*/ 40 w 47"/>
                <a:gd name="T53" fmla="*/ 14 h 106"/>
                <a:gd name="T54" fmla="*/ 39 w 47"/>
                <a:gd name="T55" fmla="*/ 9 h 106"/>
                <a:gd name="T56" fmla="*/ 37 w 47"/>
                <a:gd name="T57" fmla="*/ 4 h 106"/>
                <a:gd name="T58" fmla="*/ 35 w 47"/>
                <a:gd name="T59" fmla="*/ 0 h 106"/>
                <a:gd name="T60" fmla="*/ 7 w 47"/>
                <a:gd name="T61" fmla="*/ 15 h 106"/>
                <a:gd name="T62" fmla="*/ 7 w 47"/>
                <a:gd name="T63" fmla="*/ 53 h 106"/>
                <a:gd name="T64" fmla="*/ 6 w 47"/>
                <a:gd name="T65" fmla="*/ 56 h 106"/>
                <a:gd name="T66" fmla="*/ 4 w 47"/>
                <a:gd name="T67" fmla="*/ 58 h 106"/>
                <a:gd name="T68" fmla="*/ 2 w 47"/>
                <a:gd name="T69" fmla="*/ 61 h 106"/>
                <a:gd name="T70" fmla="*/ 0 w 47"/>
                <a:gd name="T71" fmla="*/ 64 h 106"/>
                <a:gd name="T72" fmla="*/ 6 w 47"/>
                <a:gd name="T73" fmla="*/ 73 h 106"/>
                <a:gd name="T74" fmla="*/ 15 w 47"/>
                <a:gd name="T75" fmla="*/ 80 h 106"/>
                <a:gd name="T76" fmla="*/ 25 w 47"/>
                <a:gd name="T77" fmla="*/ 87 h 106"/>
                <a:gd name="T78" fmla="*/ 32 w 47"/>
                <a:gd name="T79" fmla="*/ 96 h 106"/>
                <a:gd name="T80" fmla="*/ 32 w 47"/>
                <a:gd name="T81" fmla="*/ 99 h 106"/>
                <a:gd name="T82" fmla="*/ 32 w 47"/>
                <a:gd name="T83" fmla="*/ 102 h 106"/>
                <a:gd name="T84" fmla="*/ 33 w 47"/>
                <a:gd name="T85" fmla="*/ 106 h 106"/>
                <a:gd name="T86" fmla="*/ 37 w 47"/>
                <a:gd name="T8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106">
                  <a:moveTo>
                    <a:pt x="37" y="106"/>
                  </a:moveTo>
                  <a:lnTo>
                    <a:pt x="47" y="92"/>
                  </a:lnTo>
                  <a:lnTo>
                    <a:pt x="45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0" y="83"/>
                  </a:lnTo>
                  <a:lnTo>
                    <a:pt x="24" y="80"/>
                  </a:lnTo>
                  <a:lnTo>
                    <a:pt x="19" y="77"/>
                  </a:lnTo>
                  <a:lnTo>
                    <a:pt x="15" y="72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6" y="58"/>
                  </a:lnTo>
                  <a:lnTo>
                    <a:pt x="23" y="56"/>
                  </a:lnTo>
                  <a:lnTo>
                    <a:pt x="30" y="54"/>
                  </a:lnTo>
                  <a:lnTo>
                    <a:pt x="29" y="53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20" y="41"/>
                  </a:lnTo>
                  <a:lnTo>
                    <a:pt x="17" y="35"/>
                  </a:lnTo>
                  <a:lnTo>
                    <a:pt x="16" y="29"/>
                  </a:lnTo>
                  <a:lnTo>
                    <a:pt x="17" y="22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33" y="20"/>
                  </a:lnTo>
                  <a:lnTo>
                    <a:pt x="39" y="19"/>
                  </a:lnTo>
                  <a:lnTo>
                    <a:pt x="40" y="14"/>
                  </a:lnTo>
                  <a:lnTo>
                    <a:pt x="39" y="9"/>
                  </a:lnTo>
                  <a:lnTo>
                    <a:pt x="37" y="4"/>
                  </a:lnTo>
                  <a:lnTo>
                    <a:pt x="35" y="0"/>
                  </a:lnTo>
                  <a:lnTo>
                    <a:pt x="7" y="15"/>
                  </a:lnTo>
                  <a:lnTo>
                    <a:pt x="7" y="53"/>
                  </a:lnTo>
                  <a:lnTo>
                    <a:pt x="6" y="56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6" y="73"/>
                  </a:lnTo>
                  <a:lnTo>
                    <a:pt x="15" y="80"/>
                  </a:lnTo>
                  <a:lnTo>
                    <a:pt x="25" y="87"/>
                  </a:lnTo>
                  <a:lnTo>
                    <a:pt x="32" y="96"/>
                  </a:lnTo>
                  <a:lnTo>
                    <a:pt x="32" y="99"/>
                  </a:lnTo>
                  <a:lnTo>
                    <a:pt x="32" y="102"/>
                  </a:lnTo>
                  <a:lnTo>
                    <a:pt x="33" y="106"/>
                  </a:lnTo>
                  <a:lnTo>
                    <a:pt x="3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33"/>
            <p:cNvSpPr>
              <a:spLocks/>
            </p:cNvSpPr>
            <p:nvPr/>
          </p:nvSpPr>
          <p:spPr bwMode="auto">
            <a:xfrm>
              <a:off x="180975" y="4311650"/>
              <a:ext cx="44450" cy="26988"/>
            </a:xfrm>
            <a:custGeom>
              <a:avLst/>
              <a:gdLst>
                <a:gd name="T0" fmla="*/ 56 w 56"/>
                <a:gd name="T1" fmla="*/ 30 h 33"/>
                <a:gd name="T2" fmla="*/ 50 w 56"/>
                <a:gd name="T3" fmla="*/ 31 h 33"/>
                <a:gd name="T4" fmla="*/ 43 w 56"/>
                <a:gd name="T5" fmla="*/ 28 h 33"/>
                <a:gd name="T6" fmla="*/ 36 w 56"/>
                <a:gd name="T7" fmla="*/ 26 h 33"/>
                <a:gd name="T8" fmla="*/ 30 w 56"/>
                <a:gd name="T9" fmla="*/ 21 h 33"/>
                <a:gd name="T10" fmla="*/ 24 w 56"/>
                <a:gd name="T11" fmla="*/ 17 h 33"/>
                <a:gd name="T12" fmla="*/ 18 w 56"/>
                <a:gd name="T13" fmla="*/ 11 h 33"/>
                <a:gd name="T14" fmla="*/ 14 w 56"/>
                <a:gd name="T15" fmla="*/ 5 h 33"/>
                <a:gd name="T16" fmla="*/ 9 w 56"/>
                <a:gd name="T17" fmla="*/ 0 h 33"/>
                <a:gd name="T18" fmla="*/ 7 w 56"/>
                <a:gd name="T19" fmla="*/ 0 h 33"/>
                <a:gd name="T20" fmla="*/ 6 w 56"/>
                <a:gd name="T21" fmla="*/ 0 h 33"/>
                <a:gd name="T22" fmla="*/ 4 w 56"/>
                <a:gd name="T23" fmla="*/ 1 h 33"/>
                <a:gd name="T24" fmla="*/ 0 w 56"/>
                <a:gd name="T25" fmla="*/ 3 h 33"/>
                <a:gd name="T26" fmla="*/ 1 w 56"/>
                <a:gd name="T27" fmla="*/ 10 h 33"/>
                <a:gd name="T28" fmla="*/ 5 w 56"/>
                <a:gd name="T29" fmla="*/ 15 h 33"/>
                <a:gd name="T30" fmla="*/ 8 w 56"/>
                <a:gd name="T31" fmla="*/ 19 h 33"/>
                <a:gd name="T32" fmla="*/ 14 w 56"/>
                <a:gd name="T33" fmla="*/ 24 h 33"/>
                <a:gd name="T34" fmla="*/ 21 w 56"/>
                <a:gd name="T35" fmla="*/ 27 h 33"/>
                <a:gd name="T36" fmla="*/ 28 w 56"/>
                <a:gd name="T37" fmla="*/ 30 h 33"/>
                <a:gd name="T38" fmla="*/ 33 w 56"/>
                <a:gd name="T39" fmla="*/ 32 h 33"/>
                <a:gd name="T40" fmla="*/ 40 w 56"/>
                <a:gd name="T41" fmla="*/ 33 h 33"/>
                <a:gd name="T42" fmla="*/ 45 w 56"/>
                <a:gd name="T43" fmla="*/ 33 h 33"/>
                <a:gd name="T44" fmla="*/ 50 w 56"/>
                <a:gd name="T45" fmla="*/ 33 h 33"/>
                <a:gd name="T46" fmla="*/ 53 w 56"/>
                <a:gd name="T47" fmla="*/ 33 h 33"/>
                <a:gd name="T48" fmla="*/ 55 w 56"/>
                <a:gd name="T49" fmla="*/ 33 h 33"/>
                <a:gd name="T50" fmla="*/ 56 w 5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3">
                  <a:moveTo>
                    <a:pt x="56" y="30"/>
                  </a:moveTo>
                  <a:lnTo>
                    <a:pt x="50" y="31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10"/>
                  </a:lnTo>
                  <a:lnTo>
                    <a:pt x="5" y="15"/>
                  </a:lnTo>
                  <a:lnTo>
                    <a:pt x="8" y="19"/>
                  </a:lnTo>
                  <a:lnTo>
                    <a:pt x="14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3" y="32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0" y="33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234"/>
            <p:cNvSpPr>
              <a:spLocks/>
            </p:cNvSpPr>
            <p:nvPr/>
          </p:nvSpPr>
          <p:spPr bwMode="auto">
            <a:xfrm>
              <a:off x="261938" y="4243388"/>
              <a:ext cx="17463" cy="15875"/>
            </a:xfrm>
            <a:custGeom>
              <a:avLst/>
              <a:gdLst>
                <a:gd name="T0" fmla="*/ 16 w 20"/>
                <a:gd name="T1" fmla="*/ 8 h 21"/>
                <a:gd name="T2" fmla="*/ 17 w 20"/>
                <a:gd name="T3" fmla="*/ 7 h 21"/>
                <a:gd name="T4" fmla="*/ 18 w 20"/>
                <a:gd name="T5" fmla="*/ 6 h 21"/>
                <a:gd name="T6" fmla="*/ 19 w 20"/>
                <a:gd name="T7" fmla="*/ 4 h 21"/>
                <a:gd name="T8" fmla="*/ 20 w 20"/>
                <a:gd name="T9" fmla="*/ 1 h 21"/>
                <a:gd name="T10" fmla="*/ 14 w 20"/>
                <a:gd name="T11" fmla="*/ 0 h 21"/>
                <a:gd name="T12" fmla="*/ 8 w 20"/>
                <a:gd name="T13" fmla="*/ 5 h 21"/>
                <a:gd name="T14" fmla="*/ 3 w 20"/>
                <a:gd name="T15" fmla="*/ 12 h 21"/>
                <a:gd name="T16" fmla="*/ 0 w 20"/>
                <a:gd name="T17" fmla="*/ 21 h 21"/>
                <a:gd name="T18" fmla="*/ 16 w 20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16" y="8"/>
                  </a:moveTo>
                  <a:lnTo>
                    <a:pt x="17" y="7"/>
                  </a:lnTo>
                  <a:lnTo>
                    <a:pt x="18" y="6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5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35"/>
            <p:cNvSpPr>
              <a:spLocks/>
            </p:cNvSpPr>
            <p:nvPr/>
          </p:nvSpPr>
          <p:spPr bwMode="auto">
            <a:xfrm>
              <a:off x="236538" y="4278313"/>
              <a:ext cx="12700" cy="15875"/>
            </a:xfrm>
            <a:custGeom>
              <a:avLst/>
              <a:gdLst>
                <a:gd name="T0" fmla="*/ 6 w 16"/>
                <a:gd name="T1" fmla="*/ 17 h 21"/>
                <a:gd name="T2" fmla="*/ 16 w 16"/>
                <a:gd name="T3" fmla="*/ 2 h 21"/>
                <a:gd name="T4" fmla="*/ 14 w 16"/>
                <a:gd name="T5" fmla="*/ 0 h 21"/>
                <a:gd name="T6" fmla="*/ 9 w 16"/>
                <a:gd name="T7" fmla="*/ 5 h 21"/>
                <a:gd name="T8" fmla="*/ 5 w 16"/>
                <a:gd name="T9" fmla="*/ 13 h 21"/>
                <a:gd name="T10" fmla="*/ 0 w 16"/>
                <a:gd name="T11" fmla="*/ 18 h 21"/>
                <a:gd name="T12" fmla="*/ 1 w 16"/>
                <a:gd name="T13" fmla="*/ 21 h 21"/>
                <a:gd name="T14" fmla="*/ 3 w 16"/>
                <a:gd name="T15" fmla="*/ 20 h 21"/>
                <a:gd name="T16" fmla="*/ 5 w 16"/>
                <a:gd name="T17" fmla="*/ 18 h 21"/>
                <a:gd name="T18" fmla="*/ 6 w 16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1">
                  <a:moveTo>
                    <a:pt x="6" y="17"/>
                  </a:moveTo>
                  <a:lnTo>
                    <a:pt x="16" y="2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36"/>
            <p:cNvSpPr>
              <a:spLocks/>
            </p:cNvSpPr>
            <p:nvPr/>
          </p:nvSpPr>
          <p:spPr bwMode="auto">
            <a:xfrm>
              <a:off x="490538" y="3752850"/>
              <a:ext cx="53975" cy="38100"/>
            </a:xfrm>
            <a:custGeom>
              <a:avLst/>
              <a:gdLst>
                <a:gd name="T0" fmla="*/ 67 w 69"/>
                <a:gd name="T1" fmla="*/ 47 h 48"/>
                <a:gd name="T2" fmla="*/ 68 w 69"/>
                <a:gd name="T3" fmla="*/ 46 h 48"/>
                <a:gd name="T4" fmla="*/ 68 w 69"/>
                <a:gd name="T5" fmla="*/ 45 h 48"/>
                <a:gd name="T6" fmla="*/ 69 w 69"/>
                <a:gd name="T7" fmla="*/ 43 h 48"/>
                <a:gd name="T8" fmla="*/ 69 w 69"/>
                <a:gd name="T9" fmla="*/ 39 h 48"/>
                <a:gd name="T10" fmla="*/ 63 w 69"/>
                <a:gd name="T11" fmla="*/ 31 h 48"/>
                <a:gd name="T12" fmla="*/ 55 w 69"/>
                <a:gd name="T13" fmla="*/ 23 h 48"/>
                <a:gd name="T14" fmla="*/ 47 w 69"/>
                <a:gd name="T15" fmla="*/ 16 h 48"/>
                <a:gd name="T16" fmla="*/ 38 w 69"/>
                <a:gd name="T17" fmla="*/ 10 h 48"/>
                <a:gd name="T18" fmla="*/ 29 w 69"/>
                <a:gd name="T19" fmla="*/ 6 h 48"/>
                <a:gd name="T20" fmla="*/ 20 w 69"/>
                <a:gd name="T21" fmla="*/ 2 h 48"/>
                <a:gd name="T22" fmla="*/ 9 w 69"/>
                <a:gd name="T23" fmla="*/ 1 h 48"/>
                <a:gd name="T24" fmla="*/ 0 w 69"/>
                <a:gd name="T25" fmla="*/ 0 h 48"/>
                <a:gd name="T26" fmla="*/ 65 w 69"/>
                <a:gd name="T27" fmla="*/ 48 h 48"/>
                <a:gd name="T28" fmla="*/ 67 w 69"/>
                <a:gd name="T2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48">
                  <a:moveTo>
                    <a:pt x="67" y="47"/>
                  </a:moveTo>
                  <a:lnTo>
                    <a:pt x="68" y="46"/>
                  </a:lnTo>
                  <a:lnTo>
                    <a:pt x="68" y="45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63" y="31"/>
                  </a:lnTo>
                  <a:lnTo>
                    <a:pt x="55" y="23"/>
                  </a:lnTo>
                  <a:lnTo>
                    <a:pt x="47" y="16"/>
                  </a:lnTo>
                  <a:lnTo>
                    <a:pt x="38" y="10"/>
                  </a:lnTo>
                  <a:lnTo>
                    <a:pt x="29" y="6"/>
                  </a:lnTo>
                  <a:lnTo>
                    <a:pt x="20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65" y="48"/>
                  </a:lnTo>
                  <a:lnTo>
                    <a:pt x="67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37"/>
            <p:cNvSpPr>
              <a:spLocks/>
            </p:cNvSpPr>
            <p:nvPr/>
          </p:nvSpPr>
          <p:spPr bwMode="auto">
            <a:xfrm>
              <a:off x="182563" y="4195763"/>
              <a:ext cx="22225" cy="42863"/>
            </a:xfrm>
            <a:custGeom>
              <a:avLst/>
              <a:gdLst>
                <a:gd name="T0" fmla="*/ 28 w 28"/>
                <a:gd name="T1" fmla="*/ 51 h 54"/>
                <a:gd name="T2" fmla="*/ 27 w 28"/>
                <a:gd name="T3" fmla="*/ 43 h 54"/>
                <a:gd name="T4" fmla="*/ 21 w 28"/>
                <a:gd name="T5" fmla="*/ 35 h 54"/>
                <a:gd name="T6" fmla="*/ 13 w 28"/>
                <a:gd name="T7" fmla="*/ 28 h 54"/>
                <a:gd name="T8" fmla="*/ 5 w 28"/>
                <a:gd name="T9" fmla="*/ 23 h 54"/>
                <a:gd name="T10" fmla="*/ 4 w 28"/>
                <a:gd name="T11" fmla="*/ 21 h 54"/>
                <a:gd name="T12" fmla="*/ 3 w 28"/>
                <a:gd name="T13" fmla="*/ 18 h 54"/>
                <a:gd name="T14" fmla="*/ 2 w 28"/>
                <a:gd name="T15" fmla="*/ 14 h 54"/>
                <a:gd name="T16" fmla="*/ 3 w 28"/>
                <a:gd name="T17" fmla="*/ 10 h 54"/>
                <a:gd name="T18" fmla="*/ 20 w 28"/>
                <a:gd name="T19" fmla="*/ 0 h 54"/>
                <a:gd name="T20" fmla="*/ 13 w 28"/>
                <a:gd name="T21" fmla="*/ 2 h 54"/>
                <a:gd name="T22" fmla="*/ 7 w 28"/>
                <a:gd name="T23" fmla="*/ 6 h 54"/>
                <a:gd name="T24" fmla="*/ 3 w 28"/>
                <a:gd name="T25" fmla="*/ 13 h 54"/>
                <a:gd name="T26" fmla="*/ 0 w 28"/>
                <a:gd name="T27" fmla="*/ 20 h 54"/>
                <a:gd name="T28" fmla="*/ 18 w 28"/>
                <a:gd name="T29" fmla="*/ 52 h 54"/>
                <a:gd name="T30" fmla="*/ 20 w 28"/>
                <a:gd name="T31" fmla="*/ 52 h 54"/>
                <a:gd name="T32" fmla="*/ 22 w 28"/>
                <a:gd name="T33" fmla="*/ 53 h 54"/>
                <a:gd name="T34" fmla="*/ 26 w 28"/>
                <a:gd name="T35" fmla="*/ 54 h 54"/>
                <a:gd name="T36" fmla="*/ 28 w 28"/>
                <a:gd name="T37" fmla="*/ 54 h 54"/>
                <a:gd name="T38" fmla="*/ 28 w 28"/>
                <a:gd name="T3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54">
                  <a:moveTo>
                    <a:pt x="28" y="51"/>
                  </a:moveTo>
                  <a:lnTo>
                    <a:pt x="27" y="43"/>
                  </a:lnTo>
                  <a:lnTo>
                    <a:pt x="21" y="35"/>
                  </a:lnTo>
                  <a:lnTo>
                    <a:pt x="13" y="28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38"/>
            <p:cNvSpPr>
              <a:spLocks/>
            </p:cNvSpPr>
            <p:nvPr/>
          </p:nvSpPr>
          <p:spPr bwMode="auto">
            <a:xfrm>
              <a:off x="144463" y="4208463"/>
              <a:ext cx="38100" cy="61913"/>
            </a:xfrm>
            <a:custGeom>
              <a:avLst/>
              <a:gdLst>
                <a:gd name="T0" fmla="*/ 45 w 47"/>
                <a:gd name="T1" fmla="*/ 36 h 79"/>
                <a:gd name="T2" fmla="*/ 38 w 47"/>
                <a:gd name="T3" fmla="*/ 34 h 79"/>
                <a:gd name="T4" fmla="*/ 30 w 47"/>
                <a:gd name="T5" fmla="*/ 30 h 79"/>
                <a:gd name="T6" fmla="*/ 24 w 47"/>
                <a:gd name="T7" fmla="*/ 25 h 79"/>
                <a:gd name="T8" fmla="*/ 20 w 47"/>
                <a:gd name="T9" fmla="*/ 18 h 79"/>
                <a:gd name="T10" fmla="*/ 20 w 47"/>
                <a:gd name="T11" fmla="*/ 14 h 79"/>
                <a:gd name="T12" fmla="*/ 21 w 47"/>
                <a:gd name="T13" fmla="*/ 10 h 79"/>
                <a:gd name="T14" fmla="*/ 23 w 47"/>
                <a:gd name="T15" fmla="*/ 5 h 79"/>
                <a:gd name="T16" fmla="*/ 25 w 47"/>
                <a:gd name="T17" fmla="*/ 0 h 79"/>
                <a:gd name="T18" fmla="*/ 23 w 47"/>
                <a:gd name="T19" fmla="*/ 4 h 79"/>
                <a:gd name="T20" fmla="*/ 20 w 47"/>
                <a:gd name="T21" fmla="*/ 7 h 79"/>
                <a:gd name="T22" fmla="*/ 15 w 47"/>
                <a:gd name="T23" fmla="*/ 11 h 79"/>
                <a:gd name="T24" fmla="*/ 13 w 47"/>
                <a:gd name="T25" fmla="*/ 14 h 79"/>
                <a:gd name="T26" fmla="*/ 13 w 47"/>
                <a:gd name="T27" fmla="*/ 18 h 79"/>
                <a:gd name="T28" fmla="*/ 15 w 47"/>
                <a:gd name="T29" fmla="*/ 22 h 79"/>
                <a:gd name="T30" fmla="*/ 16 w 47"/>
                <a:gd name="T31" fmla="*/ 27 h 79"/>
                <a:gd name="T32" fmla="*/ 17 w 47"/>
                <a:gd name="T33" fmla="*/ 33 h 79"/>
                <a:gd name="T34" fmla="*/ 0 w 47"/>
                <a:gd name="T35" fmla="*/ 79 h 79"/>
                <a:gd name="T36" fmla="*/ 47 w 47"/>
                <a:gd name="T37" fmla="*/ 39 h 79"/>
                <a:gd name="T38" fmla="*/ 45 w 47"/>
                <a:gd name="T3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79">
                  <a:moveTo>
                    <a:pt x="45" y="36"/>
                  </a:moveTo>
                  <a:lnTo>
                    <a:pt x="38" y="34"/>
                  </a:lnTo>
                  <a:lnTo>
                    <a:pt x="30" y="30"/>
                  </a:lnTo>
                  <a:lnTo>
                    <a:pt x="24" y="25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3" y="5"/>
                  </a:lnTo>
                  <a:lnTo>
                    <a:pt x="25" y="0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5" y="22"/>
                  </a:lnTo>
                  <a:lnTo>
                    <a:pt x="16" y="27"/>
                  </a:lnTo>
                  <a:lnTo>
                    <a:pt x="17" y="33"/>
                  </a:lnTo>
                  <a:lnTo>
                    <a:pt x="0" y="79"/>
                  </a:lnTo>
                  <a:lnTo>
                    <a:pt x="47" y="39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239"/>
            <p:cNvSpPr>
              <a:spLocks/>
            </p:cNvSpPr>
            <p:nvPr/>
          </p:nvSpPr>
          <p:spPr bwMode="auto">
            <a:xfrm>
              <a:off x="303213" y="3875088"/>
              <a:ext cx="103188" cy="30163"/>
            </a:xfrm>
            <a:custGeom>
              <a:avLst/>
              <a:gdLst>
                <a:gd name="T0" fmla="*/ 121 w 129"/>
                <a:gd name="T1" fmla="*/ 32 h 38"/>
                <a:gd name="T2" fmla="*/ 121 w 129"/>
                <a:gd name="T3" fmla="*/ 27 h 38"/>
                <a:gd name="T4" fmla="*/ 122 w 129"/>
                <a:gd name="T5" fmla="*/ 21 h 38"/>
                <a:gd name="T6" fmla="*/ 126 w 129"/>
                <a:gd name="T7" fmla="*/ 14 h 38"/>
                <a:gd name="T8" fmla="*/ 129 w 129"/>
                <a:gd name="T9" fmla="*/ 6 h 38"/>
                <a:gd name="T10" fmla="*/ 125 w 129"/>
                <a:gd name="T11" fmla="*/ 7 h 38"/>
                <a:gd name="T12" fmla="*/ 122 w 129"/>
                <a:gd name="T13" fmla="*/ 10 h 38"/>
                <a:gd name="T14" fmla="*/ 120 w 129"/>
                <a:gd name="T15" fmla="*/ 14 h 38"/>
                <a:gd name="T16" fmla="*/ 115 w 129"/>
                <a:gd name="T17" fmla="*/ 17 h 38"/>
                <a:gd name="T18" fmla="*/ 102 w 129"/>
                <a:gd name="T19" fmla="*/ 12 h 38"/>
                <a:gd name="T20" fmla="*/ 88 w 129"/>
                <a:gd name="T21" fmla="*/ 7 h 38"/>
                <a:gd name="T22" fmla="*/ 74 w 129"/>
                <a:gd name="T23" fmla="*/ 4 h 38"/>
                <a:gd name="T24" fmla="*/ 59 w 129"/>
                <a:gd name="T25" fmla="*/ 1 h 38"/>
                <a:gd name="T26" fmla="*/ 44 w 129"/>
                <a:gd name="T27" fmla="*/ 0 h 38"/>
                <a:gd name="T28" fmla="*/ 29 w 129"/>
                <a:gd name="T29" fmla="*/ 1 h 38"/>
                <a:gd name="T30" fmla="*/ 14 w 129"/>
                <a:gd name="T31" fmla="*/ 4 h 38"/>
                <a:gd name="T32" fmla="*/ 0 w 129"/>
                <a:gd name="T33" fmla="*/ 9 h 38"/>
                <a:gd name="T34" fmla="*/ 13 w 129"/>
                <a:gd name="T35" fmla="*/ 8 h 38"/>
                <a:gd name="T36" fmla="*/ 27 w 129"/>
                <a:gd name="T37" fmla="*/ 8 h 38"/>
                <a:gd name="T38" fmla="*/ 39 w 129"/>
                <a:gd name="T39" fmla="*/ 9 h 38"/>
                <a:gd name="T40" fmla="*/ 53 w 129"/>
                <a:gd name="T41" fmla="*/ 12 h 38"/>
                <a:gd name="T42" fmla="*/ 67 w 129"/>
                <a:gd name="T43" fmla="*/ 15 h 38"/>
                <a:gd name="T44" fmla="*/ 80 w 129"/>
                <a:gd name="T45" fmla="*/ 21 h 38"/>
                <a:gd name="T46" fmla="*/ 92 w 129"/>
                <a:gd name="T47" fmla="*/ 28 h 38"/>
                <a:gd name="T48" fmla="*/ 104 w 129"/>
                <a:gd name="T49" fmla="*/ 37 h 38"/>
                <a:gd name="T50" fmla="*/ 108 w 129"/>
                <a:gd name="T51" fmla="*/ 37 h 38"/>
                <a:gd name="T52" fmla="*/ 112 w 129"/>
                <a:gd name="T53" fmla="*/ 38 h 38"/>
                <a:gd name="T54" fmla="*/ 117 w 129"/>
                <a:gd name="T55" fmla="*/ 38 h 38"/>
                <a:gd name="T56" fmla="*/ 121 w 129"/>
                <a:gd name="T57" fmla="*/ 36 h 38"/>
                <a:gd name="T58" fmla="*/ 121 w 129"/>
                <a:gd name="T5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38">
                  <a:moveTo>
                    <a:pt x="121" y="32"/>
                  </a:moveTo>
                  <a:lnTo>
                    <a:pt x="121" y="27"/>
                  </a:lnTo>
                  <a:lnTo>
                    <a:pt x="122" y="21"/>
                  </a:lnTo>
                  <a:lnTo>
                    <a:pt x="126" y="14"/>
                  </a:lnTo>
                  <a:lnTo>
                    <a:pt x="129" y="6"/>
                  </a:lnTo>
                  <a:lnTo>
                    <a:pt x="125" y="7"/>
                  </a:lnTo>
                  <a:lnTo>
                    <a:pt x="122" y="10"/>
                  </a:lnTo>
                  <a:lnTo>
                    <a:pt x="120" y="14"/>
                  </a:lnTo>
                  <a:lnTo>
                    <a:pt x="115" y="17"/>
                  </a:lnTo>
                  <a:lnTo>
                    <a:pt x="102" y="12"/>
                  </a:lnTo>
                  <a:lnTo>
                    <a:pt x="88" y="7"/>
                  </a:lnTo>
                  <a:lnTo>
                    <a:pt x="74" y="4"/>
                  </a:lnTo>
                  <a:lnTo>
                    <a:pt x="59" y="1"/>
                  </a:lnTo>
                  <a:lnTo>
                    <a:pt x="44" y="0"/>
                  </a:lnTo>
                  <a:lnTo>
                    <a:pt x="29" y="1"/>
                  </a:lnTo>
                  <a:lnTo>
                    <a:pt x="14" y="4"/>
                  </a:lnTo>
                  <a:lnTo>
                    <a:pt x="0" y="9"/>
                  </a:lnTo>
                  <a:lnTo>
                    <a:pt x="13" y="8"/>
                  </a:lnTo>
                  <a:lnTo>
                    <a:pt x="27" y="8"/>
                  </a:lnTo>
                  <a:lnTo>
                    <a:pt x="39" y="9"/>
                  </a:lnTo>
                  <a:lnTo>
                    <a:pt x="53" y="12"/>
                  </a:lnTo>
                  <a:lnTo>
                    <a:pt x="67" y="15"/>
                  </a:lnTo>
                  <a:lnTo>
                    <a:pt x="80" y="21"/>
                  </a:lnTo>
                  <a:lnTo>
                    <a:pt x="92" y="28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8"/>
                  </a:lnTo>
                  <a:lnTo>
                    <a:pt x="117" y="38"/>
                  </a:lnTo>
                  <a:lnTo>
                    <a:pt x="121" y="36"/>
                  </a:lnTo>
                  <a:lnTo>
                    <a:pt x="1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40"/>
            <p:cNvSpPr>
              <a:spLocks/>
            </p:cNvSpPr>
            <p:nvPr/>
          </p:nvSpPr>
          <p:spPr bwMode="auto">
            <a:xfrm>
              <a:off x="266700" y="3775075"/>
              <a:ext cx="200025" cy="69850"/>
            </a:xfrm>
            <a:custGeom>
              <a:avLst/>
              <a:gdLst>
                <a:gd name="T0" fmla="*/ 242 w 252"/>
                <a:gd name="T1" fmla="*/ 32 h 88"/>
                <a:gd name="T2" fmla="*/ 252 w 252"/>
                <a:gd name="T3" fmla="*/ 0 h 88"/>
                <a:gd name="T4" fmla="*/ 238 w 252"/>
                <a:gd name="T5" fmla="*/ 15 h 88"/>
                <a:gd name="T6" fmla="*/ 225 w 252"/>
                <a:gd name="T7" fmla="*/ 28 h 88"/>
                <a:gd name="T8" fmla="*/ 208 w 252"/>
                <a:gd name="T9" fmla="*/ 40 h 88"/>
                <a:gd name="T10" fmla="*/ 191 w 252"/>
                <a:gd name="T11" fmla="*/ 50 h 88"/>
                <a:gd name="T12" fmla="*/ 173 w 252"/>
                <a:gd name="T13" fmla="*/ 59 h 88"/>
                <a:gd name="T14" fmla="*/ 153 w 252"/>
                <a:gd name="T15" fmla="*/ 66 h 88"/>
                <a:gd name="T16" fmla="*/ 131 w 252"/>
                <a:gd name="T17" fmla="*/ 71 h 88"/>
                <a:gd name="T18" fmla="*/ 108 w 252"/>
                <a:gd name="T19" fmla="*/ 73 h 88"/>
                <a:gd name="T20" fmla="*/ 93 w 252"/>
                <a:gd name="T21" fmla="*/ 71 h 88"/>
                <a:gd name="T22" fmla="*/ 78 w 252"/>
                <a:gd name="T23" fmla="*/ 69 h 88"/>
                <a:gd name="T24" fmla="*/ 65 w 252"/>
                <a:gd name="T25" fmla="*/ 65 h 88"/>
                <a:gd name="T26" fmla="*/ 51 w 252"/>
                <a:gd name="T27" fmla="*/ 62 h 88"/>
                <a:gd name="T28" fmla="*/ 37 w 252"/>
                <a:gd name="T29" fmla="*/ 58 h 88"/>
                <a:gd name="T30" fmla="*/ 24 w 252"/>
                <a:gd name="T31" fmla="*/ 54 h 88"/>
                <a:gd name="T32" fmla="*/ 12 w 252"/>
                <a:gd name="T33" fmla="*/ 48 h 88"/>
                <a:gd name="T34" fmla="*/ 0 w 252"/>
                <a:gd name="T35" fmla="*/ 41 h 88"/>
                <a:gd name="T36" fmla="*/ 9 w 252"/>
                <a:gd name="T37" fmla="*/ 53 h 88"/>
                <a:gd name="T38" fmla="*/ 21 w 252"/>
                <a:gd name="T39" fmla="*/ 62 h 88"/>
                <a:gd name="T40" fmla="*/ 33 w 252"/>
                <a:gd name="T41" fmla="*/ 70 h 88"/>
                <a:gd name="T42" fmla="*/ 48 w 252"/>
                <a:gd name="T43" fmla="*/ 76 h 88"/>
                <a:gd name="T44" fmla="*/ 63 w 252"/>
                <a:gd name="T45" fmla="*/ 80 h 88"/>
                <a:gd name="T46" fmla="*/ 80 w 252"/>
                <a:gd name="T47" fmla="*/ 84 h 88"/>
                <a:gd name="T48" fmla="*/ 94 w 252"/>
                <a:gd name="T49" fmla="*/ 87 h 88"/>
                <a:gd name="T50" fmla="*/ 108 w 252"/>
                <a:gd name="T51" fmla="*/ 88 h 88"/>
                <a:gd name="T52" fmla="*/ 127 w 252"/>
                <a:gd name="T53" fmla="*/ 86 h 88"/>
                <a:gd name="T54" fmla="*/ 145 w 252"/>
                <a:gd name="T55" fmla="*/ 82 h 88"/>
                <a:gd name="T56" fmla="*/ 164 w 252"/>
                <a:gd name="T57" fmla="*/ 78 h 88"/>
                <a:gd name="T58" fmla="*/ 181 w 252"/>
                <a:gd name="T59" fmla="*/ 72 h 88"/>
                <a:gd name="T60" fmla="*/ 197 w 252"/>
                <a:gd name="T61" fmla="*/ 65 h 88"/>
                <a:gd name="T62" fmla="*/ 213 w 252"/>
                <a:gd name="T63" fmla="*/ 56 h 88"/>
                <a:gd name="T64" fmla="*/ 228 w 252"/>
                <a:gd name="T65" fmla="*/ 45 h 88"/>
                <a:gd name="T66" fmla="*/ 242 w 252"/>
                <a:gd name="T6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88">
                  <a:moveTo>
                    <a:pt x="242" y="32"/>
                  </a:moveTo>
                  <a:lnTo>
                    <a:pt x="252" y="0"/>
                  </a:lnTo>
                  <a:lnTo>
                    <a:pt x="238" y="15"/>
                  </a:lnTo>
                  <a:lnTo>
                    <a:pt x="225" y="28"/>
                  </a:lnTo>
                  <a:lnTo>
                    <a:pt x="208" y="40"/>
                  </a:lnTo>
                  <a:lnTo>
                    <a:pt x="191" y="50"/>
                  </a:lnTo>
                  <a:lnTo>
                    <a:pt x="173" y="59"/>
                  </a:lnTo>
                  <a:lnTo>
                    <a:pt x="153" y="66"/>
                  </a:lnTo>
                  <a:lnTo>
                    <a:pt x="131" y="71"/>
                  </a:lnTo>
                  <a:lnTo>
                    <a:pt x="108" y="73"/>
                  </a:lnTo>
                  <a:lnTo>
                    <a:pt x="93" y="71"/>
                  </a:lnTo>
                  <a:lnTo>
                    <a:pt x="78" y="69"/>
                  </a:lnTo>
                  <a:lnTo>
                    <a:pt x="65" y="65"/>
                  </a:lnTo>
                  <a:lnTo>
                    <a:pt x="51" y="62"/>
                  </a:lnTo>
                  <a:lnTo>
                    <a:pt x="37" y="58"/>
                  </a:lnTo>
                  <a:lnTo>
                    <a:pt x="24" y="54"/>
                  </a:lnTo>
                  <a:lnTo>
                    <a:pt x="12" y="48"/>
                  </a:lnTo>
                  <a:lnTo>
                    <a:pt x="0" y="41"/>
                  </a:lnTo>
                  <a:lnTo>
                    <a:pt x="9" y="53"/>
                  </a:lnTo>
                  <a:lnTo>
                    <a:pt x="21" y="62"/>
                  </a:lnTo>
                  <a:lnTo>
                    <a:pt x="33" y="70"/>
                  </a:lnTo>
                  <a:lnTo>
                    <a:pt x="48" y="76"/>
                  </a:lnTo>
                  <a:lnTo>
                    <a:pt x="63" y="80"/>
                  </a:lnTo>
                  <a:lnTo>
                    <a:pt x="80" y="84"/>
                  </a:lnTo>
                  <a:lnTo>
                    <a:pt x="94" y="87"/>
                  </a:lnTo>
                  <a:lnTo>
                    <a:pt x="108" y="88"/>
                  </a:lnTo>
                  <a:lnTo>
                    <a:pt x="127" y="86"/>
                  </a:lnTo>
                  <a:lnTo>
                    <a:pt x="145" y="82"/>
                  </a:lnTo>
                  <a:lnTo>
                    <a:pt x="164" y="78"/>
                  </a:lnTo>
                  <a:lnTo>
                    <a:pt x="181" y="72"/>
                  </a:lnTo>
                  <a:lnTo>
                    <a:pt x="197" y="65"/>
                  </a:lnTo>
                  <a:lnTo>
                    <a:pt x="213" y="56"/>
                  </a:lnTo>
                  <a:lnTo>
                    <a:pt x="228" y="45"/>
                  </a:lnTo>
                  <a:lnTo>
                    <a:pt x="24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241"/>
            <p:cNvSpPr>
              <a:spLocks/>
            </p:cNvSpPr>
            <p:nvPr/>
          </p:nvSpPr>
          <p:spPr bwMode="auto">
            <a:xfrm>
              <a:off x="-309562" y="4527550"/>
              <a:ext cx="130175" cy="190500"/>
            </a:xfrm>
            <a:custGeom>
              <a:avLst/>
              <a:gdLst>
                <a:gd name="T0" fmla="*/ 163 w 163"/>
                <a:gd name="T1" fmla="*/ 150 h 241"/>
                <a:gd name="T2" fmla="*/ 159 w 163"/>
                <a:gd name="T3" fmla="*/ 136 h 241"/>
                <a:gd name="T4" fmla="*/ 151 w 163"/>
                <a:gd name="T5" fmla="*/ 122 h 241"/>
                <a:gd name="T6" fmla="*/ 139 w 163"/>
                <a:gd name="T7" fmla="*/ 112 h 241"/>
                <a:gd name="T8" fmla="*/ 122 w 163"/>
                <a:gd name="T9" fmla="*/ 106 h 241"/>
                <a:gd name="T10" fmla="*/ 113 w 163"/>
                <a:gd name="T11" fmla="*/ 106 h 241"/>
                <a:gd name="T12" fmla="*/ 107 w 163"/>
                <a:gd name="T13" fmla="*/ 106 h 241"/>
                <a:gd name="T14" fmla="*/ 94 w 163"/>
                <a:gd name="T15" fmla="*/ 111 h 241"/>
                <a:gd name="T16" fmla="*/ 83 w 163"/>
                <a:gd name="T17" fmla="*/ 120 h 241"/>
                <a:gd name="T18" fmla="*/ 75 w 163"/>
                <a:gd name="T19" fmla="*/ 133 h 241"/>
                <a:gd name="T20" fmla="*/ 73 w 163"/>
                <a:gd name="T21" fmla="*/ 149 h 241"/>
                <a:gd name="T22" fmla="*/ 71 w 163"/>
                <a:gd name="T23" fmla="*/ 160 h 241"/>
                <a:gd name="T24" fmla="*/ 69 w 163"/>
                <a:gd name="T25" fmla="*/ 172 h 241"/>
                <a:gd name="T26" fmla="*/ 74 w 163"/>
                <a:gd name="T27" fmla="*/ 181 h 241"/>
                <a:gd name="T28" fmla="*/ 84 w 163"/>
                <a:gd name="T29" fmla="*/ 184 h 241"/>
                <a:gd name="T30" fmla="*/ 97 w 163"/>
                <a:gd name="T31" fmla="*/ 183 h 241"/>
                <a:gd name="T32" fmla="*/ 109 w 163"/>
                <a:gd name="T33" fmla="*/ 173 h 241"/>
                <a:gd name="T34" fmla="*/ 105 w 163"/>
                <a:gd name="T35" fmla="*/ 177 h 241"/>
                <a:gd name="T36" fmla="*/ 98 w 163"/>
                <a:gd name="T37" fmla="*/ 182 h 241"/>
                <a:gd name="T38" fmla="*/ 90 w 163"/>
                <a:gd name="T39" fmla="*/ 183 h 241"/>
                <a:gd name="T40" fmla="*/ 82 w 163"/>
                <a:gd name="T41" fmla="*/ 182 h 241"/>
                <a:gd name="T42" fmla="*/ 74 w 163"/>
                <a:gd name="T43" fmla="*/ 167 h 241"/>
                <a:gd name="T44" fmla="*/ 77 w 163"/>
                <a:gd name="T45" fmla="*/ 150 h 241"/>
                <a:gd name="T46" fmla="*/ 87 w 163"/>
                <a:gd name="T47" fmla="*/ 138 h 241"/>
                <a:gd name="T48" fmla="*/ 97 w 163"/>
                <a:gd name="T49" fmla="*/ 126 h 241"/>
                <a:gd name="T50" fmla="*/ 108 w 163"/>
                <a:gd name="T51" fmla="*/ 121 h 241"/>
                <a:gd name="T52" fmla="*/ 123 w 163"/>
                <a:gd name="T53" fmla="*/ 121 h 241"/>
                <a:gd name="T54" fmla="*/ 125 w 163"/>
                <a:gd name="T55" fmla="*/ 158 h 241"/>
                <a:gd name="T56" fmla="*/ 107 w 163"/>
                <a:gd name="T57" fmla="*/ 192 h 241"/>
                <a:gd name="T58" fmla="*/ 100 w 163"/>
                <a:gd name="T59" fmla="*/ 199 h 241"/>
                <a:gd name="T60" fmla="*/ 97 w 163"/>
                <a:gd name="T61" fmla="*/ 203 h 241"/>
                <a:gd name="T62" fmla="*/ 83 w 163"/>
                <a:gd name="T63" fmla="*/ 207 h 241"/>
                <a:gd name="T64" fmla="*/ 69 w 163"/>
                <a:gd name="T65" fmla="*/ 207 h 241"/>
                <a:gd name="T66" fmla="*/ 54 w 163"/>
                <a:gd name="T67" fmla="*/ 200 h 241"/>
                <a:gd name="T68" fmla="*/ 41 w 163"/>
                <a:gd name="T69" fmla="*/ 191 h 241"/>
                <a:gd name="T70" fmla="*/ 31 w 163"/>
                <a:gd name="T71" fmla="*/ 159 h 241"/>
                <a:gd name="T72" fmla="*/ 37 w 163"/>
                <a:gd name="T73" fmla="*/ 126 h 241"/>
                <a:gd name="T74" fmla="*/ 52 w 163"/>
                <a:gd name="T75" fmla="*/ 96 h 241"/>
                <a:gd name="T76" fmla="*/ 73 w 163"/>
                <a:gd name="T77" fmla="*/ 69 h 241"/>
                <a:gd name="T78" fmla="*/ 83 w 163"/>
                <a:gd name="T79" fmla="*/ 55 h 241"/>
                <a:gd name="T80" fmla="*/ 89 w 163"/>
                <a:gd name="T81" fmla="*/ 39 h 241"/>
                <a:gd name="T82" fmla="*/ 55 w 163"/>
                <a:gd name="T83" fmla="*/ 36 h 241"/>
                <a:gd name="T84" fmla="*/ 37 w 163"/>
                <a:gd name="T85" fmla="*/ 63 h 241"/>
                <a:gd name="T86" fmla="*/ 17 w 163"/>
                <a:gd name="T87" fmla="*/ 95 h 241"/>
                <a:gd name="T88" fmla="*/ 3 w 163"/>
                <a:gd name="T89" fmla="*/ 129 h 241"/>
                <a:gd name="T90" fmla="*/ 0 w 163"/>
                <a:gd name="T91" fmla="*/ 164 h 241"/>
                <a:gd name="T92" fmla="*/ 15 w 163"/>
                <a:gd name="T93" fmla="*/ 179 h 241"/>
                <a:gd name="T94" fmla="*/ 32 w 163"/>
                <a:gd name="T95" fmla="*/ 194 h 241"/>
                <a:gd name="T96" fmla="*/ 49 w 163"/>
                <a:gd name="T97" fmla="*/ 211 h 241"/>
                <a:gd name="T98" fmla="*/ 64 w 163"/>
                <a:gd name="T99" fmla="*/ 230 h 241"/>
                <a:gd name="T100" fmla="*/ 76 w 163"/>
                <a:gd name="T101" fmla="*/ 237 h 241"/>
                <a:gd name="T102" fmla="*/ 87 w 163"/>
                <a:gd name="T103" fmla="*/ 241 h 241"/>
                <a:gd name="T104" fmla="*/ 97 w 163"/>
                <a:gd name="T105" fmla="*/ 241 h 241"/>
                <a:gd name="T106" fmla="*/ 106 w 163"/>
                <a:gd name="T107" fmla="*/ 241 h 241"/>
                <a:gd name="T108" fmla="*/ 123 w 163"/>
                <a:gd name="T109" fmla="*/ 232 h 241"/>
                <a:gd name="T110" fmla="*/ 139 w 163"/>
                <a:gd name="T111" fmla="*/ 2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41">
                  <a:moveTo>
                    <a:pt x="139" y="215"/>
                  </a:moveTo>
                  <a:lnTo>
                    <a:pt x="163" y="150"/>
                  </a:lnTo>
                  <a:lnTo>
                    <a:pt x="161" y="143"/>
                  </a:lnTo>
                  <a:lnTo>
                    <a:pt x="159" y="136"/>
                  </a:lnTo>
                  <a:lnTo>
                    <a:pt x="154" y="129"/>
                  </a:lnTo>
                  <a:lnTo>
                    <a:pt x="151" y="122"/>
                  </a:lnTo>
                  <a:lnTo>
                    <a:pt x="145" y="116"/>
                  </a:lnTo>
                  <a:lnTo>
                    <a:pt x="139" y="112"/>
                  </a:lnTo>
                  <a:lnTo>
                    <a:pt x="131" y="108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1" y="108"/>
                  </a:lnTo>
                  <a:lnTo>
                    <a:pt x="94" y="111"/>
                  </a:lnTo>
                  <a:lnTo>
                    <a:pt x="89" y="115"/>
                  </a:lnTo>
                  <a:lnTo>
                    <a:pt x="83" y="120"/>
                  </a:lnTo>
                  <a:lnTo>
                    <a:pt x="78" y="126"/>
                  </a:lnTo>
                  <a:lnTo>
                    <a:pt x="75" y="133"/>
                  </a:lnTo>
                  <a:lnTo>
                    <a:pt x="73" y="141"/>
                  </a:lnTo>
                  <a:lnTo>
                    <a:pt x="73" y="149"/>
                  </a:lnTo>
                  <a:lnTo>
                    <a:pt x="71" y="154"/>
                  </a:lnTo>
                  <a:lnTo>
                    <a:pt x="71" y="160"/>
                  </a:lnTo>
                  <a:lnTo>
                    <a:pt x="70" y="166"/>
                  </a:lnTo>
                  <a:lnTo>
                    <a:pt x="69" y="172"/>
                  </a:lnTo>
                  <a:lnTo>
                    <a:pt x="70" y="177"/>
                  </a:lnTo>
                  <a:lnTo>
                    <a:pt x="74" y="181"/>
                  </a:lnTo>
                  <a:lnTo>
                    <a:pt x="78" y="183"/>
                  </a:lnTo>
                  <a:lnTo>
                    <a:pt x="84" y="184"/>
                  </a:lnTo>
                  <a:lnTo>
                    <a:pt x="91" y="186"/>
                  </a:lnTo>
                  <a:lnTo>
                    <a:pt x="97" y="183"/>
                  </a:lnTo>
                  <a:lnTo>
                    <a:pt x="104" y="179"/>
                  </a:lnTo>
                  <a:lnTo>
                    <a:pt x="109" y="173"/>
                  </a:lnTo>
                  <a:lnTo>
                    <a:pt x="107" y="175"/>
                  </a:lnTo>
                  <a:lnTo>
                    <a:pt x="105" y="177"/>
                  </a:lnTo>
                  <a:lnTo>
                    <a:pt x="102" y="180"/>
                  </a:lnTo>
                  <a:lnTo>
                    <a:pt x="98" y="182"/>
                  </a:lnTo>
                  <a:lnTo>
                    <a:pt x="93" y="183"/>
                  </a:lnTo>
                  <a:lnTo>
                    <a:pt x="90" y="183"/>
                  </a:lnTo>
                  <a:lnTo>
                    <a:pt x="86" y="183"/>
                  </a:lnTo>
                  <a:lnTo>
                    <a:pt x="82" y="182"/>
                  </a:lnTo>
                  <a:lnTo>
                    <a:pt x="76" y="175"/>
                  </a:lnTo>
                  <a:lnTo>
                    <a:pt x="74" y="167"/>
                  </a:lnTo>
                  <a:lnTo>
                    <a:pt x="75" y="158"/>
                  </a:lnTo>
                  <a:lnTo>
                    <a:pt x="77" y="150"/>
                  </a:lnTo>
                  <a:lnTo>
                    <a:pt x="83" y="143"/>
                  </a:lnTo>
                  <a:lnTo>
                    <a:pt x="87" y="138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101" y="123"/>
                  </a:lnTo>
                  <a:lnTo>
                    <a:pt x="108" y="121"/>
                  </a:lnTo>
                  <a:lnTo>
                    <a:pt x="115" y="121"/>
                  </a:lnTo>
                  <a:lnTo>
                    <a:pt x="123" y="121"/>
                  </a:lnTo>
                  <a:lnTo>
                    <a:pt x="129" y="139"/>
                  </a:lnTo>
                  <a:lnTo>
                    <a:pt x="125" y="158"/>
                  </a:lnTo>
                  <a:lnTo>
                    <a:pt x="117" y="176"/>
                  </a:lnTo>
                  <a:lnTo>
                    <a:pt x="107" y="192"/>
                  </a:lnTo>
                  <a:lnTo>
                    <a:pt x="104" y="197"/>
                  </a:lnTo>
                  <a:lnTo>
                    <a:pt x="100" y="199"/>
                  </a:lnTo>
                  <a:lnTo>
                    <a:pt x="98" y="202"/>
                  </a:lnTo>
                  <a:lnTo>
                    <a:pt x="97" y="203"/>
                  </a:lnTo>
                  <a:lnTo>
                    <a:pt x="90" y="206"/>
                  </a:lnTo>
                  <a:lnTo>
                    <a:pt x="83" y="207"/>
                  </a:lnTo>
                  <a:lnTo>
                    <a:pt x="76" y="209"/>
                  </a:lnTo>
                  <a:lnTo>
                    <a:pt x="69" y="207"/>
                  </a:lnTo>
                  <a:lnTo>
                    <a:pt x="61" y="205"/>
                  </a:lnTo>
                  <a:lnTo>
                    <a:pt x="54" y="200"/>
                  </a:lnTo>
                  <a:lnTo>
                    <a:pt x="47" y="197"/>
                  </a:lnTo>
                  <a:lnTo>
                    <a:pt x="41" y="191"/>
                  </a:lnTo>
                  <a:lnTo>
                    <a:pt x="35" y="175"/>
                  </a:lnTo>
                  <a:lnTo>
                    <a:pt x="31" y="159"/>
                  </a:lnTo>
                  <a:lnTo>
                    <a:pt x="32" y="142"/>
                  </a:lnTo>
                  <a:lnTo>
                    <a:pt x="37" y="126"/>
                  </a:lnTo>
                  <a:lnTo>
                    <a:pt x="43" y="111"/>
                  </a:lnTo>
                  <a:lnTo>
                    <a:pt x="52" y="96"/>
                  </a:lnTo>
                  <a:lnTo>
                    <a:pt x="61" y="82"/>
                  </a:lnTo>
                  <a:lnTo>
                    <a:pt x="73" y="69"/>
                  </a:lnTo>
                  <a:lnTo>
                    <a:pt x="79" y="62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9" y="39"/>
                  </a:lnTo>
                  <a:lnTo>
                    <a:pt x="2" y="0"/>
                  </a:lnTo>
                  <a:lnTo>
                    <a:pt x="55" y="36"/>
                  </a:lnTo>
                  <a:lnTo>
                    <a:pt x="47" y="50"/>
                  </a:lnTo>
                  <a:lnTo>
                    <a:pt x="37" y="63"/>
                  </a:lnTo>
                  <a:lnTo>
                    <a:pt x="28" y="78"/>
                  </a:lnTo>
                  <a:lnTo>
                    <a:pt x="17" y="95"/>
                  </a:lnTo>
                  <a:lnTo>
                    <a:pt x="9" y="112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0" y="164"/>
                  </a:lnTo>
                  <a:lnTo>
                    <a:pt x="7" y="171"/>
                  </a:lnTo>
                  <a:lnTo>
                    <a:pt x="15" y="179"/>
                  </a:lnTo>
                  <a:lnTo>
                    <a:pt x="24" y="186"/>
                  </a:lnTo>
                  <a:lnTo>
                    <a:pt x="32" y="194"/>
                  </a:lnTo>
                  <a:lnTo>
                    <a:pt x="40" y="203"/>
                  </a:lnTo>
                  <a:lnTo>
                    <a:pt x="49" y="211"/>
                  </a:lnTo>
                  <a:lnTo>
                    <a:pt x="58" y="220"/>
                  </a:lnTo>
                  <a:lnTo>
                    <a:pt x="64" y="230"/>
                  </a:lnTo>
                  <a:lnTo>
                    <a:pt x="70" y="234"/>
                  </a:lnTo>
                  <a:lnTo>
                    <a:pt x="76" y="237"/>
                  </a:lnTo>
                  <a:lnTo>
                    <a:pt x="82" y="240"/>
                  </a:lnTo>
                  <a:lnTo>
                    <a:pt x="87" y="241"/>
                  </a:lnTo>
                  <a:lnTo>
                    <a:pt x="92" y="241"/>
                  </a:lnTo>
                  <a:lnTo>
                    <a:pt x="97" y="241"/>
                  </a:lnTo>
                  <a:lnTo>
                    <a:pt x="101" y="241"/>
                  </a:lnTo>
                  <a:lnTo>
                    <a:pt x="106" y="241"/>
                  </a:lnTo>
                  <a:lnTo>
                    <a:pt x="115" y="238"/>
                  </a:lnTo>
                  <a:lnTo>
                    <a:pt x="123" y="232"/>
                  </a:lnTo>
                  <a:lnTo>
                    <a:pt x="131" y="222"/>
                  </a:lnTo>
                  <a:lnTo>
                    <a:pt x="139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242"/>
            <p:cNvSpPr>
              <a:spLocks/>
            </p:cNvSpPr>
            <p:nvPr/>
          </p:nvSpPr>
          <p:spPr bwMode="auto">
            <a:xfrm>
              <a:off x="133350" y="3857625"/>
              <a:ext cx="134938" cy="206375"/>
            </a:xfrm>
            <a:custGeom>
              <a:avLst/>
              <a:gdLst>
                <a:gd name="T0" fmla="*/ 104 w 169"/>
                <a:gd name="T1" fmla="*/ 194 h 261"/>
                <a:gd name="T2" fmla="*/ 119 w 169"/>
                <a:gd name="T3" fmla="*/ 173 h 261"/>
                <a:gd name="T4" fmla="*/ 134 w 169"/>
                <a:gd name="T5" fmla="*/ 150 h 261"/>
                <a:gd name="T6" fmla="*/ 146 w 169"/>
                <a:gd name="T7" fmla="*/ 127 h 261"/>
                <a:gd name="T8" fmla="*/ 157 w 169"/>
                <a:gd name="T9" fmla="*/ 103 h 261"/>
                <a:gd name="T10" fmla="*/ 165 w 169"/>
                <a:gd name="T11" fmla="*/ 79 h 261"/>
                <a:gd name="T12" fmla="*/ 169 w 169"/>
                <a:gd name="T13" fmla="*/ 53 h 261"/>
                <a:gd name="T14" fmla="*/ 168 w 169"/>
                <a:gd name="T15" fmla="*/ 29 h 261"/>
                <a:gd name="T16" fmla="*/ 164 w 169"/>
                <a:gd name="T17" fmla="*/ 4 h 261"/>
                <a:gd name="T18" fmla="*/ 161 w 169"/>
                <a:gd name="T19" fmla="*/ 0 h 261"/>
                <a:gd name="T20" fmla="*/ 158 w 169"/>
                <a:gd name="T21" fmla="*/ 0 h 261"/>
                <a:gd name="T22" fmla="*/ 154 w 169"/>
                <a:gd name="T23" fmla="*/ 2 h 261"/>
                <a:gd name="T24" fmla="*/ 150 w 169"/>
                <a:gd name="T25" fmla="*/ 4 h 261"/>
                <a:gd name="T26" fmla="*/ 144 w 169"/>
                <a:gd name="T27" fmla="*/ 34 h 261"/>
                <a:gd name="T28" fmla="*/ 137 w 169"/>
                <a:gd name="T29" fmla="*/ 64 h 261"/>
                <a:gd name="T30" fmla="*/ 129 w 169"/>
                <a:gd name="T31" fmla="*/ 95 h 261"/>
                <a:gd name="T32" fmla="*/ 119 w 169"/>
                <a:gd name="T33" fmla="*/ 125 h 261"/>
                <a:gd name="T34" fmla="*/ 105 w 169"/>
                <a:gd name="T35" fmla="*/ 154 h 261"/>
                <a:gd name="T36" fmla="*/ 89 w 169"/>
                <a:gd name="T37" fmla="*/ 181 h 261"/>
                <a:gd name="T38" fmla="*/ 69 w 169"/>
                <a:gd name="T39" fmla="*/ 208 h 261"/>
                <a:gd name="T40" fmla="*/ 46 w 169"/>
                <a:gd name="T41" fmla="*/ 232 h 261"/>
                <a:gd name="T42" fmla="*/ 41 w 169"/>
                <a:gd name="T43" fmla="*/ 236 h 261"/>
                <a:gd name="T44" fmla="*/ 34 w 169"/>
                <a:gd name="T45" fmla="*/ 240 h 261"/>
                <a:gd name="T46" fmla="*/ 28 w 169"/>
                <a:gd name="T47" fmla="*/ 243 h 261"/>
                <a:gd name="T48" fmla="*/ 22 w 169"/>
                <a:gd name="T49" fmla="*/ 246 h 261"/>
                <a:gd name="T50" fmla="*/ 16 w 169"/>
                <a:gd name="T51" fmla="*/ 249 h 261"/>
                <a:gd name="T52" fmla="*/ 12 w 169"/>
                <a:gd name="T53" fmla="*/ 253 h 261"/>
                <a:gd name="T54" fmla="*/ 6 w 169"/>
                <a:gd name="T55" fmla="*/ 256 h 261"/>
                <a:gd name="T56" fmla="*/ 0 w 169"/>
                <a:gd name="T57" fmla="*/ 261 h 261"/>
                <a:gd name="T58" fmla="*/ 14 w 169"/>
                <a:gd name="T59" fmla="*/ 257 h 261"/>
                <a:gd name="T60" fmla="*/ 29 w 169"/>
                <a:gd name="T61" fmla="*/ 251 h 261"/>
                <a:gd name="T62" fmla="*/ 43 w 169"/>
                <a:gd name="T63" fmla="*/ 246 h 261"/>
                <a:gd name="T64" fmla="*/ 55 w 169"/>
                <a:gd name="T65" fmla="*/ 238 h 261"/>
                <a:gd name="T66" fmla="*/ 69 w 169"/>
                <a:gd name="T67" fmla="*/ 229 h 261"/>
                <a:gd name="T68" fmla="*/ 81 w 169"/>
                <a:gd name="T69" fmla="*/ 219 h 261"/>
                <a:gd name="T70" fmla="*/ 93 w 169"/>
                <a:gd name="T71" fmla="*/ 208 h 261"/>
                <a:gd name="T72" fmla="*/ 104 w 169"/>
                <a:gd name="T73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261">
                  <a:moveTo>
                    <a:pt x="104" y="194"/>
                  </a:moveTo>
                  <a:lnTo>
                    <a:pt x="119" y="173"/>
                  </a:lnTo>
                  <a:lnTo>
                    <a:pt x="134" y="150"/>
                  </a:lnTo>
                  <a:lnTo>
                    <a:pt x="146" y="127"/>
                  </a:lnTo>
                  <a:lnTo>
                    <a:pt x="157" y="103"/>
                  </a:lnTo>
                  <a:lnTo>
                    <a:pt x="165" y="79"/>
                  </a:lnTo>
                  <a:lnTo>
                    <a:pt x="169" y="53"/>
                  </a:lnTo>
                  <a:lnTo>
                    <a:pt x="168" y="29"/>
                  </a:lnTo>
                  <a:lnTo>
                    <a:pt x="164" y="4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0" y="4"/>
                  </a:lnTo>
                  <a:lnTo>
                    <a:pt x="144" y="34"/>
                  </a:lnTo>
                  <a:lnTo>
                    <a:pt x="137" y="64"/>
                  </a:lnTo>
                  <a:lnTo>
                    <a:pt x="129" y="95"/>
                  </a:lnTo>
                  <a:lnTo>
                    <a:pt x="119" y="125"/>
                  </a:lnTo>
                  <a:lnTo>
                    <a:pt x="105" y="154"/>
                  </a:lnTo>
                  <a:lnTo>
                    <a:pt x="89" y="181"/>
                  </a:lnTo>
                  <a:lnTo>
                    <a:pt x="69" y="208"/>
                  </a:lnTo>
                  <a:lnTo>
                    <a:pt x="46" y="232"/>
                  </a:lnTo>
                  <a:lnTo>
                    <a:pt x="41" y="236"/>
                  </a:lnTo>
                  <a:lnTo>
                    <a:pt x="34" y="240"/>
                  </a:lnTo>
                  <a:lnTo>
                    <a:pt x="28" y="243"/>
                  </a:lnTo>
                  <a:lnTo>
                    <a:pt x="22" y="246"/>
                  </a:lnTo>
                  <a:lnTo>
                    <a:pt x="16" y="249"/>
                  </a:lnTo>
                  <a:lnTo>
                    <a:pt x="12" y="253"/>
                  </a:lnTo>
                  <a:lnTo>
                    <a:pt x="6" y="256"/>
                  </a:lnTo>
                  <a:lnTo>
                    <a:pt x="0" y="261"/>
                  </a:lnTo>
                  <a:lnTo>
                    <a:pt x="14" y="257"/>
                  </a:lnTo>
                  <a:lnTo>
                    <a:pt x="29" y="251"/>
                  </a:lnTo>
                  <a:lnTo>
                    <a:pt x="43" y="246"/>
                  </a:lnTo>
                  <a:lnTo>
                    <a:pt x="55" y="238"/>
                  </a:lnTo>
                  <a:lnTo>
                    <a:pt x="69" y="229"/>
                  </a:lnTo>
                  <a:lnTo>
                    <a:pt x="81" y="219"/>
                  </a:lnTo>
                  <a:lnTo>
                    <a:pt x="93" y="208"/>
                  </a:lnTo>
                  <a:lnTo>
                    <a:pt x="104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243"/>
            <p:cNvSpPr>
              <a:spLocks/>
            </p:cNvSpPr>
            <p:nvPr/>
          </p:nvSpPr>
          <p:spPr bwMode="auto">
            <a:xfrm>
              <a:off x="-201612" y="4230688"/>
              <a:ext cx="204788" cy="192088"/>
            </a:xfrm>
            <a:custGeom>
              <a:avLst/>
              <a:gdLst>
                <a:gd name="T0" fmla="*/ 198 w 257"/>
                <a:gd name="T1" fmla="*/ 147 h 242"/>
                <a:gd name="T2" fmla="*/ 209 w 257"/>
                <a:gd name="T3" fmla="*/ 133 h 242"/>
                <a:gd name="T4" fmla="*/ 220 w 257"/>
                <a:gd name="T5" fmla="*/ 116 h 242"/>
                <a:gd name="T6" fmla="*/ 229 w 257"/>
                <a:gd name="T7" fmla="*/ 99 h 242"/>
                <a:gd name="T8" fmla="*/ 236 w 257"/>
                <a:gd name="T9" fmla="*/ 82 h 242"/>
                <a:gd name="T10" fmla="*/ 243 w 257"/>
                <a:gd name="T11" fmla="*/ 63 h 242"/>
                <a:gd name="T12" fmla="*/ 249 w 257"/>
                <a:gd name="T13" fmla="*/ 44 h 242"/>
                <a:gd name="T14" fmla="*/ 253 w 257"/>
                <a:gd name="T15" fmla="*/ 24 h 242"/>
                <a:gd name="T16" fmla="*/ 257 w 257"/>
                <a:gd name="T17" fmla="*/ 5 h 242"/>
                <a:gd name="T18" fmla="*/ 254 w 257"/>
                <a:gd name="T19" fmla="*/ 4 h 242"/>
                <a:gd name="T20" fmla="*/ 252 w 257"/>
                <a:gd name="T21" fmla="*/ 2 h 242"/>
                <a:gd name="T22" fmla="*/ 251 w 257"/>
                <a:gd name="T23" fmla="*/ 1 h 242"/>
                <a:gd name="T24" fmla="*/ 249 w 257"/>
                <a:gd name="T25" fmla="*/ 0 h 242"/>
                <a:gd name="T26" fmla="*/ 243 w 257"/>
                <a:gd name="T27" fmla="*/ 17 h 242"/>
                <a:gd name="T28" fmla="*/ 235 w 257"/>
                <a:gd name="T29" fmla="*/ 35 h 242"/>
                <a:gd name="T30" fmla="*/ 227 w 257"/>
                <a:gd name="T31" fmla="*/ 51 h 242"/>
                <a:gd name="T32" fmla="*/ 217 w 257"/>
                <a:gd name="T33" fmla="*/ 67 h 242"/>
                <a:gd name="T34" fmla="*/ 207 w 257"/>
                <a:gd name="T35" fmla="*/ 83 h 242"/>
                <a:gd name="T36" fmla="*/ 196 w 257"/>
                <a:gd name="T37" fmla="*/ 98 h 242"/>
                <a:gd name="T38" fmla="*/ 183 w 257"/>
                <a:gd name="T39" fmla="*/ 113 h 242"/>
                <a:gd name="T40" fmla="*/ 170 w 257"/>
                <a:gd name="T41" fmla="*/ 127 h 242"/>
                <a:gd name="T42" fmla="*/ 158 w 257"/>
                <a:gd name="T43" fmla="*/ 141 h 242"/>
                <a:gd name="T44" fmla="*/ 144 w 257"/>
                <a:gd name="T45" fmla="*/ 153 h 242"/>
                <a:gd name="T46" fmla="*/ 129 w 257"/>
                <a:gd name="T47" fmla="*/ 165 h 242"/>
                <a:gd name="T48" fmla="*/ 114 w 257"/>
                <a:gd name="T49" fmla="*/ 176 h 242"/>
                <a:gd name="T50" fmla="*/ 99 w 257"/>
                <a:gd name="T51" fmla="*/ 187 h 242"/>
                <a:gd name="T52" fmla="*/ 84 w 257"/>
                <a:gd name="T53" fmla="*/ 196 h 242"/>
                <a:gd name="T54" fmla="*/ 68 w 257"/>
                <a:gd name="T55" fmla="*/ 204 h 242"/>
                <a:gd name="T56" fmla="*/ 53 w 257"/>
                <a:gd name="T57" fmla="*/ 211 h 242"/>
                <a:gd name="T58" fmla="*/ 45 w 257"/>
                <a:gd name="T59" fmla="*/ 213 h 242"/>
                <a:gd name="T60" fmla="*/ 37 w 257"/>
                <a:gd name="T61" fmla="*/ 215 h 242"/>
                <a:gd name="T62" fmla="*/ 30 w 257"/>
                <a:gd name="T63" fmla="*/ 218 h 242"/>
                <a:gd name="T64" fmla="*/ 24 w 257"/>
                <a:gd name="T65" fmla="*/ 219 h 242"/>
                <a:gd name="T66" fmla="*/ 18 w 257"/>
                <a:gd name="T67" fmla="*/ 220 h 242"/>
                <a:gd name="T68" fmla="*/ 13 w 257"/>
                <a:gd name="T69" fmla="*/ 221 h 242"/>
                <a:gd name="T70" fmla="*/ 7 w 257"/>
                <a:gd name="T71" fmla="*/ 222 h 242"/>
                <a:gd name="T72" fmla="*/ 0 w 257"/>
                <a:gd name="T73" fmla="*/ 222 h 242"/>
                <a:gd name="T74" fmla="*/ 8 w 257"/>
                <a:gd name="T75" fmla="*/ 230 h 242"/>
                <a:gd name="T76" fmla="*/ 17 w 257"/>
                <a:gd name="T77" fmla="*/ 235 h 242"/>
                <a:gd name="T78" fmla="*/ 28 w 257"/>
                <a:gd name="T79" fmla="*/ 238 h 242"/>
                <a:gd name="T80" fmla="*/ 38 w 257"/>
                <a:gd name="T81" fmla="*/ 241 h 242"/>
                <a:gd name="T82" fmla="*/ 48 w 257"/>
                <a:gd name="T83" fmla="*/ 242 h 242"/>
                <a:gd name="T84" fmla="*/ 59 w 257"/>
                <a:gd name="T85" fmla="*/ 241 h 242"/>
                <a:gd name="T86" fmla="*/ 70 w 257"/>
                <a:gd name="T87" fmla="*/ 240 h 242"/>
                <a:gd name="T88" fmla="*/ 81 w 257"/>
                <a:gd name="T89" fmla="*/ 237 h 242"/>
                <a:gd name="T90" fmla="*/ 98 w 257"/>
                <a:gd name="T91" fmla="*/ 228 h 242"/>
                <a:gd name="T92" fmla="*/ 114 w 257"/>
                <a:gd name="T93" fmla="*/ 219 h 242"/>
                <a:gd name="T94" fmla="*/ 129 w 257"/>
                <a:gd name="T95" fmla="*/ 209 h 242"/>
                <a:gd name="T96" fmla="*/ 144 w 257"/>
                <a:gd name="T97" fmla="*/ 197 h 242"/>
                <a:gd name="T98" fmla="*/ 159 w 257"/>
                <a:gd name="T99" fmla="*/ 185 h 242"/>
                <a:gd name="T100" fmla="*/ 171 w 257"/>
                <a:gd name="T101" fmla="*/ 173 h 242"/>
                <a:gd name="T102" fmla="*/ 185 w 257"/>
                <a:gd name="T103" fmla="*/ 160 h 242"/>
                <a:gd name="T104" fmla="*/ 198 w 257"/>
                <a:gd name="T105" fmla="*/ 14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42">
                  <a:moveTo>
                    <a:pt x="198" y="147"/>
                  </a:moveTo>
                  <a:lnTo>
                    <a:pt x="209" y="133"/>
                  </a:lnTo>
                  <a:lnTo>
                    <a:pt x="220" y="116"/>
                  </a:lnTo>
                  <a:lnTo>
                    <a:pt x="229" y="99"/>
                  </a:lnTo>
                  <a:lnTo>
                    <a:pt x="236" y="82"/>
                  </a:lnTo>
                  <a:lnTo>
                    <a:pt x="243" y="63"/>
                  </a:lnTo>
                  <a:lnTo>
                    <a:pt x="249" y="44"/>
                  </a:lnTo>
                  <a:lnTo>
                    <a:pt x="253" y="24"/>
                  </a:lnTo>
                  <a:lnTo>
                    <a:pt x="257" y="5"/>
                  </a:lnTo>
                  <a:lnTo>
                    <a:pt x="254" y="4"/>
                  </a:lnTo>
                  <a:lnTo>
                    <a:pt x="252" y="2"/>
                  </a:lnTo>
                  <a:lnTo>
                    <a:pt x="251" y="1"/>
                  </a:lnTo>
                  <a:lnTo>
                    <a:pt x="249" y="0"/>
                  </a:lnTo>
                  <a:lnTo>
                    <a:pt x="243" y="17"/>
                  </a:lnTo>
                  <a:lnTo>
                    <a:pt x="235" y="35"/>
                  </a:lnTo>
                  <a:lnTo>
                    <a:pt x="227" y="51"/>
                  </a:lnTo>
                  <a:lnTo>
                    <a:pt x="217" y="67"/>
                  </a:lnTo>
                  <a:lnTo>
                    <a:pt x="207" y="83"/>
                  </a:lnTo>
                  <a:lnTo>
                    <a:pt x="196" y="98"/>
                  </a:lnTo>
                  <a:lnTo>
                    <a:pt x="183" y="113"/>
                  </a:lnTo>
                  <a:lnTo>
                    <a:pt x="170" y="127"/>
                  </a:lnTo>
                  <a:lnTo>
                    <a:pt x="158" y="141"/>
                  </a:lnTo>
                  <a:lnTo>
                    <a:pt x="144" y="153"/>
                  </a:lnTo>
                  <a:lnTo>
                    <a:pt x="129" y="165"/>
                  </a:lnTo>
                  <a:lnTo>
                    <a:pt x="114" y="176"/>
                  </a:lnTo>
                  <a:lnTo>
                    <a:pt x="99" y="187"/>
                  </a:lnTo>
                  <a:lnTo>
                    <a:pt x="84" y="196"/>
                  </a:lnTo>
                  <a:lnTo>
                    <a:pt x="68" y="204"/>
                  </a:lnTo>
                  <a:lnTo>
                    <a:pt x="53" y="211"/>
                  </a:lnTo>
                  <a:lnTo>
                    <a:pt x="45" y="213"/>
                  </a:lnTo>
                  <a:lnTo>
                    <a:pt x="37" y="215"/>
                  </a:lnTo>
                  <a:lnTo>
                    <a:pt x="30" y="218"/>
                  </a:lnTo>
                  <a:lnTo>
                    <a:pt x="24" y="219"/>
                  </a:lnTo>
                  <a:lnTo>
                    <a:pt x="18" y="220"/>
                  </a:lnTo>
                  <a:lnTo>
                    <a:pt x="13" y="221"/>
                  </a:lnTo>
                  <a:lnTo>
                    <a:pt x="7" y="222"/>
                  </a:lnTo>
                  <a:lnTo>
                    <a:pt x="0" y="222"/>
                  </a:lnTo>
                  <a:lnTo>
                    <a:pt x="8" y="230"/>
                  </a:lnTo>
                  <a:lnTo>
                    <a:pt x="17" y="235"/>
                  </a:lnTo>
                  <a:lnTo>
                    <a:pt x="28" y="238"/>
                  </a:lnTo>
                  <a:lnTo>
                    <a:pt x="38" y="241"/>
                  </a:lnTo>
                  <a:lnTo>
                    <a:pt x="48" y="242"/>
                  </a:lnTo>
                  <a:lnTo>
                    <a:pt x="59" y="241"/>
                  </a:lnTo>
                  <a:lnTo>
                    <a:pt x="70" y="240"/>
                  </a:lnTo>
                  <a:lnTo>
                    <a:pt x="81" y="237"/>
                  </a:lnTo>
                  <a:lnTo>
                    <a:pt x="98" y="228"/>
                  </a:lnTo>
                  <a:lnTo>
                    <a:pt x="114" y="219"/>
                  </a:lnTo>
                  <a:lnTo>
                    <a:pt x="129" y="209"/>
                  </a:lnTo>
                  <a:lnTo>
                    <a:pt x="144" y="197"/>
                  </a:lnTo>
                  <a:lnTo>
                    <a:pt x="159" y="185"/>
                  </a:lnTo>
                  <a:lnTo>
                    <a:pt x="171" y="173"/>
                  </a:lnTo>
                  <a:lnTo>
                    <a:pt x="185" y="160"/>
                  </a:lnTo>
                  <a:lnTo>
                    <a:pt x="198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244"/>
            <p:cNvSpPr>
              <a:spLocks/>
            </p:cNvSpPr>
            <p:nvPr/>
          </p:nvSpPr>
          <p:spPr bwMode="auto">
            <a:xfrm>
              <a:off x="-39687" y="3822700"/>
              <a:ext cx="282575" cy="301625"/>
            </a:xfrm>
            <a:custGeom>
              <a:avLst/>
              <a:gdLst>
                <a:gd name="T0" fmla="*/ 278 w 355"/>
                <a:gd name="T1" fmla="*/ 161 h 382"/>
                <a:gd name="T2" fmla="*/ 287 w 355"/>
                <a:gd name="T3" fmla="*/ 146 h 382"/>
                <a:gd name="T4" fmla="*/ 298 w 355"/>
                <a:gd name="T5" fmla="*/ 131 h 382"/>
                <a:gd name="T6" fmla="*/ 307 w 355"/>
                <a:gd name="T7" fmla="*/ 114 h 382"/>
                <a:gd name="T8" fmla="*/ 316 w 355"/>
                <a:gd name="T9" fmla="*/ 98 h 382"/>
                <a:gd name="T10" fmla="*/ 323 w 355"/>
                <a:gd name="T11" fmla="*/ 82 h 382"/>
                <a:gd name="T12" fmla="*/ 329 w 355"/>
                <a:gd name="T13" fmla="*/ 65 h 382"/>
                <a:gd name="T14" fmla="*/ 332 w 355"/>
                <a:gd name="T15" fmla="*/ 48 h 382"/>
                <a:gd name="T16" fmla="*/ 333 w 355"/>
                <a:gd name="T17" fmla="*/ 30 h 382"/>
                <a:gd name="T18" fmla="*/ 355 w 355"/>
                <a:gd name="T19" fmla="*/ 3 h 382"/>
                <a:gd name="T20" fmla="*/ 354 w 355"/>
                <a:gd name="T21" fmla="*/ 2 h 382"/>
                <a:gd name="T22" fmla="*/ 352 w 355"/>
                <a:gd name="T23" fmla="*/ 0 h 382"/>
                <a:gd name="T24" fmla="*/ 348 w 355"/>
                <a:gd name="T25" fmla="*/ 2 h 382"/>
                <a:gd name="T26" fmla="*/ 347 w 355"/>
                <a:gd name="T27" fmla="*/ 2 h 382"/>
                <a:gd name="T28" fmla="*/ 325 w 355"/>
                <a:gd name="T29" fmla="*/ 25 h 382"/>
                <a:gd name="T30" fmla="*/ 302 w 355"/>
                <a:gd name="T31" fmla="*/ 47 h 382"/>
                <a:gd name="T32" fmla="*/ 281 w 355"/>
                <a:gd name="T33" fmla="*/ 70 h 382"/>
                <a:gd name="T34" fmla="*/ 258 w 355"/>
                <a:gd name="T35" fmla="*/ 93 h 382"/>
                <a:gd name="T36" fmla="*/ 234 w 355"/>
                <a:gd name="T37" fmla="*/ 116 h 382"/>
                <a:gd name="T38" fmla="*/ 211 w 355"/>
                <a:gd name="T39" fmla="*/ 139 h 382"/>
                <a:gd name="T40" fmla="*/ 188 w 355"/>
                <a:gd name="T41" fmla="*/ 162 h 382"/>
                <a:gd name="T42" fmla="*/ 167 w 355"/>
                <a:gd name="T43" fmla="*/ 185 h 382"/>
                <a:gd name="T44" fmla="*/ 144 w 355"/>
                <a:gd name="T45" fmla="*/ 208 h 382"/>
                <a:gd name="T46" fmla="*/ 122 w 355"/>
                <a:gd name="T47" fmla="*/ 232 h 382"/>
                <a:gd name="T48" fmla="*/ 100 w 355"/>
                <a:gd name="T49" fmla="*/ 256 h 382"/>
                <a:gd name="T50" fmla="*/ 79 w 355"/>
                <a:gd name="T51" fmla="*/ 280 h 382"/>
                <a:gd name="T52" fmla="*/ 58 w 355"/>
                <a:gd name="T53" fmla="*/ 306 h 382"/>
                <a:gd name="T54" fmla="*/ 38 w 355"/>
                <a:gd name="T55" fmla="*/ 330 h 382"/>
                <a:gd name="T56" fmla="*/ 18 w 355"/>
                <a:gd name="T57" fmla="*/ 356 h 382"/>
                <a:gd name="T58" fmla="*/ 0 w 355"/>
                <a:gd name="T59" fmla="*/ 382 h 382"/>
                <a:gd name="T60" fmla="*/ 291 w 355"/>
                <a:gd name="T61" fmla="*/ 80 h 382"/>
                <a:gd name="T62" fmla="*/ 292 w 355"/>
                <a:gd name="T63" fmla="*/ 80 h 382"/>
                <a:gd name="T64" fmla="*/ 293 w 355"/>
                <a:gd name="T65" fmla="*/ 80 h 382"/>
                <a:gd name="T66" fmla="*/ 295 w 355"/>
                <a:gd name="T67" fmla="*/ 81 h 382"/>
                <a:gd name="T68" fmla="*/ 298 w 355"/>
                <a:gd name="T69" fmla="*/ 83 h 382"/>
                <a:gd name="T70" fmla="*/ 291 w 355"/>
                <a:gd name="T71" fmla="*/ 104 h 382"/>
                <a:gd name="T72" fmla="*/ 281 w 355"/>
                <a:gd name="T73" fmla="*/ 124 h 382"/>
                <a:gd name="T74" fmla="*/ 269 w 355"/>
                <a:gd name="T75" fmla="*/ 142 h 382"/>
                <a:gd name="T76" fmla="*/ 254 w 355"/>
                <a:gd name="T77" fmla="*/ 159 h 382"/>
                <a:gd name="T78" fmla="*/ 239 w 355"/>
                <a:gd name="T79" fmla="*/ 177 h 382"/>
                <a:gd name="T80" fmla="*/ 223 w 355"/>
                <a:gd name="T81" fmla="*/ 193 h 382"/>
                <a:gd name="T82" fmla="*/ 208 w 355"/>
                <a:gd name="T83" fmla="*/ 210 h 382"/>
                <a:gd name="T84" fmla="*/ 193 w 355"/>
                <a:gd name="T85" fmla="*/ 227 h 382"/>
                <a:gd name="T86" fmla="*/ 278 w 355"/>
                <a:gd name="T87" fmla="*/ 16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382">
                  <a:moveTo>
                    <a:pt x="278" y="161"/>
                  </a:moveTo>
                  <a:lnTo>
                    <a:pt x="287" y="146"/>
                  </a:lnTo>
                  <a:lnTo>
                    <a:pt x="298" y="131"/>
                  </a:lnTo>
                  <a:lnTo>
                    <a:pt x="307" y="114"/>
                  </a:lnTo>
                  <a:lnTo>
                    <a:pt x="316" y="98"/>
                  </a:lnTo>
                  <a:lnTo>
                    <a:pt x="323" y="82"/>
                  </a:lnTo>
                  <a:lnTo>
                    <a:pt x="329" y="65"/>
                  </a:lnTo>
                  <a:lnTo>
                    <a:pt x="332" y="48"/>
                  </a:lnTo>
                  <a:lnTo>
                    <a:pt x="333" y="30"/>
                  </a:lnTo>
                  <a:lnTo>
                    <a:pt x="355" y="3"/>
                  </a:lnTo>
                  <a:lnTo>
                    <a:pt x="354" y="2"/>
                  </a:lnTo>
                  <a:lnTo>
                    <a:pt x="352" y="0"/>
                  </a:lnTo>
                  <a:lnTo>
                    <a:pt x="348" y="2"/>
                  </a:lnTo>
                  <a:lnTo>
                    <a:pt x="347" y="2"/>
                  </a:lnTo>
                  <a:lnTo>
                    <a:pt x="325" y="25"/>
                  </a:lnTo>
                  <a:lnTo>
                    <a:pt x="302" y="47"/>
                  </a:lnTo>
                  <a:lnTo>
                    <a:pt x="281" y="70"/>
                  </a:lnTo>
                  <a:lnTo>
                    <a:pt x="258" y="93"/>
                  </a:lnTo>
                  <a:lnTo>
                    <a:pt x="234" y="116"/>
                  </a:lnTo>
                  <a:lnTo>
                    <a:pt x="211" y="139"/>
                  </a:lnTo>
                  <a:lnTo>
                    <a:pt x="188" y="162"/>
                  </a:lnTo>
                  <a:lnTo>
                    <a:pt x="167" y="185"/>
                  </a:lnTo>
                  <a:lnTo>
                    <a:pt x="144" y="208"/>
                  </a:lnTo>
                  <a:lnTo>
                    <a:pt x="122" y="232"/>
                  </a:lnTo>
                  <a:lnTo>
                    <a:pt x="100" y="256"/>
                  </a:lnTo>
                  <a:lnTo>
                    <a:pt x="79" y="280"/>
                  </a:lnTo>
                  <a:lnTo>
                    <a:pt x="58" y="306"/>
                  </a:lnTo>
                  <a:lnTo>
                    <a:pt x="38" y="330"/>
                  </a:lnTo>
                  <a:lnTo>
                    <a:pt x="18" y="356"/>
                  </a:lnTo>
                  <a:lnTo>
                    <a:pt x="0" y="382"/>
                  </a:lnTo>
                  <a:lnTo>
                    <a:pt x="291" y="80"/>
                  </a:lnTo>
                  <a:lnTo>
                    <a:pt x="292" y="80"/>
                  </a:lnTo>
                  <a:lnTo>
                    <a:pt x="293" y="80"/>
                  </a:lnTo>
                  <a:lnTo>
                    <a:pt x="295" y="81"/>
                  </a:lnTo>
                  <a:lnTo>
                    <a:pt x="298" y="83"/>
                  </a:lnTo>
                  <a:lnTo>
                    <a:pt x="291" y="104"/>
                  </a:lnTo>
                  <a:lnTo>
                    <a:pt x="281" y="124"/>
                  </a:lnTo>
                  <a:lnTo>
                    <a:pt x="269" y="142"/>
                  </a:lnTo>
                  <a:lnTo>
                    <a:pt x="254" y="159"/>
                  </a:lnTo>
                  <a:lnTo>
                    <a:pt x="239" y="177"/>
                  </a:lnTo>
                  <a:lnTo>
                    <a:pt x="223" y="193"/>
                  </a:lnTo>
                  <a:lnTo>
                    <a:pt x="208" y="210"/>
                  </a:lnTo>
                  <a:lnTo>
                    <a:pt x="193" y="227"/>
                  </a:lnTo>
                  <a:lnTo>
                    <a:pt x="278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245"/>
            <p:cNvSpPr>
              <a:spLocks/>
            </p:cNvSpPr>
            <p:nvPr/>
          </p:nvSpPr>
          <p:spPr bwMode="auto">
            <a:xfrm>
              <a:off x="-523875" y="3579813"/>
              <a:ext cx="876300" cy="981075"/>
            </a:xfrm>
            <a:custGeom>
              <a:avLst/>
              <a:gdLst>
                <a:gd name="T0" fmla="*/ 0 w 1103"/>
                <a:gd name="T1" fmla="*/ 1237 h 1237"/>
                <a:gd name="T2" fmla="*/ 56 w 1103"/>
                <a:gd name="T3" fmla="*/ 1189 h 1237"/>
                <a:gd name="T4" fmla="*/ 110 w 1103"/>
                <a:gd name="T5" fmla="*/ 1139 h 1237"/>
                <a:gd name="T6" fmla="*/ 164 w 1103"/>
                <a:gd name="T7" fmla="*/ 1088 h 1237"/>
                <a:gd name="T8" fmla="*/ 216 w 1103"/>
                <a:gd name="T9" fmla="*/ 1038 h 1237"/>
                <a:gd name="T10" fmla="*/ 267 w 1103"/>
                <a:gd name="T11" fmla="*/ 986 h 1237"/>
                <a:gd name="T12" fmla="*/ 316 w 1103"/>
                <a:gd name="T13" fmla="*/ 933 h 1237"/>
                <a:gd name="T14" fmla="*/ 366 w 1103"/>
                <a:gd name="T15" fmla="*/ 880 h 1237"/>
                <a:gd name="T16" fmla="*/ 415 w 1103"/>
                <a:gd name="T17" fmla="*/ 827 h 1237"/>
                <a:gd name="T18" fmla="*/ 462 w 1103"/>
                <a:gd name="T19" fmla="*/ 773 h 1237"/>
                <a:gd name="T20" fmla="*/ 511 w 1103"/>
                <a:gd name="T21" fmla="*/ 719 h 1237"/>
                <a:gd name="T22" fmla="*/ 559 w 1103"/>
                <a:gd name="T23" fmla="*/ 665 h 1237"/>
                <a:gd name="T24" fmla="*/ 607 w 1103"/>
                <a:gd name="T25" fmla="*/ 611 h 1237"/>
                <a:gd name="T26" fmla="*/ 656 w 1103"/>
                <a:gd name="T27" fmla="*/ 556 h 1237"/>
                <a:gd name="T28" fmla="*/ 705 w 1103"/>
                <a:gd name="T29" fmla="*/ 502 h 1237"/>
                <a:gd name="T30" fmla="*/ 755 w 1103"/>
                <a:gd name="T31" fmla="*/ 449 h 1237"/>
                <a:gd name="T32" fmla="*/ 805 w 1103"/>
                <a:gd name="T33" fmla="*/ 396 h 1237"/>
                <a:gd name="T34" fmla="*/ 840 w 1103"/>
                <a:gd name="T35" fmla="*/ 360 h 1237"/>
                <a:gd name="T36" fmla="*/ 873 w 1103"/>
                <a:gd name="T37" fmla="*/ 322 h 1237"/>
                <a:gd name="T38" fmla="*/ 905 w 1103"/>
                <a:gd name="T39" fmla="*/ 285 h 1237"/>
                <a:gd name="T40" fmla="*/ 938 w 1103"/>
                <a:gd name="T41" fmla="*/ 247 h 1237"/>
                <a:gd name="T42" fmla="*/ 969 w 1103"/>
                <a:gd name="T43" fmla="*/ 209 h 1237"/>
                <a:gd name="T44" fmla="*/ 1000 w 1103"/>
                <a:gd name="T45" fmla="*/ 171 h 1237"/>
                <a:gd name="T46" fmla="*/ 1031 w 1103"/>
                <a:gd name="T47" fmla="*/ 133 h 1237"/>
                <a:gd name="T48" fmla="*/ 1063 w 1103"/>
                <a:gd name="T49" fmla="*/ 95 h 1237"/>
                <a:gd name="T50" fmla="*/ 1103 w 1103"/>
                <a:gd name="T51" fmla="*/ 7 h 1237"/>
                <a:gd name="T52" fmla="*/ 1103 w 1103"/>
                <a:gd name="T53" fmla="*/ 4 h 1237"/>
                <a:gd name="T54" fmla="*/ 1070 w 1103"/>
                <a:gd name="T55" fmla="*/ 23 h 1237"/>
                <a:gd name="T56" fmla="*/ 1068 w 1103"/>
                <a:gd name="T57" fmla="*/ 29 h 1237"/>
                <a:gd name="T58" fmla="*/ 1067 w 1103"/>
                <a:gd name="T59" fmla="*/ 36 h 1237"/>
                <a:gd name="T60" fmla="*/ 1010 w 1103"/>
                <a:gd name="T61" fmla="*/ 112 h 1237"/>
                <a:gd name="T62" fmla="*/ 953 w 1103"/>
                <a:gd name="T63" fmla="*/ 188 h 1237"/>
                <a:gd name="T64" fmla="*/ 894 w 1103"/>
                <a:gd name="T65" fmla="*/ 263 h 1237"/>
                <a:gd name="T66" fmla="*/ 834 w 1103"/>
                <a:gd name="T67" fmla="*/ 338 h 1237"/>
                <a:gd name="T68" fmla="*/ 772 w 1103"/>
                <a:gd name="T69" fmla="*/ 410 h 1237"/>
                <a:gd name="T70" fmla="*/ 709 w 1103"/>
                <a:gd name="T71" fmla="*/ 482 h 1237"/>
                <a:gd name="T72" fmla="*/ 642 w 1103"/>
                <a:gd name="T73" fmla="*/ 552 h 1237"/>
                <a:gd name="T74" fmla="*/ 573 w 1103"/>
                <a:gd name="T75" fmla="*/ 619 h 1237"/>
                <a:gd name="T76" fmla="*/ 384 w 1103"/>
                <a:gd name="T77" fmla="*/ 830 h 1237"/>
                <a:gd name="T78" fmla="*/ 358 w 1103"/>
                <a:gd name="T79" fmla="*/ 867 h 1237"/>
                <a:gd name="T80" fmla="*/ 329 w 1103"/>
                <a:gd name="T81" fmla="*/ 904 h 1237"/>
                <a:gd name="T82" fmla="*/ 298 w 1103"/>
                <a:gd name="T83" fmla="*/ 939 h 1237"/>
                <a:gd name="T84" fmla="*/ 264 w 1103"/>
                <a:gd name="T85" fmla="*/ 973 h 1237"/>
                <a:gd name="T86" fmla="*/ 231 w 1103"/>
                <a:gd name="T87" fmla="*/ 1007 h 1237"/>
                <a:gd name="T88" fmla="*/ 195 w 1103"/>
                <a:gd name="T89" fmla="*/ 1040 h 1237"/>
                <a:gd name="T90" fmla="*/ 160 w 1103"/>
                <a:gd name="T91" fmla="*/ 1072 h 1237"/>
                <a:gd name="T92" fmla="*/ 124 w 1103"/>
                <a:gd name="T93" fmla="*/ 1093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3" h="1237">
                  <a:moveTo>
                    <a:pt x="63" y="1154"/>
                  </a:moveTo>
                  <a:lnTo>
                    <a:pt x="0" y="1237"/>
                  </a:lnTo>
                  <a:lnTo>
                    <a:pt x="28" y="1213"/>
                  </a:lnTo>
                  <a:lnTo>
                    <a:pt x="56" y="1189"/>
                  </a:lnTo>
                  <a:lnTo>
                    <a:pt x="84" y="1164"/>
                  </a:lnTo>
                  <a:lnTo>
                    <a:pt x="110" y="1139"/>
                  </a:lnTo>
                  <a:lnTo>
                    <a:pt x="138" y="1114"/>
                  </a:lnTo>
                  <a:lnTo>
                    <a:pt x="164" y="1088"/>
                  </a:lnTo>
                  <a:lnTo>
                    <a:pt x="190" y="1063"/>
                  </a:lnTo>
                  <a:lnTo>
                    <a:pt x="216" y="1038"/>
                  </a:lnTo>
                  <a:lnTo>
                    <a:pt x="241" y="1012"/>
                  </a:lnTo>
                  <a:lnTo>
                    <a:pt x="267" y="986"/>
                  </a:lnTo>
                  <a:lnTo>
                    <a:pt x="292" y="959"/>
                  </a:lnTo>
                  <a:lnTo>
                    <a:pt x="316" y="933"/>
                  </a:lnTo>
                  <a:lnTo>
                    <a:pt x="342" y="906"/>
                  </a:lnTo>
                  <a:lnTo>
                    <a:pt x="366" y="880"/>
                  </a:lnTo>
                  <a:lnTo>
                    <a:pt x="390" y="854"/>
                  </a:lnTo>
                  <a:lnTo>
                    <a:pt x="415" y="827"/>
                  </a:lnTo>
                  <a:lnTo>
                    <a:pt x="439" y="799"/>
                  </a:lnTo>
                  <a:lnTo>
                    <a:pt x="462" y="773"/>
                  </a:lnTo>
                  <a:lnTo>
                    <a:pt x="487" y="745"/>
                  </a:lnTo>
                  <a:lnTo>
                    <a:pt x="511" y="719"/>
                  </a:lnTo>
                  <a:lnTo>
                    <a:pt x="535" y="691"/>
                  </a:lnTo>
                  <a:lnTo>
                    <a:pt x="559" y="665"/>
                  </a:lnTo>
                  <a:lnTo>
                    <a:pt x="583" y="637"/>
                  </a:lnTo>
                  <a:lnTo>
                    <a:pt x="607" y="611"/>
                  </a:lnTo>
                  <a:lnTo>
                    <a:pt x="632" y="583"/>
                  </a:lnTo>
                  <a:lnTo>
                    <a:pt x="656" y="556"/>
                  </a:lnTo>
                  <a:lnTo>
                    <a:pt x="680" y="530"/>
                  </a:lnTo>
                  <a:lnTo>
                    <a:pt x="705" y="502"/>
                  </a:lnTo>
                  <a:lnTo>
                    <a:pt x="729" y="476"/>
                  </a:lnTo>
                  <a:lnTo>
                    <a:pt x="755" y="449"/>
                  </a:lnTo>
                  <a:lnTo>
                    <a:pt x="780" y="423"/>
                  </a:lnTo>
                  <a:lnTo>
                    <a:pt x="805" y="396"/>
                  </a:lnTo>
                  <a:lnTo>
                    <a:pt x="823" y="378"/>
                  </a:lnTo>
                  <a:lnTo>
                    <a:pt x="840" y="360"/>
                  </a:lnTo>
                  <a:lnTo>
                    <a:pt x="857" y="340"/>
                  </a:lnTo>
                  <a:lnTo>
                    <a:pt x="873" y="322"/>
                  </a:lnTo>
                  <a:lnTo>
                    <a:pt x="889" y="303"/>
                  </a:lnTo>
                  <a:lnTo>
                    <a:pt x="905" y="285"/>
                  </a:lnTo>
                  <a:lnTo>
                    <a:pt x="922" y="265"/>
                  </a:lnTo>
                  <a:lnTo>
                    <a:pt x="938" y="247"/>
                  </a:lnTo>
                  <a:lnTo>
                    <a:pt x="953" y="227"/>
                  </a:lnTo>
                  <a:lnTo>
                    <a:pt x="969" y="209"/>
                  </a:lnTo>
                  <a:lnTo>
                    <a:pt x="984" y="189"/>
                  </a:lnTo>
                  <a:lnTo>
                    <a:pt x="1000" y="171"/>
                  </a:lnTo>
                  <a:lnTo>
                    <a:pt x="1016" y="151"/>
                  </a:lnTo>
                  <a:lnTo>
                    <a:pt x="1031" y="133"/>
                  </a:lnTo>
                  <a:lnTo>
                    <a:pt x="1047" y="113"/>
                  </a:lnTo>
                  <a:lnTo>
                    <a:pt x="1063" y="95"/>
                  </a:lnTo>
                  <a:lnTo>
                    <a:pt x="1103" y="8"/>
                  </a:lnTo>
                  <a:lnTo>
                    <a:pt x="1103" y="7"/>
                  </a:lnTo>
                  <a:lnTo>
                    <a:pt x="1103" y="6"/>
                  </a:lnTo>
                  <a:lnTo>
                    <a:pt x="1103" y="4"/>
                  </a:lnTo>
                  <a:lnTo>
                    <a:pt x="1102" y="0"/>
                  </a:lnTo>
                  <a:lnTo>
                    <a:pt x="1070" y="23"/>
                  </a:lnTo>
                  <a:lnTo>
                    <a:pt x="1069" y="27"/>
                  </a:lnTo>
                  <a:lnTo>
                    <a:pt x="1068" y="29"/>
                  </a:lnTo>
                  <a:lnTo>
                    <a:pt x="1067" y="33"/>
                  </a:lnTo>
                  <a:lnTo>
                    <a:pt x="1067" y="36"/>
                  </a:lnTo>
                  <a:lnTo>
                    <a:pt x="1039" y="74"/>
                  </a:lnTo>
                  <a:lnTo>
                    <a:pt x="1010" y="112"/>
                  </a:lnTo>
                  <a:lnTo>
                    <a:pt x="981" y="150"/>
                  </a:lnTo>
                  <a:lnTo>
                    <a:pt x="953" y="188"/>
                  </a:lnTo>
                  <a:lnTo>
                    <a:pt x="924" y="226"/>
                  </a:lnTo>
                  <a:lnTo>
                    <a:pt x="894" y="263"/>
                  </a:lnTo>
                  <a:lnTo>
                    <a:pt x="864" y="300"/>
                  </a:lnTo>
                  <a:lnTo>
                    <a:pt x="834" y="338"/>
                  </a:lnTo>
                  <a:lnTo>
                    <a:pt x="803" y="373"/>
                  </a:lnTo>
                  <a:lnTo>
                    <a:pt x="772" y="410"/>
                  </a:lnTo>
                  <a:lnTo>
                    <a:pt x="741" y="446"/>
                  </a:lnTo>
                  <a:lnTo>
                    <a:pt x="709" y="482"/>
                  </a:lnTo>
                  <a:lnTo>
                    <a:pt x="675" y="517"/>
                  </a:lnTo>
                  <a:lnTo>
                    <a:pt x="642" y="552"/>
                  </a:lnTo>
                  <a:lnTo>
                    <a:pt x="607" y="585"/>
                  </a:lnTo>
                  <a:lnTo>
                    <a:pt x="573" y="619"/>
                  </a:lnTo>
                  <a:lnTo>
                    <a:pt x="397" y="812"/>
                  </a:lnTo>
                  <a:lnTo>
                    <a:pt x="384" y="830"/>
                  </a:lnTo>
                  <a:lnTo>
                    <a:pt x="371" y="850"/>
                  </a:lnTo>
                  <a:lnTo>
                    <a:pt x="358" y="867"/>
                  </a:lnTo>
                  <a:lnTo>
                    <a:pt x="344" y="886"/>
                  </a:lnTo>
                  <a:lnTo>
                    <a:pt x="329" y="904"/>
                  </a:lnTo>
                  <a:lnTo>
                    <a:pt x="314" y="921"/>
                  </a:lnTo>
                  <a:lnTo>
                    <a:pt x="298" y="939"/>
                  </a:lnTo>
                  <a:lnTo>
                    <a:pt x="282" y="956"/>
                  </a:lnTo>
                  <a:lnTo>
                    <a:pt x="264" y="973"/>
                  </a:lnTo>
                  <a:lnTo>
                    <a:pt x="247" y="991"/>
                  </a:lnTo>
                  <a:lnTo>
                    <a:pt x="231" y="1007"/>
                  </a:lnTo>
                  <a:lnTo>
                    <a:pt x="213" y="1024"/>
                  </a:lnTo>
                  <a:lnTo>
                    <a:pt x="195" y="1040"/>
                  </a:lnTo>
                  <a:lnTo>
                    <a:pt x="178" y="1056"/>
                  </a:lnTo>
                  <a:lnTo>
                    <a:pt x="160" y="1072"/>
                  </a:lnTo>
                  <a:lnTo>
                    <a:pt x="142" y="1088"/>
                  </a:lnTo>
                  <a:lnTo>
                    <a:pt x="124" y="1093"/>
                  </a:lnTo>
                  <a:lnTo>
                    <a:pt x="63" y="1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246"/>
            <p:cNvSpPr>
              <a:spLocks/>
            </p:cNvSpPr>
            <p:nvPr/>
          </p:nvSpPr>
          <p:spPr bwMode="auto">
            <a:xfrm>
              <a:off x="-317500" y="4433888"/>
              <a:ext cx="84138" cy="77788"/>
            </a:xfrm>
            <a:custGeom>
              <a:avLst/>
              <a:gdLst>
                <a:gd name="T0" fmla="*/ 97 w 106"/>
                <a:gd name="T1" fmla="*/ 16 h 97"/>
                <a:gd name="T2" fmla="*/ 100 w 106"/>
                <a:gd name="T3" fmla="*/ 14 h 97"/>
                <a:gd name="T4" fmla="*/ 102 w 106"/>
                <a:gd name="T5" fmla="*/ 11 h 97"/>
                <a:gd name="T6" fmla="*/ 103 w 106"/>
                <a:gd name="T7" fmla="*/ 8 h 97"/>
                <a:gd name="T8" fmla="*/ 106 w 106"/>
                <a:gd name="T9" fmla="*/ 3 h 97"/>
                <a:gd name="T10" fmla="*/ 104 w 106"/>
                <a:gd name="T11" fmla="*/ 3 h 97"/>
                <a:gd name="T12" fmla="*/ 103 w 106"/>
                <a:gd name="T13" fmla="*/ 2 h 97"/>
                <a:gd name="T14" fmla="*/ 101 w 106"/>
                <a:gd name="T15" fmla="*/ 1 h 97"/>
                <a:gd name="T16" fmla="*/ 100 w 106"/>
                <a:gd name="T17" fmla="*/ 0 h 97"/>
                <a:gd name="T18" fmla="*/ 0 w 106"/>
                <a:gd name="T19" fmla="*/ 97 h 97"/>
                <a:gd name="T20" fmla="*/ 97 w 106"/>
                <a:gd name="T21" fmla="*/ 1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97">
                  <a:moveTo>
                    <a:pt x="97" y="16"/>
                  </a:moveTo>
                  <a:lnTo>
                    <a:pt x="100" y="14"/>
                  </a:lnTo>
                  <a:lnTo>
                    <a:pt x="102" y="11"/>
                  </a:lnTo>
                  <a:lnTo>
                    <a:pt x="103" y="8"/>
                  </a:lnTo>
                  <a:lnTo>
                    <a:pt x="106" y="3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0" y="97"/>
                  </a:lnTo>
                  <a:lnTo>
                    <a:pt x="9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247"/>
            <p:cNvSpPr>
              <a:spLocks/>
            </p:cNvSpPr>
            <p:nvPr/>
          </p:nvSpPr>
          <p:spPr bwMode="auto">
            <a:xfrm>
              <a:off x="-230187" y="4233863"/>
              <a:ext cx="117475" cy="142875"/>
            </a:xfrm>
            <a:custGeom>
              <a:avLst/>
              <a:gdLst>
                <a:gd name="T0" fmla="*/ 101 w 149"/>
                <a:gd name="T1" fmla="*/ 88 h 178"/>
                <a:gd name="T2" fmla="*/ 149 w 149"/>
                <a:gd name="T3" fmla="*/ 0 h 178"/>
                <a:gd name="T4" fmla="*/ 0 w 149"/>
                <a:gd name="T5" fmla="*/ 178 h 178"/>
                <a:gd name="T6" fmla="*/ 16 w 149"/>
                <a:gd name="T7" fmla="*/ 174 h 178"/>
                <a:gd name="T8" fmla="*/ 29 w 149"/>
                <a:gd name="T9" fmla="*/ 166 h 178"/>
                <a:gd name="T10" fmla="*/ 42 w 149"/>
                <a:gd name="T11" fmla="*/ 154 h 178"/>
                <a:gd name="T12" fmla="*/ 53 w 149"/>
                <a:gd name="T13" fmla="*/ 140 h 178"/>
                <a:gd name="T14" fmla="*/ 63 w 149"/>
                <a:gd name="T15" fmla="*/ 125 h 178"/>
                <a:gd name="T16" fmla="*/ 75 w 149"/>
                <a:gd name="T17" fmla="*/ 111 h 178"/>
                <a:gd name="T18" fmla="*/ 88 w 149"/>
                <a:gd name="T19" fmla="*/ 99 h 178"/>
                <a:gd name="T20" fmla="*/ 101 w 149"/>
                <a:gd name="T2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78">
                  <a:moveTo>
                    <a:pt x="101" y="88"/>
                  </a:moveTo>
                  <a:lnTo>
                    <a:pt x="149" y="0"/>
                  </a:lnTo>
                  <a:lnTo>
                    <a:pt x="0" y="178"/>
                  </a:lnTo>
                  <a:lnTo>
                    <a:pt x="16" y="174"/>
                  </a:lnTo>
                  <a:lnTo>
                    <a:pt x="29" y="166"/>
                  </a:lnTo>
                  <a:lnTo>
                    <a:pt x="42" y="154"/>
                  </a:lnTo>
                  <a:lnTo>
                    <a:pt x="53" y="140"/>
                  </a:lnTo>
                  <a:lnTo>
                    <a:pt x="63" y="125"/>
                  </a:lnTo>
                  <a:lnTo>
                    <a:pt x="75" y="111"/>
                  </a:lnTo>
                  <a:lnTo>
                    <a:pt x="88" y="99"/>
                  </a:lnTo>
                  <a:lnTo>
                    <a:pt x="101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48"/>
            <p:cNvSpPr>
              <a:spLocks/>
            </p:cNvSpPr>
            <p:nvPr/>
          </p:nvSpPr>
          <p:spPr bwMode="auto">
            <a:xfrm>
              <a:off x="-374650" y="4465638"/>
              <a:ext cx="19050" cy="42863"/>
            </a:xfrm>
            <a:custGeom>
              <a:avLst/>
              <a:gdLst>
                <a:gd name="T0" fmla="*/ 21 w 24"/>
                <a:gd name="T1" fmla="*/ 51 h 54"/>
                <a:gd name="T2" fmla="*/ 23 w 24"/>
                <a:gd name="T3" fmla="*/ 47 h 54"/>
                <a:gd name="T4" fmla="*/ 24 w 24"/>
                <a:gd name="T5" fmla="*/ 38 h 54"/>
                <a:gd name="T6" fmla="*/ 24 w 24"/>
                <a:gd name="T7" fmla="*/ 28 h 54"/>
                <a:gd name="T8" fmla="*/ 21 w 24"/>
                <a:gd name="T9" fmla="*/ 17 h 54"/>
                <a:gd name="T10" fmla="*/ 16 w 24"/>
                <a:gd name="T11" fmla="*/ 8 h 54"/>
                <a:gd name="T12" fmla="*/ 1 w 24"/>
                <a:gd name="T13" fmla="*/ 0 h 54"/>
                <a:gd name="T14" fmla="*/ 6 w 24"/>
                <a:gd name="T15" fmla="*/ 8 h 54"/>
                <a:gd name="T16" fmla="*/ 6 w 24"/>
                <a:gd name="T17" fmla="*/ 17 h 54"/>
                <a:gd name="T18" fmla="*/ 4 w 24"/>
                <a:gd name="T19" fmla="*/ 26 h 54"/>
                <a:gd name="T20" fmla="*/ 0 w 24"/>
                <a:gd name="T21" fmla="*/ 36 h 54"/>
                <a:gd name="T22" fmla="*/ 1 w 24"/>
                <a:gd name="T23" fmla="*/ 40 h 54"/>
                <a:gd name="T24" fmla="*/ 3 w 24"/>
                <a:gd name="T25" fmla="*/ 44 h 54"/>
                <a:gd name="T26" fmla="*/ 5 w 24"/>
                <a:gd name="T27" fmla="*/ 48 h 54"/>
                <a:gd name="T28" fmla="*/ 8 w 24"/>
                <a:gd name="T29" fmla="*/ 53 h 54"/>
                <a:gd name="T30" fmla="*/ 11 w 24"/>
                <a:gd name="T31" fmla="*/ 54 h 54"/>
                <a:gd name="T32" fmla="*/ 15 w 24"/>
                <a:gd name="T33" fmla="*/ 54 h 54"/>
                <a:gd name="T34" fmla="*/ 19 w 24"/>
                <a:gd name="T35" fmla="*/ 53 h 54"/>
                <a:gd name="T36" fmla="*/ 21 w 24"/>
                <a:gd name="T37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4">
                  <a:moveTo>
                    <a:pt x="21" y="51"/>
                  </a:moveTo>
                  <a:lnTo>
                    <a:pt x="23" y="47"/>
                  </a:lnTo>
                  <a:lnTo>
                    <a:pt x="24" y="38"/>
                  </a:lnTo>
                  <a:lnTo>
                    <a:pt x="24" y="28"/>
                  </a:lnTo>
                  <a:lnTo>
                    <a:pt x="21" y="17"/>
                  </a:lnTo>
                  <a:lnTo>
                    <a:pt x="16" y="8"/>
                  </a:lnTo>
                  <a:lnTo>
                    <a:pt x="1" y="0"/>
                  </a:lnTo>
                  <a:lnTo>
                    <a:pt x="6" y="8"/>
                  </a:lnTo>
                  <a:lnTo>
                    <a:pt x="6" y="17"/>
                  </a:lnTo>
                  <a:lnTo>
                    <a:pt x="4" y="26"/>
                  </a:lnTo>
                  <a:lnTo>
                    <a:pt x="0" y="36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5" y="48"/>
                  </a:lnTo>
                  <a:lnTo>
                    <a:pt x="8" y="53"/>
                  </a:lnTo>
                  <a:lnTo>
                    <a:pt x="11" y="54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49"/>
            <p:cNvSpPr>
              <a:spLocks/>
            </p:cNvSpPr>
            <p:nvPr/>
          </p:nvSpPr>
          <p:spPr bwMode="auto">
            <a:xfrm>
              <a:off x="-350837" y="4452938"/>
              <a:ext cx="15875" cy="20638"/>
            </a:xfrm>
            <a:custGeom>
              <a:avLst/>
              <a:gdLst>
                <a:gd name="T0" fmla="*/ 21 w 21"/>
                <a:gd name="T1" fmla="*/ 21 h 25"/>
                <a:gd name="T2" fmla="*/ 19 w 21"/>
                <a:gd name="T3" fmla="*/ 15 h 25"/>
                <a:gd name="T4" fmla="*/ 15 w 21"/>
                <a:gd name="T5" fmla="*/ 9 h 25"/>
                <a:gd name="T6" fmla="*/ 11 w 21"/>
                <a:gd name="T7" fmla="*/ 5 h 25"/>
                <a:gd name="T8" fmla="*/ 4 w 21"/>
                <a:gd name="T9" fmla="*/ 0 h 25"/>
                <a:gd name="T10" fmla="*/ 2 w 21"/>
                <a:gd name="T11" fmla="*/ 1 h 25"/>
                <a:gd name="T12" fmla="*/ 1 w 21"/>
                <a:gd name="T13" fmla="*/ 2 h 25"/>
                <a:gd name="T14" fmla="*/ 0 w 21"/>
                <a:gd name="T15" fmla="*/ 5 h 25"/>
                <a:gd name="T16" fmla="*/ 0 w 21"/>
                <a:gd name="T17" fmla="*/ 8 h 25"/>
                <a:gd name="T18" fmla="*/ 1 w 21"/>
                <a:gd name="T19" fmla="*/ 11 h 25"/>
                <a:gd name="T20" fmla="*/ 4 w 21"/>
                <a:gd name="T21" fmla="*/ 15 h 25"/>
                <a:gd name="T22" fmla="*/ 6 w 21"/>
                <a:gd name="T23" fmla="*/ 18 h 25"/>
                <a:gd name="T24" fmla="*/ 9 w 21"/>
                <a:gd name="T25" fmla="*/ 24 h 25"/>
                <a:gd name="T26" fmla="*/ 12 w 21"/>
                <a:gd name="T27" fmla="*/ 24 h 25"/>
                <a:gd name="T28" fmla="*/ 14 w 21"/>
                <a:gd name="T29" fmla="*/ 25 h 25"/>
                <a:gd name="T30" fmla="*/ 17 w 21"/>
                <a:gd name="T31" fmla="*/ 25 h 25"/>
                <a:gd name="T32" fmla="*/ 21 w 21"/>
                <a:gd name="T33" fmla="*/ 24 h 25"/>
                <a:gd name="T34" fmla="*/ 21 w 21"/>
                <a:gd name="T3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5">
                  <a:moveTo>
                    <a:pt x="21" y="21"/>
                  </a:moveTo>
                  <a:lnTo>
                    <a:pt x="19" y="15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1" y="24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50"/>
            <p:cNvSpPr>
              <a:spLocks/>
            </p:cNvSpPr>
            <p:nvPr/>
          </p:nvSpPr>
          <p:spPr bwMode="auto">
            <a:xfrm>
              <a:off x="-330200" y="4425950"/>
              <a:ext cx="14288" cy="19050"/>
            </a:xfrm>
            <a:custGeom>
              <a:avLst/>
              <a:gdLst>
                <a:gd name="T0" fmla="*/ 17 w 17"/>
                <a:gd name="T1" fmla="*/ 23 h 26"/>
                <a:gd name="T2" fmla="*/ 15 w 17"/>
                <a:gd name="T3" fmla="*/ 16 h 26"/>
                <a:gd name="T4" fmla="*/ 11 w 17"/>
                <a:gd name="T5" fmla="*/ 11 h 26"/>
                <a:gd name="T6" fmla="*/ 7 w 17"/>
                <a:gd name="T7" fmla="*/ 6 h 26"/>
                <a:gd name="T8" fmla="*/ 0 w 17"/>
                <a:gd name="T9" fmla="*/ 0 h 26"/>
                <a:gd name="T10" fmla="*/ 1 w 17"/>
                <a:gd name="T11" fmla="*/ 7 h 26"/>
                <a:gd name="T12" fmla="*/ 2 w 17"/>
                <a:gd name="T13" fmla="*/ 12 h 26"/>
                <a:gd name="T14" fmla="*/ 4 w 17"/>
                <a:gd name="T15" fmla="*/ 16 h 26"/>
                <a:gd name="T16" fmla="*/ 8 w 17"/>
                <a:gd name="T17" fmla="*/ 22 h 26"/>
                <a:gd name="T18" fmla="*/ 9 w 17"/>
                <a:gd name="T19" fmla="*/ 23 h 26"/>
                <a:gd name="T20" fmla="*/ 12 w 17"/>
                <a:gd name="T21" fmla="*/ 25 h 26"/>
                <a:gd name="T22" fmla="*/ 16 w 17"/>
                <a:gd name="T23" fmla="*/ 26 h 26"/>
                <a:gd name="T24" fmla="*/ 17 w 17"/>
                <a:gd name="T2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6">
                  <a:moveTo>
                    <a:pt x="17" y="23"/>
                  </a:moveTo>
                  <a:lnTo>
                    <a:pt x="15" y="16"/>
                  </a:lnTo>
                  <a:lnTo>
                    <a:pt x="11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700000" y="3803919"/>
            <a:ext cx="1903587" cy="2009237"/>
            <a:chOff x="-533400" y="3571875"/>
            <a:chExt cx="1573213" cy="1660526"/>
          </a:xfrm>
        </p:grpSpPr>
        <p:sp>
          <p:nvSpPr>
            <p:cNvPr id="352" name="AutoShape 159"/>
            <p:cNvSpPr>
              <a:spLocks noChangeAspect="1" noChangeArrowheads="1" noTextEdit="1"/>
            </p:cNvSpPr>
            <p:nvPr/>
          </p:nvSpPr>
          <p:spPr bwMode="auto">
            <a:xfrm>
              <a:off x="-533400" y="3571875"/>
              <a:ext cx="1573213" cy="166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61"/>
            <p:cNvSpPr>
              <a:spLocks/>
            </p:cNvSpPr>
            <p:nvPr/>
          </p:nvSpPr>
          <p:spPr bwMode="auto">
            <a:xfrm>
              <a:off x="-438150" y="3754438"/>
              <a:ext cx="1441450" cy="1366838"/>
            </a:xfrm>
            <a:custGeom>
              <a:avLst/>
              <a:gdLst>
                <a:gd name="T0" fmla="*/ 1106 w 1816"/>
                <a:gd name="T1" fmla="*/ 0 h 1724"/>
                <a:gd name="T2" fmla="*/ 0 w 1816"/>
                <a:gd name="T3" fmla="*/ 1278 h 1724"/>
                <a:gd name="T4" fmla="*/ 701 w 1816"/>
                <a:gd name="T5" fmla="*/ 1724 h 1724"/>
                <a:gd name="T6" fmla="*/ 1816 w 1816"/>
                <a:gd name="T7" fmla="*/ 462 h 1724"/>
                <a:gd name="T8" fmla="*/ 1106 w 1816"/>
                <a:gd name="T9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1724">
                  <a:moveTo>
                    <a:pt x="1106" y="0"/>
                  </a:moveTo>
                  <a:lnTo>
                    <a:pt x="0" y="1278"/>
                  </a:lnTo>
                  <a:lnTo>
                    <a:pt x="701" y="1724"/>
                  </a:lnTo>
                  <a:lnTo>
                    <a:pt x="1816" y="462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62"/>
            <p:cNvSpPr>
              <a:spLocks/>
            </p:cNvSpPr>
            <p:nvPr/>
          </p:nvSpPr>
          <p:spPr bwMode="auto">
            <a:xfrm>
              <a:off x="-247650" y="3951288"/>
              <a:ext cx="1060450" cy="1062038"/>
            </a:xfrm>
            <a:custGeom>
              <a:avLst/>
              <a:gdLst>
                <a:gd name="T0" fmla="*/ 0 w 1338"/>
                <a:gd name="T1" fmla="*/ 853 h 1339"/>
                <a:gd name="T2" fmla="*/ 55 w 1338"/>
                <a:gd name="T3" fmla="*/ 1141 h 1339"/>
                <a:gd name="T4" fmla="*/ 149 w 1338"/>
                <a:gd name="T5" fmla="*/ 1057 h 1339"/>
                <a:gd name="T6" fmla="*/ 277 w 1338"/>
                <a:gd name="T7" fmla="*/ 1280 h 1339"/>
                <a:gd name="T8" fmla="*/ 283 w 1338"/>
                <a:gd name="T9" fmla="*/ 1295 h 1339"/>
                <a:gd name="T10" fmla="*/ 298 w 1338"/>
                <a:gd name="T11" fmla="*/ 1323 h 1339"/>
                <a:gd name="T12" fmla="*/ 317 w 1338"/>
                <a:gd name="T13" fmla="*/ 1339 h 1339"/>
                <a:gd name="T14" fmla="*/ 333 w 1338"/>
                <a:gd name="T15" fmla="*/ 1317 h 1339"/>
                <a:gd name="T16" fmla="*/ 347 w 1338"/>
                <a:gd name="T17" fmla="*/ 1271 h 1339"/>
                <a:gd name="T18" fmla="*/ 358 w 1338"/>
                <a:gd name="T19" fmla="*/ 1232 h 1339"/>
                <a:gd name="T20" fmla="*/ 366 w 1338"/>
                <a:gd name="T21" fmla="*/ 1205 h 1339"/>
                <a:gd name="T22" fmla="*/ 370 w 1338"/>
                <a:gd name="T23" fmla="*/ 1196 h 1339"/>
                <a:gd name="T24" fmla="*/ 471 w 1338"/>
                <a:gd name="T25" fmla="*/ 1302 h 1339"/>
                <a:gd name="T26" fmla="*/ 477 w 1338"/>
                <a:gd name="T27" fmla="*/ 1269 h 1339"/>
                <a:gd name="T28" fmla="*/ 490 w 1338"/>
                <a:gd name="T29" fmla="*/ 1223 h 1339"/>
                <a:gd name="T30" fmla="*/ 517 w 1338"/>
                <a:gd name="T31" fmla="*/ 1186 h 1339"/>
                <a:gd name="T32" fmla="*/ 556 w 1338"/>
                <a:gd name="T33" fmla="*/ 1176 h 1339"/>
                <a:gd name="T34" fmla="*/ 589 w 1338"/>
                <a:gd name="T35" fmla="*/ 1186 h 1339"/>
                <a:gd name="T36" fmla="*/ 614 w 1338"/>
                <a:gd name="T37" fmla="*/ 1201 h 1339"/>
                <a:gd name="T38" fmla="*/ 627 w 1338"/>
                <a:gd name="T39" fmla="*/ 1212 h 1339"/>
                <a:gd name="T40" fmla="*/ 931 w 1338"/>
                <a:gd name="T41" fmla="*/ 881 h 1339"/>
                <a:gd name="T42" fmla="*/ 1255 w 1338"/>
                <a:gd name="T43" fmla="*/ 445 h 1339"/>
                <a:gd name="T44" fmla="*/ 1282 w 1338"/>
                <a:gd name="T45" fmla="*/ 240 h 1339"/>
                <a:gd name="T46" fmla="*/ 1282 w 1338"/>
                <a:gd name="T47" fmla="*/ 139 h 1339"/>
                <a:gd name="T48" fmla="*/ 996 w 1338"/>
                <a:gd name="T49" fmla="*/ 73 h 1339"/>
                <a:gd name="T50" fmla="*/ 1030 w 1338"/>
                <a:gd name="T51" fmla="*/ 2 h 1339"/>
                <a:gd name="T52" fmla="*/ 1014 w 1338"/>
                <a:gd name="T53" fmla="*/ 18 h 1339"/>
                <a:gd name="T54" fmla="*/ 983 w 1338"/>
                <a:gd name="T55" fmla="*/ 42 h 1339"/>
                <a:gd name="T56" fmla="*/ 939 w 1338"/>
                <a:gd name="T57" fmla="*/ 65 h 1339"/>
                <a:gd name="T58" fmla="*/ 898 w 1338"/>
                <a:gd name="T59" fmla="*/ 77 h 1339"/>
                <a:gd name="T60" fmla="*/ 866 w 1338"/>
                <a:gd name="T61" fmla="*/ 79 h 1339"/>
                <a:gd name="T62" fmla="*/ 832 w 1338"/>
                <a:gd name="T63" fmla="*/ 79 h 1339"/>
                <a:gd name="T64" fmla="*/ 798 w 1338"/>
                <a:gd name="T65" fmla="*/ 77 h 1339"/>
                <a:gd name="T66" fmla="*/ 767 w 1338"/>
                <a:gd name="T67" fmla="*/ 72 h 1339"/>
                <a:gd name="T68" fmla="*/ 738 w 1338"/>
                <a:gd name="T69" fmla="*/ 67 h 1339"/>
                <a:gd name="T70" fmla="*/ 716 w 1338"/>
                <a:gd name="T71" fmla="*/ 62 h 1339"/>
                <a:gd name="T72" fmla="*/ 703 w 1338"/>
                <a:gd name="T73" fmla="*/ 5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8" h="1339">
                  <a:moveTo>
                    <a:pt x="700" y="55"/>
                  </a:moveTo>
                  <a:lnTo>
                    <a:pt x="0" y="853"/>
                  </a:lnTo>
                  <a:lnTo>
                    <a:pt x="65" y="1011"/>
                  </a:lnTo>
                  <a:lnTo>
                    <a:pt x="55" y="1141"/>
                  </a:lnTo>
                  <a:lnTo>
                    <a:pt x="92" y="1057"/>
                  </a:lnTo>
                  <a:lnTo>
                    <a:pt x="149" y="1057"/>
                  </a:lnTo>
                  <a:lnTo>
                    <a:pt x="342" y="1214"/>
                  </a:lnTo>
                  <a:lnTo>
                    <a:pt x="277" y="1280"/>
                  </a:lnTo>
                  <a:lnTo>
                    <a:pt x="279" y="1285"/>
                  </a:lnTo>
                  <a:lnTo>
                    <a:pt x="283" y="1295"/>
                  </a:lnTo>
                  <a:lnTo>
                    <a:pt x="290" y="1309"/>
                  </a:lnTo>
                  <a:lnTo>
                    <a:pt x="298" y="1323"/>
                  </a:lnTo>
                  <a:lnTo>
                    <a:pt x="307" y="1333"/>
                  </a:lnTo>
                  <a:lnTo>
                    <a:pt x="317" y="1339"/>
                  </a:lnTo>
                  <a:lnTo>
                    <a:pt x="326" y="1334"/>
                  </a:lnTo>
                  <a:lnTo>
                    <a:pt x="333" y="1317"/>
                  </a:lnTo>
                  <a:lnTo>
                    <a:pt x="340" y="1293"/>
                  </a:lnTo>
                  <a:lnTo>
                    <a:pt x="347" y="1271"/>
                  </a:lnTo>
                  <a:lnTo>
                    <a:pt x="352" y="1250"/>
                  </a:lnTo>
                  <a:lnTo>
                    <a:pt x="358" y="1232"/>
                  </a:lnTo>
                  <a:lnTo>
                    <a:pt x="363" y="1217"/>
                  </a:lnTo>
                  <a:lnTo>
                    <a:pt x="366" y="1205"/>
                  </a:lnTo>
                  <a:lnTo>
                    <a:pt x="368" y="1198"/>
                  </a:lnTo>
                  <a:lnTo>
                    <a:pt x="370" y="1196"/>
                  </a:lnTo>
                  <a:lnTo>
                    <a:pt x="471" y="1308"/>
                  </a:lnTo>
                  <a:lnTo>
                    <a:pt x="471" y="1302"/>
                  </a:lnTo>
                  <a:lnTo>
                    <a:pt x="473" y="1288"/>
                  </a:lnTo>
                  <a:lnTo>
                    <a:pt x="477" y="1269"/>
                  </a:lnTo>
                  <a:lnTo>
                    <a:pt x="482" y="1246"/>
                  </a:lnTo>
                  <a:lnTo>
                    <a:pt x="490" y="1223"/>
                  </a:lnTo>
                  <a:lnTo>
                    <a:pt x="502" y="1202"/>
                  </a:lnTo>
                  <a:lnTo>
                    <a:pt x="517" y="1186"/>
                  </a:lnTo>
                  <a:lnTo>
                    <a:pt x="536" y="1178"/>
                  </a:lnTo>
                  <a:lnTo>
                    <a:pt x="556" y="1176"/>
                  </a:lnTo>
                  <a:lnTo>
                    <a:pt x="574" y="1180"/>
                  </a:lnTo>
                  <a:lnTo>
                    <a:pt x="589" y="1186"/>
                  </a:lnTo>
                  <a:lnTo>
                    <a:pt x="603" y="1193"/>
                  </a:lnTo>
                  <a:lnTo>
                    <a:pt x="614" y="1201"/>
                  </a:lnTo>
                  <a:lnTo>
                    <a:pt x="622" y="1208"/>
                  </a:lnTo>
                  <a:lnTo>
                    <a:pt x="627" y="1212"/>
                  </a:lnTo>
                  <a:lnTo>
                    <a:pt x="629" y="1214"/>
                  </a:lnTo>
                  <a:lnTo>
                    <a:pt x="931" y="881"/>
                  </a:lnTo>
                  <a:lnTo>
                    <a:pt x="1282" y="537"/>
                  </a:lnTo>
                  <a:lnTo>
                    <a:pt x="1255" y="445"/>
                  </a:lnTo>
                  <a:lnTo>
                    <a:pt x="1282" y="334"/>
                  </a:lnTo>
                  <a:lnTo>
                    <a:pt x="1282" y="240"/>
                  </a:lnTo>
                  <a:lnTo>
                    <a:pt x="1338" y="176"/>
                  </a:lnTo>
                  <a:lnTo>
                    <a:pt x="1282" y="139"/>
                  </a:lnTo>
                  <a:lnTo>
                    <a:pt x="1217" y="194"/>
                  </a:lnTo>
                  <a:lnTo>
                    <a:pt x="996" y="73"/>
                  </a:lnTo>
                  <a:lnTo>
                    <a:pt x="1033" y="0"/>
                  </a:lnTo>
                  <a:lnTo>
                    <a:pt x="1030" y="2"/>
                  </a:lnTo>
                  <a:lnTo>
                    <a:pt x="1024" y="9"/>
                  </a:lnTo>
                  <a:lnTo>
                    <a:pt x="1014" y="18"/>
                  </a:lnTo>
                  <a:lnTo>
                    <a:pt x="1000" y="30"/>
                  </a:lnTo>
                  <a:lnTo>
                    <a:pt x="983" y="42"/>
                  </a:lnTo>
                  <a:lnTo>
                    <a:pt x="962" y="54"/>
                  </a:lnTo>
                  <a:lnTo>
                    <a:pt x="939" y="65"/>
                  </a:lnTo>
                  <a:lnTo>
                    <a:pt x="913" y="73"/>
                  </a:lnTo>
                  <a:lnTo>
                    <a:pt x="898" y="77"/>
                  </a:lnTo>
                  <a:lnTo>
                    <a:pt x="883" y="78"/>
                  </a:lnTo>
                  <a:lnTo>
                    <a:pt x="866" y="79"/>
                  </a:lnTo>
                  <a:lnTo>
                    <a:pt x="850" y="79"/>
                  </a:lnTo>
                  <a:lnTo>
                    <a:pt x="832" y="79"/>
                  </a:lnTo>
                  <a:lnTo>
                    <a:pt x="815" y="78"/>
                  </a:lnTo>
                  <a:lnTo>
                    <a:pt x="798" y="77"/>
                  </a:lnTo>
                  <a:lnTo>
                    <a:pt x="782" y="75"/>
                  </a:lnTo>
                  <a:lnTo>
                    <a:pt x="767" y="72"/>
                  </a:lnTo>
                  <a:lnTo>
                    <a:pt x="752" y="70"/>
                  </a:lnTo>
                  <a:lnTo>
                    <a:pt x="738" y="67"/>
                  </a:lnTo>
                  <a:lnTo>
                    <a:pt x="726" y="64"/>
                  </a:lnTo>
                  <a:lnTo>
                    <a:pt x="716" y="62"/>
                  </a:lnTo>
                  <a:lnTo>
                    <a:pt x="709" y="60"/>
                  </a:lnTo>
                  <a:lnTo>
                    <a:pt x="703" y="57"/>
                  </a:lnTo>
                  <a:lnTo>
                    <a:pt x="700" y="5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63"/>
            <p:cNvSpPr>
              <a:spLocks/>
            </p:cNvSpPr>
            <p:nvPr/>
          </p:nvSpPr>
          <p:spPr bwMode="auto">
            <a:xfrm>
              <a:off x="-446087" y="4119563"/>
              <a:ext cx="1449388" cy="1112838"/>
            </a:xfrm>
            <a:custGeom>
              <a:avLst/>
              <a:gdLst>
                <a:gd name="T0" fmla="*/ 0 w 1826"/>
                <a:gd name="T1" fmla="*/ 825 h 1401"/>
                <a:gd name="T2" fmla="*/ 19 w 1826"/>
                <a:gd name="T3" fmla="*/ 1011 h 1401"/>
                <a:gd name="T4" fmla="*/ 711 w 1826"/>
                <a:gd name="T5" fmla="*/ 1401 h 1401"/>
                <a:gd name="T6" fmla="*/ 716 w 1826"/>
                <a:gd name="T7" fmla="*/ 1395 h 1401"/>
                <a:gd name="T8" fmla="*/ 731 w 1826"/>
                <a:gd name="T9" fmla="*/ 1378 h 1401"/>
                <a:gd name="T10" fmla="*/ 756 w 1826"/>
                <a:gd name="T11" fmla="*/ 1350 h 1401"/>
                <a:gd name="T12" fmla="*/ 788 w 1826"/>
                <a:gd name="T13" fmla="*/ 1316 h 1401"/>
                <a:gd name="T14" fmla="*/ 825 w 1826"/>
                <a:gd name="T15" fmla="*/ 1274 h 1401"/>
                <a:gd name="T16" fmla="*/ 866 w 1826"/>
                <a:gd name="T17" fmla="*/ 1227 h 1401"/>
                <a:gd name="T18" fmla="*/ 911 w 1826"/>
                <a:gd name="T19" fmla="*/ 1175 h 1401"/>
                <a:gd name="T20" fmla="*/ 957 w 1826"/>
                <a:gd name="T21" fmla="*/ 1122 h 1401"/>
                <a:gd name="T22" fmla="*/ 1003 w 1826"/>
                <a:gd name="T23" fmla="*/ 1068 h 1401"/>
                <a:gd name="T24" fmla="*/ 1049 w 1826"/>
                <a:gd name="T25" fmla="*/ 1014 h 1401"/>
                <a:gd name="T26" fmla="*/ 1092 w 1826"/>
                <a:gd name="T27" fmla="*/ 963 h 1401"/>
                <a:gd name="T28" fmla="*/ 1131 w 1826"/>
                <a:gd name="T29" fmla="*/ 915 h 1401"/>
                <a:gd name="T30" fmla="*/ 1163 w 1826"/>
                <a:gd name="T31" fmla="*/ 873 h 1401"/>
                <a:gd name="T32" fmla="*/ 1191 w 1826"/>
                <a:gd name="T33" fmla="*/ 836 h 1401"/>
                <a:gd name="T34" fmla="*/ 1208 w 1826"/>
                <a:gd name="T35" fmla="*/ 808 h 1401"/>
                <a:gd name="T36" fmla="*/ 1217 w 1826"/>
                <a:gd name="T37" fmla="*/ 788 h 1401"/>
                <a:gd name="T38" fmla="*/ 1227 w 1826"/>
                <a:gd name="T39" fmla="*/ 770 h 1401"/>
                <a:gd name="T40" fmla="*/ 1248 w 1826"/>
                <a:gd name="T41" fmla="*/ 742 h 1401"/>
                <a:gd name="T42" fmla="*/ 1280 w 1826"/>
                <a:gd name="T43" fmla="*/ 708 h 1401"/>
                <a:gd name="T44" fmla="*/ 1320 w 1826"/>
                <a:gd name="T45" fmla="*/ 669 h 1401"/>
                <a:gd name="T46" fmla="*/ 1367 w 1826"/>
                <a:gd name="T47" fmla="*/ 624 h 1401"/>
                <a:gd name="T48" fmla="*/ 1417 w 1826"/>
                <a:gd name="T49" fmla="*/ 577 h 1401"/>
                <a:gd name="T50" fmla="*/ 1473 w 1826"/>
                <a:gd name="T51" fmla="*/ 527 h 1401"/>
                <a:gd name="T52" fmla="*/ 1529 w 1826"/>
                <a:gd name="T53" fmla="*/ 478 h 1401"/>
                <a:gd name="T54" fmla="*/ 1584 w 1826"/>
                <a:gd name="T55" fmla="*/ 428 h 1401"/>
                <a:gd name="T56" fmla="*/ 1638 w 1826"/>
                <a:gd name="T57" fmla="*/ 382 h 1401"/>
                <a:gd name="T58" fmla="*/ 1689 w 1826"/>
                <a:gd name="T59" fmla="*/ 338 h 1401"/>
                <a:gd name="T60" fmla="*/ 1734 w 1826"/>
                <a:gd name="T61" fmla="*/ 300 h 1401"/>
                <a:gd name="T62" fmla="*/ 1772 w 1826"/>
                <a:gd name="T63" fmla="*/ 268 h 1401"/>
                <a:gd name="T64" fmla="*/ 1801 w 1826"/>
                <a:gd name="T65" fmla="*/ 243 h 1401"/>
                <a:gd name="T66" fmla="*/ 1819 w 1826"/>
                <a:gd name="T67" fmla="*/ 228 h 1401"/>
                <a:gd name="T68" fmla="*/ 1826 w 1826"/>
                <a:gd name="T69" fmla="*/ 222 h 1401"/>
                <a:gd name="T70" fmla="*/ 1826 w 1826"/>
                <a:gd name="T71" fmla="*/ 0 h 1401"/>
                <a:gd name="T72" fmla="*/ 1355 w 1826"/>
                <a:gd name="T73" fmla="*/ 501 h 1401"/>
                <a:gd name="T74" fmla="*/ 887 w 1826"/>
                <a:gd name="T75" fmla="*/ 1020 h 1401"/>
                <a:gd name="T76" fmla="*/ 692 w 1826"/>
                <a:gd name="T77" fmla="*/ 1234 h 1401"/>
                <a:gd name="T78" fmla="*/ 685 w 1826"/>
                <a:gd name="T79" fmla="*/ 1229 h 1401"/>
                <a:gd name="T80" fmla="*/ 665 w 1826"/>
                <a:gd name="T81" fmla="*/ 1217 h 1401"/>
                <a:gd name="T82" fmla="*/ 632 w 1826"/>
                <a:gd name="T83" fmla="*/ 1197 h 1401"/>
                <a:gd name="T84" fmla="*/ 591 w 1826"/>
                <a:gd name="T85" fmla="*/ 1172 h 1401"/>
                <a:gd name="T86" fmla="*/ 541 w 1826"/>
                <a:gd name="T87" fmla="*/ 1141 h 1401"/>
                <a:gd name="T88" fmla="*/ 485 w 1826"/>
                <a:gd name="T89" fmla="*/ 1107 h 1401"/>
                <a:gd name="T90" fmla="*/ 425 w 1826"/>
                <a:gd name="T91" fmla="*/ 1071 h 1401"/>
                <a:gd name="T92" fmla="*/ 364 w 1826"/>
                <a:gd name="T93" fmla="*/ 1033 h 1401"/>
                <a:gd name="T94" fmla="*/ 301 w 1826"/>
                <a:gd name="T95" fmla="*/ 996 h 1401"/>
                <a:gd name="T96" fmla="*/ 240 w 1826"/>
                <a:gd name="T97" fmla="*/ 959 h 1401"/>
                <a:gd name="T98" fmla="*/ 181 w 1826"/>
                <a:gd name="T99" fmla="*/ 924 h 1401"/>
                <a:gd name="T100" fmla="*/ 128 w 1826"/>
                <a:gd name="T101" fmla="*/ 893 h 1401"/>
                <a:gd name="T102" fmla="*/ 81 w 1826"/>
                <a:gd name="T103" fmla="*/ 867 h 1401"/>
                <a:gd name="T104" fmla="*/ 43 w 1826"/>
                <a:gd name="T105" fmla="*/ 846 h 1401"/>
                <a:gd name="T106" fmla="*/ 15 w 1826"/>
                <a:gd name="T107" fmla="*/ 831 h 1401"/>
                <a:gd name="T108" fmla="*/ 0 w 1826"/>
                <a:gd name="T109" fmla="*/ 825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6" h="1401">
                  <a:moveTo>
                    <a:pt x="0" y="825"/>
                  </a:moveTo>
                  <a:lnTo>
                    <a:pt x="19" y="1011"/>
                  </a:lnTo>
                  <a:lnTo>
                    <a:pt x="711" y="1401"/>
                  </a:lnTo>
                  <a:lnTo>
                    <a:pt x="716" y="1395"/>
                  </a:lnTo>
                  <a:lnTo>
                    <a:pt x="731" y="1378"/>
                  </a:lnTo>
                  <a:lnTo>
                    <a:pt x="756" y="1350"/>
                  </a:lnTo>
                  <a:lnTo>
                    <a:pt x="788" y="1316"/>
                  </a:lnTo>
                  <a:lnTo>
                    <a:pt x="825" y="1274"/>
                  </a:lnTo>
                  <a:lnTo>
                    <a:pt x="866" y="1227"/>
                  </a:lnTo>
                  <a:lnTo>
                    <a:pt x="911" y="1175"/>
                  </a:lnTo>
                  <a:lnTo>
                    <a:pt x="957" y="1122"/>
                  </a:lnTo>
                  <a:lnTo>
                    <a:pt x="1003" y="1068"/>
                  </a:lnTo>
                  <a:lnTo>
                    <a:pt x="1049" y="1014"/>
                  </a:lnTo>
                  <a:lnTo>
                    <a:pt x="1092" y="963"/>
                  </a:lnTo>
                  <a:lnTo>
                    <a:pt x="1131" y="915"/>
                  </a:lnTo>
                  <a:lnTo>
                    <a:pt x="1163" y="873"/>
                  </a:lnTo>
                  <a:lnTo>
                    <a:pt x="1191" y="836"/>
                  </a:lnTo>
                  <a:lnTo>
                    <a:pt x="1208" y="808"/>
                  </a:lnTo>
                  <a:lnTo>
                    <a:pt x="1217" y="788"/>
                  </a:lnTo>
                  <a:lnTo>
                    <a:pt x="1227" y="770"/>
                  </a:lnTo>
                  <a:lnTo>
                    <a:pt x="1248" y="742"/>
                  </a:lnTo>
                  <a:lnTo>
                    <a:pt x="1280" y="708"/>
                  </a:lnTo>
                  <a:lnTo>
                    <a:pt x="1320" y="669"/>
                  </a:lnTo>
                  <a:lnTo>
                    <a:pt x="1367" y="624"/>
                  </a:lnTo>
                  <a:lnTo>
                    <a:pt x="1417" y="577"/>
                  </a:lnTo>
                  <a:lnTo>
                    <a:pt x="1473" y="527"/>
                  </a:lnTo>
                  <a:lnTo>
                    <a:pt x="1529" y="478"/>
                  </a:lnTo>
                  <a:lnTo>
                    <a:pt x="1584" y="428"/>
                  </a:lnTo>
                  <a:lnTo>
                    <a:pt x="1638" y="382"/>
                  </a:lnTo>
                  <a:lnTo>
                    <a:pt x="1689" y="338"/>
                  </a:lnTo>
                  <a:lnTo>
                    <a:pt x="1734" y="300"/>
                  </a:lnTo>
                  <a:lnTo>
                    <a:pt x="1772" y="268"/>
                  </a:lnTo>
                  <a:lnTo>
                    <a:pt x="1801" y="243"/>
                  </a:lnTo>
                  <a:lnTo>
                    <a:pt x="1819" y="228"/>
                  </a:lnTo>
                  <a:lnTo>
                    <a:pt x="1826" y="222"/>
                  </a:lnTo>
                  <a:lnTo>
                    <a:pt x="1826" y="0"/>
                  </a:lnTo>
                  <a:lnTo>
                    <a:pt x="1355" y="501"/>
                  </a:lnTo>
                  <a:lnTo>
                    <a:pt x="887" y="1020"/>
                  </a:lnTo>
                  <a:lnTo>
                    <a:pt x="692" y="1234"/>
                  </a:lnTo>
                  <a:lnTo>
                    <a:pt x="685" y="1229"/>
                  </a:lnTo>
                  <a:lnTo>
                    <a:pt x="665" y="1217"/>
                  </a:lnTo>
                  <a:lnTo>
                    <a:pt x="632" y="1197"/>
                  </a:lnTo>
                  <a:lnTo>
                    <a:pt x="591" y="1172"/>
                  </a:lnTo>
                  <a:lnTo>
                    <a:pt x="541" y="1141"/>
                  </a:lnTo>
                  <a:lnTo>
                    <a:pt x="485" y="1107"/>
                  </a:lnTo>
                  <a:lnTo>
                    <a:pt x="425" y="1071"/>
                  </a:lnTo>
                  <a:lnTo>
                    <a:pt x="364" y="1033"/>
                  </a:lnTo>
                  <a:lnTo>
                    <a:pt x="301" y="996"/>
                  </a:lnTo>
                  <a:lnTo>
                    <a:pt x="240" y="959"/>
                  </a:lnTo>
                  <a:lnTo>
                    <a:pt x="181" y="924"/>
                  </a:lnTo>
                  <a:lnTo>
                    <a:pt x="128" y="893"/>
                  </a:lnTo>
                  <a:lnTo>
                    <a:pt x="81" y="867"/>
                  </a:lnTo>
                  <a:lnTo>
                    <a:pt x="43" y="846"/>
                  </a:lnTo>
                  <a:lnTo>
                    <a:pt x="15" y="831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64"/>
            <p:cNvSpPr>
              <a:spLocks/>
            </p:cNvSpPr>
            <p:nvPr/>
          </p:nvSpPr>
          <p:spPr bwMode="auto">
            <a:xfrm>
              <a:off x="131763" y="3770313"/>
              <a:ext cx="904875" cy="1433513"/>
            </a:xfrm>
            <a:custGeom>
              <a:avLst/>
              <a:gdLst>
                <a:gd name="T0" fmla="*/ 1138 w 1141"/>
                <a:gd name="T1" fmla="*/ 446 h 1805"/>
                <a:gd name="T2" fmla="*/ 781 w 1141"/>
                <a:gd name="T3" fmla="*/ 228 h 1805"/>
                <a:gd name="T4" fmla="*/ 655 w 1141"/>
                <a:gd name="T5" fmla="*/ 145 h 1805"/>
                <a:gd name="T6" fmla="*/ 520 w 1141"/>
                <a:gd name="T7" fmla="*/ 68 h 1805"/>
                <a:gd name="T8" fmla="*/ 409 w 1141"/>
                <a:gd name="T9" fmla="*/ 3 h 1805"/>
                <a:gd name="T10" fmla="*/ 422 w 1141"/>
                <a:gd name="T11" fmla="*/ 16 h 1805"/>
                <a:gd name="T12" fmla="*/ 488 w 1141"/>
                <a:gd name="T13" fmla="*/ 61 h 1805"/>
                <a:gd name="T14" fmla="*/ 552 w 1141"/>
                <a:gd name="T15" fmla="*/ 106 h 1805"/>
                <a:gd name="T16" fmla="*/ 636 w 1141"/>
                <a:gd name="T17" fmla="*/ 157 h 1805"/>
                <a:gd name="T18" fmla="*/ 785 w 1141"/>
                <a:gd name="T19" fmla="*/ 252 h 1805"/>
                <a:gd name="T20" fmla="*/ 932 w 1141"/>
                <a:gd name="T21" fmla="*/ 345 h 1805"/>
                <a:gd name="T22" fmla="*/ 1089 w 1141"/>
                <a:gd name="T23" fmla="*/ 426 h 1805"/>
                <a:gd name="T24" fmla="*/ 1076 w 1141"/>
                <a:gd name="T25" fmla="*/ 480 h 1805"/>
                <a:gd name="T26" fmla="*/ 983 w 1141"/>
                <a:gd name="T27" fmla="*/ 568 h 1805"/>
                <a:gd name="T28" fmla="*/ 865 w 1141"/>
                <a:gd name="T29" fmla="*/ 684 h 1805"/>
                <a:gd name="T30" fmla="*/ 734 w 1141"/>
                <a:gd name="T31" fmla="*/ 821 h 1805"/>
                <a:gd name="T32" fmla="*/ 605 w 1141"/>
                <a:gd name="T33" fmla="*/ 960 h 1805"/>
                <a:gd name="T34" fmla="*/ 480 w 1141"/>
                <a:gd name="T35" fmla="*/ 1101 h 1805"/>
                <a:gd name="T36" fmla="*/ 358 w 1141"/>
                <a:gd name="T37" fmla="*/ 1243 h 1805"/>
                <a:gd name="T38" fmla="*/ 239 w 1141"/>
                <a:gd name="T39" fmla="*/ 1387 h 1805"/>
                <a:gd name="T40" fmla="*/ 132 w 1141"/>
                <a:gd name="T41" fmla="*/ 1522 h 1805"/>
                <a:gd name="T42" fmla="*/ 61 w 1141"/>
                <a:gd name="T43" fmla="*/ 1607 h 1805"/>
                <a:gd name="T44" fmla="*/ 107 w 1141"/>
                <a:gd name="T45" fmla="*/ 1559 h 1805"/>
                <a:gd name="T46" fmla="*/ 230 w 1141"/>
                <a:gd name="T47" fmla="*/ 1421 h 1805"/>
                <a:gd name="T48" fmla="*/ 352 w 1141"/>
                <a:gd name="T49" fmla="*/ 1280 h 1805"/>
                <a:gd name="T50" fmla="*/ 474 w 1141"/>
                <a:gd name="T51" fmla="*/ 1140 h 1805"/>
                <a:gd name="T52" fmla="*/ 598 w 1141"/>
                <a:gd name="T53" fmla="*/ 999 h 1805"/>
                <a:gd name="T54" fmla="*/ 725 w 1141"/>
                <a:gd name="T55" fmla="*/ 861 h 1805"/>
                <a:gd name="T56" fmla="*/ 844 w 1141"/>
                <a:gd name="T57" fmla="*/ 740 h 1805"/>
                <a:gd name="T58" fmla="*/ 907 w 1141"/>
                <a:gd name="T59" fmla="*/ 676 h 1805"/>
                <a:gd name="T60" fmla="*/ 971 w 1141"/>
                <a:gd name="T61" fmla="*/ 614 h 1805"/>
                <a:gd name="T62" fmla="*/ 1035 w 1141"/>
                <a:gd name="T63" fmla="*/ 554 h 1805"/>
                <a:gd name="T64" fmla="*/ 1103 w 1141"/>
                <a:gd name="T65" fmla="*/ 524 h 1805"/>
                <a:gd name="T66" fmla="*/ 1023 w 1141"/>
                <a:gd name="T67" fmla="*/ 587 h 1805"/>
                <a:gd name="T68" fmla="*/ 890 w 1141"/>
                <a:gd name="T69" fmla="*/ 756 h 1805"/>
                <a:gd name="T70" fmla="*/ 1016 w 1141"/>
                <a:gd name="T71" fmla="*/ 656 h 1805"/>
                <a:gd name="T72" fmla="*/ 983 w 1141"/>
                <a:gd name="T73" fmla="*/ 710 h 1805"/>
                <a:gd name="T74" fmla="*/ 875 w 1141"/>
                <a:gd name="T75" fmla="*/ 815 h 1805"/>
                <a:gd name="T76" fmla="*/ 741 w 1141"/>
                <a:gd name="T77" fmla="*/ 949 h 1805"/>
                <a:gd name="T78" fmla="*/ 612 w 1141"/>
                <a:gd name="T79" fmla="*/ 1086 h 1805"/>
                <a:gd name="T80" fmla="*/ 488 w 1141"/>
                <a:gd name="T81" fmla="*/ 1226 h 1805"/>
                <a:gd name="T82" fmla="*/ 369 w 1141"/>
                <a:gd name="T83" fmla="*/ 1370 h 1805"/>
                <a:gd name="T84" fmla="*/ 257 w 1141"/>
                <a:gd name="T85" fmla="*/ 1516 h 1805"/>
                <a:gd name="T86" fmla="*/ 168 w 1141"/>
                <a:gd name="T87" fmla="*/ 1631 h 1805"/>
                <a:gd name="T88" fmla="*/ 112 w 1141"/>
                <a:gd name="T89" fmla="*/ 1694 h 1805"/>
                <a:gd name="T90" fmla="*/ 54 w 1141"/>
                <a:gd name="T91" fmla="*/ 1752 h 1805"/>
                <a:gd name="T92" fmla="*/ 5 w 1141"/>
                <a:gd name="T93" fmla="*/ 1802 h 1805"/>
                <a:gd name="T94" fmla="*/ 36 w 1141"/>
                <a:gd name="T95" fmla="*/ 1789 h 1805"/>
                <a:gd name="T96" fmla="*/ 113 w 1141"/>
                <a:gd name="T97" fmla="*/ 1710 h 1805"/>
                <a:gd name="T98" fmla="*/ 224 w 1141"/>
                <a:gd name="T99" fmla="*/ 1580 h 1805"/>
                <a:gd name="T100" fmla="*/ 342 w 1141"/>
                <a:gd name="T101" fmla="*/ 1432 h 1805"/>
                <a:gd name="T102" fmla="*/ 459 w 1141"/>
                <a:gd name="T103" fmla="*/ 1287 h 1805"/>
                <a:gd name="T104" fmla="*/ 580 w 1141"/>
                <a:gd name="T105" fmla="*/ 1143 h 1805"/>
                <a:gd name="T106" fmla="*/ 708 w 1141"/>
                <a:gd name="T107" fmla="*/ 1004 h 1805"/>
                <a:gd name="T108" fmla="*/ 844 w 1141"/>
                <a:gd name="T109" fmla="*/ 872 h 1805"/>
                <a:gd name="T110" fmla="*/ 967 w 1141"/>
                <a:gd name="T111" fmla="*/ 759 h 1805"/>
                <a:gd name="T112" fmla="*/ 1058 w 1141"/>
                <a:gd name="T113" fmla="*/ 672 h 1805"/>
                <a:gd name="T114" fmla="*/ 1042 w 1141"/>
                <a:gd name="T115" fmla="*/ 670 h 1805"/>
                <a:gd name="T116" fmla="*/ 1004 w 1141"/>
                <a:gd name="T117" fmla="*/ 697 h 1805"/>
                <a:gd name="T118" fmla="*/ 1080 w 1141"/>
                <a:gd name="T119" fmla="*/ 638 h 1805"/>
                <a:gd name="T120" fmla="*/ 1090 w 1141"/>
                <a:gd name="T121" fmla="*/ 647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1" h="1805">
                  <a:moveTo>
                    <a:pt x="1093" y="644"/>
                  </a:moveTo>
                  <a:lnTo>
                    <a:pt x="1113" y="487"/>
                  </a:lnTo>
                  <a:lnTo>
                    <a:pt x="1139" y="456"/>
                  </a:lnTo>
                  <a:lnTo>
                    <a:pt x="1141" y="450"/>
                  </a:lnTo>
                  <a:lnTo>
                    <a:pt x="1138" y="446"/>
                  </a:lnTo>
                  <a:lnTo>
                    <a:pt x="1135" y="440"/>
                  </a:lnTo>
                  <a:lnTo>
                    <a:pt x="1132" y="433"/>
                  </a:lnTo>
                  <a:lnTo>
                    <a:pt x="826" y="265"/>
                  </a:lnTo>
                  <a:lnTo>
                    <a:pt x="804" y="246"/>
                  </a:lnTo>
                  <a:lnTo>
                    <a:pt x="781" y="228"/>
                  </a:lnTo>
                  <a:lnTo>
                    <a:pt x="758" y="211"/>
                  </a:lnTo>
                  <a:lnTo>
                    <a:pt x="733" y="193"/>
                  </a:lnTo>
                  <a:lnTo>
                    <a:pt x="708" y="176"/>
                  </a:lnTo>
                  <a:lnTo>
                    <a:pt x="682" y="160"/>
                  </a:lnTo>
                  <a:lnTo>
                    <a:pt x="655" y="145"/>
                  </a:lnTo>
                  <a:lnTo>
                    <a:pt x="628" y="129"/>
                  </a:lnTo>
                  <a:lnTo>
                    <a:pt x="602" y="114"/>
                  </a:lnTo>
                  <a:lnTo>
                    <a:pt x="574" y="98"/>
                  </a:lnTo>
                  <a:lnTo>
                    <a:pt x="547" y="83"/>
                  </a:lnTo>
                  <a:lnTo>
                    <a:pt x="520" y="68"/>
                  </a:lnTo>
                  <a:lnTo>
                    <a:pt x="493" y="52"/>
                  </a:lnTo>
                  <a:lnTo>
                    <a:pt x="466" y="37"/>
                  </a:lnTo>
                  <a:lnTo>
                    <a:pt x="440" y="21"/>
                  </a:lnTo>
                  <a:lnTo>
                    <a:pt x="414" y="5"/>
                  </a:lnTo>
                  <a:lnTo>
                    <a:pt x="409" y="3"/>
                  </a:lnTo>
                  <a:lnTo>
                    <a:pt x="404" y="1"/>
                  </a:lnTo>
                  <a:lnTo>
                    <a:pt x="399" y="0"/>
                  </a:lnTo>
                  <a:lnTo>
                    <a:pt x="396" y="0"/>
                  </a:lnTo>
                  <a:lnTo>
                    <a:pt x="410" y="8"/>
                  </a:lnTo>
                  <a:lnTo>
                    <a:pt x="422" y="16"/>
                  </a:lnTo>
                  <a:lnTo>
                    <a:pt x="435" y="25"/>
                  </a:lnTo>
                  <a:lnTo>
                    <a:pt x="449" y="35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8" y="61"/>
                  </a:lnTo>
                  <a:lnTo>
                    <a:pt x="501" y="70"/>
                  </a:lnTo>
                  <a:lnTo>
                    <a:pt x="513" y="79"/>
                  </a:lnTo>
                  <a:lnTo>
                    <a:pt x="526" y="89"/>
                  </a:lnTo>
                  <a:lnTo>
                    <a:pt x="540" y="98"/>
                  </a:lnTo>
                  <a:lnTo>
                    <a:pt x="552" y="106"/>
                  </a:lnTo>
                  <a:lnTo>
                    <a:pt x="566" y="114"/>
                  </a:lnTo>
                  <a:lnTo>
                    <a:pt x="579" y="123"/>
                  </a:lnTo>
                  <a:lnTo>
                    <a:pt x="593" y="130"/>
                  </a:lnTo>
                  <a:lnTo>
                    <a:pt x="606" y="138"/>
                  </a:lnTo>
                  <a:lnTo>
                    <a:pt x="636" y="157"/>
                  </a:lnTo>
                  <a:lnTo>
                    <a:pt x="666" y="175"/>
                  </a:lnTo>
                  <a:lnTo>
                    <a:pt x="696" y="195"/>
                  </a:lnTo>
                  <a:lnTo>
                    <a:pt x="726" y="213"/>
                  </a:lnTo>
                  <a:lnTo>
                    <a:pt x="755" y="233"/>
                  </a:lnTo>
                  <a:lnTo>
                    <a:pt x="785" y="252"/>
                  </a:lnTo>
                  <a:lnTo>
                    <a:pt x="814" y="272"/>
                  </a:lnTo>
                  <a:lnTo>
                    <a:pt x="844" y="290"/>
                  </a:lnTo>
                  <a:lnTo>
                    <a:pt x="872" y="309"/>
                  </a:lnTo>
                  <a:lnTo>
                    <a:pt x="902" y="327"/>
                  </a:lnTo>
                  <a:lnTo>
                    <a:pt x="932" y="345"/>
                  </a:lnTo>
                  <a:lnTo>
                    <a:pt x="963" y="363"/>
                  </a:lnTo>
                  <a:lnTo>
                    <a:pt x="993" y="380"/>
                  </a:lnTo>
                  <a:lnTo>
                    <a:pt x="1024" y="396"/>
                  </a:lnTo>
                  <a:lnTo>
                    <a:pt x="1057" y="411"/>
                  </a:lnTo>
                  <a:lnTo>
                    <a:pt x="1089" y="426"/>
                  </a:lnTo>
                  <a:lnTo>
                    <a:pt x="1096" y="433"/>
                  </a:lnTo>
                  <a:lnTo>
                    <a:pt x="1099" y="443"/>
                  </a:lnTo>
                  <a:lnTo>
                    <a:pt x="1098" y="454"/>
                  </a:lnTo>
                  <a:lnTo>
                    <a:pt x="1096" y="464"/>
                  </a:lnTo>
                  <a:lnTo>
                    <a:pt x="1076" y="480"/>
                  </a:lnTo>
                  <a:lnTo>
                    <a:pt x="1057" y="497"/>
                  </a:lnTo>
                  <a:lnTo>
                    <a:pt x="1038" y="515"/>
                  </a:lnTo>
                  <a:lnTo>
                    <a:pt x="1020" y="532"/>
                  </a:lnTo>
                  <a:lnTo>
                    <a:pt x="1001" y="549"/>
                  </a:lnTo>
                  <a:lnTo>
                    <a:pt x="983" y="568"/>
                  </a:lnTo>
                  <a:lnTo>
                    <a:pt x="963" y="585"/>
                  </a:lnTo>
                  <a:lnTo>
                    <a:pt x="945" y="602"/>
                  </a:lnTo>
                  <a:lnTo>
                    <a:pt x="918" y="630"/>
                  </a:lnTo>
                  <a:lnTo>
                    <a:pt x="892" y="656"/>
                  </a:lnTo>
                  <a:lnTo>
                    <a:pt x="865" y="684"/>
                  </a:lnTo>
                  <a:lnTo>
                    <a:pt x="839" y="712"/>
                  </a:lnTo>
                  <a:lnTo>
                    <a:pt x="813" y="739"/>
                  </a:lnTo>
                  <a:lnTo>
                    <a:pt x="786" y="767"/>
                  </a:lnTo>
                  <a:lnTo>
                    <a:pt x="760" y="793"/>
                  </a:lnTo>
                  <a:lnTo>
                    <a:pt x="734" y="821"/>
                  </a:lnTo>
                  <a:lnTo>
                    <a:pt x="708" y="849"/>
                  </a:lnTo>
                  <a:lnTo>
                    <a:pt x="682" y="877"/>
                  </a:lnTo>
                  <a:lnTo>
                    <a:pt x="656" y="905"/>
                  </a:lnTo>
                  <a:lnTo>
                    <a:pt x="631" y="933"/>
                  </a:lnTo>
                  <a:lnTo>
                    <a:pt x="605" y="960"/>
                  </a:lnTo>
                  <a:lnTo>
                    <a:pt x="580" y="988"/>
                  </a:lnTo>
                  <a:lnTo>
                    <a:pt x="555" y="1017"/>
                  </a:lnTo>
                  <a:lnTo>
                    <a:pt x="529" y="1044"/>
                  </a:lnTo>
                  <a:lnTo>
                    <a:pt x="505" y="1073"/>
                  </a:lnTo>
                  <a:lnTo>
                    <a:pt x="480" y="1101"/>
                  </a:lnTo>
                  <a:lnTo>
                    <a:pt x="456" y="1129"/>
                  </a:lnTo>
                  <a:lnTo>
                    <a:pt x="430" y="1157"/>
                  </a:lnTo>
                  <a:lnTo>
                    <a:pt x="406" y="1186"/>
                  </a:lnTo>
                  <a:lnTo>
                    <a:pt x="382" y="1215"/>
                  </a:lnTo>
                  <a:lnTo>
                    <a:pt x="358" y="1243"/>
                  </a:lnTo>
                  <a:lnTo>
                    <a:pt x="334" y="1272"/>
                  </a:lnTo>
                  <a:lnTo>
                    <a:pt x="310" y="1301"/>
                  </a:lnTo>
                  <a:lnTo>
                    <a:pt x="287" y="1330"/>
                  </a:lnTo>
                  <a:lnTo>
                    <a:pt x="262" y="1359"/>
                  </a:lnTo>
                  <a:lnTo>
                    <a:pt x="239" y="1387"/>
                  </a:lnTo>
                  <a:lnTo>
                    <a:pt x="216" y="1417"/>
                  </a:lnTo>
                  <a:lnTo>
                    <a:pt x="193" y="1446"/>
                  </a:lnTo>
                  <a:lnTo>
                    <a:pt x="170" y="1475"/>
                  </a:lnTo>
                  <a:lnTo>
                    <a:pt x="147" y="1505"/>
                  </a:lnTo>
                  <a:lnTo>
                    <a:pt x="132" y="1522"/>
                  </a:lnTo>
                  <a:lnTo>
                    <a:pt x="117" y="1539"/>
                  </a:lnTo>
                  <a:lnTo>
                    <a:pt x="104" y="1557"/>
                  </a:lnTo>
                  <a:lnTo>
                    <a:pt x="90" y="1574"/>
                  </a:lnTo>
                  <a:lnTo>
                    <a:pt x="75" y="1591"/>
                  </a:lnTo>
                  <a:lnTo>
                    <a:pt x="61" y="1607"/>
                  </a:lnTo>
                  <a:lnTo>
                    <a:pt x="46" y="1625"/>
                  </a:lnTo>
                  <a:lnTo>
                    <a:pt x="31" y="1641"/>
                  </a:lnTo>
                  <a:lnTo>
                    <a:pt x="56" y="1614"/>
                  </a:lnTo>
                  <a:lnTo>
                    <a:pt x="82" y="1587"/>
                  </a:lnTo>
                  <a:lnTo>
                    <a:pt x="107" y="1559"/>
                  </a:lnTo>
                  <a:lnTo>
                    <a:pt x="131" y="1531"/>
                  </a:lnTo>
                  <a:lnTo>
                    <a:pt x="156" y="1505"/>
                  </a:lnTo>
                  <a:lnTo>
                    <a:pt x="181" y="1476"/>
                  </a:lnTo>
                  <a:lnTo>
                    <a:pt x="206" y="1448"/>
                  </a:lnTo>
                  <a:lnTo>
                    <a:pt x="230" y="1421"/>
                  </a:lnTo>
                  <a:lnTo>
                    <a:pt x="254" y="1393"/>
                  </a:lnTo>
                  <a:lnTo>
                    <a:pt x="280" y="1364"/>
                  </a:lnTo>
                  <a:lnTo>
                    <a:pt x="304" y="1337"/>
                  </a:lnTo>
                  <a:lnTo>
                    <a:pt x="328" y="1309"/>
                  </a:lnTo>
                  <a:lnTo>
                    <a:pt x="352" y="1280"/>
                  </a:lnTo>
                  <a:lnTo>
                    <a:pt x="376" y="1253"/>
                  </a:lnTo>
                  <a:lnTo>
                    <a:pt x="400" y="1224"/>
                  </a:lnTo>
                  <a:lnTo>
                    <a:pt x="426" y="1195"/>
                  </a:lnTo>
                  <a:lnTo>
                    <a:pt x="450" y="1167"/>
                  </a:lnTo>
                  <a:lnTo>
                    <a:pt x="474" y="1140"/>
                  </a:lnTo>
                  <a:lnTo>
                    <a:pt x="498" y="1111"/>
                  </a:lnTo>
                  <a:lnTo>
                    <a:pt x="524" y="1083"/>
                  </a:lnTo>
                  <a:lnTo>
                    <a:pt x="548" y="1055"/>
                  </a:lnTo>
                  <a:lnTo>
                    <a:pt x="573" y="1027"/>
                  </a:lnTo>
                  <a:lnTo>
                    <a:pt x="598" y="999"/>
                  </a:lnTo>
                  <a:lnTo>
                    <a:pt x="624" y="972"/>
                  </a:lnTo>
                  <a:lnTo>
                    <a:pt x="649" y="944"/>
                  </a:lnTo>
                  <a:lnTo>
                    <a:pt x="674" y="916"/>
                  </a:lnTo>
                  <a:lnTo>
                    <a:pt x="700" y="889"/>
                  </a:lnTo>
                  <a:lnTo>
                    <a:pt x="725" y="861"/>
                  </a:lnTo>
                  <a:lnTo>
                    <a:pt x="752" y="835"/>
                  </a:lnTo>
                  <a:lnTo>
                    <a:pt x="778" y="807"/>
                  </a:lnTo>
                  <a:lnTo>
                    <a:pt x="804" y="781"/>
                  </a:lnTo>
                  <a:lnTo>
                    <a:pt x="831" y="754"/>
                  </a:lnTo>
                  <a:lnTo>
                    <a:pt x="844" y="740"/>
                  </a:lnTo>
                  <a:lnTo>
                    <a:pt x="856" y="728"/>
                  </a:lnTo>
                  <a:lnTo>
                    <a:pt x="869" y="714"/>
                  </a:lnTo>
                  <a:lnTo>
                    <a:pt x="882" y="701"/>
                  </a:lnTo>
                  <a:lnTo>
                    <a:pt x="894" y="689"/>
                  </a:lnTo>
                  <a:lnTo>
                    <a:pt x="907" y="676"/>
                  </a:lnTo>
                  <a:lnTo>
                    <a:pt x="920" y="663"/>
                  </a:lnTo>
                  <a:lnTo>
                    <a:pt x="933" y="651"/>
                  </a:lnTo>
                  <a:lnTo>
                    <a:pt x="946" y="638"/>
                  </a:lnTo>
                  <a:lnTo>
                    <a:pt x="959" y="626"/>
                  </a:lnTo>
                  <a:lnTo>
                    <a:pt x="971" y="614"/>
                  </a:lnTo>
                  <a:lnTo>
                    <a:pt x="984" y="602"/>
                  </a:lnTo>
                  <a:lnTo>
                    <a:pt x="997" y="589"/>
                  </a:lnTo>
                  <a:lnTo>
                    <a:pt x="1009" y="578"/>
                  </a:lnTo>
                  <a:lnTo>
                    <a:pt x="1022" y="565"/>
                  </a:lnTo>
                  <a:lnTo>
                    <a:pt x="1035" y="554"/>
                  </a:lnTo>
                  <a:lnTo>
                    <a:pt x="1103" y="496"/>
                  </a:lnTo>
                  <a:lnTo>
                    <a:pt x="1107" y="501"/>
                  </a:lnTo>
                  <a:lnTo>
                    <a:pt x="1106" y="508"/>
                  </a:lnTo>
                  <a:lnTo>
                    <a:pt x="1105" y="516"/>
                  </a:lnTo>
                  <a:lnTo>
                    <a:pt x="1103" y="524"/>
                  </a:lnTo>
                  <a:lnTo>
                    <a:pt x="1085" y="534"/>
                  </a:lnTo>
                  <a:lnTo>
                    <a:pt x="1069" y="546"/>
                  </a:lnTo>
                  <a:lnTo>
                    <a:pt x="1053" y="558"/>
                  </a:lnTo>
                  <a:lnTo>
                    <a:pt x="1038" y="572"/>
                  </a:lnTo>
                  <a:lnTo>
                    <a:pt x="1023" y="587"/>
                  </a:lnTo>
                  <a:lnTo>
                    <a:pt x="1008" y="602"/>
                  </a:lnTo>
                  <a:lnTo>
                    <a:pt x="994" y="616"/>
                  </a:lnTo>
                  <a:lnTo>
                    <a:pt x="981" y="631"/>
                  </a:lnTo>
                  <a:lnTo>
                    <a:pt x="1057" y="584"/>
                  </a:lnTo>
                  <a:lnTo>
                    <a:pt x="890" y="756"/>
                  </a:lnTo>
                  <a:lnTo>
                    <a:pt x="1012" y="653"/>
                  </a:lnTo>
                  <a:lnTo>
                    <a:pt x="1013" y="654"/>
                  </a:lnTo>
                  <a:lnTo>
                    <a:pt x="1014" y="654"/>
                  </a:lnTo>
                  <a:lnTo>
                    <a:pt x="1015" y="655"/>
                  </a:lnTo>
                  <a:lnTo>
                    <a:pt x="1016" y="656"/>
                  </a:lnTo>
                  <a:lnTo>
                    <a:pt x="928" y="748"/>
                  </a:lnTo>
                  <a:lnTo>
                    <a:pt x="979" y="708"/>
                  </a:lnTo>
                  <a:lnTo>
                    <a:pt x="981" y="708"/>
                  </a:lnTo>
                  <a:lnTo>
                    <a:pt x="982" y="709"/>
                  </a:lnTo>
                  <a:lnTo>
                    <a:pt x="983" y="710"/>
                  </a:lnTo>
                  <a:lnTo>
                    <a:pt x="985" y="712"/>
                  </a:lnTo>
                  <a:lnTo>
                    <a:pt x="958" y="737"/>
                  </a:lnTo>
                  <a:lnTo>
                    <a:pt x="930" y="763"/>
                  </a:lnTo>
                  <a:lnTo>
                    <a:pt x="902" y="790"/>
                  </a:lnTo>
                  <a:lnTo>
                    <a:pt x="875" y="815"/>
                  </a:lnTo>
                  <a:lnTo>
                    <a:pt x="848" y="842"/>
                  </a:lnTo>
                  <a:lnTo>
                    <a:pt x="821" y="868"/>
                  </a:lnTo>
                  <a:lnTo>
                    <a:pt x="794" y="896"/>
                  </a:lnTo>
                  <a:lnTo>
                    <a:pt x="768" y="922"/>
                  </a:lnTo>
                  <a:lnTo>
                    <a:pt x="741" y="949"/>
                  </a:lnTo>
                  <a:lnTo>
                    <a:pt x="715" y="976"/>
                  </a:lnTo>
                  <a:lnTo>
                    <a:pt x="689" y="1004"/>
                  </a:lnTo>
                  <a:lnTo>
                    <a:pt x="663" y="1030"/>
                  </a:lnTo>
                  <a:lnTo>
                    <a:pt x="638" y="1058"/>
                  </a:lnTo>
                  <a:lnTo>
                    <a:pt x="612" y="1086"/>
                  </a:lnTo>
                  <a:lnTo>
                    <a:pt x="587" y="1114"/>
                  </a:lnTo>
                  <a:lnTo>
                    <a:pt x="563" y="1142"/>
                  </a:lnTo>
                  <a:lnTo>
                    <a:pt x="537" y="1170"/>
                  </a:lnTo>
                  <a:lnTo>
                    <a:pt x="513" y="1199"/>
                  </a:lnTo>
                  <a:lnTo>
                    <a:pt x="488" y="1226"/>
                  </a:lnTo>
                  <a:lnTo>
                    <a:pt x="464" y="1255"/>
                  </a:lnTo>
                  <a:lnTo>
                    <a:pt x="441" y="1284"/>
                  </a:lnTo>
                  <a:lnTo>
                    <a:pt x="417" y="1313"/>
                  </a:lnTo>
                  <a:lnTo>
                    <a:pt x="394" y="1341"/>
                  </a:lnTo>
                  <a:lnTo>
                    <a:pt x="369" y="1370"/>
                  </a:lnTo>
                  <a:lnTo>
                    <a:pt x="346" y="1399"/>
                  </a:lnTo>
                  <a:lnTo>
                    <a:pt x="323" y="1429"/>
                  </a:lnTo>
                  <a:lnTo>
                    <a:pt x="301" y="1458"/>
                  </a:lnTo>
                  <a:lnTo>
                    <a:pt x="278" y="1488"/>
                  </a:lnTo>
                  <a:lnTo>
                    <a:pt x="257" y="1516"/>
                  </a:lnTo>
                  <a:lnTo>
                    <a:pt x="235" y="1546"/>
                  </a:lnTo>
                  <a:lnTo>
                    <a:pt x="213" y="1576"/>
                  </a:lnTo>
                  <a:lnTo>
                    <a:pt x="191" y="1606"/>
                  </a:lnTo>
                  <a:lnTo>
                    <a:pt x="179" y="1619"/>
                  </a:lnTo>
                  <a:lnTo>
                    <a:pt x="168" y="1631"/>
                  </a:lnTo>
                  <a:lnTo>
                    <a:pt x="156" y="1644"/>
                  </a:lnTo>
                  <a:lnTo>
                    <a:pt x="146" y="1657"/>
                  </a:lnTo>
                  <a:lnTo>
                    <a:pt x="135" y="1669"/>
                  </a:lnTo>
                  <a:lnTo>
                    <a:pt x="123" y="1681"/>
                  </a:lnTo>
                  <a:lnTo>
                    <a:pt x="112" y="1694"/>
                  </a:lnTo>
                  <a:lnTo>
                    <a:pt x="100" y="1705"/>
                  </a:lnTo>
                  <a:lnTo>
                    <a:pt x="89" y="1718"/>
                  </a:lnTo>
                  <a:lnTo>
                    <a:pt x="77" y="1729"/>
                  </a:lnTo>
                  <a:lnTo>
                    <a:pt x="66" y="1741"/>
                  </a:lnTo>
                  <a:lnTo>
                    <a:pt x="54" y="1752"/>
                  </a:lnTo>
                  <a:lnTo>
                    <a:pt x="43" y="1765"/>
                  </a:lnTo>
                  <a:lnTo>
                    <a:pt x="31" y="1777"/>
                  </a:lnTo>
                  <a:lnTo>
                    <a:pt x="18" y="1788"/>
                  </a:lnTo>
                  <a:lnTo>
                    <a:pt x="7" y="1800"/>
                  </a:lnTo>
                  <a:lnTo>
                    <a:pt x="5" y="1802"/>
                  </a:lnTo>
                  <a:lnTo>
                    <a:pt x="2" y="1804"/>
                  </a:lnTo>
                  <a:lnTo>
                    <a:pt x="1" y="1805"/>
                  </a:lnTo>
                  <a:lnTo>
                    <a:pt x="0" y="1805"/>
                  </a:lnTo>
                  <a:lnTo>
                    <a:pt x="18" y="1800"/>
                  </a:lnTo>
                  <a:lnTo>
                    <a:pt x="36" y="1789"/>
                  </a:lnTo>
                  <a:lnTo>
                    <a:pt x="52" y="1775"/>
                  </a:lnTo>
                  <a:lnTo>
                    <a:pt x="67" y="1760"/>
                  </a:lnTo>
                  <a:lnTo>
                    <a:pt x="82" y="1743"/>
                  </a:lnTo>
                  <a:lnTo>
                    <a:pt x="97" y="1726"/>
                  </a:lnTo>
                  <a:lnTo>
                    <a:pt x="113" y="1710"/>
                  </a:lnTo>
                  <a:lnTo>
                    <a:pt x="129" y="1696"/>
                  </a:lnTo>
                  <a:lnTo>
                    <a:pt x="153" y="1667"/>
                  </a:lnTo>
                  <a:lnTo>
                    <a:pt x="177" y="1637"/>
                  </a:lnTo>
                  <a:lnTo>
                    <a:pt x="200" y="1608"/>
                  </a:lnTo>
                  <a:lnTo>
                    <a:pt x="224" y="1580"/>
                  </a:lnTo>
                  <a:lnTo>
                    <a:pt x="247" y="1550"/>
                  </a:lnTo>
                  <a:lnTo>
                    <a:pt x="272" y="1521"/>
                  </a:lnTo>
                  <a:lnTo>
                    <a:pt x="295" y="1491"/>
                  </a:lnTo>
                  <a:lnTo>
                    <a:pt x="319" y="1462"/>
                  </a:lnTo>
                  <a:lnTo>
                    <a:pt x="342" y="1432"/>
                  </a:lnTo>
                  <a:lnTo>
                    <a:pt x="365" y="1403"/>
                  </a:lnTo>
                  <a:lnTo>
                    <a:pt x="389" y="1375"/>
                  </a:lnTo>
                  <a:lnTo>
                    <a:pt x="412" y="1345"/>
                  </a:lnTo>
                  <a:lnTo>
                    <a:pt x="436" y="1316"/>
                  </a:lnTo>
                  <a:lnTo>
                    <a:pt x="459" y="1287"/>
                  </a:lnTo>
                  <a:lnTo>
                    <a:pt x="483" y="1258"/>
                  </a:lnTo>
                  <a:lnTo>
                    <a:pt x="508" y="1230"/>
                  </a:lnTo>
                  <a:lnTo>
                    <a:pt x="532" y="1201"/>
                  </a:lnTo>
                  <a:lnTo>
                    <a:pt x="556" y="1172"/>
                  </a:lnTo>
                  <a:lnTo>
                    <a:pt x="580" y="1143"/>
                  </a:lnTo>
                  <a:lnTo>
                    <a:pt x="605" y="1116"/>
                  </a:lnTo>
                  <a:lnTo>
                    <a:pt x="631" y="1087"/>
                  </a:lnTo>
                  <a:lnTo>
                    <a:pt x="656" y="1059"/>
                  </a:lnTo>
                  <a:lnTo>
                    <a:pt x="681" y="1032"/>
                  </a:lnTo>
                  <a:lnTo>
                    <a:pt x="708" y="1004"/>
                  </a:lnTo>
                  <a:lnTo>
                    <a:pt x="734" y="977"/>
                  </a:lnTo>
                  <a:lnTo>
                    <a:pt x="761" y="950"/>
                  </a:lnTo>
                  <a:lnTo>
                    <a:pt x="787" y="923"/>
                  </a:lnTo>
                  <a:lnTo>
                    <a:pt x="815" y="897"/>
                  </a:lnTo>
                  <a:lnTo>
                    <a:pt x="844" y="872"/>
                  </a:lnTo>
                  <a:lnTo>
                    <a:pt x="871" y="845"/>
                  </a:lnTo>
                  <a:lnTo>
                    <a:pt x="900" y="820"/>
                  </a:lnTo>
                  <a:lnTo>
                    <a:pt x="930" y="794"/>
                  </a:lnTo>
                  <a:lnTo>
                    <a:pt x="948" y="776"/>
                  </a:lnTo>
                  <a:lnTo>
                    <a:pt x="967" y="759"/>
                  </a:lnTo>
                  <a:lnTo>
                    <a:pt x="985" y="741"/>
                  </a:lnTo>
                  <a:lnTo>
                    <a:pt x="1004" y="723"/>
                  </a:lnTo>
                  <a:lnTo>
                    <a:pt x="1021" y="707"/>
                  </a:lnTo>
                  <a:lnTo>
                    <a:pt x="1039" y="690"/>
                  </a:lnTo>
                  <a:lnTo>
                    <a:pt x="1058" y="672"/>
                  </a:lnTo>
                  <a:lnTo>
                    <a:pt x="1076" y="656"/>
                  </a:lnTo>
                  <a:lnTo>
                    <a:pt x="1067" y="656"/>
                  </a:lnTo>
                  <a:lnTo>
                    <a:pt x="1059" y="660"/>
                  </a:lnTo>
                  <a:lnTo>
                    <a:pt x="1050" y="664"/>
                  </a:lnTo>
                  <a:lnTo>
                    <a:pt x="1042" y="670"/>
                  </a:lnTo>
                  <a:lnTo>
                    <a:pt x="1032" y="677"/>
                  </a:lnTo>
                  <a:lnTo>
                    <a:pt x="1023" y="684"/>
                  </a:lnTo>
                  <a:lnTo>
                    <a:pt x="1014" y="692"/>
                  </a:lnTo>
                  <a:lnTo>
                    <a:pt x="1004" y="698"/>
                  </a:lnTo>
                  <a:lnTo>
                    <a:pt x="1004" y="697"/>
                  </a:lnTo>
                  <a:lnTo>
                    <a:pt x="1002" y="697"/>
                  </a:lnTo>
                  <a:lnTo>
                    <a:pt x="1000" y="695"/>
                  </a:lnTo>
                  <a:lnTo>
                    <a:pt x="999" y="694"/>
                  </a:lnTo>
                  <a:lnTo>
                    <a:pt x="1076" y="637"/>
                  </a:lnTo>
                  <a:lnTo>
                    <a:pt x="1080" y="638"/>
                  </a:lnTo>
                  <a:lnTo>
                    <a:pt x="1081" y="639"/>
                  </a:lnTo>
                  <a:lnTo>
                    <a:pt x="1083" y="642"/>
                  </a:lnTo>
                  <a:lnTo>
                    <a:pt x="1085" y="646"/>
                  </a:lnTo>
                  <a:lnTo>
                    <a:pt x="1089" y="648"/>
                  </a:lnTo>
                  <a:lnTo>
                    <a:pt x="1090" y="647"/>
                  </a:lnTo>
                  <a:lnTo>
                    <a:pt x="1091" y="645"/>
                  </a:lnTo>
                  <a:lnTo>
                    <a:pt x="1093" y="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65"/>
            <p:cNvSpPr>
              <a:spLocks/>
            </p:cNvSpPr>
            <p:nvPr/>
          </p:nvSpPr>
          <p:spPr bwMode="auto">
            <a:xfrm>
              <a:off x="965200" y="4260850"/>
              <a:ext cx="9525" cy="6350"/>
            </a:xfrm>
            <a:custGeom>
              <a:avLst/>
              <a:gdLst>
                <a:gd name="T0" fmla="*/ 9 w 11"/>
                <a:gd name="T1" fmla="*/ 4 h 8"/>
                <a:gd name="T2" fmla="*/ 11 w 11"/>
                <a:gd name="T3" fmla="*/ 0 h 8"/>
                <a:gd name="T4" fmla="*/ 9 w 11"/>
                <a:gd name="T5" fmla="*/ 2 h 8"/>
                <a:gd name="T6" fmla="*/ 6 w 11"/>
                <a:gd name="T7" fmla="*/ 4 h 8"/>
                <a:gd name="T8" fmla="*/ 3 w 11"/>
                <a:gd name="T9" fmla="*/ 6 h 8"/>
                <a:gd name="T10" fmla="*/ 0 w 11"/>
                <a:gd name="T11" fmla="*/ 8 h 8"/>
                <a:gd name="T12" fmla="*/ 1 w 11"/>
                <a:gd name="T13" fmla="*/ 8 h 8"/>
                <a:gd name="T14" fmla="*/ 4 w 11"/>
                <a:gd name="T15" fmla="*/ 7 h 8"/>
                <a:gd name="T16" fmla="*/ 7 w 11"/>
                <a:gd name="T17" fmla="*/ 6 h 8"/>
                <a:gd name="T18" fmla="*/ 9 w 11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66"/>
            <p:cNvSpPr>
              <a:spLocks/>
            </p:cNvSpPr>
            <p:nvPr/>
          </p:nvSpPr>
          <p:spPr bwMode="auto">
            <a:xfrm>
              <a:off x="747713" y="4064000"/>
              <a:ext cx="95250" cy="252413"/>
            </a:xfrm>
            <a:custGeom>
              <a:avLst/>
              <a:gdLst>
                <a:gd name="T0" fmla="*/ 37 w 121"/>
                <a:gd name="T1" fmla="*/ 302 h 319"/>
                <a:gd name="T2" fmla="*/ 23 w 121"/>
                <a:gd name="T3" fmla="*/ 272 h 319"/>
                <a:gd name="T4" fmla="*/ 76 w 121"/>
                <a:gd name="T5" fmla="*/ 174 h 319"/>
                <a:gd name="T6" fmla="*/ 69 w 121"/>
                <a:gd name="T7" fmla="*/ 136 h 319"/>
                <a:gd name="T8" fmla="*/ 88 w 121"/>
                <a:gd name="T9" fmla="*/ 121 h 319"/>
                <a:gd name="T10" fmla="*/ 106 w 121"/>
                <a:gd name="T11" fmla="*/ 104 h 319"/>
                <a:gd name="T12" fmla="*/ 117 w 121"/>
                <a:gd name="T13" fmla="*/ 82 h 319"/>
                <a:gd name="T14" fmla="*/ 118 w 121"/>
                <a:gd name="T15" fmla="*/ 60 h 319"/>
                <a:gd name="T16" fmla="*/ 111 w 121"/>
                <a:gd name="T17" fmla="*/ 40 h 319"/>
                <a:gd name="T18" fmla="*/ 99 w 121"/>
                <a:gd name="T19" fmla="*/ 21 h 319"/>
                <a:gd name="T20" fmla="*/ 81 w 121"/>
                <a:gd name="T21" fmla="*/ 6 h 319"/>
                <a:gd name="T22" fmla="*/ 63 w 121"/>
                <a:gd name="T23" fmla="*/ 0 h 319"/>
                <a:gd name="T24" fmla="*/ 49 w 121"/>
                <a:gd name="T25" fmla="*/ 3 h 319"/>
                <a:gd name="T26" fmla="*/ 50 w 121"/>
                <a:gd name="T27" fmla="*/ 6 h 319"/>
                <a:gd name="T28" fmla="*/ 61 w 121"/>
                <a:gd name="T29" fmla="*/ 12 h 319"/>
                <a:gd name="T30" fmla="*/ 70 w 121"/>
                <a:gd name="T31" fmla="*/ 22 h 319"/>
                <a:gd name="T32" fmla="*/ 77 w 121"/>
                <a:gd name="T33" fmla="*/ 33 h 319"/>
                <a:gd name="T34" fmla="*/ 81 w 121"/>
                <a:gd name="T35" fmla="*/ 48 h 319"/>
                <a:gd name="T36" fmla="*/ 85 w 121"/>
                <a:gd name="T37" fmla="*/ 65 h 319"/>
                <a:gd name="T38" fmla="*/ 78 w 121"/>
                <a:gd name="T39" fmla="*/ 83 h 319"/>
                <a:gd name="T40" fmla="*/ 63 w 121"/>
                <a:gd name="T41" fmla="*/ 105 h 319"/>
                <a:gd name="T42" fmla="*/ 43 w 121"/>
                <a:gd name="T43" fmla="*/ 122 h 319"/>
                <a:gd name="T44" fmla="*/ 18 w 121"/>
                <a:gd name="T45" fmla="*/ 134 h 319"/>
                <a:gd name="T46" fmla="*/ 5 w 121"/>
                <a:gd name="T47" fmla="*/ 139 h 319"/>
                <a:gd name="T48" fmla="*/ 7 w 121"/>
                <a:gd name="T49" fmla="*/ 142 h 319"/>
                <a:gd name="T50" fmla="*/ 43 w 121"/>
                <a:gd name="T51" fmla="*/ 154 h 319"/>
                <a:gd name="T52" fmla="*/ 53 w 121"/>
                <a:gd name="T53" fmla="*/ 169 h 319"/>
                <a:gd name="T54" fmla="*/ 53 w 121"/>
                <a:gd name="T55" fmla="*/ 187 h 319"/>
                <a:gd name="T56" fmla="*/ 45 w 121"/>
                <a:gd name="T57" fmla="*/ 200 h 319"/>
                <a:gd name="T58" fmla="*/ 35 w 121"/>
                <a:gd name="T59" fmla="*/ 212 h 319"/>
                <a:gd name="T60" fmla="*/ 25 w 121"/>
                <a:gd name="T61" fmla="*/ 223 h 319"/>
                <a:gd name="T62" fmla="*/ 12 w 121"/>
                <a:gd name="T63" fmla="*/ 231 h 319"/>
                <a:gd name="T64" fmla="*/ 2 w 121"/>
                <a:gd name="T65" fmla="*/ 287 h 319"/>
                <a:gd name="T66" fmla="*/ 8 w 121"/>
                <a:gd name="T67" fmla="*/ 300 h 319"/>
                <a:gd name="T68" fmla="*/ 18 w 121"/>
                <a:gd name="T69" fmla="*/ 310 h 319"/>
                <a:gd name="T70" fmla="*/ 32 w 121"/>
                <a:gd name="T71" fmla="*/ 317 h 319"/>
                <a:gd name="T72" fmla="*/ 43 w 121"/>
                <a:gd name="T73" fmla="*/ 319 h 319"/>
                <a:gd name="T74" fmla="*/ 48 w 121"/>
                <a:gd name="T75" fmla="*/ 318 h 319"/>
                <a:gd name="T76" fmla="*/ 48 w 121"/>
                <a:gd name="T77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319">
                  <a:moveTo>
                    <a:pt x="48" y="314"/>
                  </a:moveTo>
                  <a:lnTo>
                    <a:pt x="37" y="302"/>
                  </a:lnTo>
                  <a:lnTo>
                    <a:pt x="27" y="288"/>
                  </a:lnTo>
                  <a:lnTo>
                    <a:pt x="23" y="272"/>
                  </a:lnTo>
                  <a:lnTo>
                    <a:pt x="24" y="255"/>
                  </a:lnTo>
                  <a:lnTo>
                    <a:pt x="76" y="174"/>
                  </a:lnTo>
                  <a:lnTo>
                    <a:pt x="60" y="142"/>
                  </a:lnTo>
                  <a:lnTo>
                    <a:pt x="69" y="136"/>
                  </a:lnTo>
                  <a:lnTo>
                    <a:pt x="78" y="129"/>
                  </a:lnTo>
                  <a:lnTo>
                    <a:pt x="88" y="121"/>
                  </a:lnTo>
                  <a:lnTo>
                    <a:pt x="98" y="113"/>
                  </a:lnTo>
                  <a:lnTo>
                    <a:pt x="106" y="104"/>
                  </a:lnTo>
                  <a:lnTo>
                    <a:pt x="112" y="94"/>
                  </a:lnTo>
                  <a:lnTo>
                    <a:pt x="117" y="82"/>
                  </a:lnTo>
                  <a:lnTo>
                    <a:pt x="121" y="70"/>
                  </a:lnTo>
                  <a:lnTo>
                    <a:pt x="118" y="60"/>
                  </a:lnTo>
                  <a:lnTo>
                    <a:pt x="116" y="50"/>
                  </a:lnTo>
                  <a:lnTo>
                    <a:pt x="111" y="40"/>
                  </a:lnTo>
                  <a:lnTo>
                    <a:pt x="106" y="30"/>
                  </a:lnTo>
                  <a:lnTo>
                    <a:pt x="99" y="21"/>
                  </a:lnTo>
                  <a:lnTo>
                    <a:pt x="91" y="13"/>
                  </a:lnTo>
                  <a:lnTo>
                    <a:pt x="81" y="6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3" y="5"/>
                  </a:lnTo>
                  <a:lnTo>
                    <a:pt x="50" y="6"/>
                  </a:lnTo>
                  <a:lnTo>
                    <a:pt x="56" y="8"/>
                  </a:lnTo>
                  <a:lnTo>
                    <a:pt x="61" y="12"/>
                  </a:lnTo>
                  <a:lnTo>
                    <a:pt x="65" y="17"/>
                  </a:lnTo>
                  <a:lnTo>
                    <a:pt x="70" y="22"/>
                  </a:lnTo>
                  <a:lnTo>
                    <a:pt x="73" y="27"/>
                  </a:lnTo>
                  <a:lnTo>
                    <a:pt x="77" y="33"/>
                  </a:lnTo>
                  <a:lnTo>
                    <a:pt x="79" y="37"/>
                  </a:lnTo>
                  <a:lnTo>
                    <a:pt x="81" y="48"/>
                  </a:lnTo>
                  <a:lnTo>
                    <a:pt x="84" y="57"/>
                  </a:lnTo>
                  <a:lnTo>
                    <a:pt x="85" y="65"/>
                  </a:lnTo>
                  <a:lnTo>
                    <a:pt x="84" y="71"/>
                  </a:lnTo>
                  <a:lnTo>
                    <a:pt x="78" y="83"/>
                  </a:lnTo>
                  <a:lnTo>
                    <a:pt x="72" y="95"/>
                  </a:lnTo>
                  <a:lnTo>
                    <a:pt x="63" y="105"/>
                  </a:lnTo>
                  <a:lnTo>
                    <a:pt x="54" y="114"/>
                  </a:lnTo>
                  <a:lnTo>
                    <a:pt x="43" y="122"/>
                  </a:lnTo>
                  <a:lnTo>
                    <a:pt x="31" y="128"/>
                  </a:lnTo>
                  <a:lnTo>
                    <a:pt x="18" y="134"/>
                  </a:lnTo>
                  <a:lnTo>
                    <a:pt x="5" y="137"/>
                  </a:lnTo>
                  <a:lnTo>
                    <a:pt x="5" y="139"/>
                  </a:lnTo>
                  <a:lnTo>
                    <a:pt x="7" y="141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43" y="154"/>
                  </a:lnTo>
                  <a:lnTo>
                    <a:pt x="49" y="160"/>
                  </a:lnTo>
                  <a:lnTo>
                    <a:pt x="53" y="169"/>
                  </a:lnTo>
                  <a:lnTo>
                    <a:pt x="54" y="178"/>
                  </a:lnTo>
                  <a:lnTo>
                    <a:pt x="53" y="187"/>
                  </a:lnTo>
                  <a:lnTo>
                    <a:pt x="48" y="194"/>
                  </a:lnTo>
                  <a:lnTo>
                    <a:pt x="45" y="200"/>
                  </a:lnTo>
                  <a:lnTo>
                    <a:pt x="40" y="207"/>
                  </a:lnTo>
                  <a:lnTo>
                    <a:pt x="35" y="212"/>
                  </a:lnTo>
                  <a:lnTo>
                    <a:pt x="30" y="217"/>
                  </a:lnTo>
                  <a:lnTo>
                    <a:pt x="25" y="223"/>
                  </a:lnTo>
                  <a:lnTo>
                    <a:pt x="19" y="226"/>
                  </a:lnTo>
                  <a:lnTo>
                    <a:pt x="12" y="231"/>
                  </a:lnTo>
                  <a:lnTo>
                    <a:pt x="0" y="281"/>
                  </a:lnTo>
                  <a:lnTo>
                    <a:pt x="2" y="287"/>
                  </a:lnTo>
                  <a:lnTo>
                    <a:pt x="4" y="294"/>
                  </a:lnTo>
                  <a:lnTo>
                    <a:pt x="8" y="300"/>
                  </a:lnTo>
                  <a:lnTo>
                    <a:pt x="13" y="306"/>
                  </a:lnTo>
                  <a:lnTo>
                    <a:pt x="18" y="310"/>
                  </a:lnTo>
                  <a:lnTo>
                    <a:pt x="25" y="315"/>
                  </a:lnTo>
                  <a:lnTo>
                    <a:pt x="32" y="317"/>
                  </a:lnTo>
                  <a:lnTo>
                    <a:pt x="40" y="319"/>
                  </a:lnTo>
                  <a:lnTo>
                    <a:pt x="43" y="319"/>
                  </a:lnTo>
                  <a:lnTo>
                    <a:pt x="47" y="318"/>
                  </a:lnTo>
                  <a:lnTo>
                    <a:pt x="48" y="318"/>
                  </a:lnTo>
                  <a:lnTo>
                    <a:pt x="49" y="318"/>
                  </a:lnTo>
                  <a:lnTo>
                    <a:pt x="48" y="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67"/>
            <p:cNvSpPr>
              <a:spLocks/>
            </p:cNvSpPr>
            <p:nvPr/>
          </p:nvSpPr>
          <p:spPr bwMode="auto">
            <a:xfrm>
              <a:off x="136525" y="4992688"/>
              <a:ext cx="149225" cy="182563"/>
            </a:xfrm>
            <a:custGeom>
              <a:avLst/>
              <a:gdLst>
                <a:gd name="T0" fmla="*/ 123 w 186"/>
                <a:gd name="T1" fmla="*/ 93 h 230"/>
                <a:gd name="T2" fmla="*/ 186 w 186"/>
                <a:gd name="T3" fmla="*/ 0 h 230"/>
                <a:gd name="T4" fmla="*/ 175 w 186"/>
                <a:gd name="T5" fmla="*/ 14 h 230"/>
                <a:gd name="T6" fmla="*/ 163 w 186"/>
                <a:gd name="T7" fmla="*/ 29 h 230"/>
                <a:gd name="T8" fmla="*/ 151 w 186"/>
                <a:gd name="T9" fmla="*/ 43 h 230"/>
                <a:gd name="T10" fmla="*/ 138 w 186"/>
                <a:gd name="T11" fmla="*/ 57 h 230"/>
                <a:gd name="T12" fmla="*/ 126 w 186"/>
                <a:gd name="T13" fmla="*/ 70 h 230"/>
                <a:gd name="T14" fmla="*/ 114 w 186"/>
                <a:gd name="T15" fmla="*/ 84 h 230"/>
                <a:gd name="T16" fmla="*/ 101 w 186"/>
                <a:gd name="T17" fmla="*/ 98 h 230"/>
                <a:gd name="T18" fmla="*/ 88 w 186"/>
                <a:gd name="T19" fmla="*/ 112 h 230"/>
                <a:gd name="T20" fmla="*/ 77 w 186"/>
                <a:gd name="T21" fmla="*/ 126 h 230"/>
                <a:gd name="T22" fmla="*/ 64 w 186"/>
                <a:gd name="T23" fmla="*/ 140 h 230"/>
                <a:gd name="T24" fmla="*/ 53 w 186"/>
                <a:gd name="T25" fmla="*/ 154 h 230"/>
                <a:gd name="T26" fmla="*/ 41 w 186"/>
                <a:gd name="T27" fmla="*/ 169 h 230"/>
                <a:gd name="T28" fmla="*/ 30 w 186"/>
                <a:gd name="T29" fmla="*/ 183 h 230"/>
                <a:gd name="T30" fmla="*/ 19 w 186"/>
                <a:gd name="T31" fmla="*/ 199 h 230"/>
                <a:gd name="T32" fmla="*/ 9 w 186"/>
                <a:gd name="T33" fmla="*/ 214 h 230"/>
                <a:gd name="T34" fmla="*/ 0 w 186"/>
                <a:gd name="T35" fmla="*/ 230 h 230"/>
                <a:gd name="T36" fmla="*/ 123 w 186"/>
                <a:gd name="T37" fmla="*/ 9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230">
                  <a:moveTo>
                    <a:pt x="123" y="93"/>
                  </a:moveTo>
                  <a:lnTo>
                    <a:pt x="186" y="0"/>
                  </a:lnTo>
                  <a:lnTo>
                    <a:pt x="175" y="14"/>
                  </a:lnTo>
                  <a:lnTo>
                    <a:pt x="163" y="29"/>
                  </a:lnTo>
                  <a:lnTo>
                    <a:pt x="151" y="43"/>
                  </a:lnTo>
                  <a:lnTo>
                    <a:pt x="138" y="57"/>
                  </a:lnTo>
                  <a:lnTo>
                    <a:pt x="126" y="70"/>
                  </a:lnTo>
                  <a:lnTo>
                    <a:pt x="114" y="84"/>
                  </a:lnTo>
                  <a:lnTo>
                    <a:pt x="101" y="98"/>
                  </a:lnTo>
                  <a:lnTo>
                    <a:pt x="88" y="112"/>
                  </a:lnTo>
                  <a:lnTo>
                    <a:pt x="77" y="126"/>
                  </a:lnTo>
                  <a:lnTo>
                    <a:pt x="64" y="140"/>
                  </a:lnTo>
                  <a:lnTo>
                    <a:pt x="53" y="154"/>
                  </a:lnTo>
                  <a:lnTo>
                    <a:pt x="41" y="169"/>
                  </a:lnTo>
                  <a:lnTo>
                    <a:pt x="30" y="183"/>
                  </a:lnTo>
                  <a:lnTo>
                    <a:pt x="19" y="199"/>
                  </a:lnTo>
                  <a:lnTo>
                    <a:pt x="9" y="214"/>
                  </a:lnTo>
                  <a:lnTo>
                    <a:pt x="0" y="230"/>
                  </a:lnTo>
                  <a:lnTo>
                    <a:pt x="12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68"/>
            <p:cNvSpPr>
              <a:spLocks/>
            </p:cNvSpPr>
            <p:nvPr/>
          </p:nvSpPr>
          <p:spPr bwMode="auto">
            <a:xfrm>
              <a:off x="128588" y="4273550"/>
              <a:ext cx="520700" cy="384175"/>
            </a:xfrm>
            <a:custGeom>
              <a:avLst/>
              <a:gdLst>
                <a:gd name="T0" fmla="*/ 640 w 656"/>
                <a:gd name="T1" fmla="*/ 206 h 486"/>
                <a:gd name="T2" fmla="*/ 606 w 656"/>
                <a:gd name="T3" fmla="*/ 211 h 486"/>
                <a:gd name="T4" fmla="*/ 580 w 656"/>
                <a:gd name="T5" fmla="*/ 233 h 486"/>
                <a:gd name="T6" fmla="*/ 557 w 656"/>
                <a:gd name="T7" fmla="*/ 258 h 486"/>
                <a:gd name="T8" fmla="*/ 534 w 656"/>
                <a:gd name="T9" fmla="*/ 284 h 486"/>
                <a:gd name="T10" fmla="*/ 519 w 656"/>
                <a:gd name="T11" fmla="*/ 295 h 486"/>
                <a:gd name="T12" fmla="*/ 517 w 656"/>
                <a:gd name="T13" fmla="*/ 296 h 486"/>
                <a:gd name="T14" fmla="*/ 509 w 656"/>
                <a:gd name="T15" fmla="*/ 268 h 486"/>
                <a:gd name="T16" fmla="*/ 489 w 656"/>
                <a:gd name="T17" fmla="*/ 222 h 486"/>
                <a:gd name="T18" fmla="*/ 464 w 656"/>
                <a:gd name="T19" fmla="*/ 177 h 486"/>
                <a:gd name="T20" fmla="*/ 432 w 656"/>
                <a:gd name="T21" fmla="*/ 134 h 486"/>
                <a:gd name="T22" fmla="*/ 400 w 656"/>
                <a:gd name="T23" fmla="*/ 99 h 486"/>
                <a:gd name="T24" fmla="*/ 367 w 656"/>
                <a:gd name="T25" fmla="*/ 76 h 486"/>
                <a:gd name="T26" fmla="*/ 334 w 656"/>
                <a:gd name="T27" fmla="*/ 55 h 486"/>
                <a:gd name="T28" fmla="*/ 301 w 656"/>
                <a:gd name="T29" fmla="*/ 39 h 486"/>
                <a:gd name="T30" fmla="*/ 268 w 656"/>
                <a:gd name="T31" fmla="*/ 25 h 486"/>
                <a:gd name="T32" fmla="*/ 237 w 656"/>
                <a:gd name="T33" fmla="*/ 14 h 486"/>
                <a:gd name="T34" fmla="*/ 207 w 656"/>
                <a:gd name="T35" fmla="*/ 7 h 486"/>
                <a:gd name="T36" fmla="*/ 178 w 656"/>
                <a:gd name="T37" fmla="*/ 2 h 486"/>
                <a:gd name="T38" fmla="*/ 140 w 656"/>
                <a:gd name="T39" fmla="*/ 1 h 486"/>
                <a:gd name="T40" fmla="*/ 94 w 656"/>
                <a:gd name="T41" fmla="*/ 16 h 486"/>
                <a:gd name="T42" fmla="*/ 53 w 656"/>
                <a:gd name="T43" fmla="*/ 45 h 486"/>
                <a:gd name="T44" fmla="*/ 19 w 656"/>
                <a:gd name="T45" fmla="*/ 78 h 486"/>
                <a:gd name="T46" fmla="*/ 3 w 656"/>
                <a:gd name="T47" fmla="*/ 101 h 486"/>
                <a:gd name="T48" fmla="*/ 0 w 656"/>
                <a:gd name="T49" fmla="*/ 106 h 486"/>
                <a:gd name="T50" fmla="*/ 77 w 656"/>
                <a:gd name="T51" fmla="*/ 37 h 486"/>
                <a:gd name="T52" fmla="*/ 102 w 656"/>
                <a:gd name="T53" fmla="*/ 28 h 486"/>
                <a:gd name="T54" fmla="*/ 126 w 656"/>
                <a:gd name="T55" fmla="*/ 23 h 486"/>
                <a:gd name="T56" fmla="*/ 150 w 656"/>
                <a:gd name="T57" fmla="*/ 22 h 486"/>
                <a:gd name="T58" fmla="*/ 175 w 656"/>
                <a:gd name="T59" fmla="*/ 24 h 486"/>
                <a:gd name="T60" fmla="*/ 201 w 656"/>
                <a:gd name="T61" fmla="*/ 29 h 486"/>
                <a:gd name="T62" fmla="*/ 226 w 656"/>
                <a:gd name="T63" fmla="*/ 36 h 486"/>
                <a:gd name="T64" fmla="*/ 251 w 656"/>
                <a:gd name="T65" fmla="*/ 45 h 486"/>
                <a:gd name="T66" fmla="*/ 278 w 656"/>
                <a:gd name="T67" fmla="*/ 55 h 486"/>
                <a:gd name="T68" fmla="*/ 317 w 656"/>
                <a:gd name="T69" fmla="*/ 77 h 486"/>
                <a:gd name="T70" fmla="*/ 354 w 656"/>
                <a:gd name="T71" fmla="*/ 104 h 486"/>
                <a:gd name="T72" fmla="*/ 387 w 656"/>
                <a:gd name="T73" fmla="*/ 135 h 486"/>
                <a:gd name="T74" fmla="*/ 417 w 656"/>
                <a:gd name="T75" fmla="*/ 169 h 486"/>
                <a:gd name="T76" fmla="*/ 443 w 656"/>
                <a:gd name="T77" fmla="*/ 206 h 486"/>
                <a:gd name="T78" fmla="*/ 466 w 656"/>
                <a:gd name="T79" fmla="*/ 243 h 486"/>
                <a:gd name="T80" fmla="*/ 484 w 656"/>
                <a:gd name="T81" fmla="*/ 281 h 486"/>
                <a:gd name="T82" fmla="*/ 498 w 656"/>
                <a:gd name="T83" fmla="*/ 318 h 486"/>
                <a:gd name="T84" fmla="*/ 502 w 656"/>
                <a:gd name="T85" fmla="*/ 340 h 486"/>
                <a:gd name="T86" fmla="*/ 504 w 656"/>
                <a:gd name="T87" fmla="*/ 358 h 486"/>
                <a:gd name="T88" fmla="*/ 509 w 656"/>
                <a:gd name="T89" fmla="*/ 362 h 486"/>
                <a:gd name="T90" fmla="*/ 514 w 656"/>
                <a:gd name="T91" fmla="*/ 367 h 486"/>
                <a:gd name="T92" fmla="*/ 443 w 656"/>
                <a:gd name="T93" fmla="*/ 472 h 486"/>
                <a:gd name="T94" fmla="*/ 483 w 656"/>
                <a:gd name="T95" fmla="*/ 436 h 486"/>
                <a:gd name="T96" fmla="*/ 516 w 656"/>
                <a:gd name="T97" fmla="*/ 395 h 486"/>
                <a:gd name="T98" fmla="*/ 547 w 656"/>
                <a:gd name="T99" fmla="*/ 350 h 486"/>
                <a:gd name="T100" fmla="*/ 565 w 656"/>
                <a:gd name="T101" fmla="*/ 326 h 486"/>
                <a:gd name="T102" fmla="*/ 574 w 656"/>
                <a:gd name="T103" fmla="*/ 325 h 486"/>
                <a:gd name="T104" fmla="*/ 579 w 656"/>
                <a:gd name="T105" fmla="*/ 319 h 486"/>
                <a:gd name="T106" fmla="*/ 569 w 656"/>
                <a:gd name="T107" fmla="*/ 313 h 486"/>
                <a:gd name="T108" fmla="*/ 555 w 656"/>
                <a:gd name="T109" fmla="*/ 311 h 486"/>
                <a:gd name="T110" fmla="*/ 540 w 656"/>
                <a:gd name="T111" fmla="*/ 328 h 486"/>
                <a:gd name="T112" fmla="*/ 525 w 656"/>
                <a:gd name="T113" fmla="*/ 335 h 486"/>
                <a:gd name="T114" fmla="*/ 518 w 656"/>
                <a:gd name="T115" fmla="*/ 313 h 486"/>
                <a:gd name="T116" fmla="*/ 618 w 656"/>
                <a:gd name="T117" fmla="*/ 230 h 486"/>
                <a:gd name="T118" fmla="*/ 654 w 656"/>
                <a:gd name="T119" fmla="*/ 238 h 486"/>
                <a:gd name="T120" fmla="*/ 655 w 656"/>
                <a:gd name="T121" fmla="*/ 23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486">
                  <a:moveTo>
                    <a:pt x="656" y="235"/>
                  </a:moveTo>
                  <a:lnTo>
                    <a:pt x="640" y="206"/>
                  </a:lnTo>
                  <a:lnTo>
                    <a:pt x="620" y="204"/>
                  </a:lnTo>
                  <a:lnTo>
                    <a:pt x="606" y="211"/>
                  </a:lnTo>
                  <a:lnTo>
                    <a:pt x="592" y="221"/>
                  </a:lnTo>
                  <a:lnTo>
                    <a:pt x="580" y="233"/>
                  </a:lnTo>
                  <a:lnTo>
                    <a:pt x="569" y="244"/>
                  </a:lnTo>
                  <a:lnTo>
                    <a:pt x="557" y="258"/>
                  </a:lnTo>
                  <a:lnTo>
                    <a:pt x="546" y="271"/>
                  </a:lnTo>
                  <a:lnTo>
                    <a:pt x="534" y="284"/>
                  </a:lnTo>
                  <a:lnTo>
                    <a:pt x="522" y="296"/>
                  </a:lnTo>
                  <a:lnTo>
                    <a:pt x="519" y="295"/>
                  </a:lnTo>
                  <a:lnTo>
                    <a:pt x="518" y="296"/>
                  </a:lnTo>
                  <a:lnTo>
                    <a:pt x="517" y="296"/>
                  </a:lnTo>
                  <a:lnTo>
                    <a:pt x="515" y="293"/>
                  </a:lnTo>
                  <a:lnTo>
                    <a:pt x="509" y="268"/>
                  </a:lnTo>
                  <a:lnTo>
                    <a:pt x="500" y="245"/>
                  </a:lnTo>
                  <a:lnTo>
                    <a:pt x="489" y="222"/>
                  </a:lnTo>
                  <a:lnTo>
                    <a:pt x="478" y="199"/>
                  </a:lnTo>
                  <a:lnTo>
                    <a:pt x="464" y="177"/>
                  </a:lnTo>
                  <a:lnTo>
                    <a:pt x="449" y="156"/>
                  </a:lnTo>
                  <a:lnTo>
                    <a:pt x="432" y="134"/>
                  </a:lnTo>
                  <a:lnTo>
                    <a:pt x="415" y="113"/>
                  </a:lnTo>
                  <a:lnTo>
                    <a:pt x="400" y="99"/>
                  </a:lnTo>
                  <a:lnTo>
                    <a:pt x="384" y="86"/>
                  </a:lnTo>
                  <a:lnTo>
                    <a:pt x="367" y="76"/>
                  </a:lnTo>
                  <a:lnTo>
                    <a:pt x="351" y="66"/>
                  </a:lnTo>
                  <a:lnTo>
                    <a:pt x="334" y="55"/>
                  </a:lnTo>
                  <a:lnTo>
                    <a:pt x="318" y="47"/>
                  </a:lnTo>
                  <a:lnTo>
                    <a:pt x="301" y="39"/>
                  </a:lnTo>
                  <a:lnTo>
                    <a:pt x="285" y="32"/>
                  </a:lnTo>
                  <a:lnTo>
                    <a:pt x="268" y="25"/>
                  </a:lnTo>
                  <a:lnTo>
                    <a:pt x="252" y="19"/>
                  </a:lnTo>
                  <a:lnTo>
                    <a:pt x="237" y="14"/>
                  </a:lnTo>
                  <a:lnTo>
                    <a:pt x="222" y="10"/>
                  </a:lnTo>
                  <a:lnTo>
                    <a:pt x="207" y="7"/>
                  </a:lnTo>
                  <a:lnTo>
                    <a:pt x="193" y="5"/>
                  </a:lnTo>
                  <a:lnTo>
                    <a:pt x="178" y="2"/>
                  </a:lnTo>
                  <a:lnTo>
                    <a:pt x="164" y="0"/>
                  </a:lnTo>
                  <a:lnTo>
                    <a:pt x="140" y="1"/>
                  </a:lnTo>
                  <a:lnTo>
                    <a:pt x="117" y="7"/>
                  </a:lnTo>
                  <a:lnTo>
                    <a:pt x="94" y="16"/>
                  </a:lnTo>
                  <a:lnTo>
                    <a:pt x="73" y="29"/>
                  </a:lnTo>
                  <a:lnTo>
                    <a:pt x="53" y="45"/>
                  </a:lnTo>
                  <a:lnTo>
                    <a:pt x="35" y="61"/>
                  </a:lnTo>
                  <a:lnTo>
                    <a:pt x="19" y="78"/>
                  </a:lnTo>
                  <a:lnTo>
                    <a:pt x="4" y="97"/>
                  </a:lnTo>
                  <a:lnTo>
                    <a:pt x="3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77" y="37"/>
                  </a:lnTo>
                  <a:lnTo>
                    <a:pt x="89" y="32"/>
                  </a:lnTo>
                  <a:lnTo>
                    <a:pt x="102" y="28"/>
                  </a:lnTo>
                  <a:lnTo>
                    <a:pt x="113" y="25"/>
                  </a:lnTo>
                  <a:lnTo>
                    <a:pt x="126" y="23"/>
                  </a:lnTo>
                  <a:lnTo>
                    <a:pt x="137" y="22"/>
                  </a:lnTo>
                  <a:lnTo>
                    <a:pt x="150" y="22"/>
                  </a:lnTo>
                  <a:lnTo>
                    <a:pt x="163" y="23"/>
                  </a:lnTo>
                  <a:lnTo>
                    <a:pt x="175" y="24"/>
                  </a:lnTo>
                  <a:lnTo>
                    <a:pt x="188" y="27"/>
                  </a:lnTo>
                  <a:lnTo>
                    <a:pt x="201" y="29"/>
                  </a:lnTo>
                  <a:lnTo>
                    <a:pt x="213" y="32"/>
                  </a:lnTo>
                  <a:lnTo>
                    <a:pt x="226" y="36"/>
                  </a:lnTo>
                  <a:lnTo>
                    <a:pt x="239" y="40"/>
                  </a:lnTo>
                  <a:lnTo>
                    <a:pt x="251" y="45"/>
                  </a:lnTo>
                  <a:lnTo>
                    <a:pt x="265" y="50"/>
                  </a:lnTo>
                  <a:lnTo>
                    <a:pt x="278" y="55"/>
                  </a:lnTo>
                  <a:lnTo>
                    <a:pt x="297" y="66"/>
                  </a:lnTo>
                  <a:lnTo>
                    <a:pt x="317" y="77"/>
                  </a:lnTo>
                  <a:lnTo>
                    <a:pt x="335" y="90"/>
                  </a:lnTo>
                  <a:lnTo>
                    <a:pt x="354" y="104"/>
                  </a:lnTo>
                  <a:lnTo>
                    <a:pt x="370" y="119"/>
                  </a:lnTo>
                  <a:lnTo>
                    <a:pt x="387" y="135"/>
                  </a:lnTo>
                  <a:lnTo>
                    <a:pt x="402" y="152"/>
                  </a:lnTo>
                  <a:lnTo>
                    <a:pt x="417" y="169"/>
                  </a:lnTo>
                  <a:lnTo>
                    <a:pt x="431" y="188"/>
                  </a:lnTo>
                  <a:lnTo>
                    <a:pt x="443" y="206"/>
                  </a:lnTo>
                  <a:lnTo>
                    <a:pt x="455" y="225"/>
                  </a:lnTo>
                  <a:lnTo>
                    <a:pt x="466" y="243"/>
                  </a:lnTo>
                  <a:lnTo>
                    <a:pt x="476" y="263"/>
                  </a:lnTo>
                  <a:lnTo>
                    <a:pt x="484" y="281"/>
                  </a:lnTo>
                  <a:lnTo>
                    <a:pt x="492" y="299"/>
                  </a:lnTo>
                  <a:lnTo>
                    <a:pt x="498" y="318"/>
                  </a:lnTo>
                  <a:lnTo>
                    <a:pt x="500" y="329"/>
                  </a:lnTo>
                  <a:lnTo>
                    <a:pt x="502" y="340"/>
                  </a:lnTo>
                  <a:lnTo>
                    <a:pt x="503" y="349"/>
                  </a:lnTo>
                  <a:lnTo>
                    <a:pt x="504" y="358"/>
                  </a:lnTo>
                  <a:lnTo>
                    <a:pt x="507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4" y="367"/>
                  </a:lnTo>
                  <a:lnTo>
                    <a:pt x="420" y="486"/>
                  </a:lnTo>
                  <a:lnTo>
                    <a:pt x="443" y="472"/>
                  </a:lnTo>
                  <a:lnTo>
                    <a:pt x="464" y="455"/>
                  </a:lnTo>
                  <a:lnTo>
                    <a:pt x="483" y="436"/>
                  </a:lnTo>
                  <a:lnTo>
                    <a:pt x="500" y="416"/>
                  </a:lnTo>
                  <a:lnTo>
                    <a:pt x="516" y="395"/>
                  </a:lnTo>
                  <a:lnTo>
                    <a:pt x="532" y="372"/>
                  </a:lnTo>
                  <a:lnTo>
                    <a:pt x="547" y="350"/>
                  </a:lnTo>
                  <a:lnTo>
                    <a:pt x="562" y="328"/>
                  </a:lnTo>
                  <a:lnTo>
                    <a:pt x="565" y="326"/>
                  </a:lnTo>
                  <a:lnTo>
                    <a:pt x="569" y="325"/>
                  </a:lnTo>
                  <a:lnTo>
                    <a:pt x="574" y="325"/>
                  </a:lnTo>
                  <a:lnTo>
                    <a:pt x="579" y="324"/>
                  </a:lnTo>
                  <a:lnTo>
                    <a:pt x="579" y="319"/>
                  </a:lnTo>
                  <a:lnTo>
                    <a:pt x="575" y="316"/>
                  </a:lnTo>
                  <a:lnTo>
                    <a:pt x="569" y="313"/>
                  </a:lnTo>
                  <a:lnTo>
                    <a:pt x="564" y="309"/>
                  </a:lnTo>
                  <a:lnTo>
                    <a:pt x="555" y="311"/>
                  </a:lnTo>
                  <a:lnTo>
                    <a:pt x="547" y="318"/>
                  </a:lnTo>
                  <a:lnTo>
                    <a:pt x="540" y="328"/>
                  </a:lnTo>
                  <a:lnTo>
                    <a:pt x="533" y="337"/>
                  </a:lnTo>
                  <a:lnTo>
                    <a:pt x="525" y="335"/>
                  </a:lnTo>
                  <a:lnTo>
                    <a:pt x="519" y="326"/>
                  </a:lnTo>
                  <a:lnTo>
                    <a:pt x="518" y="313"/>
                  </a:lnTo>
                  <a:lnTo>
                    <a:pt x="518" y="304"/>
                  </a:lnTo>
                  <a:lnTo>
                    <a:pt x="618" y="230"/>
                  </a:lnTo>
                  <a:lnTo>
                    <a:pt x="653" y="240"/>
                  </a:lnTo>
                  <a:lnTo>
                    <a:pt x="654" y="238"/>
                  </a:lnTo>
                  <a:lnTo>
                    <a:pt x="655" y="237"/>
                  </a:lnTo>
                  <a:lnTo>
                    <a:pt x="655" y="236"/>
                  </a:lnTo>
                  <a:lnTo>
                    <a:pt x="656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69"/>
            <p:cNvSpPr>
              <a:spLocks/>
            </p:cNvSpPr>
            <p:nvPr/>
          </p:nvSpPr>
          <p:spPr bwMode="auto">
            <a:xfrm>
              <a:off x="142875" y="4927600"/>
              <a:ext cx="173038" cy="201613"/>
            </a:xfrm>
            <a:custGeom>
              <a:avLst/>
              <a:gdLst>
                <a:gd name="T0" fmla="*/ 169 w 218"/>
                <a:gd name="T1" fmla="*/ 74 h 255"/>
                <a:gd name="T2" fmla="*/ 218 w 218"/>
                <a:gd name="T3" fmla="*/ 0 h 255"/>
                <a:gd name="T4" fmla="*/ 1 w 218"/>
                <a:gd name="T5" fmla="*/ 239 h 255"/>
                <a:gd name="T6" fmla="*/ 0 w 218"/>
                <a:gd name="T7" fmla="*/ 242 h 255"/>
                <a:gd name="T8" fmla="*/ 0 w 218"/>
                <a:gd name="T9" fmla="*/ 247 h 255"/>
                <a:gd name="T10" fmla="*/ 0 w 218"/>
                <a:gd name="T11" fmla="*/ 250 h 255"/>
                <a:gd name="T12" fmla="*/ 2 w 218"/>
                <a:gd name="T13" fmla="*/ 255 h 255"/>
                <a:gd name="T14" fmla="*/ 26 w 218"/>
                <a:gd name="T15" fmla="*/ 236 h 255"/>
                <a:gd name="T16" fmla="*/ 48 w 218"/>
                <a:gd name="T17" fmla="*/ 216 h 255"/>
                <a:gd name="T18" fmla="*/ 69 w 218"/>
                <a:gd name="T19" fmla="*/ 193 h 255"/>
                <a:gd name="T20" fmla="*/ 88 w 218"/>
                <a:gd name="T21" fmla="*/ 170 h 255"/>
                <a:gd name="T22" fmla="*/ 108 w 218"/>
                <a:gd name="T23" fmla="*/ 146 h 255"/>
                <a:gd name="T24" fmla="*/ 127 w 218"/>
                <a:gd name="T25" fmla="*/ 121 h 255"/>
                <a:gd name="T26" fmla="*/ 148 w 218"/>
                <a:gd name="T27" fmla="*/ 97 h 255"/>
                <a:gd name="T28" fmla="*/ 169 w 218"/>
                <a:gd name="T29" fmla="*/ 7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255">
                  <a:moveTo>
                    <a:pt x="169" y="74"/>
                  </a:moveTo>
                  <a:lnTo>
                    <a:pt x="218" y="0"/>
                  </a:lnTo>
                  <a:lnTo>
                    <a:pt x="1" y="239"/>
                  </a:lnTo>
                  <a:lnTo>
                    <a:pt x="0" y="242"/>
                  </a:lnTo>
                  <a:lnTo>
                    <a:pt x="0" y="247"/>
                  </a:lnTo>
                  <a:lnTo>
                    <a:pt x="0" y="250"/>
                  </a:lnTo>
                  <a:lnTo>
                    <a:pt x="2" y="255"/>
                  </a:lnTo>
                  <a:lnTo>
                    <a:pt x="26" y="236"/>
                  </a:lnTo>
                  <a:lnTo>
                    <a:pt x="48" y="216"/>
                  </a:lnTo>
                  <a:lnTo>
                    <a:pt x="69" y="193"/>
                  </a:lnTo>
                  <a:lnTo>
                    <a:pt x="88" y="170"/>
                  </a:lnTo>
                  <a:lnTo>
                    <a:pt x="108" y="146"/>
                  </a:lnTo>
                  <a:lnTo>
                    <a:pt x="127" y="121"/>
                  </a:lnTo>
                  <a:lnTo>
                    <a:pt x="148" y="97"/>
                  </a:lnTo>
                  <a:lnTo>
                    <a:pt x="16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70"/>
            <p:cNvSpPr>
              <a:spLocks/>
            </p:cNvSpPr>
            <p:nvPr/>
          </p:nvSpPr>
          <p:spPr bwMode="auto">
            <a:xfrm>
              <a:off x="-452437" y="4799013"/>
              <a:ext cx="557213" cy="388938"/>
            </a:xfrm>
            <a:custGeom>
              <a:avLst/>
              <a:gdLst>
                <a:gd name="T0" fmla="*/ 701 w 701"/>
                <a:gd name="T1" fmla="*/ 483 h 491"/>
                <a:gd name="T2" fmla="*/ 698 w 701"/>
                <a:gd name="T3" fmla="*/ 472 h 491"/>
                <a:gd name="T4" fmla="*/ 661 w 701"/>
                <a:gd name="T5" fmla="*/ 445 h 491"/>
                <a:gd name="T6" fmla="*/ 592 w 701"/>
                <a:gd name="T7" fmla="*/ 404 h 491"/>
                <a:gd name="T8" fmla="*/ 522 w 701"/>
                <a:gd name="T9" fmla="*/ 365 h 491"/>
                <a:gd name="T10" fmla="*/ 450 w 701"/>
                <a:gd name="T11" fmla="*/ 328 h 491"/>
                <a:gd name="T12" fmla="*/ 379 w 701"/>
                <a:gd name="T13" fmla="*/ 291 h 491"/>
                <a:gd name="T14" fmla="*/ 307 w 701"/>
                <a:gd name="T15" fmla="*/ 256 h 491"/>
                <a:gd name="T16" fmla="*/ 233 w 701"/>
                <a:gd name="T17" fmla="*/ 219 h 491"/>
                <a:gd name="T18" fmla="*/ 160 w 701"/>
                <a:gd name="T19" fmla="*/ 182 h 491"/>
                <a:gd name="T20" fmla="*/ 111 w 701"/>
                <a:gd name="T21" fmla="*/ 158 h 491"/>
                <a:gd name="T22" fmla="*/ 84 w 701"/>
                <a:gd name="T23" fmla="*/ 147 h 491"/>
                <a:gd name="T24" fmla="*/ 60 w 701"/>
                <a:gd name="T25" fmla="*/ 136 h 491"/>
                <a:gd name="T26" fmla="*/ 38 w 701"/>
                <a:gd name="T27" fmla="*/ 121 h 491"/>
                <a:gd name="T28" fmla="*/ 30 w 701"/>
                <a:gd name="T29" fmla="*/ 106 h 491"/>
                <a:gd name="T30" fmla="*/ 42 w 701"/>
                <a:gd name="T31" fmla="*/ 107 h 491"/>
                <a:gd name="T32" fmla="*/ 60 w 701"/>
                <a:gd name="T33" fmla="*/ 116 h 491"/>
                <a:gd name="T34" fmla="*/ 89 w 701"/>
                <a:gd name="T35" fmla="*/ 130 h 491"/>
                <a:gd name="T36" fmla="*/ 117 w 701"/>
                <a:gd name="T37" fmla="*/ 144 h 491"/>
                <a:gd name="T38" fmla="*/ 144 w 701"/>
                <a:gd name="T39" fmla="*/ 158 h 491"/>
                <a:gd name="T40" fmla="*/ 18 w 701"/>
                <a:gd name="T41" fmla="*/ 71 h 491"/>
                <a:gd name="T42" fmla="*/ 13 w 701"/>
                <a:gd name="T43" fmla="*/ 66 h 491"/>
                <a:gd name="T44" fmla="*/ 15 w 701"/>
                <a:gd name="T45" fmla="*/ 59 h 491"/>
                <a:gd name="T46" fmla="*/ 307 w 701"/>
                <a:gd name="T47" fmla="*/ 213 h 491"/>
                <a:gd name="T48" fmla="*/ 270 w 701"/>
                <a:gd name="T49" fmla="*/ 192 h 491"/>
                <a:gd name="T50" fmla="*/ 233 w 701"/>
                <a:gd name="T51" fmla="*/ 172 h 491"/>
                <a:gd name="T52" fmla="*/ 196 w 701"/>
                <a:gd name="T53" fmla="*/ 151 h 491"/>
                <a:gd name="T54" fmla="*/ 159 w 701"/>
                <a:gd name="T55" fmla="*/ 130 h 491"/>
                <a:gd name="T56" fmla="*/ 124 w 701"/>
                <a:gd name="T57" fmla="*/ 107 h 491"/>
                <a:gd name="T58" fmla="*/ 89 w 701"/>
                <a:gd name="T59" fmla="*/ 83 h 491"/>
                <a:gd name="T60" fmla="*/ 56 w 701"/>
                <a:gd name="T61" fmla="*/ 58 h 491"/>
                <a:gd name="T62" fmla="*/ 213 w 701"/>
                <a:gd name="T63" fmla="*/ 141 h 491"/>
                <a:gd name="T64" fmla="*/ 3 w 701"/>
                <a:gd name="T65" fmla="*/ 2 h 491"/>
                <a:gd name="T66" fmla="*/ 5 w 701"/>
                <a:gd name="T67" fmla="*/ 7 h 491"/>
                <a:gd name="T68" fmla="*/ 3 w 701"/>
                <a:gd name="T69" fmla="*/ 27 h 491"/>
                <a:gd name="T70" fmla="*/ 0 w 701"/>
                <a:gd name="T71" fmla="*/ 61 h 491"/>
                <a:gd name="T72" fmla="*/ 6 w 701"/>
                <a:gd name="T73" fmla="*/ 96 h 491"/>
                <a:gd name="T74" fmla="*/ 26 w 701"/>
                <a:gd name="T75" fmla="*/ 127 h 491"/>
                <a:gd name="T76" fmla="*/ 82 w 701"/>
                <a:gd name="T77" fmla="*/ 162 h 491"/>
                <a:gd name="T78" fmla="*/ 166 w 701"/>
                <a:gd name="T79" fmla="*/ 205 h 491"/>
                <a:gd name="T80" fmla="*/ 250 w 701"/>
                <a:gd name="T81" fmla="*/ 248 h 491"/>
                <a:gd name="T82" fmla="*/ 333 w 701"/>
                <a:gd name="T83" fmla="*/ 290 h 491"/>
                <a:gd name="T84" fmla="*/ 416 w 701"/>
                <a:gd name="T85" fmla="*/ 333 h 491"/>
                <a:gd name="T86" fmla="*/ 498 w 701"/>
                <a:gd name="T87" fmla="*/ 375 h 491"/>
                <a:gd name="T88" fmla="*/ 578 w 701"/>
                <a:gd name="T89" fmla="*/ 420 h 491"/>
                <a:gd name="T90" fmla="*/ 659 w 701"/>
                <a:gd name="T91" fmla="*/ 466 h 491"/>
                <a:gd name="T92" fmla="*/ 701 w 701"/>
                <a:gd name="T93" fmla="*/ 48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1" h="491">
                  <a:moveTo>
                    <a:pt x="701" y="487"/>
                  </a:moveTo>
                  <a:lnTo>
                    <a:pt x="701" y="483"/>
                  </a:lnTo>
                  <a:lnTo>
                    <a:pt x="700" y="478"/>
                  </a:lnTo>
                  <a:lnTo>
                    <a:pt x="698" y="472"/>
                  </a:lnTo>
                  <a:lnTo>
                    <a:pt x="694" y="466"/>
                  </a:lnTo>
                  <a:lnTo>
                    <a:pt x="661" y="445"/>
                  </a:lnTo>
                  <a:lnTo>
                    <a:pt x="627" y="424"/>
                  </a:lnTo>
                  <a:lnTo>
                    <a:pt x="592" y="404"/>
                  </a:lnTo>
                  <a:lnTo>
                    <a:pt x="558" y="385"/>
                  </a:lnTo>
                  <a:lnTo>
                    <a:pt x="522" y="365"/>
                  </a:lnTo>
                  <a:lnTo>
                    <a:pt x="486" y="347"/>
                  </a:lnTo>
                  <a:lnTo>
                    <a:pt x="450" y="328"/>
                  </a:lnTo>
                  <a:lnTo>
                    <a:pt x="415" y="310"/>
                  </a:lnTo>
                  <a:lnTo>
                    <a:pt x="379" y="291"/>
                  </a:lnTo>
                  <a:lnTo>
                    <a:pt x="342" y="273"/>
                  </a:lnTo>
                  <a:lnTo>
                    <a:pt x="307" y="256"/>
                  </a:lnTo>
                  <a:lnTo>
                    <a:pt x="270" y="237"/>
                  </a:lnTo>
                  <a:lnTo>
                    <a:pt x="233" y="219"/>
                  </a:lnTo>
                  <a:lnTo>
                    <a:pt x="197" y="200"/>
                  </a:lnTo>
                  <a:lnTo>
                    <a:pt x="160" y="182"/>
                  </a:lnTo>
                  <a:lnTo>
                    <a:pt x="125" y="164"/>
                  </a:lnTo>
                  <a:lnTo>
                    <a:pt x="111" y="158"/>
                  </a:lnTo>
                  <a:lnTo>
                    <a:pt x="97" y="153"/>
                  </a:lnTo>
                  <a:lnTo>
                    <a:pt x="84" y="147"/>
                  </a:lnTo>
                  <a:lnTo>
                    <a:pt x="72" y="142"/>
                  </a:lnTo>
                  <a:lnTo>
                    <a:pt x="60" y="136"/>
                  </a:lnTo>
                  <a:lnTo>
                    <a:pt x="49" y="129"/>
                  </a:lnTo>
                  <a:lnTo>
                    <a:pt x="38" y="121"/>
                  </a:lnTo>
                  <a:lnTo>
                    <a:pt x="28" y="111"/>
                  </a:lnTo>
                  <a:lnTo>
                    <a:pt x="30" y="106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5" y="109"/>
                  </a:lnTo>
                  <a:lnTo>
                    <a:pt x="60" y="116"/>
                  </a:lnTo>
                  <a:lnTo>
                    <a:pt x="74" y="123"/>
                  </a:lnTo>
                  <a:lnTo>
                    <a:pt x="89" y="130"/>
                  </a:lnTo>
                  <a:lnTo>
                    <a:pt x="103" y="137"/>
                  </a:lnTo>
                  <a:lnTo>
                    <a:pt x="117" y="144"/>
                  </a:lnTo>
                  <a:lnTo>
                    <a:pt x="130" y="151"/>
                  </a:lnTo>
                  <a:lnTo>
                    <a:pt x="144" y="158"/>
                  </a:lnTo>
                  <a:lnTo>
                    <a:pt x="158" y="164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3" y="66"/>
                  </a:lnTo>
                  <a:lnTo>
                    <a:pt x="13" y="62"/>
                  </a:lnTo>
                  <a:lnTo>
                    <a:pt x="15" y="59"/>
                  </a:lnTo>
                  <a:lnTo>
                    <a:pt x="325" y="223"/>
                  </a:lnTo>
                  <a:lnTo>
                    <a:pt x="307" y="213"/>
                  </a:lnTo>
                  <a:lnTo>
                    <a:pt x="288" y="203"/>
                  </a:lnTo>
                  <a:lnTo>
                    <a:pt x="270" y="192"/>
                  </a:lnTo>
                  <a:lnTo>
                    <a:pt x="251" y="182"/>
                  </a:lnTo>
                  <a:lnTo>
                    <a:pt x="233" y="172"/>
                  </a:lnTo>
                  <a:lnTo>
                    <a:pt x="215" y="161"/>
                  </a:lnTo>
                  <a:lnTo>
                    <a:pt x="196" y="151"/>
                  </a:lnTo>
                  <a:lnTo>
                    <a:pt x="178" y="141"/>
                  </a:lnTo>
                  <a:lnTo>
                    <a:pt x="159" y="130"/>
                  </a:lnTo>
                  <a:lnTo>
                    <a:pt x="141" y="119"/>
                  </a:lnTo>
                  <a:lnTo>
                    <a:pt x="124" y="107"/>
                  </a:lnTo>
                  <a:lnTo>
                    <a:pt x="105" y="96"/>
                  </a:lnTo>
                  <a:lnTo>
                    <a:pt x="89" y="83"/>
                  </a:lnTo>
                  <a:lnTo>
                    <a:pt x="72" y="70"/>
                  </a:lnTo>
                  <a:lnTo>
                    <a:pt x="56" y="58"/>
                  </a:lnTo>
                  <a:lnTo>
                    <a:pt x="40" y="44"/>
                  </a:lnTo>
                  <a:lnTo>
                    <a:pt x="213" y="141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3" y="27"/>
                  </a:lnTo>
                  <a:lnTo>
                    <a:pt x="0" y="44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6" y="96"/>
                  </a:lnTo>
                  <a:lnTo>
                    <a:pt x="14" y="112"/>
                  </a:lnTo>
                  <a:lnTo>
                    <a:pt x="26" y="127"/>
                  </a:lnTo>
                  <a:lnTo>
                    <a:pt x="41" y="142"/>
                  </a:lnTo>
                  <a:lnTo>
                    <a:pt x="82" y="162"/>
                  </a:lnTo>
                  <a:lnTo>
                    <a:pt x="125" y="184"/>
                  </a:lnTo>
                  <a:lnTo>
                    <a:pt x="166" y="205"/>
                  </a:lnTo>
                  <a:lnTo>
                    <a:pt x="208" y="226"/>
                  </a:lnTo>
                  <a:lnTo>
                    <a:pt x="250" y="248"/>
                  </a:lnTo>
                  <a:lnTo>
                    <a:pt x="292" y="268"/>
                  </a:lnTo>
                  <a:lnTo>
                    <a:pt x="333" y="290"/>
                  </a:lnTo>
                  <a:lnTo>
                    <a:pt x="375" y="311"/>
                  </a:lnTo>
                  <a:lnTo>
                    <a:pt x="416" y="333"/>
                  </a:lnTo>
                  <a:lnTo>
                    <a:pt x="457" y="354"/>
                  </a:lnTo>
                  <a:lnTo>
                    <a:pt x="498" y="375"/>
                  </a:lnTo>
                  <a:lnTo>
                    <a:pt x="538" y="398"/>
                  </a:lnTo>
                  <a:lnTo>
                    <a:pt x="578" y="420"/>
                  </a:lnTo>
                  <a:lnTo>
                    <a:pt x="619" y="443"/>
                  </a:lnTo>
                  <a:lnTo>
                    <a:pt x="659" y="466"/>
                  </a:lnTo>
                  <a:lnTo>
                    <a:pt x="698" y="491"/>
                  </a:lnTo>
                  <a:lnTo>
                    <a:pt x="701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71"/>
            <p:cNvSpPr>
              <a:spLocks/>
            </p:cNvSpPr>
            <p:nvPr/>
          </p:nvSpPr>
          <p:spPr bwMode="auto">
            <a:xfrm>
              <a:off x="360363" y="4681538"/>
              <a:ext cx="49213" cy="63500"/>
            </a:xfrm>
            <a:custGeom>
              <a:avLst/>
              <a:gdLst>
                <a:gd name="T0" fmla="*/ 51 w 62"/>
                <a:gd name="T1" fmla="*/ 77 h 79"/>
                <a:gd name="T2" fmla="*/ 20 w 62"/>
                <a:gd name="T3" fmla="*/ 53 h 79"/>
                <a:gd name="T4" fmla="*/ 19 w 62"/>
                <a:gd name="T5" fmla="*/ 51 h 79"/>
                <a:gd name="T6" fmla="*/ 18 w 62"/>
                <a:gd name="T7" fmla="*/ 48 h 79"/>
                <a:gd name="T8" fmla="*/ 17 w 62"/>
                <a:gd name="T9" fmla="*/ 45 h 79"/>
                <a:gd name="T10" fmla="*/ 18 w 62"/>
                <a:gd name="T11" fmla="*/ 41 h 79"/>
                <a:gd name="T12" fmla="*/ 62 w 62"/>
                <a:gd name="T13" fmla="*/ 0 h 79"/>
                <a:gd name="T14" fmla="*/ 8 w 62"/>
                <a:gd name="T15" fmla="*/ 38 h 79"/>
                <a:gd name="T16" fmla="*/ 5 w 62"/>
                <a:gd name="T17" fmla="*/ 37 h 79"/>
                <a:gd name="T18" fmla="*/ 4 w 62"/>
                <a:gd name="T19" fmla="*/ 38 h 79"/>
                <a:gd name="T20" fmla="*/ 3 w 62"/>
                <a:gd name="T21" fmla="*/ 40 h 79"/>
                <a:gd name="T22" fmla="*/ 0 w 62"/>
                <a:gd name="T23" fmla="*/ 41 h 79"/>
                <a:gd name="T24" fmla="*/ 50 w 62"/>
                <a:gd name="T25" fmla="*/ 79 h 79"/>
                <a:gd name="T26" fmla="*/ 51 w 62"/>
                <a:gd name="T27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79">
                  <a:moveTo>
                    <a:pt x="51" y="77"/>
                  </a:moveTo>
                  <a:lnTo>
                    <a:pt x="20" y="53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7" y="45"/>
                  </a:lnTo>
                  <a:lnTo>
                    <a:pt x="18" y="41"/>
                  </a:lnTo>
                  <a:lnTo>
                    <a:pt x="62" y="0"/>
                  </a:lnTo>
                  <a:lnTo>
                    <a:pt x="8" y="38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3" y="40"/>
                  </a:lnTo>
                  <a:lnTo>
                    <a:pt x="0" y="41"/>
                  </a:lnTo>
                  <a:lnTo>
                    <a:pt x="50" y="79"/>
                  </a:lnTo>
                  <a:lnTo>
                    <a:pt x="51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72"/>
            <p:cNvSpPr>
              <a:spLocks/>
            </p:cNvSpPr>
            <p:nvPr/>
          </p:nvSpPr>
          <p:spPr bwMode="auto">
            <a:xfrm>
              <a:off x="117475" y="4457700"/>
              <a:ext cx="361950" cy="207963"/>
            </a:xfrm>
            <a:custGeom>
              <a:avLst/>
              <a:gdLst>
                <a:gd name="T0" fmla="*/ 446 w 454"/>
                <a:gd name="T1" fmla="*/ 217 h 262"/>
                <a:gd name="T2" fmla="*/ 452 w 454"/>
                <a:gd name="T3" fmla="*/ 214 h 262"/>
                <a:gd name="T4" fmla="*/ 454 w 454"/>
                <a:gd name="T5" fmla="*/ 208 h 262"/>
                <a:gd name="T6" fmla="*/ 450 w 454"/>
                <a:gd name="T7" fmla="*/ 201 h 262"/>
                <a:gd name="T8" fmla="*/ 432 w 454"/>
                <a:gd name="T9" fmla="*/ 207 h 262"/>
                <a:gd name="T10" fmla="*/ 405 w 454"/>
                <a:gd name="T11" fmla="*/ 218 h 262"/>
                <a:gd name="T12" fmla="*/ 375 w 454"/>
                <a:gd name="T13" fmla="*/ 228 h 262"/>
                <a:gd name="T14" fmla="*/ 344 w 454"/>
                <a:gd name="T15" fmla="*/ 235 h 262"/>
                <a:gd name="T16" fmla="*/ 312 w 454"/>
                <a:gd name="T17" fmla="*/ 237 h 262"/>
                <a:gd name="T18" fmla="*/ 279 w 454"/>
                <a:gd name="T19" fmla="*/ 237 h 262"/>
                <a:gd name="T20" fmla="*/ 246 w 454"/>
                <a:gd name="T21" fmla="*/ 231 h 262"/>
                <a:gd name="T22" fmla="*/ 214 w 454"/>
                <a:gd name="T23" fmla="*/ 221 h 262"/>
                <a:gd name="T24" fmla="*/ 180 w 454"/>
                <a:gd name="T25" fmla="*/ 206 h 262"/>
                <a:gd name="T26" fmla="*/ 147 w 454"/>
                <a:gd name="T27" fmla="*/ 186 h 262"/>
                <a:gd name="T28" fmla="*/ 117 w 454"/>
                <a:gd name="T29" fmla="*/ 164 h 262"/>
                <a:gd name="T30" fmla="*/ 89 w 454"/>
                <a:gd name="T31" fmla="*/ 139 h 262"/>
                <a:gd name="T32" fmla="*/ 66 w 454"/>
                <a:gd name="T33" fmla="*/ 111 h 262"/>
                <a:gd name="T34" fmla="*/ 48 w 454"/>
                <a:gd name="T35" fmla="*/ 83 h 262"/>
                <a:gd name="T36" fmla="*/ 32 w 454"/>
                <a:gd name="T37" fmla="*/ 54 h 262"/>
                <a:gd name="T38" fmla="*/ 17 w 454"/>
                <a:gd name="T39" fmla="*/ 24 h 262"/>
                <a:gd name="T40" fmla="*/ 8 w 454"/>
                <a:gd name="T41" fmla="*/ 7 h 262"/>
                <a:gd name="T42" fmla="*/ 3 w 454"/>
                <a:gd name="T43" fmla="*/ 2 h 262"/>
                <a:gd name="T44" fmla="*/ 5 w 454"/>
                <a:gd name="T45" fmla="*/ 25 h 262"/>
                <a:gd name="T46" fmla="*/ 24 w 454"/>
                <a:gd name="T47" fmla="*/ 76 h 262"/>
                <a:gd name="T48" fmla="*/ 51 w 454"/>
                <a:gd name="T49" fmla="*/ 124 h 262"/>
                <a:gd name="T50" fmla="*/ 89 w 454"/>
                <a:gd name="T51" fmla="*/ 168 h 262"/>
                <a:gd name="T52" fmla="*/ 131 w 454"/>
                <a:gd name="T53" fmla="*/ 201 h 262"/>
                <a:gd name="T54" fmla="*/ 168 w 454"/>
                <a:gd name="T55" fmla="*/ 222 h 262"/>
                <a:gd name="T56" fmla="*/ 206 w 454"/>
                <a:gd name="T57" fmla="*/ 240 h 262"/>
                <a:gd name="T58" fmla="*/ 244 w 454"/>
                <a:gd name="T59" fmla="*/ 253 h 262"/>
                <a:gd name="T60" fmla="*/ 282 w 454"/>
                <a:gd name="T61" fmla="*/ 260 h 262"/>
                <a:gd name="T62" fmla="*/ 321 w 454"/>
                <a:gd name="T63" fmla="*/ 262 h 262"/>
                <a:gd name="T64" fmla="*/ 359 w 454"/>
                <a:gd name="T65" fmla="*/ 259 h 262"/>
                <a:gd name="T66" fmla="*/ 398 w 454"/>
                <a:gd name="T67" fmla="*/ 248 h 262"/>
                <a:gd name="T68" fmla="*/ 426 w 454"/>
                <a:gd name="T69" fmla="*/ 235 h 262"/>
                <a:gd name="T70" fmla="*/ 438 w 454"/>
                <a:gd name="T71" fmla="*/ 2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4" h="262">
                  <a:moveTo>
                    <a:pt x="444" y="220"/>
                  </a:moveTo>
                  <a:lnTo>
                    <a:pt x="446" y="217"/>
                  </a:lnTo>
                  <a:lnTo>
                    <a:pt x="449" y="216"/>
                  </a:lnTo>
                  <a:lnTo>
                    <a:pt x="452" y="214"/>
                  </a:lnTo>
                  <a:lnTo>
                    <a:pt x="454" y="210"/>
                  </a:lnTo>
                  <a:lnTo>
                    <a:pt x="454" y="208"/>
                  </a:lnTo>
                  <a:lnTo>
                    <a:pt x="453" y="205"/>
                  </a:lnTo>
                  <a:lnTo>
                    <a:pt x="450" y="201"/>
                  </a:lnTo>
                  <a:lnTo>
                    <a:pt x="446" y="200"/>
                  </a:lnTo>
                  <a:lnTo>
                    <a:pt x="432" y="207"/>
                  </a:lnTo>
                  <a:lnTo>
                    <a:pt x="420" y="213"/>
                  </a:lnTo>
                  <a:lnTo>
                    <a:pt x="405" y="218"/>
                  </a:lnTo>
                  <a:lnTo>
                    <a:pt x="390" y="223"/>
                  </a:lnTo>
                  <a:lnTo>
                    <a:pt x="375" y="228"/>
                  </a:lnTo>
                  <a:lnTo>
                    <a:pt x="360" y="231"/>
                  </a:lnTo>
                  <a:lnTo>
                    <a:pt x="344" y="235"/>
                  </a:lnTo>
                  <a:lnTo>
                    <a:pt x="328" y="236"/>
                  </a:lnTo>
                  <a:lnTo>
                    <a:pt x="312" y="237"/>
                  </a:lnTo>
                  <a:lnTo>
                    <a:pt x="295" y="237"/>
                  </a:lnTo>
                  <a:lnTo>
                    <a:pt x="279" y="237"/>
                  </a:lnTo>
                  <a:lnTo>
                    <a:pt x="263" y="235"/>
                  </a:lnTo>
                  <a:lnTo>
                    <a:pt x="246" y="231"/>
                  </a:lnTo>
                  <a:lnTo>
                    <a:pt x="230" y="226"/>
                  </a:lnTo>
                  <a:lnTo>
                    <a:pt x="214" y="221"/>
                  </a:lnTo>
                  <a:lnTo>
                    <a:pt x="198" y="214"/>
                  </a:lnTo>
                  <a:lnTo>
                    <a:pt x="180" y="206"/>
                  </a:lnTo>
                  <a:lnTo>
                    <a:pt x="163" y="197"/>
                  </a:lnTo>
                  <a:lnTo>
                    <a:pt x="147" y="186"/>
                  </a:lnTo>
                  <a:lnTo>
                    <a:pt x="132" y="176"/>
                  </a:lnTo>
                  <a:lnTo>
                    <a:pt x="117" y="164"/>
                  </a:lnTo>
                  <a:lnTo>
                    <a:pt x="103" y="152"/>
                  </a:lnTo>
                  <a:lnTo>
                    <a:pt x="89" y="139"/>
                  </a:lnTo>
                  <a:lnTo>
                    <a:pt x="77" y="125"/>
                  </a:lnTo>
                  <a:lnTo>
                    <a:pt x="66" y="111"/>
                  </a:lnTo>
                  <a:lnTo>
                    <a:pt x="57" y="98"/>
                  </a:lnTo>
                  <a:lnTo>
                    <a:pt x="48" y="83"/>
                  </a:lnTo>
                  <a:lnTo>
                    <a:pt x="40" y="69"/>
                  </a:lnTo>
                  <a:lnTo>
                    <a:pt x="32" y="54"/>
                  </a:lnTo>
                  <a:lnTo>
                    <a:pt x="24" y="39"/>
                  </a:lnTo>
                  <a:lnTo>
                    <a:pt x="17" y="24"/>
                  </a:lnTo>
                  <a:lnTo>
                    <a:pt x="10" y="8"/>
                  </a:lnTo>
                  <a:lnTo>
                    <a:pt x="8" y="7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25"/>
                  </a:lnTo>
                  <a:lnTo>
                    <a:pt x="13" y="51"/>
                  </a:lnTo>
                  <a:lnTo>
                    <a:pt x="24" y="76"/>
                  </a:lnTo>
                  <a:lnTo>
                    <a:pt x="36" y="101"/>
                  </a:lnTo>
                  <a:lnTo>
                    <a:pt x="51" y="124"/>
                  </a:lnTo>
                  <a:lnTo>
                    <a:pt x="70" y="147"/>
                  </a:lnTo>
                  <a:lnTo>
                    <a:pt x="89" y="168"/>
                  </a:lnTo>
                  <a:lnTo>
                    <a:pt x="112" y="188"/>
                  </a:lnTo>
                  <a:lnTo>
                    <a:pt x="131" y="201"/>
                  </a:lnTo>
                  <a:lnTo>
                    <a:pt x="149" y="213"/>
                  </a:lnTo>
                  <a:lnTo>
                    <a:pt x="168" y="222"/>
                  </a:lnTo>
                  <a:lnTo>
                    <a:pt x="186" y="232"/>
                  </a:lnTo>
                  <a:lnTo>
                    <a:pt x="206" y="240"/>
                  </a:lnTo>
                  <a:lnTo>
                    <a:pt x="224" y="247"/>
                  </a:lnTo>
                  <a:lnTo>
                    <a:pt x="244" y="253"/>
                  </a:lnTo>
                  <a:lnTo>
                    <a:pt x="262" y="258"/>
                  </a:lnTo>
                  <a:lnTo>
                    <a:pt x="282" y="260"/>
                  </a:lnTo>
                  <a:lnTo>
                    <a:pt x="301" y="262"/>
                  </a:lnTo>
                  <a:lnTo>
                    <a:pt x="321" y="262"/>
                  </a:lnTo>
                  <a:lnTo>
                    <a:pt x="339" y="261"/>
                  </a:lnTo>
                  <a:lnTo>
                    <a:pt x="359" y="259"/>
                  </a:lnTo>
                  <a:lnTo>
                    <a:pt x="378" y="254"/>
                  </a:lnTo>
                  <a:lnTo>
                    <a:pt x="398" y="248"/>
                  </a:lnTo>
                  <a:lnTo>
                    <a:pt x="417" y="240"/>
                  </a:lnTo>
                  <a:lnTo>
                    <a:pt x="426" y="235"/>
                  </a:lnTo>
                  <a:lnTo>
                    <a:pt x="432" y="230"/>
                  </a:lnTo>
                  <a:lnTo>
                    <a:pt x="438" y="225"/>
                  </a:lnTo>
                  <a:lnTo>
                    <a:pt x="44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73"/>
            <p:cNvSpPr>
              <a:spLocks/>
            </p:cNvSpPr>
            <p:nvPr/>
          </p:nvSpPr>
          <p:spPr bwMode="auto">
            <a:xfrm>
              <a:off x="139700" y="4862513"/>
              <a:ext cx="120650" cy="95250"/>
            </a:xfrm>
            <a:custGeom>
              <a:avLst/>
              <a:gdLst>
                <a:gd name="T0" fmla="*/ 149 w 151"/>
                <a:gd name="T1" fmla="*/ 46 h 121"/>
                <a:gd name="T2" fmla="*/ 151 w 151"/>
                <a:gd name="T3" fmla="*/ 37 h 121"/>
                <a:gd name="T4" fmla="*/ 149 w 151"/>
                <a:gd name="T5" fmla="*/ 26 h 121"/>
                <a:gd name="T6" fmla="*/ 144 w 151"/>
                <a:gd name="T7" fmla="*/ 18 h 121"/>
                <a:gd name="T8" fmla="*/ 137 w 151"/>
                <a:gd name="T9" fmla="*/ 10 h 121"/>
                <a:gd name="T10" fmla="*/ 131 w 151"/>
                <a:gd name="T11" fmla="*/ 5 h 121"/>
                <a:gd name="T12" fmla="*/ 126 w 151"/>
                <a:gd name="T13" fmla="*/ 3 h 121"/>
                <a:gd name="T14" fmla="*/ 120 w 151"/>
                <a:gd name="T15" fmla="*/ 1 h 121"/>
                <a:gd name="T16" fmla="*/ 114 w 151"/>
                <a:gd name="T17" fmla="*/ 0 h 121"/>
                <a:gd name="T18" fmla="*/ 110 w 151"/>
                <a:gd name="T19" fmla="*/ 0 h 121"/>
                <a:gd name="T20" fmla="*/ 104 w 151"/>
                <a:gd name="T21" fmla="*/ 0 h 121"/>
                <a:gd name="T22" fmla="*/ 99 w 151"/>
                <a:gd name="T23" fmla="*/ 0 h 121"/>
                <a:gd name="T24" fmla="*/ 95 w 151"/>
                <a:gd name="T25" fmla="*/ 0 h 121"/>
                <a:gd name="T26" fmla="*/ 76 w 151"/>
                <a:gd name="T27" fmla="*/ 5 h 121"/>
                <a:gd name="T28" fmla="*/ 60 w 151"/>
                <a:gd name="T29" fmla="*/ 15 h 121"/>
                <a:gd name="T30" fmla="*/ 45 w 151"/>
                <a:gd name="T31" fmla="*/ 27 h 121"/>
                <a:gd name="T32" fmla="*/ 33 w 151"/>
                <a:gd name="T33" fmla="*/ 43 h 121"/>
                <a:gd name="T34" fmla="*/ 22 w 151"/>
                <a:gd name="T35" fmla="*/ 61 h 121"/>
                <a:gd name="T36" fmla="*/ 13 w 151"/>
                <a:gd name="T37" fmla="*/ 79 h 121"/>
                <a:gd name="T38" fmla="*/ 6 w 151"/>
                <a:gd name="T39" fmla="*/ 99 h 121"/>
                <a:gd name="T40" fmla="*/ 0 w 151"/>
                <a:gd name="T41" fmla="*/ 118 h 121"/>
                <a:gd name="T42" fmla="*/ 0 w 151"/>
                <a:gd name="T43" fmla="*/ 121 h 121"/>
                <a:gd name="T44" fmla="*/ 3 w 151"/>
                <a:gd name="T45" fmla="*/ 121 h 121"/>
                <a:gd name="T46" fmla="*/ 5 w 151"/>
                <a:gd name="T47" fmla="*/ 121 h 121"/>
                <a:gd name="T48" fmla="*/ 8 w 151"/>
                <a:gd name="T49" fmla="*/ 118 h 121"/>
                <a:gd name="T50" fmla="*/ 75 w 151"/>
                <a:gd name="T51" fmla="*/ 17 h 121"/>
                <a:gd name="T52" fmla="*/ 82 w 151"/>
                <a:gd name="T53" fmla="*/ 14 h 121"/>
                <a:gd name="T54" fmla="*/ 90 w 151"/>
                <a:gd name="T55" fmla="*/ 11 h 121"/>
                <a:gd name="T56" fmla="*/ 98 w 151"/>
                <a:gd name="T57" fmla="*/ 11 h 121"/>
                <a:gd name="T58" fmla="*/ 107 w 151"/>
                <a:gd name="T59" fmla="*/ 11 h 121"/>
                <a:gd name="T60" fmla="*/ 122 w 151"/>
                <a:gd name="T61" fmla="*/ 38 h 121"/>
                <a:gd name="T62" fmla="*/ 122 w 151"/>
                <a:gd name="T63" fmla="*/ 60 h 121"/>
                <a:gd name="T64" fmla="*/ 149 w 151"/>
                <a:gd name="T65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21">
                  <a:moveTo>
                    <a:pt x="149" y="46"/>
                  </a:moveTo>
                  <a:lnTo>
                    <a:pt x="151" y="37"/>
                  </a:lnTo>
                  <a:lnTo>
                    <a:pt x="149" y="26"/>
                  </a:lnTo>
                  <a:lnTo>
                    <a:pt x="144" y="18"/>
                  </a:lnTo>
                  <a:lnTo>
                    <a:pt x="137" y="10"/>
                  </a:lnTo>
                  <a:lnTo>
                    <a:pt x="131" y="5"/>
                  </a:lnTo>
                  <a:lnTo>
                    <a:pt x="126" y="3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76" y="5"/>
                  </a:lnTo>
                  <a:lnTo>
                    <a:pt x="60" y="15"/>
                  </a:lnTo>
                  <a:lnTo>
                    <a:pt x="45" y="27"/>
                  </a:lnTo>
                  <a:lnTo>
                    <a:pt x="33" y="43"/>
                  </a:lnTo>
                  <a:lnTo>
                    <a:pt x="22" y="61"/>
                  </a:lnTo>
                  <a:lnTo>
                    <a:pt x="13" y="79"/>
                  </a:lnTo>
                  <a:lnTo>
                    <a:pt x="6" y="99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5" y="121"/>
                  </a:lnTo>
                  <a:lnTo>
                    <a:pt x="8" y="118"/>
                  </a:lnTo>
                  <a:lnTo>
                    <a:pt x="75" y="17"/>
                  </a:lnTo>
                  <a:lnTo>
                    <a:pt x="82" y="14"/>
                  </a:lnTo>
                  <a:lnTo>
                    <a:pt x="90" y="11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22" y="38"/>
                  </a:lnTo>
                  <a:lnTo>
                    <a:pt x="122" y="60"/>
                  </a:lnTo>
                  <a:lnTo>
                    <a:pt x="1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74"/>
            <p:cNvSpPr>
              <a:spLocks/>
            </p:cNvSpPr>
            <p:nvPr/>
          </p:nvSpPr>
          <p:spPr bwMode="auto">
            <a:xfrm>
              <a:off x="382588" y="4554538"/>
              <a:ext cx="93663" cy="73025"/>
            </a:xfrm>
            <a:custGeom>
              <a:avLst/>
              <a:gdLst>
                <a:gd name="T0" fmla="*/ 114 w 119"/>
                <a:gd name="T1" fmla="*/ 31 h 92"/>
                <a:gd name="T2" fmla="*/ 26 w 119"/>
                <a:gd name="T3" fmla="*/ 0 h 92"/>
                <a:gd name="T4" fmla="*/ 16 w 119"/>
                <a:gd name="T5" fmla="*/ 3 h 92"/>
                <a:gd name="T6" fmla="*/ 8 w 119"/>
                <a:gd name="T7" fmla="*/ 10 h 92"/>
                <a:gd name="T8" fmla="*/ 4 w 119"/>
                <a:gd name="T9" fmla="*/ 20 h 92"/>
                <a:gd name="T10" fmla="*/ 1 w 119"/>
                <a:gd name="T11" fmla="*/ 33 h 92"/>
                <a:gd name="T12" fmla="*/ 0 w 119"/>
                <a:gd name="T13" fmla="*/ 48 h 92"/>
                <a:gd name="T14" fmla="*/ 1 w 119"/>
                <a:gd name="T15" fmla="*/ 63 h 92"/>
                <a:gd name="T16" fmla="*/ 1 w 119"/>
                <a:gd name="T17" fmla="*/ 78 h 92"/>
                <a:gd name="T18" fmla="*/ 4 w 119"/>
                <a:gd name="T19" fmla="*/ 92 h 92"/>
                <a:gd name="T20" fmla="*/ 7 w 119"/>
                <a:gd name="T21" fmla="*/ 91 h 92"/>
                <a:gd name="T22" fmla="*/ 11 w 119"/>
                <a:gd name="T23" fmla="*/ 88 h 92"/>
                <a:gd name="T24" fmla="*/ 13 w 119"/>
                <a:gd name="T25" fmla="*/ 85 h 92"/>
                <a:gd name="T26" fmla="*/ 16 w 119"/>
                <a:gd name="T27" fmla="*/ 81 h 92"/>
                <a:gd name="T28" fmla="*/ 16 w 119"/>
                <a:gd name="T29" fmla="*/ 60 h 92"/>
                <a:gd name="T30" fmla="*/ 15 w 119"/>
                <a:gd name="T31" fmla="*/ 55 h 92"/>
                <a:gd name="T32" fmla="*/ 13 w 119"/>
                <a:gd name="T33" fmla="*/ 50 h 92"/>
                <a:gd name="T34" fmla="*/ 8 w 119"/>
                <a:gd name="T35" fmla="*/ 45 h 92"/>
                <a:gd name="T36" fmla="*/ 5 w 119"/>
                <a:gd name="T37" fmla="*/ 39 h 92"/>
                <a:gd name="T38" fmla="*/ 4 w 119"/>
                <a:gd name="T39" fmla="*/ 32 h 92"/>
                <a:gd name="T40" fmla="*/ 6 w 119"/>
                <a:gd name="T41" fmla="*/ 24 h 92"/>
                <a:gd name="T42" fmla="*/ 9 w 119"/>
                <a:gd name="T43" fmla="*/ 16 h 92"/>
                <a:gd name="T44" fmla="*/ 15 w 119"/>
                <a:gd name="T45" fmla="*/ 10 h 92"/>
                <a:gd name="T46" fmla="*/ 99 w 119"/>
                <a:gd name="T47" fmla="*/ 37 h 92"/>
                <a:gd name="T48" fmla="*/ 104 w 119"/>
                <a:gd name="T49" fmla="*/ 37 h 92"/>
                <a:gd name="T50" fmla="*/ 108 w 119"/>
                <a:gd name="T51" fmla="*/ 35 h 92"/>
                <a:gd name="T52" fmla="*/ 113 w 119"/>
                <a:gd name="T53" fmla="*/ 34 h 92"/>
                <a:gd name="T54" fmla="*/ 119 w 119"/>
                <a:gd name="T55" fmla="*/ 32 h 92"/>
                <a:gd name="T56" fmla="*/ 114 w 119"/>
                <a:gd name="T57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92">
                  <a:moveTo>
                    <a:pt x="114" y="31"/>
                  </a:moveTo>
                  <a:lnTo>
                    <a:pt x="26" y="0"/>
                  </a:lnTo>
                  <a:lnTo>
                    <a:pt x="16" y="3"/>
                  </a:lnTo>
                  <a:lnTo>
                    <a:pt x="8" y="10"/>
                  </a:lnTo>
                  <a:lnTo>
                    <a:pt x="4" y="20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3"/>
                  </a:lnTo>
                  <a:lnTo>
                    <a:pt x="1" y="78"/>
                  </a:lnTo>
                  <a:lnTo>
                    <a:pt x="4" y="92"/>
                  </a:lnTo>
                  <a:lnTo>
                    <a:pt x="7" y="91"/>
                  </a:lnTo>
                  <a:lnTo>
                    <a:pt x="11" y="88"/>
                  </a:lnTo>
                  <a:lnTo>
                    <a:pt x="13" y="85"/>
                  </a:lnTo>
                  <a:lnTo>
                    <a:pt x="16" y="81"/>
                  </a:lnTo>
                  <a:lnTo>
                    <a:pt x="16" y="60"/>
                  </a:lnTo>
                  <a:lnTo>
                    <a:pt x="15" y="55"/>
                  </a:lnTo>
                  <a:lnTo>
                    <a:pt x="13" y="50"/>
                  </a:lnTo>
                  <a:lnTo>
                    <a:pt x="8" y="45"/>
                  </a:lnTo>
                  <a:lnTo>
                    <a:pt x="5" y="39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9" y="16"/>
                  </a:lnTo>
                  <a:lnTo>
                    <a:pt x="15" y="10"/>
                  </a:lnTo>
                  <a:lnTo>
                    <a:pt x="99" y="37"/>
                  </a:lnTo>
                  <a:lnTo>
                    <a:pt x="104" y="37"/>
                  </a:lnTo>
                  <a:lnTo>
                    <a:pt x="108" y="35"/>
                  </a:lnTo>
                  <a:lnTo>
                    <a:pt x="113" y="34"/>
                  </a:lnTo>
                  <a:lnTo>
                    <a:pt x="119" y="32"/>
                  </a:lnTo>
                  <a:lnTo>
                    <a:pt x="1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75"/>
            <p:cNvSpPr>
              <a:spLocks/>
            </p:cNvSpPr>
            <p:nvPr/>
          </p:nvSpPr>
          <p:spPr bwMode="auto">
            <a:xfrm>
              <a:off x="-458787" y="4762500"/>
              <a:ext cx="582613" cy="328613"/>
            </a:xfrm>
            <a:custGeom>
              <a:avLst/>
              <a:gdLst>
                <a:gd name="T0" fmla="*/ 735 w 736"/>
                <a:gd name="T1" fmla="*/ 411 h 415"/>
                <a:gd name="T2" fmla="*/ 736 w 736"/>
                <a:gd name="T3" fmla="*/ 408 h 415"/>
                <a:gd name="T4" fmla="*/ 690 w 736"/>
                <a:gd name="T5" fmla="*/ 384 h 415"/>
                <a:gd name="T6" fmla="*/ 644 w 736"/>
                <a:gd name="T7" fmla="*/ 359 h 415"/>
                <a:gd name="T8" fmla="*/ 598 w 736"/>
                <a:gd name="T9" fmla="*/ 335 h 415"/>
                <a:gd name="T10" fmla="*/ 550 w 736"/>
                <a:gd name="T11" fmla="*/ 312 h 415"/>
                <a:gd name="T12" fmla="*/ 503 w 736"/>
                <a:gd name="T13" fmla="*/ 288 h 415"/>
                <a:gd name="T14" fmla="*/ 455 w 736"/>
                <a:gd name="T15" fmla="*/ 265 h 415"/>
                <a:gd name="T16" fmla="*/ 408 w 736"/>
                <a:gd name="T17" fmla="*/ 242 h 415"/>
                <a:gd name="T18" fmla="*/ 360 w 736"/>
                <a:gd name="T19" fmla="*/ 218 h 415"/>
                <a:gd name="T20" fmla="*/ 313 w 736"/>
                <a:gd name="T21" fmla="*/ 194 h 415"/>
                <a:gd name="T22" fmla="*/ 267 w 736"/>
                <a:gd name="T23" fmla="*/ 168 h 415"/>
                <a:gd name="T24" fmla="*/ 220 w 736"/>
                <a:gd name="T25" fmla="*/ 143 h 415"/>
                <a:gd name="T26" fmla="*/ 175 w 736"/>
                <a:gd name="T27" fmla="*/ 116 h 415"/>
                <a:gd name="T28" fmla="*/ 130 w 736"/>
                <a:gd name="T29" fmla="*/ 90 h 415"/>
                <a:gd name="T30" fmla="*/ 85 w 736"/>
                <a:gd name="T31" fmla="*/ 61 h 415"/>
                <a:gd name="T32" fmla="*/ 43 w 736"/>
                <a:gd name="T33" fmla="*/ 31 h 415"/>
                <a:gd name="T34" fmla="*/ 0 w 736"/>
                <a:gd name="T35" fmla="*/ 0 h 415"/>
                <a:gd name="T36" fmla="*/ 8 w 736"/>
                <a:gd name="T37" fmla="*/ 16 h 415"/>
                <a:gd name="T38" fmla="*/ 20 w 736"/>
                <a:gd name="T39" fmla="*/ 29 h 415"/>
                <a:gd name="T40" fmla="*/ 32 w 736"/>
                <a:gd name="T41" fmla="*/ 38 h 415"/>
                <a:gd name="T42" fmla="*/ 46 w 736"/>
                <a:gd name="T43" fmla="*/ 47 h 415"/>
                <a:gd name="T44" fmla="*/ 61 w 736"/>
                <a:gd name="T45" fmla="*/ 57 h 415"/>
                <a:gd name="T46" fmla="*/ 75 w 736"/>
                <a:gd name="T47" fmla="*/ 66 h 415"/>
                <a:gd name="T48" fmla="*/ 88 w 736"/>
                <a:gd name="T49" fmla="*/ 76 h 415"/>
                <a:gd name="T50" fmla="*/ 99 w 736"/>
                <a:gd name="T51" fmla="*/ 90 h 415"/>
                <a:gd name="T52" fmla="*/ 137 w 736"/>
                <a:gd name="T53" fmla="*/ 113 h 415"/>
                <a:gd name="T54" fmla="*/ 175 w 736"/>
                <a:gd name="T55" fmla="*/ 135 h 415"/>
                <a:gd name="T56" fmla="*/ 214 w 736"/>
                <a:gd name="T57" fmla="*/ 158 h 415"/>
                <a:gd name="T58" fmla="*/ 252 w 736"/>
                <a:gd name="T59" fmla="*/ 181 h 415"/>
                <a:gd name="T60" fmla="*/ 290 w 736"/>
                <a:gd name="T61" fmla="*/ 203 h 415"/>
                <a:gd name="T62" fmla="*/ 328 w 736"/>
                <a:gd name="T63" fmla="*/ 225 h 415"/>
                <a:gd name="T64" fmla="*/ 367 w 736"/>
                <a:gd name="T65" fmla="*/ 247 h 415"/>
                <a:gd name="T66" fmla="*/ 405 w 736"/>
                <a:gd name="T67" fmla="*/ 268 h 415"/>
                <a:gd name="T68" fmla="*/ 445 w 736"/>
                <a:gd name="T69" fmla="*/ 289 h 415"/>
                <a:gd name="T70" fmla="*/ 484 w 736"/>
                <a:gd name="T71" fmla="*/ 310 h 415"/>
                <a:gd name="T72" fmla="*/ 524 w 736"/>
                <a:gd name="T73" fmla="*/ 329 h 415"/>
                <a:gd name="T74" fmla="*/ 563 w 736"/>
                <a:gd name="T75" fmla="*/ 348 h 415"/>
                <a:gd name="T76" fmla="*/ 604 w 736"/>
                <a:gd name="T77" fmla="*/ 366 h 415"/>
                <a:gd name="T78" fmla="*/ 646 w 736"/>
                <a:gd name="T79" fmla="*/ 384 h 415"/>
                <a:gd name="T80" fmla="*/ 687 w 736"/>
                <a:gd name="T81" fmla="*/ 400 h 415"/>
                <a:gd name="T82" fmla="*/ 730 w 736"/>
                <a:gd name="T83" fmla="*/ 415 h 415"/>
                <a:gd name="T84" fmla="*/ 735 w 736"/>
                <a:gd name="T85" fmla="*/ 41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6" h="415">
                  <a:moveTo>
                    <a:pt x="735" y="411"/>
                  </a:moveTo>
                  <a:lnTo>
                    <a:pt x="736" y="408"/>
                  </a:lnTo>
                  <a:lnTo>
                    <a:pt x="690" y="384"/>
                  </a:lnTo>
                  <a:lnTo>
                    <a:pt x="644" y="359"/>
                  </a:lnTo>
                  <a:lnTo>
                    <a:pt x="598" y="335"/>
                  </a:lnTo>
                  <a:lnTo>
                    <a:pt x="550" y="312"/>
                  </a:lnTo>
                  <a:lnTo>
                    <a:pt x="503" y="288"/>
                  </a:lnTo>
                  <a:lnTo>
                    <a:pt x="455" y="265"/>
                  </a:lnTo>
                  <a:lnTo>
                    <a:pt x="408" y="242"/>
                  </a:lnTo>
                  <a:lnTo>
                    <a:pt x="360" y="218"/>
                  </a:lnTo>
                  <a:lnTo>
                    <a:pt x="313" y="194"/>
                  </a:lnTo>
                  <a:lnTo>
                    <a:pt x="267" y="168"/>
                  </a:lnTo>
                  <a:lnTo>
                    <a:pt x="220" y="143"/>
                  </a:lnTo>
                  <a:lnTo>
                    <a:pt x="175" y="116"/>
                  </a:lnTo>
                  <a:lnTo>
                    <a:pt x="130" y="90"/>
                  </a:lnTo>
                  <a:lnTo>
                    <a:pt x="85" y="61"/>
                  </a:lnTo>
                  <a:lnTo>
                    <a:pt x="43" y="31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0" y="29"/>
                  </a:lnTo>
                  <a:lnTo>
                    <a:pt x="32" y="38"/>
                  </a:lnTo>
                  <a:lnTo>
                    <a:pt x="46" y="47"/>
                  </a:lnTo>
                  <a:lnTo>
                    <a:pt x="61" y="57"/>
                  </a:lnTo>
                  <a:lnTo>
                    <a:pt x="75" y="66"/>
                  </a:lnTo>
                  <a:lnTo>
                    <a:pt x="88" y="76"/>
                  </a:lnTo>
                  <a:lnTo>
                    <a:pt x="99" y="90"/>
                  </a:lnTo>
                  <a:lnTo>
                    <a:pt x="137" y="113"/>
                  </a:lnTo>
                  <a:lnTo>
                    <a:pt x="175" y="135"/>
                  </a:lnTo>
                  <a:lnTo>
                    <a:pt x="214" y="158"/>
                  </a:lnTo>
                  <a:lnTo>
                    <a:pt x="252" y="181"/>
                  </a:lnTo>
                  <a:lnTo>
                    <a:pt x="290" y="203"/>
                  </a:lnTo>
                  <a:lnTo>
                    <a:pt x="328" y="225"/>
                  </a:lnTo>
                  <a:lnTo>
                    <a:pt x="367" y="247"/>
                  </a:lnTo>
                  <a:lnTo>
                    <a:pt x="405" y="268"/>
                  </a:lnTo>
                  <a:lnTo>
                    <a:pt x="445" y="289"/>
                  </a:lnTo>
                  <a:lnTo>
                    <a:pt x="484" y="310"/>
                  </a:lnTo>
                  <a:lnTo>
                    <a:pt x="524" y="329"/>
                  </a:lnTo>
                  <a:lnTo>
                    <a:pt x="563" y="348"/>
                  </a:lnTo>
                  <a:lnTo>
                    <a:pt x="604" y="366"/>
                  </a:lnTo>
                  <a:lnTo>
                    <a:pt x="646" y="384"/>
                  </a:lnTo>
                  <a:lnTo>
                    <a:pt x="687" y="400"/>
                  </a:lnTo>
                  <a:lnTo>
                    <a:pt x="730" y="415"/>
                  </a:lnTo>
                  <a:lnTo>
                    <a:pt x="735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76"/>
            <p:cNvSpPr>
              <a:spLocks/>
            </p:cNvSpPr>
            <p:nvPr/>
          </p:nvSpPr>
          <p:spPr bwMode="auto">
            <a:xfrm>
              <a:off x="417513" y="4594225"/>
              <a:ext cx="41275" cy="7938"/>
            </a:xfrm>
            <a:custGeom>
              <a:avLst/>
              <a:gdLst>
                <a:gd name="T0" fmla="*/ 50 w 52"/>
                <a:gd name="T1" fmla="*/ 4 h 12"/>
                <a:gd name="T2" fmla="*/ 52 w 52"/>
                <a:gd name="T3" fmla="*/ 0 h 12"/>
                <a:gd name="T4" fmla="*/ 46 w 52"/>
                <a:gd name="T5" fmla="*/ 0 h 12"/>
                <a:gd name="T6" fmla="*/ 39 w 52"/>
                <a:gd name="T7" fmla="*/ 1 h 12"/>
                <a:gd name="T8" fmla="*/ 34 w 52"/>
                <a:gd name="T9" fmla="*/ 3 h 12"/>
                <a:gd name="T10" fmla="*/ 27 w 52"/>
                <a:gd name="T11" fmla="*/ 4 h 12"/>
                <a:gd name="T12" fmla="*/ 21 w 52"/>
                <a:gd name="T13" fmla="*/ 5 h 12"/>
                <a:gd name="T14" fmla="*/ 14 w 52"/>
                <a:gd name="T15" fmla="*/ 5 h 12"/>
                <a:gd name="T16" fmla="*/ 7 w 52"/>
                <a:gd name="T17" fmla="*/ 4 h 12"/>
                <a:gd name="T18" fmla="*/ 0 w 52"/>
                <a:gd name="T19" fmla="*/ 1 h 12"/>
                <a:gd name="T20" fmla="*/ 5 w 52"/>
                <a:gd name="T21" fmla="*/ 6 h 12"/>
                <a:gd name="T22" fmla="*/ 9 w 52"/>
                <a:gd name="T23" fmla="*/ 9 h 12"/>
                <a:gd name="T24" fmla="*/ 15 w 52"/>
                <a:gd name="T25" fmla="*/ 12 h 12"/>
                <a:gd name="T26" fmla="*/ 21 w 52"/>
                <a:gd name="T27" fmla="*/ 12 h 12"/>
                <a:gd name="T28" fmla="*/ 28 w 52"/>
                <a:gd name="T29" fmla="*/ 12 h 12"/>
                <a:gd name="T30" fmla="*/ 35 w 52"/>
                <a:gd name="T31" fmla="*/ 9 h 12"/>
                <a:gd name="T32" fmla="*/ 40 w 52"/>
                <a:gd name="T33" fmla="*/ 8 h 12"/>
                <a:gd name="T34" fmla="*/ 47 w 52"/>
                <a:gd name="T35" fmla="*/ 6 h 12"/>
                <a:gd name="T36" fmla="*/ 50 w 52"/>
                <a:gd name="T3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2">
                  <a:moveTo>
                    <a:pt x="50" y="4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27" y="4"/>
                  </a:lnTo>
                  <a:lnTo>
                    <a:pt x="21" y="5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1"/>
                  </a:lnTo>
                  <a:lnTo>
                    <a:pt x="5" y="6"/>
                  </a:lnTo>
                  <a:lnTo>
                    <a:pt x="9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8" y="12"/>
                  </a:lnTo>
                  <a:lnTo>
                    <a:pt x="35" y="9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77"/>
            <p:cNvSpPr>
              <a:spLocks/>
            </p:cNvSpPr>
            <p:nvPr/>
          </p:nvSpPr>
          <p:spPr bwMode="auto">
            <a:xfrm>
              <a:off x="485775" y="4522788"/>
              <a:ext cx="3175" cy="17463"/>
            </a:xfrm>
            <a:custGeom>
              <a:avLst/>
              <a:gdLst>
                <a:gd name="T0" fmla="*/ 5 w 5"/>
                <a:gd name="T1" fmla="*/ 18 h 23"/>
                <a:gd name="T2" fmla="*/ 4 w 5"/>
                <a:gd name="T3" fmla="*/ 14 h 23"/>
                <a:gd name="T4" fmla="*/ 3 w 5"/>
                <a:gd name="T5" fmla="*/ 10 h 23"/>
                <a:gd name="T6" fmla="*/ 3 w 5"/>
                <a:gd name="T7" fmla="*/ 5 h 23"/>
                <a:gd name="T8" fmla="*/ 0 w 5"/>
                <a:gd name="T9" fmla="*/ 0 h 23"/>
                <a:gd name="T10" fmla="*/ 0 w 5"/>
                <a:gd name="T11" fmla="*/ 6 h 23"/>
                <a:gd name="T12" fmla="*/ 0 w 5"/>
                <a:gd name="T13" fmla="*/ 11 h 23"/>
                <a:gd name="T14" fmla="*/ 2 w 5"/>
                <a:gd name="T15" fmla="*/ 17 h 23"/>
                <a:gd name="T16" fmla="*/ 5 w 5"/>
                <a:gd name="T17" fmla="*/ 23 h 23"/>
                <a:gd name="T18" fmla="*/ 5 w 5"/>
                <a:gd name="T1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3">
                  <a:moveTo>
                    <a:pt x="5" y="18"/>
                  </a:moveTo>
                  <a:lnTo>
                    <a:pt x="4" y="14"/>
                  </a:lnTo>
                  <a:lnTo>
                    <a:pt x="3" y="10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5" y="23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78"/>
            <p:cNvSpPr>
              <a:spLocks/>
            </p:cNvSpPr>
            <p:nvPr/>
          </p:nvSpPr>
          <p:spPr bwMode="auto">
            <a:xfrm>
              <a:off x="444500" y="4464050"/>
              <a:ext cx="30163" cy="92075"/>
            </a:xfrm>
            <a:custGeom>
              <a:avLst/>
              <a:gdLst>
                <a:gd name="T0" fmla="*/ 36 w 39"/>
                <a:gd name="T1" fmla="*/ 111 h 116"/>
                <a:gd name="T2" fmla="*/ 39 w 39"/>
                <a:gd name="T3" fmla="*/ 86 h 116"/>
                <a:gd name="T4" fmla="*/ 38 w 39"/>
                <a:gd name="T5" fmla="*/ 57 h 116"/>
                <a:gd name="T6" fmla="*/ 31 w 39"/>
                <a:gd name="T7" fmla="*/ 31 h 116"/>
                <a:gd name="T8" fmla="*/ 20 w 39"/>
                <a:gd name="T9" fmla="*/ 7 h 116"/>
                <a:gd name="T10" fmla="*/ 18 w 39"/>
                <a:gd name="T11" fmla="*/ 4 h 116"/>
                <a:gd name="T12" fmla="*/ 15 w 39"/>
                <a:gd name="T13" fmla="*/ 2 h 116"/>
                <a:gd name="T14" fmla="*/ 11 w 39"/>
                <a:gd name="T15" fmla="*/ 1 h 116"/>
                <a:gd name="T16" fmla="*/ 9 w 39"/>
                <a:gd name="T17" fmla="*/ 0 h 116"/>
                <a:gd name="T18" fmla="*/ 6 w 39"/>
                <a:gd name="T19" fmla="*/ 0 h 116"/>
                <a:gd name="T20" fmla="*/ 4 w 39"/>
                <a:gd name="T21" fmla="*/ 1 h 116"/>
                <a:gd name="T22" fmla="*/ 2 w 39"/>
                <a:gd name="T23" fmla="*/ 2 h 116"/>
                <a:gd name="T24" fmla="*/ 0 w 39"/>
                <a:gd name="T25" fmla="*/ 3 h 116"/>
                <a:gd name="T26" fmla="*/ 2 w 39"/>
                <a:gd name="T27" fmla="*/ 28 h 116"/>
                <a:gd name="T28" fmla="*/ 10 w 39"/>
                <a:gd name="T29" fmla="*/ 56 h 116"/>
                <a:gd name="T30" fmla="*/ 18 w 39"/>
                <a:gd name="T31" fmla="*/ 85 h 116"/>
                <a:gd name="T32" fmla="*/ 24 w 39"/>
                <a:gd name="T33" fmla="*/ 115 h 116"/>
                <a:gd name="T34" fmla="*/ 26 w 39"/>
                <a:gd name="T35" fmla="*/ 116 h 116"/>
                <a:gd name="T36" fmla="*/ 29 w 39"/>
                <a:gd name="T37" fmla="*/ 115 h 116"/>
                <a:gd name="T38" fmla="*/ 33 w 39"/>
                <a:gd name="T39" fmla="*/ 114 h 116"/>
                <a:gd name="T40" fmla="*/ 36 w 39"/>
                <a:gd name="T41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16">
                  <a:moveTo>
                    <a:pt x="36" y="111"/>
                  </a:moveTo>
                  <a:lnTo>
                    <a:pt x="39" y="86"/>
                  </a:lnTo>
                  <a:lnTo>
                    <a:pt x="38" y="57"/>
                  </a:lnTo>
                  <a:lnTo>
                    <a:pt x="31" y="31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28"/>
                  </a:lnTo>
                  <a:lnTo>
                    <a:pt x="10" y="56"/>
                  </a:lnTo>
                  <a:lnTo>
                    <a:pt x="18" y="85"/>
                  </a:lnTo>
                  <a:lnTo>
                    <a:pt x="24" y="115"/>
                  </a:lnTo>
                  <a:lnTo>
                    <a:pt x="26" y="116"/>
                  </a:lnTo>
                  <a:lnTo>
                    <a:pt x="29" y="115"/>
                  </a:lnTo>
                  <a:lnTo>
                    <a:pt x="33" y="114"/>
                  </a:lnTo>
                  <a:lnTo>
                    <a:pt x="3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79"/>
            <p:cNvSpPr>
              <a:spLocks/>
            </p:cNvSpPr>
            <p:nvPr/>
          </p:nvSpPr>
          <p:spPr bwMode="auto">
            <a:xfrm>
              <a:off x="542925" y="3962400"/>
              <a:ext cx="222250" cy="155575"/>
            </a:xfrm>
            <a:custGeom>
              <a:avLst/>
              <a:gdLst>
                <a:gd name="T0" fmla="*/ 280 w 280"/>
                <a:gd name="T1" fmla="*/ 122 h 197"/>
                <a:gd name="T2" fmla="*/ 259 w 280"/>
                <a:gd name="T3" fmla="*/ 88 h 197"/>
                <a:gd name="T4" fmla="*/ 242 w 280"/>
                <a:gd name="T5" fmla="*/ 86 h 197"/>
                <a:gd name="T6" fmla="*/ 225 w 280"/>
                <a:gd name="T7" fmla="*/ 91 h 197"/>
                <a:gd name="T8" fmla="*/ 208 w 280"/>
                <a:gd name="T9" fmla="*/ 97 h 197"/>
                <a:gd name="T10" fmla="*/ 198 w 280"/>
                <a:gd name="T11" fmla="*/ 109 h 197"/>
                <a:gd name="T12" fmla="*/ 198 w 280"/>
                <a:gd name="T13" fmla="*/ 124 h 197"/>
                <a:gd name="T14" fmla="*/ 205 w 280"/>
                <a:gd name="T15" fmla="*/ 134 h 197"/>
                <a:gd name="T16" fmla="*/ 214 w 280"/>
                <a:gd name="T17" fmla="*/ 133 h 197"/>
                <a:gd name="T18" fmla="*/ 225 w 280"/>
                <a:gd name="T19" fmla="*/ 107 h 197"/>
                <a:gd name="T20" fmla="*/ 229 w 280"/>
                <a:gd name="T21" fmla="*/ 107 h 197"/>
                <a:gd name="T22" fmla="*/ 235 w 280"/>
                <a:gd name="T23" fmla="*/ 108 h 197"/>
                <a:gd name="T24" fmla="*/ 245 w 280"/>
                <a:gd name="T25" fmla="*/ 125 h 197"/>
                <a:gd name="T26" fmla="*/ 245 w 280"/>
                <a:gd name="T27" fmla="*/ 148 h 197"/>
                <a:gd name="T28" fmla="*/ 190 w 280"/>
                <a:gd name="T29" fmla="*/ 160 h 197"/>
                <a:gd name="T30" fmla="*/ 162 w 280"/>
                <a:gd name="T31" fmla="*/ 129 h 197"/>
                <a:gd name="T32" fmla="*/ 130 w 280"/>
                <a:gd name="T33" fmla="*/ 99 h 197"/>
                <a:gd name="T34" fmla="*/ 97 w 280"/>
                <a:gd name="T35" fmla="*/ 74 h 197"/>
                <a:gd name="T36" fmla="*/ 23 w 280"/>
                <a:gd name="T37" fmla="*/ 71 h 197"/>
                <a:gd name="T38" fmla="*/ 16 w 280"/>
                <a:gd name="T39" fmla="*/ 54 h 197"/>
                <a:gd name="T40" fmla="*/ 16 w 280"/>
                <a:gd name="T41" fmla="*/ 34 h 197"/>
                <a:gd name="T42" fmla="*/ 34 w 280"/>
                <a:gd name="T43" fmla="*/ 12 h 197"/>
                <a:gd name="T44" fmla="*/ 45 w 280"/>
                <a:gd name="T45" fmla="*/ 13 h 197"/>
                <a:gd name="T46" fmla="*/ 63 w 280"/>
                <a:gd name="T47" fmla="*/ 38 h 197"/>
                <a:gd name="T48" fmla="*/ 69 w 280"/>
                <a:gd name="T49" fmla="*/ 36 h 197"/>
                <a:gd name="T50" fmla="*/ 76 w 280"/>
                <a:gd name="T51" fmla="*/ 32 h 197"/>
                <a:gd name="T52" fmla="*/ 74 w 280"/>
                <a:gd name="T53" fmla="*/ 15 h 197"/>
                <a:gd name="T54" fmla="*/ 62 w 280"/>
                <a:gd name="T55" fmla="*/ 0 h 197"/>
                <a:gd name="T56" fmla="*/ 0 w 280"/>
                <a:gd name="T57" fmla="*/ 65 h 197"/>
                <a:gd name="T58" fmla="*/ 41 w 280"/>
                <a:gd name="T59" fmla="*/ 73 h 197"/>
                <a:gd name="T60" fmla="*/ 80 w 280"/>
                <a:gd name="T61" fmla="*/ 88 h 197"/>
                <a:gd name="T62" fmla="*/ 116 w 280"/>
                <a:gd name="T63" fmla="*/ 112 h 197"/>
                <a:gd name="T64" fmla="*/ 147 w 280"/>
                <a:gd name="T65" fmla="*/ 145 h 197"/>
                <a:gd name="T66" fmla="*/ 159 w 280"/>
                <a:gd name="T67" fmla="*/ 162 h 197"/>
                <a:gd name="T68" fmla="*/ 169 w 280"/>
                <a:gd name="T69" fmla="*/ 178 h 197"/>
                <a:gd name="T70" fmla="*/ 182 w 280"/>
                <a:gd name="T71" fmla="*/ 191 h 197"/>
                <a:gd name="T72" fmla="*/ 200 w 280"/>
                <a:gd name="T7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" h="197">
                  <a:moveTo>
                    <a:pt x="262" y="154"/>
                  </a:moveTo>
                  <a:lnTo>
                    <a:pt x="280" y="122"/>
                  </a:lnTo>
                  <a:lnTo>
                    <a:pt x="267" y="92"/>
                  </a:lnTo>
                  <a:lnTo>
                    <a:pt x="259" y="88"/>
                  </a:lnTo>
                  <a:lnTo>
                    <a:pt x="251" y="86"/>
                  </a:lnTo>
                  <a:lnTo>
                    <a:pt x="242" y="86"/>
                  </a:lnTo>
                  <a:lnTo>
                    <a:pt x="234" y="87"/>
                  </a:lnTo>
                  <a:lnTo>
                    <a:pt x="225" y="91"/>
                  </a:lnTo>
                  <a:lnTo>
                    <a:pt x="216" y="93"/>
                  </a:lnTo>
                  <a:lnTo>
                    <a:pt x="208" y="97"/>
                  </a:lnTo>
                  <a:lnTo>
                    <a:pt x="200" y="101"/>
                  </a:lnTo>
                  <a:lnTo>
                    <a:pt x="198" y="109"/>
                  </a:lnTo>
                  <a:lnTo>
                    <a:pt x="197" y="116"/>
                  </a:lnTo>
                  <a:lnTo>
                    <a:pt x="198" y="124"/>
                  </a:lnTo>
                  <a:lnTo>
                    <a:pt x="200" y="132"/>
                  </a:lnTo>
                  <a:lnTo>
                    <a:pt x="205" y="134"/>
                  </a:lnTo>
                  <a:lnTo>
                    <a:pt x="209" y="134"/>
                  </a:lnTo>
                  <a:lnTo>
                    <a:pt x="214" y="133"/>
                  </a:lnTo>
                  <a:lnTo>
                    <a:pt x="219" y="130"/>
                  </a:lnTo>
                  <a:lnTo>
                    <a:pt x="225" y="107"/>
                  </a:lnTo>
                  <a:lnTo>
                    <a:pt x="227" y="107"/>
                  </a:lnTo>
                  <a:lnTo>
                    <a:pt x="229" y="107"/>
                  </a:lnTo>
                  <a:lnTo>
                    <a:pt x="231" y="107"/>
                  </a:lnTo>
                  <a:lnTo>
                    <a:pt x="235" y="108"/>
                  </a:lnTo>
                  <a:lnTo>
                    <a:pt x="240" y="115"/>
                  </a:lnTo>
                  <a:lnTo>
                    <a:pt x="245" y="125"/>
                  </a:lnTo>
                  <a:lnTo>
                    <a:pt x="246" y="137"/>
                  </a:lnTo>
                  <a:lnTo>
                    <a:pt x="245" y="148"/>
                  </a:lnTo>
                  <a:lnTo>
                    <a:pt x="204" y="177"/>
                  </a:lnTo>
                  <a:lnTo>
                    <a:pt x="190" y="160"/>
                  </a:lnTo>
                  <a:lnTo>
                    <a:pt x="176" y="144"/>
                  </a:lnTo>
                  <a:lnTo>
                    <a:pt x="162" y="129"/>
                  </a:lnTo>
                  <a:lnTo>
                    <a:pt x="146" y="114"/>
                  </a:lnTo>
                  <a:lnTo>
                    <a:pt x="130" y="99"/>
                  </a:lnTo>
                  <a:lnTo>
                    <a:pt x="114" y="86"/>
                  </a:lnTo>
                  <a:lnTo>
                    <a:pt x="97" y="74"/>
                  </a:lnTo>
                  <a:lnTo>
                    <a:pt x="78" y="64"/>
                  </a:lnTo>
                  <a:lnTo>
                    <a:pt x="23" y="71"/>
                  </a:lnTo>
                  <a:lnTo>
                    <a:pt x="18" y="64"/>
                  </a:lnTo>
                  <a:lnTo>
                    <a:pt x="16" y="54"/>
                  </a:lnTo>
                  <a:lnTo>
                    <a:pt x="15" y="43"/>
                  </a:lnTo>
                  <a:lnTo>
                    <a:pt x="16" y="34"/>
                  </a:lnTo>
                  <a:lnTo>
                    <a:pt x="29" y="16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45" y="13"/>
                  </a:lnTo>
                  <a:lnTo>
                    <a:pt x="52" y="15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9" y="36"/>
                  </a:lnTo>
                  <a:lnTo>
                    <a:pt x="72" y="33"/>
                  </a:lnTo>
                  <a:lnTo>
                    <a:pt x="76" y="32"/>
                  </a:lnTo>
                  <a:lnTo>
                    <a:pt x="76" y="24"/>
                  </a:lnTo>
                  <a:lnTo>
                    <a:pt x="74" y="15"/>
                  </a:lnTo>
                  <a:lnTo>
                    <a:pt x="69" y="7"/>
                  </a:lnTo>
                  <a:lnTo>
                    <a:pt x="62" y="0"/>
                  </a:lnTo>
                  <a:lnTo>
                    <a:pt x="13" y="11"/>
                  </a:lnTo>
                  <a:lnTo>
                    <a:pt x="0" y="65"/>
                  </a:lnTo>
                  <a:lnTo>
                    <a:pt x="21" y="69"/>
                  </a:lnTo>
                  <a:lnTo>
                    <a:pt x="41" y="73"/>
                  </a:lnTo>
                  <a:lnTo>
                    <a:pt x="61" y="80"/>
                  </a:lnTo>
                  <a:lnTo>
                    <a:pt x="80" y="88"/>
                  </a:lnTo>
                  <a:lnTo>
                    <a:pt x="99" y="100"/>
                  </a:lnTo>
                  <a:lnTo>
                    <a:pt x="116" y="112"/>
                  </a:lnTo>
                  <a:lnTo>
                    <a:pt x="132" y="127"/>
                  </a:lnTo>
                  <a:lnTo>
                    <a:pt x="147" y="145"/>
                  </a:lnTo>
                  <a:lnTo>
                    <a:pt x="153" y="153"/>
                  </a:lnTo>
                  <a:lnTo>
                    <a:pt x="159" y="162"/>
                  </a:lnTo>
                  <a:lnTo>
                    <a:pt x="164" y="170"/>
                  </a:lnTo>
                  <a:lnTo>
                    <a:pt x="169" y="178"/>
                  </a:lnTo>
                  <a:lnTo>
                    <a:pt x="175" y="185"/>
                  </a:lnTo>
                  <a:lnTo>
                    <a:pt x="182" y="191"/>
                  </a:lnTo>
                  <a:lnTo>
                    <a:pt x="190" y="194"/>
                  </a:lnTo>
                  <a:lnTo>
                    <a:pt x="200" y="197"/>
                  </a:lnTo>
                  <a:lnTo>
                    <a:pt x="26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80"/>
            <p:cNvSpPr>
              <a:spLocks/>
            </p:cNvSpPr>
            <p:nvPr/>
          </p:nvSpPr>
          <p:spPr bwMode="auto">
            <a:xfrm>
              <a:off x="504825" y="4133850"/>
              <a:ext cx="112713" cy="139700"/>
            </a:xfrm>
            <a:custGeom>
              <a:avLst/>
              <a:gdLst>
                <a:gd name="T0" fmla="*/ 125 w 141"/>
                <a:gd name="T1" fmla="*/ 107 h 175"/>
                <a:gd name="T2" fmla="*/ 132 w 141"/>
                <a:gd name="T3" fmla="*/ 100 h 175"/>
                <a:gd name="T4" fmla="*/ 138 w 141"/>
                <a:gd name="T5" fmla="*/ 90 h 175"/>
                <a:gd name="T6" fmla="*/ 134 w 141"/>
                <a:gd name="T7" fmla="*/ 85 h 175"/>
                <a:gd name="T8" fmla="*/ 132 w 141"/>
                <a:gd name="T9" fmla="*/ 80 h 175"/>
                <a:gd name="T10" fmla="*/ 134 w 141"/>
                <a:gd name="T11" fmla="*/ 73 h 175"/>
                <a:gd name="T12" fmla="*/ 139 w 141"/>
                <a:gd name="T13" fmla="*/ 68 h 175"/>
                <a:gd name="T14" fmla="*/ 141 w 141"/>
                <a:gd name="T15" fmla="*/ 63 h 175"/>
                <a:gd name="T16" fmla="*/ 140 w 141"/>
                <a:gd name="T17" fmla="*/ 59 h 175"/>
                <a:gd name="T18" fmla="*/ 112 w 141"/>
                <a:gd name="T19" fmla="*/ 35 h 175"/>
                <a:gd name="T20" fmla="*/ 111 w 141"/>
                <a:gd name="T21" fmla="*/ 24 h 175"/>
                <a:gd name="T22" fmla="*/ 73 w 141"/>
                <a:gd name="T23" fmla="*/ 12 h 175"/>
                <a:gd name="T24" fmla="*/ 69 w 141"/>
                <a:gd name="T25" fmla="*/ 5 h 175"/>
                <a:gd name="T26" fmla="*/ 61 w 141"/>
                <a:gd name="T27" fmla="*/ 0 h 175"/>
                <a:gd name="T28" fmla="*/ 11 w 141"/>
                <a:gd name="T29" fmla="*/ 6 h 175"/>
                <a:gd name="T30" fmla="*/ 5 w 141"/>
                <a:gd name="T31" fmla="*/ 10 h 175"/>
                <a:gd name="T32" fmla="*/ 0 w 141"/>
                <a:gd name="T33" fmla="*/ 15 h 175"/>
                <a:gd name="T34" fmla="*/ 13 w 141"/>
                <a:gd name="T35" fmla="*/ 12 h 175"/>
                <a:gd name="T36" fmla="*/ 31 w 141"/>
                <a:gd name="T37" fmla="*/ 19 h 175"/>
                <a:gd name="T38" fmla="*/ 39 w 141"/>
                <a:gd name="T39" fmla="*/ 15 h 175"/>
                <a:gd name="T40" fmla="*/ 46 w 141"/>
                <a:gd name="T41" fmla="*/ 8 h 175"/>
                <a:gd name="T42" fmla="*/ 63 w 141"/>
                <a:gd name="T43" fmla="*/ 15 h 175"/>
                <a:gd name="T44" fmla="*/ 81 w 141"/>
                <a:gd name="T45" fmla="*/ 25 h 175"/>
                <a:gd name="T46" fmla="*/ 97 w 141"/>
                <a:gd name="T47" fmla="*/ 39 h 175"/>
                <a:gd name="T48" fmla="*/ 108 w 141"/>
                <a:gd name="T49" fmla="*/ 56 h 175"/>
                <a:gd name="T50" fmla="*/ 111 w 141"/>
                <a:gd name="T51" fmla="*/ 67 h 175"/>
                <a:gd name="T52" fmla="*/ 113 w 141"/>
                <a:gd name="T53" fmla="*/ 74 h 175"/>
                <a:gd name="T54" fmla="*/ 110 w 141"/>
                <a:gd name="T55" fmla="*/ 94 h 175"/>
                <a:gd name="T56" fmla="*/ 96 w 141"/>
                <a:gd name="T57" fmla="*/ 113 h 175"/>
                <a:gd name="T58" fmla="*/ 79 w 141"/>
                <a:gd name="T59" fmla="*/ 129 h 175"/>
                <a:gd name="T60" fmla="*/ 63 w 141"/>
                <a:gd name="T61" fmla="*/ 142 h 175"/>
                <a:gd name="T62" fmla="*/ 48 w 141"/>
                <a:gd name="T63" fmla="*/ 149 h 175"/>
                <a:gd name="T64" fmla="*/ 33 w 141"/>
                <a:gd name="T65" fmla="*/ 150 h 175"/>
                <a:gd name="T66" fmla="*/ 28 w 141"/>
                <a:gd name="T67" fmla="*/ 146 h 175"/>
                <a:gd name="T68" fmla="*/ 23 w 141"/>
                <a:gd name="T69" fmla="*/ 143 h 175"/>
                <a:gd name="T70" fmla="*/ 12 w 141"/>
                <a:gd name="T71" fmla="*/ 146 h 175"/>
                <a:gd name="T72" fmla="*/ 2 w 141"/>
                <a:gd name="T73" fmla="*/ 154 h 175"/>
                <a:gd name="T74" fmla="*/ 6 w 141"/>
                <a:gd name="T75" fmla="*/ 153 h 175"/>
                <a:gd name="T76" fmla="*/ 13 w 141"/>
                <a:gd name="T77" fmla="*/ 154 h 175"/>
                <a:gd name="T78" fmla="*/ 14 w 141"/>
                <a:gd name="T79" fmla="*/ 160 h 175"/>
                <a:gd name="T80" fmla="*/ 16 w 141"/>
                <a:gd name="T81" fmla="*/ 167 h 175"/>
                <a:gd name="T82" fmla="*/ 20 w 141"/>
                <a:gd name="T83" fmla="*/ 172 h 175"/>
                <a:gd name="T84" fmla="*/ 27 w 141"/>
                <a:gd name="T85" fmla="*/ 175 h 175"/>
                <a:gd name="T86" fmla="*/ 57 w 141"/>
                <a:gd name="T87" fmla="*/ 161 h 175"/>
                <a:gd name="T88" fmla="*/ 61 w 141"/>
                <a:gd name="T89" fmla="*/ 167 h 175"/>
                <a:gd name="T90" fmla="*/ 71 w 141"/>
                <a:gd name="T91" fmla="*/ 169 h 175"/>
                <a:gd name="T92" fmla="*/ 85 w 141"/>
                <a:gd name="T93" fmla="*/ 153 h 175"/>
                <a:gd name="T94" fmla="*/ 89 w 141"/>
                <a:gd name="T95" fmla="*/ 141 h 175"/>
                <a:gd name="T96" fmla="*/ 94 w 141"/>
                <a:gd name="T97" fmla="*/ 138 h 175"/>
                <a:gd name="T98" fmla="*/ 123 w 141"/>
                <a:gd name="T99" fmla="*/ 14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75">
                  <a:moveTo>
                    <a:pt x="127" y="142"/>
                  </a:moveTo>
                  <a:lnTo>
                    <a:pt x="125" y="107"/>
                  </a:lnTo>
                  <a:lnTo>
                    <a:pt x="127" y="104"/>
                  </a:lnTo>
                  <a:lnTo>
                    <a:pt x="132" y="100"/>
                  </a:lnTo>
                  <a:lnTo>
                    <a:pt x="135" y="96"/>
                  </a:lnTo>
                  <a:lnTo>
                    <a:pt x="138" y="90"/>
                  </a:lnTo>
                  <a:lnTo>
                    <a:pt x="136" y="88"/>
                  </a:lnTo>
                  <a:lnTo>
                    <a:pt x="134" y="85"/>
                  </a:lnTo>
                  <a:lnTo>
                    <a:pt x="133" y="83"/>
                  </a:lnTo>
                  <a:lnTo>
                    <a:pt x="132" y="80"/>
                  </a:lnTo>
                  <a:lnTo>
                    <a:pt x="133" y="76"/>
                  </a:lnTo>
                  <a:lnTo>
                    <a:pt x="134" y="73"/>
                  </a:lnTo>
                  <a:lnTo>
                    <a:pt x="136" y="70"/>
                  </a:lnTo>
                  <a:lnTo>
                    <a:pt x="139" y="68"/>
                  </a:lnTo>
                  <a:lnTo>
                    <a:pt x="140" y="66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0" y="59"/>
                  </a:lnTo>
                  <a:lnTo>
                    <a:pt x="115" y="39"/>
                  </a:lnTo>
                  <a:lnTo>
                    <a:pt x="112" y="35"/>
                  </a:lnTo>
                  <a:lnTo>
                    <a:pt x="111" y="30"/>
                  </a:lnTo>
                  <a:lnTo>
                    <a:pt x="111" y="24"/>
                  </a:lnTo>
                  <a:lnTo>
                    <a:pt x="108" y="19"/>
                  </a:lnTo>
                  <a:lnTo>
                    <a:pt x="73" y="12"/>
                  </a:lnTo>
                  <a:lnTo>
                    <a:pt x="71" y="8"/>
                  </a:lnTo>
                  <a:lnTo>
                    <a:pt x="69" y="5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31" y="9"/>
                  </a:lnTo>
                  <a:lnTo>
                    <a:pt x="11" y="6"/>
                  </a:lnTo>
                  <a:lnTo>
                    <a:pt x="9" y="8"/>
                  </a:lnTo>
                  <a:lnTo>
                    <a:pt x="5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21" y="15"/>
                  </a:lnTo>
                  <a:lnTo>
                    <a:pt x="31" y="19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1" y="12"/>
                  </a:lnTo>
                  <a:lnTo>
                    <a:pt x="46" y="8"/>
                  </a:lnTo>
                  <a:lnTo>
                    <a:pt x="54" y="12"/>
                  </a:lnTo>
                  <a:lnTo>
                    <a:pt x="63" y="15"/>
                  </a:lnTo>
                  <a:lnTo>
                    <a:pt x="72" y="20"/>
                  </a:lnTo>
                  <a:lnTo>
                    <a:pt x="81" y="25"/>
                  </a:lnTo>
                  <a:lnTo>
                    <a:pt x="89" y="32"/>
                  </a:lnTo>
                  <a:lnTo>
                    <a:pt x="97" y="39"/>
                  </a:lnTo>
                  <a:lnTo>
                    <a:pt x="103" y="47"/>
                  </a:lnTo>
                  <a:lnTo>
                    <a:pt x="108" y="56"/>
                  </a:lnTo>
                  <a:lnTo>
                    <a:pt x="109" y="62"/>
                  </a:lnTo>
                  <a:lnTo>
                    <a:pt x="111" y="67"/>
                  </a:lnTo>
                  <a:lnTo>
                    <a:pt x="112" y="70"/>
                  </a:lnTo>
                  <a:lnTo>
                    <a:pt x="113" y="74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4" y="104"/>
                  </a:lnTo>
                  <a:lnTo>
                    <a:pt x="96" y="113"/>
                  </a:lnTo>
                  <a:lnTo>
                    <a:pt x="88" y="121"/>
                  </a:lnTo>
                  <a:lnTo>
                    <a:pt x="79" y="129"/>
                  </a:lnTo>
                  <a:lnTo>
                    <a:pt x="71" y="136"/>
                  </a:lnTo>
                  <a:lnTo>
                    <a:pt x="63" y="142"/>
                  </a:lnTo>
                  <a:lnTo>
                    <a:pt x="55" y="145"/>
                  </a:lnTo>
                  <a:lnTo>
                    <a:pt x="48" y="149"/>
                  </a:lnTo>
                  <a:lnTo>
                    <a:pt x="40" y="150"/>
                  </a:lnTo>
                  <a:lnTo>
                    <a:pt x="33" y="150"/>
                  </a:lnTo>
                  <a:lnTo>
                    <a:pt x="31" y="149"/>
                  </a:lnTo>
                  <a:lnTo>
                    <a:pt x="28" y="146"/>
                  </a:lnTo>
                  <a:lnTo>
                    <a:pt x="25" y="145"/>
                  </a:lnTo>
                  <a:lnTo>
                    <a:pt x="23" y="143"/>
                  </a:lnTo>
                  <a:lnTo>
                    <a:pt x="17" y="144"/>
                  </a:lnTo>
                  <a:lnTo>
                    <a:pt x="12" y="146"/>
                  </a:lnTo>
                  <a:lnTo>
                    <a:pt x="6" y="151"/>
                  </a:lnTo>
                  <a:lnTo>
                    <a:pt x="2" y="154"/>
                  </a:lnTo>
                  <a:lnTo>
                    <a:pt x="3" y="153"/>
                  </a:lnTo>
                  <a:lnTo>
                    <a:pt x="6" y="153"/>
                  </a:lnTo>
                  <a:lnTo>
                    <a:pt x="10" y="153"/>
                  </a:lnTo>
                  <a:lnTo>
                    <a:pt x="13" y="154"/>
                  </a:lnTo>
                  <a:lnTo>
                    <a:pt x="14" y="157"/>
                  </a:lnTo>
                  <a:lnTo>
                    <a:pt x="14" y="160"/>
                  </a:lnTo>
                  <a:lnTo>
                    <a:pt x="14" y="164"/>
                  </a:lnTo>
                  <a:lnTo>
                    <a:pt x="16" y="167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4" y="174"/>
                  </a:lnTo>
                  <a:lnTo>
                    <a:pt x="27" y="175"/>
                  </a:lnTo>
                  <a:lnTo>
                    <a:pt x="54" y="159"/>
                  </a:lnTo>
                  <a:lnTo>
                    <a:pt x="57" y="161"/>
                  </a:lnTo>
                  <a:lnTo>
                    <a:pt x="59" y="164"/>
                  </a:lnTo>
                  <a:lnTo>
                    <a:pt x="61" y="167"/>
                  </a:lnTo>
                  <a:lnTo>
                    <a:pt x="62" y="172"/>
                  </a:lnTo>
                  <a:lnTo>
                    <a:pt x="71" y="169"/>
                  </a:lnTo>
                  <a:lnTo>
                    <a:pt x="79" y="162"/>
                  </a:lnTo>
                  <a:lnTo>
                    <a:pt x="85" y="153"/>
                  </a:lnTo>
                  <a:lnTo>
                    <a:pt x="88" y="142"/>
                  </a:lnTo>
                  <a:lnTo>
                    <a:pt x="89" y="141"/>
                  </a:lnTo>
                  <a:lnTo>
                    <a:pt x="92" y="139"/>
                  </a:lnTo>
                  <a:lnTo>
                    <a:pt x="94" y="138"/>
                  </a:lnTo>
                  <a:lnTo>
                    <a:pt x="96" y="137"/>
                  </a:lnTo>
                  <a:lnTo>
                    <a:pt x="123" y="144"/>
                  </a:lnTo>
                  <a:lnTo>
                    <a:pt x="127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81"/>
            <p:cNvSpPr>
              <a:spLocks/>
            </p:cNvSpPr>
            <p:nvPr/>
          </p:nvSpPr>
          <p:spPr bwMode="auto">
            <a:xfrm>
              <a:off x="-93662" y="4818063"/>
              <a:ext cx="214313" cy="174625"/>
            </a:xfrm>
            <a:custGeom>
              <a:avLst/>
              <a:gdLst>
                <a:gd name="T0" fmla="*/ 217 w 270"/>
                <a:gd name="T1" fmla="*/ 107 h 221"/>
                <a:gd name="T2" fmla="*/ 213 w 270"/>
                <a:gd name="T3" fmla="*/ 107 h 221"/>
                <a:gd name="T4" fmla="*/ 207 w 270"/>
                <a:gd name="T5" fmla="*/ 110 h 221"/>
                <a:gd name="T6" fmla="*/ 200 w 270"/>
                <a:gd name="T7" fmla="*/ 140 h 221"/>
                <a:gd name="T8" fmla="*/ 183 w 270"/>
                <a:gd name="T9" fmla="*/ 166 h 221"/>
                <a:gd name="T10" fmla="*/ 160 w 270"/>
                <a:gd name="T11" fmla="*/ 188 h 221"/>
                <a:gd name="T12" fmla="*/ 133 w 270"/>
                <a:gd name="T13" fmla="*/ 203 h 221"/>
                <a:gd name="T14" fmla="*/ 88 w 270"/>
                <a:gd name="T15" fmla="*/ 198 h 221"/>
                <a:gd name="T16" fmla="*/ 78 w 270"/>
                <a:gd name="T17" fmla="*/ 187 h 221"/>
                <a:gd name="T18" fmla="*/ 81 w 270"/>
                <a:gd name="T19" fmla="*/ 161 h 221"/>
                <a:gd name="T20" fmla="*/ 93 w 270"/>
                <a:gd name="T21" fmla="*/ 165 h 221"/>
                <a:gd name="T22" fmla="*/ 103 w 270"/>
                <a:gd name="T23" fmla="*/ 176 h 221"/>
                <a:gd name="T24" fmla="*/ 112 w 270"/>
                <a:gd name="T25" fmla="*/ 180 h 221"/>
                <a:gd name="T26" fmla="*/ 123 w 270"/>
                <a:gd name="T27" fmla="*/ 179 h 221"/>
                <a:gd name="T28" fmla="*/ 134 w 270"/>
                <a:gd name="T29" fmla="*/ 176 h 221"/>
                <a:gd name="T30" fmla="*/ 145 w 270"/>
                <a:gd name="T31" fmla="*/ 172 h 221"/>
                <a:gd name="T32" fmla="*/ 165 w 270"/>
                <a:gd name="T33" fmla="*/ 142 h 221"/>
                <a:gd name="T34" fmla="*/ 169 w 270"/>
                <a:gd name="T35" fmla="*/ 112 h 221"/>
                <a:gd name="T36" fmla="*/ 130 w 270"/>
                <a:gd name="T37" fmla="*/ 82 h 221"/>
                <a:gd name="T38" fmla="*/ 81 w 270"/>
                <a:gd name="T39" fmla="*/ 61 h 221"/>
                <a:gd name="T40" fmla="*/ 35 w 270"/>
                <a:gd name="T41" fmla="*/ 38 h 221"/>
                <a:gd name="T42" fmla="*/ 0 w 270"/>
                <a:gd name="T43" fmla="*/ 0 h 221"/>
                <a:gd name="T44" fmla="*/ 11 w 270"/>
                <a:gd name="T45" fmla="*/ 28 h 221"/>
                <a:gd name="T46" fmla="*/ 33 w 270"/>
                <a:gd name="T47" fmla="*/ 53 h 221"/>
                <a:gd name="T48" fmla="*/ 61 w 270"/>
                <a:gd name="T49" fmla="*/ 74 h 221"/>
                <a:gd name="T50" fmla="*/ 89 w 270"/>
                <a:gd name="T51" fmla="*/ 89 h 221"/>
                <a:gd name="T52" fmla="*/ 102 w 270"/>
                <a:gd name="T53" fmla="*/ 92 h 221"/>
                <a:gd name="T54" fmla="*/ 114 w 270"/>
                <a:gd name="T55" fmla="*/ 94 h 221"/>
                <a:gd name="T56" fmla="*/ 124 w 270"/>
                <a:gd name="T57" fmla="*/ 96 h 221"/>
                <a:gd name="T58" fmla="*/ 134 w 270"/>
                <a:gd name="T59" fmla="*/ 98 h 221"/>
                <a:gd name="T60" fmla="*/ 89 w 270"/>
                <a:gd name="T61" fmla="*/ 109 h 221"/>
                <a:gd name="T62" fmla="*/ 62 w 270"/>
                <a:gd name="T63" fmla="*/ 171 h 221"/>
                <a:gd name="T64" fmla="*/ 66 w 270"/>
                <a:gd name="T65" fmla="*/ 185 h 221"/>
                <a:gd name="T66" fmla="*/ 73 w 270"/>
                <a:gd name="T67" fmla="*/ 196 h 221"/>
                <a:gd name="T68" fmla="*/ 82 w 270"/>
                <a:gd name="T69" fmla="*/ 205 h 221"/>
                <a:gd name="T70" fmla="*/ 93 w 270"/>
                <a:gd name="T71" fmla="*/ 212 h 221"/>
                <a:gd name="T72" fmla="*/ 104 w 270"/>
                <a:gd name="T73" fmla="*/ 218 h 221"/>
                <a:gd name="T74" fmla="*/ 120 w 270"/>
                <a:gd name="T75" fmla="*/ 221 h 221"/>
                <a:gd name="T76" fmla="*/ 139 w 270"/>
                <a:gd name="T77" fmla="*/ 216 h 221"/>
                <a:gd name="T78" fmla="*/ 156 w 270"/>
                <a:gd name="T79" fmla="*/ 203 h 221"/>
                <a:gd name="T80" fmla="*/ 173 w 270"/>
                <a:gd name="T81" fmla="*/ 188 h 221"/>
                <a:gd name="T82" fmla="*/ 186 w 270"/>
                <a:gd name="T83" fmla="*/ 173 h 221"/>
                <a:gd name="T84" fmla="*/ 195 w 270"/>
                <a:gd name="T85" fmla="*/ 160 h 221"/>
                <a:gd name="T86" fmla="*/ 205 w 270"/>
                <a:gd name="T87" fmla="*/ 148 h 221"/>
                <a:gd name="T88" fmla="*/ 213 w 270"/>
                <a:gd name="T89" fmla="*/ 134 h 221"/>
                <a:gd name="T90" fmla="*/ 270 w 270"/>
                <a:gd name="T91" fmla="*/ 16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0" h="221">
                  <a:moveTo>
                    <a:pt x="269" y="156"/>
                  </a:moveTo>
                  <a:lnTo>
                    <a:pt x="217" y="107"/>
                  </a:lnTo>
                  <a:lnTo>
                    <a:pt x="215" y="107"/>
                  </a:lnTo>
                  <a:lnTo>
                    <a:pt x="213" y="107"/>
                  </a:lnTo>
                  <a:lnTo>
                    <a:pt x="209" y="109"/>
                  </a:lnTo>
                  <a:lnTo>
                    <a:pt x="207" y="110"/>
                  </a:lnTo>
                  <a:lnTo>
                    <a:pt x="205" y="125"/>
                  </a:lnTo>
                  <a:lnTo>
                    <a:pt x="200" y="140"/>
                  </a:lnTo>
                  <a:lnTo>
                    <a:pt x="192" y="153"/>
                  </a:lnTo>
                  <a:lnTo>
                    <a:pt x="183" y="166"/>
                  </a:lnTo>
                  <a:lnTo>
                    <a:pt x="171" y="178"/>
                  </a:lnTo>
                  <a:lnTo>
                    <a:pt x="160" y="188"/>
                  </a:lnTo>
                  <a:lnTo>
                    <a:pt x="147" y="196"/>
                  </a:lnTo>
                  <a:lnTo>
                    <a:pt x="133" y="203"/>
                  </a:lnTo>
                  <a:lnTo>
                    <a:pt x="94" y="203"/>
                  </a:lnTo>
                  <a:lnTo>
                    <a:pt x="88" y="198"/>
                  </a:lnTo>
                  <a:lnTo>
                    <a:pt x="82" y="194"/>
                  </a:lnTo>
                  <a:lnTo>
                    <a:pt x="78" y="187"/>
                  </a:lnTo>
                  <a:lnTo>
                    <a:pt x="76" y="179"/>
                  </a:lnTo>
                  <a:lnTo>
                    <a:pt x="81" y="161"/>
                  </a:lnTo>
                  <a:lnTo>
                    <a:pt x="87" y="161"/>
                  </a:lnTo>
                  <a:lnTo>
                    <a:pt x="93" y="165"/>
                  </a:lnTo>
                  <a:lnTo>
                    <a:pt x="97" y="171"/>
                  </a:lnTo>
                  <a:lnTo>
                    <a:pt x="103" y="176"/>
                  </a:lnTo>
                  <a:lnTo>
                    <a:pt x="108" y="179"/>
                  </a:lnTo>
                  <a:lnTo>
                    <a:pt x="112" y="180"/>
                  </a:lnTo>
                  <a:lnTo>
                    <a:pt x="117" y="180"/>
                  </a:lnTo>
                  <a:lnTo>
                    <a:pt x="123" y="179"/>
                  </a:lnTo>
                  <a:lnTo>
                    <a:pt x="129" y="178"/>
                  </a:lnTo>
                  <a:lnTo>
                    <a:pt x="134" y="176"/>
                  </a:lnTo>
                  <a:lnTo>
                    <a:pt x="140" y="174"/>
                  </a:lnTo>
                  <a:lnTo>
                    <a:pt x="145" y="172"/>
                  </a:lnTo>
                  <a:lnTo>
                    <a:pt x="157" y="158"/>
                  </a:lnTo>
                  <a:lnTo>
                    <a:pt x="165" y="142"/>
                  </a:lnTo>
                  <a:lnTo>
                    <a:pt x="169" y="126"/>
                  </a:lnTo>
                  <a:lnTo>
                    <a:pt x="169" y="112"/>
                  </a:lnTo>
                  <a:lnTo>
                    <a:pt x="150" y="95"/>
                  </a:lnTo>
                  <a:lnTo>
                    <a:pt x="130" y="82"/>
                  </a:lnTo>
                  <a:lnTo>
                    <a:pt x="106" y="72"/>
                  </a:lnTo>
                  <a:lnTo>
                    <a:pt x="81" y="61"/>
                  </a:lnTo>
                  <a:lnTo>
                    <a:pt x="58" y="51"/>
                  </a:lnTo>
                  <a:lnTo>
                    <a:pt x="35" y="38"/>
                  </a:lnTo>
                  <a:lnTo>
                    <a:pt x="16" y="21"/>
                  </a:lnTo>
                  <a:lnTo>
                    <a:pt x="0" y="0"/>
                  </a:lnTo>
                  <a:lnTo>
                    <a:pt x="3" y="14"/>
                  </a:lnTo>
                  <a:lnTo>
                    <a:pt x="11" y="28"/>
                  </a:lnTo>
                  <a:lnTo>
                    <a:pt x="20" y="41"/>
                  </a:lnTo>
                  <a:lnTo>
                    <a:pt x="33" y="53"/>
                  </a:lnTo>
                  <a:lnTo>
                    <a:pt x="47" y="65"/>
                  </a:lnTo>
                  <a:lnTo>
                    <a:pt x="61" y="74"/>
                  </a:lnTo>
                  <a:lnTo>
                    <a:pt x="76" y="82"/>
                  </a:lnTo>
                  <a:lnTo>
                    <a:pt x="89" y="89"/>
                  </a:lnTo>
                  <a:lnTo>
                    <a:pt x="96" y="90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4" y="94"/>
                  </a:lnTo>
                  <a:lnTo>
                    <a:pt x="119" y="95"/>
                  </a:lnTo>
                  <a:lnTo>
                    <a:pt x="124" y="96"/>
                  </a:lnTo>
                  <a:lnTo>
                    <a:pt x="130" y="97"/>
                  </a:lnTo>
                  <a:lnTo>
                    <a:pt x="134" y="98"/>
                  </a:lnTo>
                  <a:lnTo>
                    <a:pt x="139" y="119"/>
                  </a:lnTo>
                  <a:lnTo>
                    <a:pt x="89" y="109"/>
                  </a:lnTo>
                  <a:lnTo>
                    <a:pt x="61" y="164"/>
                  </a:lnTo>
                  <a:lnTo>
                    <a:pt x="62" y="171"/>
                  </a:lnTo>
                  <a:lnTo>
                    <a:pt x="64" y="178"/>
                  </a:lnTo>
                  <a:lnTo>
                    <a:pt x="66" y="185"/>
                  </a:lnTo>
                  <a:lnTo>
                    <a:pt x="70" y="191"/>
                  </a:lnTo>
                  <a:lnTo>
                    <a:pt x="73" y="196"/>
                  </a:lnTo>
                  <a:lnTo>
                    <a:pt x="78" y="201"/>
                  </a:lnTo>
                  <a:lnTo>
                    <a:pt x="82" y="205"/>
                  </a:lnTo>
                  <a:lnTo>
                    <a:pt x="87" y="209"/>
                  </a:lnTo>
                  <a:lnTo>
                    <a:pt x="93" y="212"/>
                  </a:lnTo>
                  <a:lnTo>
                    <a:pt x="99" y="214"/>
                  </a:lnTo>
                  <a:lnTo>
                    <a:pt x="104" y="218"/>
                  </a:lnTo>
                  <a:lnTo>
                    <a:pt x="111" y="220"/>
                  </a:lnTo>
                  <a:lnTo>
                    <a:pt x="120" y="221"/>
                  </a:lnTo>
                  <a:lnTo>
                    <a:pt x="131" y="219"/>
                  </a:lnTo>
                  <a:lnTo>
                    <a:pt x="139" y="216"/>
                  </a:lnTo>
                  <a:lnTo>
                    <a:pt x="148" y="210"/>
                  </a:lnTo>
                  <a:lnTo>
                    <a:pt x="156" y="203"/>
                  </a:lnTo>
                  <a:lnTo>
                    <a:pt x="165" y="195"/>
                  </a:lnTo>
                  <a:lnTo>
                    <a:pt x="173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195" y="160"/>
                  </a:lnTo>
                  <a:lnTo>
                    <a:pt x="201" y="153"/>
                  </a:lnTo>
                  <a:lnTo>
                    <a:pt x="205" y="148"/>
                  </a:lnTo>
                  <a:lnTo>
                    <a:pt x="209" y="141"/>
                  </a:lnTo>
                  <a:lnTo>
                    <a:pt x="213" y="134"/>
                  </a:lnTo>
                  <a:lnTo>
                    <a:pt x="216" y="127"/>
                  </a:lnTo>
                  <a:lnTo>
                    <a:pt x="270" y="161"/>
                  </a:lnTo>
                  <a:lnTo>
                    <a:pt x="269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82"/>
            <p:cNvSpPr>
              <a:spLocks/>
            </p:cNvSpPr>
            <p:nvPr/>
          </p:nvSpPr>
          <p:spPr bwMode="auto">
            <a:xfrm>
              <a:off x="239713" y="4503738"/>
              <a:ext cx="130175" cy="71438"/>
            </a:xfrm>
            <a:custGeom>
              <a:avLst/>
              <a:gdLst>
                <a:gd name="T0" fmla="*/ 162 w 162"/>
                <a:gd name="T1" fmla="*/ 77 h 91"/>
                <a:gd name="T2" fmla="*/ 140 w 162"/>
                <a:gd name="T3" fmla="*/ 68 h 91"/>
                <a:gd name="T4" fmla="*/ 138 w 162"/>
                <a:gd name="T5" fmla="*/ 69 h 91"/>
                <a:gd name="T6" fmla="*/ 137 w 162"/>
                <a:gd name="T7" fmla="*/ 72 h 91"/>
                <a:gd name="T8" fmla="*/ 133 w 162"/>
                <a:gd name="T9" fmla="*/ 74 h 91"/>
                <a:gd name="T10" fmla="*/ 130 w 162"/>
                <a:gd name="T11" fmla="*/ 75 h 91"/>
                <a:gd name="T12" fmla="*/ 117 w 162"/>
                <a:gd name="T13" fmla="*/ 72 h 91"/>
                <a:gd name="T14" fmla="*/ 106 w 162"/>
                <a:gd name="T15" fmla="*/ 65 h 91"/>
                <a:gd name="T16" fmla="*/ 94 w 162"/>
                <a:gd name="T17" fmla="*/ 57 h 91"/>
                <a:gd name="T18" fmla="*/ 83 w 162"/>
                <a:gd name="T19" fmla="*/ 50 h 91"/>
                <a:gd name="T20" fmla="*/ 71 w 162"/>
                <a:gd name="T21" fmla="*/ 43 h 91"/>
                <a:gd name="T22" fmla="*/ 59 w 162"/>
                <a:gd name="T23" fmla="*/ 38 h 91"/>
                <a:gd name="T24" fmla="*/ 45 w 162"/>
                <a:gd name="T25" fmla="*/ 38 h 91"/>
                <a:gd name="T26" fmla="*/ 30 w 162"/>
                <a:gd name="T27" fmla="*/ 43 h 91"/>
                <a:gd name="T28" fmla="*/ 3 w 162"/>
                <a:gd name="T29" fmla="*/ 0 h 91"/>
                <a:gd name="T30" fmla="*/ 0 w 162"/>
                <a:gd name="T31" fmla="*/ 7 h 91"/>
                <a:gd name="T32" fmla="*/ 1 w 162"/>
                <a:gd name="T33" fmla="*/ 17 h 91"/>
                <a:gd name="T34" fmla="*/ 6 w 162"/>
                <a:gd name="T35" fmla="*/ 28 h 91"/>
                <a:gd name="T36" fmla="*/ 11 w 162"/>
                <a:gd name="T37" fmla="*/ 36 h 91"/>
                <a:gd name="T38" fmla="*/ 18 w 162"/>
                <a:gd name="T39" fmla="*/ 41 h 91"/>
                <a:gd name="T40" fmla="*/ 25 w 162"/>
                <a:gd name="T41" fmla="*/ 44 h 91"/>
                <a:gd name="T42" fmla="*/ 32 w 162"/>
                <a:gd name="T43" fmla="*/ 46 h 91"/>
                <a:gd name="T44" fmla="*/ 39 w 162"/>
                <a:gd name="T45" fmla="*/ 47 h 91"/>
                <a:gd name="T46" fmla="*/ 46 w 162"/>
                <a:gd name="T47" fmla="*/ 49 h 91"/>
                <a:gd name="T48" fmla="*/ 52 w 162"/>
                <a:gd name="T49" fmla="*/ 50 h 91"/>
                <a:gd name="T50" fmla="*/ 59 w 162"/>
                <a:gd name="T51" fmla="*/ 51 h 91"/>
                <a:gd name="T52" fmla="*/ 64 w 162"/>
                <a:gd name="T53" fmla="*/ 52 h 91"/>
                <a:gd name="T54" fmla="*/ 70 w 162"/>
                <a:gd name="T55" fmla="*/ 60 h 91"/>
                <a:gd name="T56" fmla="*/ 77 w 162"/>
                <a:gd name="T57" fmla="*/ 67 h 91"/>
                <a:gd name="T58" fmla="*/ 85 w 162"/>
                <a:gd name="T59" fmla="*/ 73 h 91"/>
                <a:gd name="T60" fmla="*/ 93 w 162"/>
                <a:gd name="T61" fmla="*/ 79 h 91"/>
                <a:gd name="T62" fmla="*/ 102 w 162"/>
                <a:gd name="T63" fmla="*/ 83 h 91"/>
                <a:gd name="T64" fmla="*/ 112 w 162"/>
                <a:gd name="T65" fmla="*/ 87 h 91"/>
                <a:gd name="T66" fmla="*/ 122 w 162"/>
                <a:gd name="T67" fmla="*/ 89 h 91"/>
                <a:gd name="T68" fmla="*/ 131 w 162"/>
                <a:gd name="T69" fmla="*/ 91 h 91"/>
                <a:gd name="T70" fmla="*/ 141 w 162"/>
                <a:gd name="T71" fmla="*/ 90 h 91"/>
                <a:gd name="T72" fmla="*/ 148 w 162"/>
                <a:gd name="T73" fmla="*/ 89 h 91"/>
                <a:gd name="T74" fmla="*/ 155 w 162"/>
                <a:gd name="T75" fmla="*/ 87 h 91"/>
                <a:gd name="T76" fmla="*/ 162 w 162"/>
                <a:gd name="T77" fmla="*/ 83 h 91"/>
                <a:gd name="T78" fmla="*/ 162 w 162"/>
                <a:gd name="T7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91">
                  <a:moveTo>
                    <a:pt x="162" y="77"/>
                  </a:moveTo>
                  <a:lnTo>
                    <a:pt x="140" y="68"/>
                  </a:lnTo>
                  <a:lnTo>
                    <a:pt x="138" y="69"/>
                  </a:lnTo>
                  <a:lnTo>
                    <a:pt x="137" y="72"/>
                  </a:lnTo>
                  <a:lnTo>
                    <a:pt x="133" y="74"/>
                  </a:lnTo>
                  <a:lnTo>
                    <a:pt x="130" y="75"/>
                  </a:lnTo>
                  <a:lnTo>
                    <a:pt x="117" y="72"/>
                  </a:lnTo>
                  <a:lnTo>
                    <a:pt x="106" y="65"/>
                  </a:lnTo>
                  <a:lnTo>
                    <a:pt x="94" y="57"/>
                  </a:lnTo>
                  <a:lnTo>
                    <a:pt x="83" y="50"/>
                  </a:lnTo>
                  <a:lnTo>
                    <a:pt x="71" y="43"/>
                  </a:lnTo>
                  <a:lnTo>
                    <a:pt x="59" y="38"/>
                  </a:lnTo>
                  <a:lnTo>
                    <a:pt x="45" y="38"/>
                  </a:lnTo>
                  <a:lnTo>
                    <a:pt x="30" y="43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17"/>
                  </a:lnTo>
                  <a:lnTo>
                    <a:pt x="6" y="28"/>
                  </a:lnTo>
                  <a:lnTo>
                    <a:pt x="11" y="36"/>
                  </a:lnTo>
                  <a:lnTo>
                    <a:pt x="18" y="41"/>
                  </a:lnTo>
                  <a:lnTo>
                    <a:pt x="25" y="44"/>
                  </a:lnTo>
                  <a:lnTo>
                    <a:pt x="32" y="46"/>
                  </a:lnTo>
                  <a:lnTo>
                    <a:pt x="39" y="47"/>
                  </a:lnTo>
                  <a:lnTo>
                    <a:pt x="46" y="49"/>
                  </a:lnTo>
                  <a:lnTo>
                    <a:pt x="52" y="50"/>
                  </a:lnTo>
                  <a:lnTo>
                    <a:pt x="59" y="51"/>
                  </a:lnTo>
                  <a:lnTo>
                    <a:pt x="64" y="52"/>
                  </a:lnTo>
                  <a:lnTo>
                    <a:pt x="70" y="60"/>
                  </a:lnTo>
                  <a:lnTo>
                    <a:pt x="77" y="67"/>
                  </a:lnTo>
                  <a:lnTo>
                    <a:pt x="85" y="73"/>
                  </a:lnTo>
                  <a:lnTo>
                    <a:pt x="93" y="79"/>
                  </a:lnTo>
                  <a:lnTo>
                    <a:pt x="102" y="83"/>
                  </a:lnTo>
                  <a:lnTo>
                    <a:pt x="112" y="87"/>
                  </a:lnTo>
                  <a:lnTo>
                    <a:pt x="122" y="89"/>
                  </a:lnTo>
                  <a:lnTo>
                    <a:pt x="131" y="91"/>
                  </a:lnTo>
                  <a:lnTo>
                    <a:pt x="141" y="90"/>
                  </a:lnTo>
                  <a:lnTo>
                    <a:pt x="148" y="89"/>
                  </a:lnTo>
                  <a:lnTo>
                    <a:pt x="155" y="87"/>
                  </a:lnTo>
                  <a:lnTo>
                    <a:pt x="162" y="83"/>
                  </a:lnTo>
                  <a:lnTo>
                    <a:pt x="16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83"/>
            <p:cNvSpPr>
              <a:spLocks/>
            </p:cNvSpPr>
            <p:nvPr/>
          </p:nvSpPr>
          <p:spPr bwMode="auto">
            <a:xfrm>
              <a:off x="395288" y="4468813"/>
              <a:ext cx="19050" cy="22225"/>
            </a:xfrm>
            <a:custGeom>
              <a:avLst/>
              <a:gdLst>
                <a:gd name="T0" fmla="*/ 13 w 25"/>
                <a:gd name="T1" fmla="*/ 25 h 29"/>
                <a:gd name="T2" fmla="*/ 23 w 25"/>
                <a:gd name="T3" fmla="*/ 10 h 29"/>
                <a:gd name="T4" fmla="*/ 25 w 25"/>
                <a:gd name="T5" fmla="*/ 6 h 29"/>
                <a:gd name="T6" fmla="*/ 25 w 25"/>
                <a:gd name="T7" fmla="*/ 4 h 29"/>
                <a:gd name="T8" fmla="*/ 22 w 25"/>
                <a:gd name="T9" fmla="*/ 2 h 29"/>
                <a:gd name="T10" fmla="*/ 19 w 25"/>
                <a:gd name="T11" fmla="*/ 0 h 29"/>
                <a:gd name="T12" fmla="*/ 0 w 25"/>
                <a:gd name="T13" fmla="*/ 27 h 29"/>
                <a:gd name="T14" fmla="*/ 3 w 25"/>
                <a:gd name="T15" fmla="*/ 29 h 29"/>
                <a:gd name="T16" fmla="*/ 6 w 25"/>
                <a:gd name="T17" fmla="*/ 29 h 29"/>
                <a:gd name="T18" fmla="*/ 10 w 25"/>
                <a:gd name="T19" fmla="*/ 27 h 29"/>
                <a:gd name="T20" fmla="*/ 13 w 25"/>
                <a:gd name="T2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13" y="25"/>
                  </a:moveTo>
                  <a:lnTo>
                    <a:pt x="23" y="10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6" y="29"/>
                  </a:lnTo>
                  <a:lnTo>
                    <a:pt x="10" y="27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84"/>
            <p:cNvSpPr>
              <a:spLocks/>
            </p:cNvSpPr>
            <p:nvPr/>
          </p:nvSpPr>
          <p:spPr bwMode="auto">
            <a:xfrm>
              <a:off x="315913" y="4521200"/>
              <a:ext cx="41275" cy="26988"/>
            </a:xfrm>
            <a:custGeom>
              <a:avLst/>
              <a:gdLst>
                <a:gd name="T0" fmla="*/ 52 w 52"/>
                <a:gd name="T1" fmla="*/ 34 h 34"/>
                <a:gd name="T2" fmla="*/ 0 w 52"/>
                <a:gd name="T3" fmla="*/ 0 h 34"/>
                <a:gd name="T4" fmla="*/ 52 w 52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4">
                  <a:moveTo>
                    <a:pt x="52" y="34"/>
                  </a:moveTo>
                  <a:lnTo>
                    <a:pt x="0" y="0"/>
                  </a:lnTo>
                  <a:lnTo>
                    <a:pt x="5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85"/>
            <p:cNvSpPr>
              <a:spLocks/>
            </p:cNvSpPr>
            <p:nvPr/>
          </p:nvSpPr>
          <p:spPr bwMode="auto">
            <a:xfrm>
              <a:off x="346075" y="4445000"/>
              <a:ext cx="41275" cy="28575"/>
            </a:xfrm>
            <a:custGeom>
              <a:avLst/>
              <a:gdLst>
                <a:gd name="T0" fmla="*/ 45 w 52"/>
                <a:gd name="T1" fmla="*/ 32 h 35"/>
                <a:gd name="T2" fmla="*/ 47 w 52"/>
                <a:gd name="T3" fmla="*/ 28 h 35"/>
                <a:gd name="T4" fmla="*/ 49 w 52"/>
                <a:gd name="T5" fmla="*/ 26 h 35"/>
                <a:gd name="T6" fmla="*/ 51 w 52"/>
                <a:gd name="T7" fmla="*/ 23 h 35"/>
                <a:gd name="T8" fmla="*/ 52 w 52"/>
                <a:gd name="T9" fmla="*/ 19 h 35"/>
                <a:gd name="T10" fmla="*/ 50 w 52"/>
                <a:gd name="T11" fmla="*/ 14 h 35"/>
                <a:gd name="T12" fmla="*/ 46 w 52"/>
                <a:gd name="T13" fmla="*/ 10 h 35"/>
                <a:gd name="T14" fmla="*/ 41 w 52"/>
                <a:gd name="T15" fmla="*/ 5 h 35"/>
                <a:gd name="T16" fmla="*/ 35 w 52"/>
                <a:gd name="T17" fmla="*/ 3 h 35"/>
                <a:gd name="T18" fmla="*/ 28 w 52"/>
                <a:gd name="T19" fmla="*/ 1 h 35"/>
                <a:gd name="T20" fmla="*/ 21 w 52"/>
                <a:gd name="T21" fmla="*/ 0 h 35"/>
                <a:gd name="T22" fmla="*/ 14 w 52"/>
                <a:gd name="T23" fmla="*/ 0 h 35"/>
                <a:gd name="T24" fmla="*/ 7 w 52"/>
                <a:gd name="T25" fmla="*/ 0 h 35"/>
                <a:gd name="T26" fmla="*/ 6 w 52"/>
                <a:gd name="T27" fmla="*/ 1 h 35"/>
                <a:gd name="T28" fmla="*/ 4 w 52"/>
                <a:gd name="T29" fmla="*/ 3 h 35"/>
                <a:gd name="T30" fmla="*/ 3 w 52"/>
                <a:gd name="T31" fmla="*/ 4 h 35"/>
                <a:gd name="T32" fmla="*/ 0 w 52"/>
                <a:gd name="T33" fmla="*/ 7 h 35"/>
                <a:gd name="T34" fmla="*/ 26 w 52"/>
                <a:gd name="T35" fmla="*/ 12 h 35"/>
                <a:gd name="T36" fmla="*/ 34 w 52"/>
                <a:gd name="T37" fmla="*/ 33 h 35"/>
                <a:gd name="T38" fmla="*/ 36 w 52"/>
                <a:gd name="T39" fmla="*/ 34 h 35"/>
                <a:gd name="T40" fmla="*/ 39 w 52"/>
                <a:gd name="T41" fmla="*/ 35 h 35"/>
                <a:gd name="T42" fmla="*/ 43 w 52"/>
                <a:gd name="T43" fmla="*/ 35 h 35"/>
                <a:gd name="T44" fmla="*/ 45 w 52"/>
                <a:gd name="T4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35">
                  <a:moveTo>
                    <a:pt x="45" y="32"/>
                  </a:moveTo>
                  <a:lnTo>
                    <a:pt x="47" y="28"/>
                  </a:lnTo>
                  <a:lnTo>
                    <a:pt x="49" y="26"/>
                  </a:lnTo>
                  <a:lnTo>
                    <a:pt x="51" y="23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6" y="10"/>
                  </a:lnTo>
                  <a:lnTo>
                    <a:pt x="41" y="5"/>
                  </a:lnTo>
                  <a:lnTo>
                    <a:pt x="35" y="3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0" y="7"/>
                  </a:lnTo>
                  <a:lnTo>
                    <a:pt x="26" y="12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9" y="35"/>
                  </a:lnTo>
                  <a:lnTo>
                    <a:pt x="43" y="35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86"/>
            <p:cNvSpPr>
              <a:spLocks/>
            </p:cNvSpPr>
            <p:nvPr/>
          </p:nvSpPr>
          <p:spPr bwMode="auto">
            <a:xfrm>
              <a:off x="306388" y="4373563"/>
              <a:ext cx="100013" cy="38100"/>
            </a:xfrm>
            <a:custGeom>
              <a:avLst/>
              <a:gdLst>
                <a:gd name="T0" fmla="*/ 124 w 125"/>
                <a:gd name="T1" fmla="*/ 45 h 47"/>
                <a:gd name="T2" fmla="*/ 125 w 125"/>
                <a:gd name="T3" fmla="*/ 41 h 47"/>
                <a:gd name="T4" fmla="*/ 116 w 125"/>
                <a:gd name="T5" fmla="*/ 30 h 47"/>
                <a:gd name="T6" fmla="*/ 106 w 125"/>
                <a:gd name="T7" fmla="*/ 19 h 47"/>
                <a:gd name="T8" fmla="*/ 94 w 125"/>
                <a:gd name="T9" fmla="*/ 13 h 47"/>
                <a:gd name="T10" fmla="*/ 82 w 125"/>
                <a:gd name="T11" fmla="*/ 6 h 47"/>
                <a:gd name="T12" fmla="*/ 69 w 125"/>
                <a:gd name="T13" fmla="*/ 2 h 47"/>
                <a:gd name="T14" fmla="*/ 55 w 125"/>
                <a:gd name="T15" fmla="*/ 0 h 47"/>
                <a:gd name="T16" fmla="*/ 41 w 125"/>
                <a:gd name="T17" fmla="*/ 0 h 47"/>
                <a:gd name="T18" fmla="*/ 28 w 125"/>
                <a:gd name="T19" fmla="*/ 1 h 47"/>
                <a:gd name="T20" fmla="*/ 0 w 125"/>
                <a:gd name="T21" fmla="*/ 13 h 47"/>
                <a:gd name="T22" fmla="*/ 9 w 125"/>
                <a:gd name="T23" fmla="*/ 14 h 47"/>
                <a:gd name="T24" fmla="*/ 17 w 125"/>
                <a:gd name="T25" fmla="*/ 14 h 47"/>
                <a:gd name="T26" fmla="*/ 26 w 125"/>
                <a:gd name="T27" fmla="*/ 13 h 47"/>
                <a:gd name="T28" fmla="*/ 34 w 125"/>
                <a:gd name="T29" fmla="*/ 11 h 47"/>
                <a:gd name="T30" fmla="*/ 44 w 125"/>
                <a:gd name="T31" fmla="*/ 11 h 47"/>
                <a:gd name="T32" fmla="*/ 52 w 125"/>
                <a:gd name="T33" fmla="*/ 13 h 47"/>
                <a:gd name="T34" fmla="*/ 61 w 125"/>
                <a:gd name="T35" fmla="*/ 15 h 47"/>
                <a:gd name="T36" fmla="*/ 69 w 125"/>
                <a:gd name="T37" fmla="*/ 21 h 47"/>
                <a:gd name="T38" fmla="*/ 71 w 125"/>
                <a:gd name="T39" fmla="*/ 24 h 47"/>
                <a:gd name="T40" fmla="*/ 70 w 125"/>
                <a:gd name="T41" fmla="*/ 29 h 47"/>
                <a:gd name="T42" fmla="*/ 66 w 125"/>
                <a:gd name="T43" fmla="*/ 32 h 47"/>
                <a:gd name="T44" fmla="*/ 62 w 125"/>
                <a:gd name="T45" fmla="*/ 34 h 47"/>
                <a:gd name="T46" fmla="*/ 121 w 125"/>
                <a:gd name="T47" fmla="*/ 47 h 47"/>
                <a:gd name="T48" fmla="*/ 124 w 125"/>
                <a:gd name="T4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47">
                  <a:moveTo>
                    <a:pt x="124" y="45"/>
                  </a:moveTo>
                  <a:lnTo>
                    <a:pt x="125" y="41"/>
                  </a:lnTo>
                  <a:lnTo>
                    <a:pt x="116" y="30"/>
                  </a:lnTo>
                  <a:lnTo>
                    <a:pt x="106" y="19"/>
                  </a:lnTo>
                  <a:lnTo>
                    <a:pt x="94" y="13"/>
                  </a:lnTo>
                  <a:lnTo>
                    <a:pt x="82" y="6"/>
                  </a:lnTo>
                  <a:lnTo>
                    <a:pt x="69" y="2"/>
                  </a:lnTo>
                  <a:lnTo>
                    <a:pt x="55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3"/>
                  </a:lnTo>
                  <a:lnTo>
                    <a:pt x="9" y="14"/>
                  </a:lnTo>
                  <a:lnTo>
                    <a:pt x="17" y="14"/>
                  </a:lnTo>
                  <a:lnTo>
                    <a:pt x="26" y="13"/>
                  </a:lnTo>
                  <a:lnTo>
                    <a:pt x="34" y="11"/>
                  </a:lnTo>
                  <a:lnTo>
                    <a:pt x="44" y="11"/>
                  </a:lnTo>
                  <a:lnTo>
                    <a:pt x="52" y="13"/>
                  </a:lnTo>
                  <a:lnTo>
                    <a:pt x="61" y="15"/>
                  </a:lnTo>
                  <a:lnTo>
                    <a:pt x="69" y="21"/>
                  </a:lnTo>
                  <a:lnTo>
                    <a:pt x="71" y="24"/>
                  </a:lnTo>
                  <a:lnTo>
                    <a:pt x="70" y="29"/>
                  </a:lnTo>
                  <a:lnTo>
                    <a:pt x="66" y="32"/>
                  </a:lnTo>
                  <a:lnTo>
                    <a:pt x="62" y="34"/>
                  </a:lnTo>
                  <a:lnTo>
                    <a:pt x="121" y="47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87"/>
            <p:cNvSpPr>
              <a:spLocks/>
            </p:cNvSpPr>
            <p:nvPr/>
          </p:nvSpPr>
          <p:spPr bwMode="auto">
            <a:xfrm>
              <a:off x="466725" y="4156075"/>
              <a:ext cx="38100" cy="84138"/>
            </a:xfrm>
            <a:custGeom>
              <a:avLst/>
              <a:gdLst>
                <a:gd name="T0" fmla="*/ 37 w 48"/>
                <a:gd name="T1" fmla="*/ 107 h 107"/>
                <a:gd name="T2" fmla="*/ 48 w 48"/>
                <a:gd name="T3" fmla="*/ 92 h 107"/>
                <a:gd name="T4" fmla="*/ 45 w 48"/>
                <a:gd name="T5" fmla="*/ 88 h 107"/>
                <a:gd name="T6" fmla="*/ 41 w 48"/>
                <a:gd name="T7" fmla="*/ 86 h 107"/>
                <a:gd name="T8" fmla="*/ 36 w 48"/>
                <a:gd name="T9" fmla="*/ 85 h 107"/>
                <a:gd name="T10" fmla="*/ 30 w 48"/>
                <a:gd name="T11" fmla="*/ 83 h 107"/>
                <a:gd name="T12" fmla="*/ 25 w 48"/>
                <a:gd name="T13" fmla="*/ 80 h 107"/>
                <a:gd name="T14" fmla="*/ 19 w 48"/>
                <a:gd name="T15" fmla="*/ 78 h 107"/>
                <a:gd name="T16" fmla="*/ 15 w 48"/>
                <a:gd name="T17" fmla="*/ 73 h 107"/>
                <a:gd name="T18" fmla="*/ 13 w 48"/>
                <a:gd name="T19" fmla="*/ 68 h 107"/>
                <a:gd name="T20" fmla="*/ 14 w 48"/>
                <a:gd name="T21" fmla="*/ 62 h 107"/>
                <a:gd name="T22" fmla="*/ 18 w 48"/>
                <a:gd name="T23" fmla="*/ 60 h 107"/>
                <a:gd name="T24" fmla="*/ 23 w 48"/>
                <a:gd name="T25" fmla="*/ 57 h 107"/>
                <a:gd name="T26" fmla="*/ 30 w 48"/>
                <a:gd name="T27" fmla="*/ 55 h 107"/>
                <a:gd name="T28" fmla="*/ 29 w 48"/>
                <a:gd name="T29" fmla="*/ 53 h 107"/>
                <a:gd name="T30" fmla="*/ 27 w 48"/>
                <a:gd name="T31" fmla="*/ 50 h 107"/>
                <a:gd name="T32" fmla="*/ 26 w 48"/>
                <a:gd name="T33" fmla="*/ 49 h 107"/>
                <a:gd name="T34" fmla="*/ 23 w 48"/>
                <a:gd name="T35" fmla="*/ 47 h 107"/>
                <a:gd name="T36" fmla="*/ 20 w 48"/>
                <a:gd name="T37" fmla="*/ 42 h 107"/>
                <a:gd name="T38" fmla="*/ 18 w 48"/>
                <a:gd name="T39" fmla="*/ 35 h 107"/>
                <a:gd name="T40" fmla="*/ 16 w 48"/>
                <a:gd name="T41" fmla="*/ 28 h 107"/>
                <a:gd name="T42" fmla="*/ 18 w 48"/>
                <a:gd name="T43" fmla="*/ 22 h 107"/>
                <a:gd name="T44" fmla="*/ 22 w 48"/>
                <a:gd name="T45" fmla="*/ 20 h 107"/>
                <a:gd name="T46" fmla="*/ 28 w 48"/>
                <a:gd name="T47" fmla="*/ 20 h 107"/>
                <a:gd name="T48" fmla="*/ 34 w 48"/>
                <a:gd name="T49" fmla="*/ 22 h 107"/>
                <a:gd name="T50" fmla="*/ 39 w 48"/>
                <a:gd name="T51" fmla="*/ 20 h 107"/>
                <a:gd name="T52" fmla="*/ 41 w 48"/>
                <a:gd name="T53" fmla="*/ 15 h 107"/>
                <a:gd name="T54" fmla="*/ 39 w 48"/>
                <a:gd name="T55" fmla="*/ 10 h 107"/>
                <a:gd name="T56" fmla="*/ 37 w 48"/>
                <a:gd name="T57" fmla="*/ 5 h 107"/>
                <a:gd name="T58" fmla="*/ 35 w 48"/>
                <a:gd name="T59" fmla="*/ 0 h 107"/>
                <a:gd name="T60" fmla="*/ 7 w 48"/>
                <a:gd name="T61" fmla="*/ 15 h 107"/>
                <a:gd name="T62" fmla="*/ 7 w 48"/>
                <a:gd name="T63" fmla="*/ 53 h 107"/>
                <a:gd name="T64" fmla="*/ 6 w 48"/>
                <a:gd name="T65" fmla="*/ 56 h 107"/>
                <a:gd name="T66" fmla="*/ 4 w 48"/>
                <a:gd name="T67" fmla="*/ 58 h 107"/>
                <a:gd name="T68" fmla="*/ 3 w 48"/>
                <a:gd name="T69" fmla="*/ 61 h 107"/>
                <a:gd name="T70" fmla="*/ 0 w 48"/>
                <a:gd name="T71" fmla="*/ 64 h 107"/>
                <a:gd name="T72" fmla="*/ 6 w 48"/>
                <a:gd name="T73" fmla="*/ 73 h 107"/>
                <a:gd name="T74" fmla="*/ 15 w 48"/>
                <a:gd name="T75" fmla="*/ 80 h 107"/>
                <a:gd name="T76" fmla="*/ 26 w 48"/>
                <a:gd name="T77" fmla="*/ 87 h 107"/>
                <a:gd name="T78" fmla="*/ 33 w 48"/>
                <a:gd name="T79" fmla="*/ 98 h 107"/>
                <a:gd name="T80" fmla="*/ 33 w 48"/>
                <a:gd name="T81" fmla="*/ 100 h 107"/>
                <a:gd name="T82" fmla="*/ 33 w 48"/>
                <a:gd name="T83" fmla="*/ 103 h 107"/>
                <a:gd name="T84" fmla="*/ 34 w 48"/>
                <a:gd name="T85" fmla="*/ 107 h 107"/>
                <a:gd name="T86" fmla="*/ 37 w 48"/>
                <a:gd name="T8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107">
                  <a:moveTo>
                    <a:pt x="37" y="107"/>
                  </a:moveTo>
                  <a:lnTo>
                    <a:pt x="48" y="92"/>
                  </a:lnTo>
                  <a:lnTo>
                    <a:pt x="45" y="88"/>
                  </a:lnTo>
                  <a:lnTo>
                    <a:pt x="41" y="86"/>
                  </a:lnTo>
                  <a:lnTo>
                    <a:pt x="36" y="85"/>
                  </a:lnTo>
                  <a:lnTo>
                    <a:pt x="30" y="83"/>
                  </a:lnTo>
                  <a:lnTo>
                    <a:pt x="25" y="80"/>
                  </a:lnTo>
                  <a:lnTo>
                    <a:pt x="19" y="78"/>
                  </a:lnTo>
                  <a:lnTo>
                    <a:pt x="15" y="73"/>
                  </a:lnTo>
                  <a:lnTo>
                    <a:pt x="13" y="68"/>
                  </a:lnTo>
                  <a:lnTo>
                    <a:pt x="14" y="62"/>
                  </a:lnTo>
                  <a:lnTo>
                    <a:pt x="18" y="60"/>
                  </a:lnTo>
                  <a:lnTo>
                    <a:pt x="23" y="57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3" y="47"/>
                  </a:lnTo>
                  <a:lnTo>
                    <a:pt x="20" y="42"/>
                  </a:lnTo>
                  <a:lnTo>
                    <a:pt x="18" y="35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4" y="22"/>
                  </a:lnTo>
                  <a:lnTo>
                    <a:pt x="39" y="20"/>
                  </a:lnTo>
                  <a:lnTo>
                    <a:pt x="41" y="15"/>
                  </a:lnTo>
                  <a:lnTo>
                    <a:pt x="39" y="10"/>
                  </a:lnTo>
                  <a:lnTo>
                    <a:pt x="37" y="5"/>
                  </a:lnTo>
                  <a:lnTo>
                    <a:pt x="35" y="0"/>
                  </a:lnTo>
                  <a:lnTo>
                    <a:pt x="7" y="15"/>
                  </a:lnTo>
                  <a:lnTo>
                    <a:pt x="7" y="53"/>
                  </a:lnTo>
                  <a:lnTo>
                    <a:pt x="6" y="56"/>
                  </a:lnTo>
                  <a:lnTo>
                    <a:pt x="4" y="58"/>
                  </a:lnTo>
                  <a:lnTo>
                    <a:pt x="3" y="61"/>
                  </a:lnTo>
                  <a:lnTo>
                    <a:pt x="0" y="64"/>
                  </a:lnTo>
                  <a:lnTo>
                    <a:pt x="6" y="73"/>
                  </a:lnTo>
                  <a:lnTo>
                    <a:pt x="15" y="80"/>
                  </a:lnTo>
                  <a:lnTo>
                    <a:pt x="26" y="87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34" y="107"/>
                  </a:lnTo>
                  <a:lnTo>
                    <a:pt x="3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88"/>
            <p:cNvSpPr>
              <a:spLocks/>
            </p:cNvSpPr>
            <p:nvPr/>
          </p:nvSpPr>
          <p:spPr bwMode="auto">
            <a:xfrm>
              <a:off x="255588" y="4494213"/>
              <a:ext cx="42863" cy="26988"/>
            </a:xfrm>
            <a:custGeom>
              <a:avLst/>
              <a:gdLst>
                <a:gd name="T0" fmla="*/ 56 w 56"/>
                <a:gd name="T1" fmla="*/ 28 h 33"/>
                <a:gd name="T2" fmla="*/ 49 w 56"/>
                <a:gd name="T3" fmla="*/ 30 h 33"/>
                <a:gd name="T4" fmla="*/ 42 w 56"/>
                <a:gd name="T5" fmla="*/ 28 h 33"/>
                <a:gd name="T6" fmla="*/ 36 w 56"/>
                <a:gd name="T7" fmla="*/ 26 h 33"/>
                <a:gd name="T8" fmla="*/ 30 w 56"/>
                <a:gd name="T9" fmla="*/ 22 h 33"/>
                <a:gd name="T10" fmla="*/ 24 w 56"/>
                <a:gd name="T11" fmla="*/ 17 h 33"/>
                <a:gd name="T12" fmla="*/ 19 w 56"/>
                <a:gd name="T13" fmla="*/ 11 h 33"/>
                <a:gd name="T14" fmla="*/ 14 w 56"/>
                <a:gd name="T15" fmla="*/ 5 h 33"/>
                <a:gd name="T16" fmla="*/ 10 w 56"/>
                <a:gd name="T17" fmla="*/ 0 h 33"/>
                <a:gd name="T18" fmla="*/ 7 w 56"/>
                <a:gd name="T19" fmla="*/ 0 h 33"/>
                <a:gd name="T20" fmla="*/ 6 w 56"/>
                <a:gd name="T21" fmla="*/ 0 h 33"/>
                <a:gd name="T22" fmla="*/ 4 w 56"/>
                <a:gd name="T23" fmla="*/ 1 h 33"/>
                <a:gd name="T24" fmla="*/ 0 w 56"/>
                <a:gd name="T25" fmla="*/ 3 h 33"/>
                <a:gd name="T26" fmla="*/ 1 w 56"/>
                <a:gd name="T27" fmla="*/ 9 h 33"/>
                <a:gd name="T28" fmla="*/ 4 w 56"/>
                <a:gd name="T29" fmla="*/ 15 h 33"/>
                <a:gd name="T30" fmla="*/ 8 w 56"/>
                <a:gd name="T31" fmla="*/ 19 h 33"/>
                <a:gd name="T32" fmla="*/ 14 w 56"/>
                <a:gd name="T33" fmla="*/ 23 h 33"/>
                <a:gd name="T34" fmla="*/ 21 w 56"/>
                <a:gd name="T35" fmla="*/ 26 h 33"/>
                <a:gd name="T36" fmla="*/ 27 w 56"/>
                <a:gd name="T37" fmla="*/ 28 h 33"/>
                <a:gd name="T38" fmla="*/ 34 w 56"/>
                <a:gd name="T39" fmla="*/ 31 h 33"/>
                <a:gd name="T40" fmla="*/ 39 w 56"/>
                <a:gd name="T41" fmla="*/ 33 h 33"/>
                <a:gd name="T42" fmla="*/ 44 w 56"/>
                <a:gd name="T43" fmla="*/ 33 h 33"/>
                <a:gd name="T44" fmla="*/ 49 w 56"/>
                <a:gd name="T45" fmla="*/ 33 h 33"/>
                <a:gd name="T46" fmla="*/ 52 w 56"/>
                <a:gd name="T47" fmla="*/ 33 h 33"/>
                <a:gd name="T48" fmla="*/ 54 w 56"/>
                <a:gd name="T49" fmla="*/ 32 h 33"/>
                <a:gd name="T50" fmla="*/ 56 w 56"/>
                <a:gd name="T5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3">
                  <a:moveTo>
                    <a:pt x="56" y="28"/>
                  </a:moveTo>
                  <a:lnTo>
                    <a:pt x="49" y="30"/>
                  </a:lnTo>
                  <a:lnTo>
                    <a:pt x="42" y="28"/>
                  </a:lnTo>
                  <a:lnTo>
                    <a:pt x="36" y="26"/>
                  </a:lnTo>
                  <a:lnTo>
                    <a:pt x="30" y="22"/>
                  </a:lnTo>
                  <a:lnTo>
                    <a:pt x="24" y="17"/>
                  </a:lnTo>
                  <a:lnTo>
                    <a:pt x="19" y="11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9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4" y="23"/>
                  </a:lnTo>
                  <a:lnTo>
                    <a:pt x="21" y="26"/>
                  </a:lnTo>
                  <a:lnTo>
                    <a:pt x="27" y="28"/>
                  </a:lnTo>
                  <a:lnTo>
                    <a:pt x="34" y="31"/>
                  </a:lnTo>
                  <a:lnTo>
                    <a:pt x="39" y="33"/>
                  </a:lnTo>
                  <a:lnTo>
                    <a:pt x="44" y="33"/>
                  </a:lnTo>
                  <a:lnTo>
                    <a:pt x="49" y="33"/>
                  </a:lnTo>
                  <a:lnTo>
                    <a:pt x="52" y="33"/>
                  </a:lnTo>
                  <a:lnTo>
                    <a:pt x="54" y="32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89"/>
            <p:cNvSpPr>
              <a:spLocks/>
            </p:cNvSpPr>
            <p:nvPr/>
          </p:nvSpPr>
          <p:spPr bwMode="auto">
            <a:xfrm>
              <a:off x="334963" y="4424363"/>
              <a:ext cx="17463" cy="15875"/>
            </a:xfrm>
            <a:custGeom>
              <a:avLst/>
              <a:gdLst>
                <a:gd name="T0" fmla="*/ 16 w 20"/>
                <a:gd name="T1" fmla="*/ 9 h 22"/>
                <a:gd name="T2" fmla="*/ 17 w 20"/>
                <a:gd name="T3" fmla="*/ 8 h 22"/>
                <a:gd name="T4" fmla="*/ 18 w 20"/>
                <a:gd name="T5" fmla="*/ 6 h 22"/>
                <a:gd name="T6" fmla="*/ 19 w 20"/>
                <a:gd name="T7" fmla="*/ 4 h 22"/>
                <a:gd name="T8" fmla="*/ 20 w 20"/>
                <a:gd name="T9" fmla="*/ 1 h 22"/>
                <a:gd name="T10" fmla="*/ 15 w 20"/>
                <a:gd name="T11" fmla="*/ 0 h 22"/>
                <a:gd name="T12" fmla="*/ 8 w 20"/>
                <a:gd name="T13" fmla="*/ 5 h 22"/>
                <a:gd name="T14" fmla="*/ 3 w 20"/>
                <a:gd name="T15" fmla="*/ 13 h 22"/>
                <a:gd name="T16" fmla="*/ 0 w 20"/>
                <a:gd name="T17" fmla="*/ 22 h 22"/>
                <a:gd name="T18" fmla="*/ 16 w 20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2">
                  <a:moveTo>
                    <a:pt x="16" y="9"/>
                  </a:moveTo>
                  <a:lnTo>
                    <a:pt x="17" y="8"/>
                  </a:lnTo>
                  <a:lnTo>
                    <a:pt x="18" y="6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8" y="5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90"/>
            <p:cNvSpPr>
              <a:spLocks/>
            </p:cNvSpPr>
            <p:nvPr/>
          </p:nvSpPr>
          <p:spPr bwMode="auto">
            <a:xfrm>
              <a:off x="309563" y="4459288"/>
              <a:ext cx="12700" cy="15875"/>
            </a:xfrm>
            <a:custGeom>
              <a:avLst/>
              <a:gdLst>
                <a:gd name="T0" fmla="*/ 6 w 16"/>
                <a:gd name="T1" fmla="*/ 17 h 21"/>
                <a:gd name="T2" fmla="*/ 16 w 16"/>
                <a:gd name="T3" fmla="*/ 2 h 21"/>
                <a:gd name="T4" fmla="*/ 14 w 16"/>
                <a:gd name="T5" fmla="*/ 0 h 21"/>
                <a:gd name="T6" fmla="*/ 10 w 16"/>
                <a:gd name="T7" fmla="*/ 6 h 21"/>
                <a:gd name="T8" fmla="*/ 5 w 16"/>
                <a:gd name="T9" fmla="*/ 13 h 21"/>
                <a:gd name="T10" fmla="*/ 0 w 16"/>
                <a:gd name="T11" fmla="*/ 18 h 21"/>
                <a:gd name="T12" fmla="*/ 2 w 16"/>
                <a:gd name="T13" fmla="*/ 21 h 21"/>
                <a:gd name="T14" fmla="*/ 3 w 16"/>
                <a:gd name="T15" fmla="*/ 21 h 21"/>
                <a:gd name="T16" fmla="*/ 5 w 16"/>
                <a:gd name="T17" fmla="*/ 18 h 21"/>
                <a:gd name="T18" fmla="*/ 6 w 16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1">
                  <a:moveTo>
                    <a:pt x="6" y="17"/>
                  </a:moveTo>
                  <a:lnTo>
                    <a:pt x="16" y="2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91"/>
            <p:cNvSpPr>
              <a:spLocks/>
            </p:cNvSpPr>
            <p:nvPr/>
          </p:nvSpPr>
          <p:spPr bwMode="auto">
            <a:xfrm>
              <a:off x="563563" y="3933825"/>
              <a:ext cx="55563" cy="38100"/>
            </a:xfrm>
            <a:custGeom>
              <a:avLst/>
              <a:gdLst>
                <a:gd name="T0" fmla="*/ 67 w 69"/>
                <a:gd name="T1" fmla="*/ 46 h 48"/>
                <a:gd name="T2" fmla="*/ 68 w 69"/>
                <a:gd name="T3" fmla="*/ 45 h 48"/>
                <a:gd name="T4" fmla="*/ 68 w 69"/>
                <a:gd name="T5" fmla="*/ 44 h 48"/>
                <a:gd name="T6" fmla="*/ 69 w 69"/>
                <a:gd name="T7" fmla="*/ 41 h 48"/>
                <a:gd name="T8" fmla="*/ 69 w 69"/>
                <a:gd name="T9" fmla="*/ 39 h 48"/>
                <a:gd name="T10" fmla="*/ 64 w 69"/>
                <a:gd name="T11" fmla="*/ 31 h 48"/>
                <a:gd name="T12" fmla="*/ 56 w 69"/>
                <a:gd name="T13" fmla="*/ 23 h 48"/>
                <a:gd name="T14" fmla="*/ 48 w 69"/>
                <a:gd name="T15" fmla="*/ 16 h 48"/>
                <a:gd name="T16" fmla="*/ 38 w 69"/>
                <a:gd name="T17" fmla="*/ 10 h 48"/>
                <a:gd name="T18" fmla="*/ 29 w 69"/>
                <a:gd name="T19" fmla="*/ 6 h 48"/>
                <a:gd name="T20" fmla="*/ 20 w 69"/>
                <a:gd name="T21" fmla="*/ 2 h 48"/>
                <a:gd name="T22" fmla="*/ 10 w 69"/>
                <a:gd name="T23" fmla="*/ 1 h 48"/>
                <a:gd name="T24" fmla="*/ 0 w 69"/>
                <a:gd name="T25" fmla="*/ 0 h 48"/>
                <a:gd name="T26" fmla="*/ 65 w 69"/>
                <a:gd name="T27" fmla="*/ 48 h 48"/>
                <a:gd name="T28" fmla="*/ 67 w 69"/>
                <a:gd name="T2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48">
                  <a:moveTo>
                    <a:pt x="67" y="46"/>
                  </a:moveTo>
                  <a:lnTo>
                    <a:pt x="68" y="45"/>
                  </a:lnTo>
                  <a:lnTo>
                    <a:pt x="68" y="44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4" y="31"/>
                  </a:lnTo>
                  <a:lnTo>
                    <a:pt x="56" y="23"/>
                  </a:lnTo>
                  <a:lnTo>
                    <a:pt x="48" y="16"/>
                  </a:lnTo>
                  <a:lnTo>
                    <a:pt x="38" y="10"/>
                  </a:lnTo>
                  <a:lnTo>
                    <a:pt x="29" y="6"/>
                  </a:lnTo>
                  <a:lnTo>
                    <a:pt x="20" y="2"/>
                  </a:lnTo>
                  <a:lnTo>
                    <a:pt x="10" y="1"/>
                  </a:lnTo>
                  <a:lnTo>
                    <a:pt x="0" y="0"/>
                  </a:lnTo>
                  <a:lnTo>
                    <a:pt x="65" y="48"/>
                  </a:lnTo>
                  <a:lnTo>
                    <a:pt x="6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92"/>
            <p:cNvSpPr>
              <a:spLocks/>
            </p:cNvSpPr>
            <p:nvPr/>
          </p:nvSpPr>
          <p:spPr bwMode="auto">
            <a:xfrm>
              <a:off x="257175" y="4376738"/>
              <a:ext cx="22225" cy="44450"/>
            </a:xfrm>
            <a:custGeom>
              <a:avLst/>
              <a:gdLst>
                <a:gd name="T0" fmla="*/ 27 w 27"/>
                <a:gd name="T1" fmla="*/ 51 h 56"/>
                <a:gd name="T2" fmla="*/ 26 w 27"/>
                <a:gd name="T3" fmla="*/ 43 h 56"/>
                <a:gd name="T4" fmla="*/ 20 w 27"/>
                <a:gd name="T5" fmla="*/ 35 h 56"/>
                <a:gd name="T6" fmla="*/ 12 w 27"/>
                <a:gd name="T7" fmla="*/ 29 h 56"/>
                <a:gd name="T8" fmla="*/ 4 w 27"/>
                <a:gd name="T9" fmla="*/ 23 h 56"/>
                <a:gd name="T10" fmla="*/ 3 w 27"/>
                <a:gd name="T11" fmla="*/ 21 h 56"/>
                <a:gd name="T12" fmla="*/ 2 w 27"/>
                <a:gd name="T13" fmla="*/ 18 h 56"/>
                <a:gd name="T14" fmla="*/ 1 w 27"/>
                <a:gd name="T15" fmla="*/ 14 h 56"/>
                <a:gd name="T16" fmla="*/ 2 w 27"/>
                <a:gd name="T17" fmla="*/ 11 h 56"/>
                <a:gd name="T18" fmla="*/ 19 w 27"/>
                <a:gd name="T19" fmla="*/ 0 h 56"/>
                <a:gd name="T20" fmla="*/ 12 w 27"/>
                <a:gd name="T21" fmla="*/ 3 h 56"/>
                <a:gd name="T22" fmla="*/ 7 w 27"/>
                <a:gd name="T23" fmla="*/ 6 h 56"/>
                <a:gd name="T24" fmla="*/ 2 w 27"/>
                <a:gd name="T25" fmla="*/ 13 h 56"/>
                <a:gd name="T26" fmla="*/ 0 w 27"/>
                <a:gd name="T27" fmla="*/ 20 h 56"/>
                <a:gd name="T28" fmla="*/ 17 w 27"/>
                <a:gd name="T29" fmla="*/ 52 h 56"/>
                <a:gd name="T30" fmla="*/ 19 w 27"/>
                <a:gd name="T31" fmla="*/ 53 h 56"/>
                <a:gd name="T32" fmla="*/ 21 w 27"/>
                <a:gd name="T33" fmla="*/ 54 h 56"/>
                <a:gd name="T34" fmla="*/ 25 w 27"/>
                <a:gd name="T35" fmla="*/ 56 h 56"/>
                <a:gd name="T36" fmla="*/ 27 w 27"/>
                <a:gd name="T37" fmla="*/ 54 h 56"/>
                <a:gd name="T38" fmla="*/ 27 w 27"/>
                <a:gd name="T3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56">
                  <a:moveTo>
                    <a:pt x="27" y="51"/>
                  </a:moveTo>
                  <a:lnTo>
                    <a:pt x="26" y="43"/>
                  </a:lnTo>
                  <a:lnTo>
                    <a:pt x="20" y="35"/>
                  </a:lnTo>
                  <a:lnTo>
                    <a:pt x="12" y="29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1" y="54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93"/>
            <p:cNvSpPr>
              <a:spLocks/>
            </p:cNvSpPr>
            <p:nvPr/>
          </p:nvSpPr>
          <p:spPr bwMode="auto">
            <a:xfrm>
              <a:off x="219075" y="4389438"/>
              <a:ext cx="36513" cy="61913"/>
            </a:xfrm>
            <a:custGeom>
              <a:avLst/>
              <a:gdLst>
                <a:gd name="T0" fmla="*/ 45 w 47"/>
                <a:gd name="T1" fmla="*/ 36 h 79"/>
                <a:gd name="T2" fmla="*/ 38 w 47"/>
                <a:gd name="T3" fmla="*/ 34 h 79"/>
                <a:gd name="T4" fmla="*/ 30 w 47"/>
                <a:gd name="T5" fmla="*/ 30 h 79"/>
                <a:gd name="T6" fmla="*/ 24 w 47"/>
                <a:gd name="T7" fmla="*/ 26 h 79"/>
                <a:gd name="T8" fmla="*/ 20 w 47"/>
                <a:gd name="T9" fmla="*/ 19 h 79"/>
                <a:gd name="T10" fmla="*/ 20 w 47"/>
                <a:gd name="T11" fmla="*/ 14 h 79"/>
                <a:gd name="T12" fmla="*/ 21 w 47"/>
                <a:gd name="T13" fmla="*/ 10 h 79"/>
                <a:gd name="T14" fmla="*/ 23 w 47"/>
                <a:gd name="T15" fmla="*/ 5 h 79"/>
                <a:gd name="T16" fmla="*/ 26 w 47"/>
                <a:gd name="T17" fmla="*/ 0 h 79"/>
                <a:gd name="T18" fmla="*/ 23 w 47"/>
                <a:gd name="T19" fmla="*/ 4 h 79"/>
                <a:gd name="T20" fmla="*/ 20 w 47"/>
                <a:gd name="T21" fmla="*/ 7 h 79"/>
                <a:gd name="T22" fmla="*/ 16 w 47"/>
                <a:gd name="T23" fmla="*/ 11 h 79"/>
                <a:gd name="T24" fmla="*/ 14 w 47"/>
                <a:gd name="T25" fmla="*/ 14 h 79"/>
                <a:gd name="T26" fmla="*/ 14 w 47"/>
                <a:gd name="T27" fmla="*/ 19 h 79"/>
                <a:gd name="T28" fmla="*/ 15 w 47"/>
                <a:gd name="T29" fmla="*/ 23 h 79"/>
                <a:gd name="T30" fmla="*/ 16 w 47"/>
                <a:gd name="T31" fmla="*/ 28 h 79"/>
                <a:gd name="T32" fmla="*/ 18 w 47"/>
                <a:gd name="T33" fmla="*/ 34 h 79"/>
                <a:gd name="T34" fmla="*/ 0 w 47"/>
                <a:gd name="T35" fmla="*/ 79 h 79"/>
                <a:gd name="T36" fmla="*/ 47 w 47"/>
                <a:gd name="T37" fmla="*/ 39 h 79"/>
                <a:gd name="T38" fmla="*/ 45 w 47"/>
                <a:gd name="T3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79">
                  <a:moveTo>
                    <a:pt x="45" y="36"/>
                  </a:moveTo>
                  <a:lnTo>
                    <a:pt x="38" y="34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3" y="5"/>
                  </a:lnTo>
                  <a:lnTo>
                    <a:pt x="26" y="0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5" y="23"/>
                  </a:lnTo>
                  <a:lnTo>
                    <a:pt x="16" y="28"/>
                  </a:lnTo>
                  <a:lnTo>
                    <a:pt x="18" y="34"/>
                  </a:lnTo>
                  <a:lnTo>
                    <a:pt x="0" y="79"/>
                  </a:lnTo>
                  <a:lnTo>
                    <a:pt x="47" y="39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94"/>
            <p:cNvSpPr>
              <a:spLocks/>
            </p:cNvSpPr>
            <p:nvPr/>
          </p:nvSpPr>
          <p:spPr bwMode="auto">
            <a:xfrm>
              <a:off x="377825" y="4056063"/>
              <a:ext cx="101600" cy="30163"/>
            </a:xfrm>
            <a:custGeom>
              <a:avLst/>
              <a:gdLst>
                <a:gd name="T0" fmla="*/ 120 w 128"/>
                <a:gd name="T1" fmla="*/ 32 h 38"/>
                <a:gd name="T2" fmla="*/ 120 w 128"/>
                <a:gd name="T3" fmla="*/ 27 h 38"/>
                <a:gd name="T4" fmla="*/ 122 w 128"/>
                <a:gd name="T5" fmla="*/ 21 h 38"/>
                <a:gd name="T6" fmla="*/ 125 w 128"/>
                <a:gd name="T7" fmla="*/ 14 h 38"/>
                <a:gd name="T8" fmla="*/ 128 w 128"/>
                <a:gd name="T9" fmla="*/ 7 h 38"/>
                <a:gd name="T10" fmla="*/ 124 w 128"/>
                <a:gd name="T11" fmla="*/ 8 h 38"/>
                <a:gd name="T12" fmla="*/ 122 w 128"/>
                <a:gd name="T13" fmla="*/ 10 h 38"/>
                <a:gd name="T14" fmla="*/ 119 w 128"/>
                <a:gd name="T15" fmla="*/ 15 h 38"/>
                <a:gd name="T16" fmla="*/ 115 w 128"/>
                <a:gd name="T17" fmla="*/ 17 h 38"/>
                <a:gd name="T18" fmla="*/ 101 w 128"/>
                <a:gd name="T19" fmla="*/ 12 h 38"/>
                <a:gd name="T20" fmla="*/ 87 w 128"/>
                <a:gd name="T21" fmla="*/ 7 h 38"/>
                <a:gd name="T22" fmla="*/ 73 w 128"/>
                <a:gd name="T23" fmla="*/ 4 h 38"/>
                <a:gd name="T24" fmla="*/ 58 w 128"/>
                <a:gd name="T25" fmla="*/ 1 h 38"/>
                <a:gd name="T26" fmla="*/ 43 w 128"/>
                <a:gd name="T27" fmla="*/ 0 h 38"/>
                <a:gd name="T28" fmla="*/ 28 w 128"/>
                <a:gd name="T29" fmla="*/ 1 h 38"/>
                <a:gd name="T30" fmla="*/ 13 w 128"/>
                <a:gd name="T31" fmla="*/ 4 h 38"/>
                <a:gd name="T32" fmla="*/ 0 w 128"/>
                <a:gd name="T33" fmla="*/ 9 h 38"/>
                <a:gd name="T34" fmla="*/ 12 w 128"/>
                <a:gd name="T35" fmla="*/ 8 h 38"/>
                <a:gd name="T36" fmla="*/ 26 w 128"/>
                <a:gd name="T37" fmla="*/ 9 h 38"/>
                <a:gd name="T38" fmla="*/ 39 w 128"/>
                <a:gd name="T39" fmla="*/ 9 h 38"/>
                <a:gd name="T40" fmla="*/ 52 w 128"/>
                <a:gd name="T41" fmla="*/ 12 h 38"/>
                <a:gd name="T42" fmla="*/ 66 w 128"/>
                <a:gd name="T43" fmla="*/ 15 h 38"/>
                <a:gd name="T44" fmla="*/ 79 w 128"/>
                <a:gd name="T45" fmla="*/ 21 h 38"/>
                <a:gd name="T46" fmla="*/ 92 w 128"/>
                <a:gd name="T47" fmla="*/ 28 h 38"/>
                <a:gd name="T48" fmla="*/ 103 w 128"/>
                <a:gd name="T49" fmla="*/ 37 h 38"/>
                <a:gd name="T50" fmla="*/ 108 w 128"/>
                <a:gd name="T51" fmla="*/ 37 h 38"/>
                <a:gd name="T52" fmla="*/ 111 w 128"/>
                <a:gd name="T53" fmla="*/ 38 h 38"/>
                <a:gd name="T54" fmla="*/ 116 w 128"/>
                <a:gd name="T55" fmla="*/ 38 h 38"/>
                <a:gd name="T56" fmla="*/ 120 w 128"/>
                <a:gd name="T57" fmla="*/ 36 h 38"/>
                <a:gd name="T58" fmla="*/ 120 w 128"/>
                <a:gd name="T5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38">
                  <a:moveTo>
                    <a:pt x="120" y="32"/>
                  </a:moveTo>
                  <a:lnTo>
                    <a:pt x="120" y="27"/>
                  </a:lnTo>
                  <a:lnTo>
                    <a:pt x="122" y="21"/>
                  </a:lnTo>
                  <a:lnTo>
                    <a:pt x="125" y="14"/>
                  </a:lnTo>
                  <a:lnTo>
                    <a:pt x="128" y="7"/>
                  </a:lnTo>
                  <a:lnTo>
                    <a:pt x="124" y="8"/>
                  </a:lnTo>
                  <a:lnTo>
                    <a:pt x="122" y="10"/>
                  </a:lnTo>
                  <a:lnTo>
                    <a:pt x="119" y="15"/>
                  </a:lnTo>
                  <a:lnTo>
                    <a:pt x="115" y="17"/>
                  </a:lnTo>
                  <a:lnTo>
                    <a:pt x="101" y="12"/>
                  </a:lnTo>
                  <a:lnTo>
                    <a:pt x="87" y="7"/>
                  </a:lnTo>
                  <a:lnTo>
                    <a:pt x="73" y="4"/>
                  </a:lnTo>
                  <a:lnTo>
                    <a:pt x="58" y="1"/>
                  </a:lnTo>
                  <a:lnTo>
                    <a:pt x="43" y="0"/>
                  </a:lnTo>
                  <a:lnTo>
                    <a:pt x="28" y="1"/>
                  </a:lnTo>
                  <a:lnTo>
                    <a:pt x="13" y="4"/>
                  </a:lnTo>
                  <a:lnTo>
                    <a:pt x="0" y="9"/>
                  </a:lnTo>
                  <a:lnTo>
                    <a:pt x="12" y="8"/>
                  </a:lnTo>
                  <a:lnTo>
                    <a:pt x="26" y="9"/>
                  </a:lnTo>
                  <a:lnTo>
                    <a:pt x="39" y="9"/>
                  </a:lnTo>
                  <a:lnTo>
                    <a:pt x="52" y="12"/>
                  </a:lnTo>
                  <a:lnTo>
                    <a:pt x="66" y="15"/>
                  </a:lnTo>
                  <a:lnTo>
                    <a:pt x="79" y="21"/>
                  </a:lnTo>
                  <a:lnTo>
                    <a:pt x="92" y="28"/>
                  </a:lnTo>
                  <a:lnTo>
                    <a:pt x="103" y="37"/>
                  </a:lnTo>
                  <a:lnTo>
                    <a:pt x="108" y="37"/>
                  </a:lnTo>
                  <a:lnTo>
                    <a:pt x="111" y="38"/>
                  </a:lnTo>
                  <a:lnTo>
                    <a:pt x="116" y="38"/>
                  </a:lnTo>
                  <a:lnTo>
                    <a:pt x="120" y="36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95"/>
            <p:cNvSpPr>
              <a:spLocks/>
            </p:cNvSpPr>
            <p:nvPr/>
          </p:nvSpPr>
          <p:spPr bwMode="auto">
            <a:xfrm>
              <a:off x="339725" y="3954463"/>
              <a:ext cx="200025" cy="71438"/>
            </a:xfrm>
            <a:custGeom>
              <a:avLst/>
              <a:gdLst>
                <a:gd name="T0" fmla="*/ 243 w 253"/>
                <a:gd name="T1" fmla="*/ 34 h 89"/>
                <a:gd name="T2" fmla="*/ 253 w 253"/>
                <a:gd name="T3" fmla="*/ 0 h 89"/>
                <a:gd name="T4" fmla="*/ 241 w 253"/>
                <a:gd name="T5" fmla="*/ 15 h 89"/>
                <a:gd name="T6" fmla="*/ 226 w 253"/>
                <a:gd name="T7" fmla="*/ 29 h 89"/>
                <a:gd name="T8" fmla="*/ 210 w 253"/>
                <a:gd name="T9" fmla="*/ 41 h 89"/>
                <a:gd name="T10" fmla="*/ 194 w 253"/>
                <a:gd name="T11" fmla="*/ 51 h 89"/>
                <a:gd name="T12" fmla="*/ 175 w 253"/>
                <a:gd name="T13" fmla="*/ 60 h 89"/>
                <a:gd name="T14" fmla="*/ 154 w 253"/>
                <a:gd name="T15" fmla="*/ 67 h 89"/>
                <a:gd name="T16" fmla="*/ 133 w 253"/>
                <a:gd name="T17" fmla="*/ 72 h 89"/>
                <a:gd name="T18" fmla="*/ 110 w 253"/>
                <a:gd name="T19" fmla="*/ 74 h 89"/>
                <a:gd name="T20" fmla="*/ 95 w 253"/>
                <a:gd name="T21" fmla="*/ 72 h 89"/>
                <a:gd name="T22" fmla="*/ 80 w 253"/>
                <a:gd name="T23" fmla="*/ 69 h 89"/>
                <a:gd name="T24" fmla="*/ 66 w 253"/>
                <a:gd name="T25" fmla="*/ 67 h 89"/>
                <a:gd name="T26" fmla="*/ 52 w 253"/>
                <a:gd name="T27" fmla="*/ 64 h 89"/>
                <a:gd name="T28" fmla="*/ 38 w 253"/>
                <a:gd name="T29" fmla="*/ 60 h 89"/>
                <a:gd name="T30" fmla="*/ 26 w 253"/>
                <a:gd name="T31" fmla="*/ 56 h 89"/>
                <a:gd name="T32" fmla="*/ 13 w 253"/>
                <a:gd name="T33" fmla="*/ 49 h 89"/>
                <a:gd name="T34" fmla="*/ 0 w 253"/>
                <a:gd name="T35" fmla="*/ 42 h 89"/>
                <a:gd name="T36" fmla="*/ 9 w 253"/>
                <a:gd name="T37" fmla="*/ 53 h 89"/>
                <a:gd name="T38" fmla="*/ 21 w 253"/>
                <a:gd name="T39" fmla="*/ 64 h 89"/>
                <a:gd name="T40" fmla="*/ 34 w 253"/>
                <a:gd name="T41" fmla="*/ 72 h 89"/>
                <a:gd name="T42" fmla="*/ 49 w 253"/>
                <a:gd name="T43" fmla="*/ 78 h 89"/>
                <a:gd name="T44" fmla="*/ 65 w 253"/>
                <a:gd name="T45" fmla="*/ 82 h 89"/>
                <a:gd name="T46" fmla="*/ 80 w 253"/>
                <a:gd name="T47" fmla="*/ 86 h 89"/>
                <a:gd name="T48" fmla="*/ 96 w 253"/>
                <a:gd name="T49" fmla="*/ 88 h 89"/>
                <a:gd name="T50" fmla="*/ 110 w 253"/>
                <a:gd name="T51" fmla="*/ 89 h 89"/>
                <a:gd name="T52" fmla="*/ 128 w 253"/>
                <a:gd name="T53" fmla="*/ 87 h 89"/>
                <a:gd name="T54" fmla="*/ 146 w 253"/>
                <a:gd name="T55" fmla="*/ 83 h 89"/>
                <a:gd name="T56" fmla="*/ 165 w 253"/>
                <a:gd name="T57" fmla="*/ 79 h 89"/>
                <a:gd name="T58" fmla="*/ 182 w 253"/>
                <a:gd name="T59" fmla="*/ 73 h 89"/>
                <a:gd name="T60" fmla="*/ 198 w 253"/>
                <a:gd name="T61" fmla="*/ 66 h 89"/>
                <a:gd name="T62" fmla="*/ 214 w 253"/>
                <a:gd name="T63" fmla="*/ 57 h 89"/>
                <a:gd name="T64" fmla="*/ 229 w 253"/>
                <a:gd name="T65" fmla="*/ 46 h 89"/>
                <a:gd name="T66" fmla="*/ 243 w 253"/>
                <a:gd name="T6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89">
                  <a:moveTo>
                    <a:pt x="243" y="34"/>
                  </a:moveTo>
                  <a:lnTo>
                    <a:pt x="253" y="0"/>
                  </a:lnTo>
                  <a:lnTo>
                    <a:pt x="241" y="15"/>
                  </a:lnTo>
                  <a:lnTo>
                    <a:pt x="226" y="29"/>
                  </a:lnTo>
                  <a:lnTo>
                    <a:pt x="210" y="41"/>
                  </a:lnTo>
                  <a:lnTo>
                    <a:pt x="194" y="51"/>
                  </a:lnTo>
                  <a:lnTo>
                    <a:pt x="175" y="60"/>
                  </a:lnTo>
                  <a:lnTo>
                    <a:pt x="154" y="67"/>
                  </a:lnTo>
                  <a:lnTo>
                    <a:pt x="133" y="72"/>
                  </a:lnTo>
                  <a:lnTo>
                    <a:pt x="110" y="74"/>
                  </a:lnTo>
                  <a:lnTo>
                    <a:pt x="95" y="72"/>
                  </a:lnTo>
                  <a:lnTo>
                    <a:pt x="80" y="69"/>
                  </a:lnTo>
                  <a:lnTo>
                    <a:pt x="66" y="67"/>
                  </a:lnTo>
                  <a:lnTo>
                    <a:pt x="52" y="64"/>
                  </a:lnTo>
                  <a:lnTo>
                    <a:pt x="38" y="60"/>
                  </a:lnTo>
                  <a:lnTo>
                    <a:pt x="26" y="56"/>
                  </a:lnTo>
                  <a:lnTo>
                    <a:pt x="13" y="49"/>
                  </a:lnTo>
                  <a:lnTo>
                    <a:pt x="0" y="42"/>
                  </a:lnTo>
                  <a:lnTo>
                    <a:pt x="9" y="53"/>
                  </a:lnTo>
                  <a:lnTo>
                    <a:pt x="21" y="64"/>
                  </a:lnTo>
                  <a:lnTo>
                    <a:pt x="34" y="72"/>
                  </a:lnTo>
                  <a:lnTo>
                    <a:pt x="49" y="78"/>
                  </a:lnTo>
                  <a:lnTo>
                    <a:pt x="65" y="82"/>
                  </a:lnTo>
                  <a:lnTo>
                    <a:pt x="80" y="86"/>
                  </a:lnTo>
                  <a:lnTo>
                    <a:pt x="96" y="88"/>
                  </a:lnTo>
                  <a:lnTo>
                    <a:pt x="110" y="89"/>
                  </a:lnTo>
                  <a:lnTo>
                    <a:pt x="128" y="87"/>
                  </a:lnTo>
                  <a:lnTo>
                    <a:pt x="146" y="83"/>
                  </a:lnTo>
                  <a:lnTo>
                    <a:pt x="165" y="79"/>
                  </a:lnTo>
                  <a:lnTo>
                    <a:pt x="182" y="73"/>
                  </a:lnTo>
                  <a:lnTo>
                    <a:pt x="198" y="66"/>
                  </a:lnTo>
                  <a:lnTo>
                    <a:pt x="214" y="57"/>
                  </a:lnTo>
                  <a:lnTo>
                    <a:pt x="229" y="46"/>
                  </a:lnTo>
                  <a:lnTo>
                    <a:pt x="24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96"/>
            <p:cNvSpPr>
              <a:spLocks/>
            </p:cNvSpPr>
            <p:nvPr/>
          </p:nvSpPr>
          <p:spPr bwMode="auto">
            <a:xfrm>
              <a:off x="-234950" y="4708525"/>
              <a:ext cx="128588" cy="190500"/>
            </a:xfrm>
            <a:custGeom>
              <a:avLst/>
              <a:gdLst>
                <a:gd name="T0" fmla="*/ 164 w 164"/>
                <a:gd name="T1" fmla="*/ 149 h 241"/>
                <a:gd name="T2" fmla="*/ 159 w 164"/>
                <a:gd name="T3" fmla="*/ 136 h 241"/>
                <a:gd name="T4" fmla="*/ 151 w 164"/>
                <a:gd name="T5" fmla="*/ 122 h 241"/>
                <a:gd name="T6" fmla="*/ 139 w 164"/>
                <a:gd name="T7" fmla="*/ 112 h 241"/>
                <a:gd name="T8" fmla="*/ 122 w 164"/>
                <a:gd name="T9" fmla="*/ 106 h 241"/>
                <a:gd name="T10" fmla="*/ 113 w 164"/>
                <a:gd name="T11" fmla="*/ 105 h 241"/>
                <a:gd name="T12" fmla="*/ 108 w 164"/>
                <a:gd name="T13" fmla="*/ 105 h 241"/>
                <a:gd name="T14" fmla="*/ 96 w 164"/>
                <a:gd name="T15" fmla="*/ 110 h 241"/>
                <a:gd name="T16" fmla="*/ 83 w 164"/>
                <a:gd name="T17" fmla="*/ 119 h 241"/>
                <a:gd name="T18" fmla="*/ 75 w 164"/>
                <a:gd name="T19" fmla="*/ 133 h 241"/>
                <a:gd name="T20" fmla="*/ 73 w 164"/>
                <a:gd name="T21" fmla="*/ 148 h 241"/>
                <a:gd name="T22" fmla="*/ 72 w 164"/>
                <a:gd name="T23" fmla="*/ 160 h 241"/>
                <a:gd name="T24" fmla="*/ 69 w 164"/>
                <a:gd name="T25" fmla="*/ 172 h 241"/>
                <a:gd name="T26" fmla="*/ 74 w 164"/>
                <a:gd name="T27" fmla="*/ 180 h 241"/>
                <a:gd name="T28" fmla="*/ 84 w 164"/>
                <a:gd name="T29" fmla="*/ 184 h 241"/>
                <a:gd name="T30" fmla="*/ 97 w 164"/>
                <a:gd name="T31" fmla="*/ 182 h 241"/>
                <a:gd name="T32" fmla="*/ 110 w 164"/>
                <a:gd name="T33" fmla="*/ 172 h 241"/>
                <a:gd name="T34" fmla="*/ 106 w 164"/>
                <a:gd name="T35" fmla="*/ 178 h 241"/>
                <a:gd name="T36" fmla="*/ 98 w 164"/>
                <a:gd name="T37" fmla="*/ 181 h 241"/>
                <a:gd name="T38" fmla="*/ 90 w 164"/>
                <a:gd name="T39" fmla="*/ 182 h 241"/>
                <a:gd name="T40" fmla="*/ 82 w 164"/>
                <a:gd name="T41" fmla="*/ 181 h 241"/>
                <a:gd name="T42" fmla="*/ 74 w 164"/>
                <a:gd name="T43" fmla="*/ 166 h 241"/>
                <a:gd name="T44" fmla="*/ 77 w 164"/>
                <a:gd name="T45" fmla="*/ 149 h 241"/>
                <a:gd name="T46" fmla="*/ 88 w 164"/>
                <a:gd name="T47" fmla="*/ 137 h 241"/>
                <a:gd name="T48" fmla="*/ 97 w 164"/>
                <a:gd name="T49" fmla="*/ 126 h 241"/>
                <a:gd name="T50" fmla="*/ 108 w 164"/>
                <a:gd name="T51" fmla="*/ 120 h 241"/>
                <a:gd name="T52" fmla="*/ 123 w 164"/>
                <a:gd name="T53" fmla="*/ 120 h 241"/>
                <a:gd name="T54" fmla="*/ 126 w 164"/>
                <a:gd name="T55" fmla="*/ 158 h 241"/>
                <a:gd name="T56" fmla="*/ 108 w 164"/>
                <a:gd name="T57" fmla="*/ 193 h 241"/>
                <a:gd name="T58" fmla="*/ 102 w 164"/>
                <a:gd name="T59" fmla="*/ 199 h 241"/>
                <a:gd name="T60" fmla="*/ 97 w 164"/>
                <a:gd name="T61" fmla="*/ 202 h 241"/>
                <a:gd name="T62" fmla="*/ 83 w 164"/>
                <a:gd name="T63" fmla="*/ 206 h 241"/>
                <a:gd name="T64" fmla="*/ 69 w 164"/>
                <a:gd name="T65" fmla="*/ 206 h 241"/>
                <a:gd name="T66" fmla="*/ 54 w 164"/>
                <a:gd name="T67" fmla="*/ 201 h 241"/>
                <a:gd name="T68" fmla="*/ 42 w 164"/>
                <a:gd name="T69" fmla="*/ 191 h 241"/>
                <a:gd name="T70" fmla="*/ 31 w 164"/>
                <a:gd name="T71" fmla="*/ 158 h 241"/>
                <a:gd name="T72" fmla="*/ 37 w 164"/>
                <a:gd name="T73" fmla="*/ 125 h 241"/>
                <a:gd name="T74" fmla="*/ 52 w 164"/>
                <a:gd name="T75" fmla="*/ 95 h 241"/>
                <a:gd name="T76" fmla="*/ 73 w 164"/>
                <a:gd name="T77" fmla="*/ 68 h 241"/>
                <a:gd name="T78" fmla="*/ 84 w 164"/>
                <a:gd name="T79" fmla="*/ 56 h 241"/>
                <a:gd name="T80" fmla="*/ 89 w 164"/>
                <a:gd name="T81" fmla="*/ 39 h 241"/>
                <a:gd name="T82" fmla="*/ 55 w 164"/>
                <a:gd name="T83" fmla="*/ 36 h 241"/>
                <a:gd name="T84" fmla="*/ 37 w 164"/>
                <a:gd name="T85" fmla="*/ 64 h 241"/>
                <a:gd name="T86" fmla="*/ 17 w 164"/>
                <a:gd name="T87" fmla="*/ 95 h 241"/>
                <a:gd name="T88" fmla="*/ 4 w 164"/>
                <a:gd name="T89" fmla="*/ 128 h 241"/>
                <a:gd name="T90" fmla="*/ 0 w 164"/>
                <a:gd name="T91" fmla="*/ 164 h 241"/>
                <a:gd name="T92" fmla="*/ 15 w 164"/>
                <a:gd name="T93" fmla="*/ 179 h 241"/>
                <a:gd name="T94" fmla="*/ 32 w 164"/>
                <a:gd name="T95" fmla="*/ 194 h 241"/>
                <a:gd name="T96" fmla="*/ 50 w 164"/>
                <a:gd name="T97" fmla="*/ 211 h 241"/>
                <a:gd name="T98" fmla="*/ 65 w 164"/>
                <a:gd name="T99" fmla="*/ 229 h 241"/>
                <a:gd name="T100" fmla="*/ 76 w 164"/>
                <a:gd name="T101" fmla="*/ 236 h 241"/>
                <a:gd name="T102" fmla="*/ 88 w 164"/>
                <a:gd name="T103" fmla="*/ 240 h 241"/>
                <a:gd name="T104" fmla="*/ 98 w 164"/>
                <a:gd name="T105" fmla="*/ 241 h 241"/>
                <a:gd name="T106" fmla="*/ 107 w 164"/>
                <a:gd name="T107" fmla="*/ 240 h 241"/>
                <a:gd name="T108" fmla="*/ 123 w 164"/>
                <a:gd name="T109" fmla="*/ 231 h 241"/>
                <a:gd name="T110" fmla="*/ 139 w 164"/>
                <a:gd name="T111" fmla="*/ 21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" h="241">
                  <a:moveTo>
                    <a:pt x="139" y="216"/>
                  </a:moveTo>
                  <a:lnTo>
                    <a:pt x="164" y="149"/>
                  </a:lnTo>
                  <a:lnTo>
                    <a:pt x="161" y="142"/>
                  </a:lnTo>
                  <a:lnTo>
                    <a:pt x="159" y="136"/>
                  </a:lnTo>
                  <a:lnTo>
                    <a:pt x="154" y="129"/>
                  </a:lnTo>
                  <a:lnTo>
                    <a:pt x="151" y="122"/>
                  </a:lnTo>
                  <a:lnTo>
                    <a:pt x="145" y="117"/>
                  </a:lnTo>
                  <a:lnTo>
                    <a:pt x="139" y="112"/>
                  </a:lnTo>
                  <a:lnTo>
                    <a:pt x="131" y="109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5"/>
                  </a:lnTo>
                  <a:lnTo>
                    <a:pt x="111" y="105"/>
                  </a:lnTo>
                  <a:lnTo>
                    <a:pt x="108" y="105"/>
                  </a:lnTo>
                  <a:lnTo>
                    <a:pt x="102" y="107"/>
                  </a:lnTo>
                  <a:lnTo>
                    <a:pt x="96" y="110"/>
                  </a:lnTo>
                  <a:lnTo>
                    <a:pt x="89" y="114"/>
                  </a:lnTo>
                  <a:lnTo>
                    <a:pt x="83" y="119"/>
                  </a:lnTo>
                  <a:lnTo>
                    <a:pt x="78" y="126"/>
                  </a:lnTo>
                  <a:lnTo>
                    <a:pt x="75" y="133"/>
                  </a:lnTo>
                  <a:lnTo>
                    <a:pt x="73" y="140"/>
                  </a:lnTo>
                  <a:lnTo>
                    <a:pt x="73" y="148"/>
                  </a:lnTo>
                  <a:lnTo>
                    <a:pt x="72" y="155"/>
                  </a:lnTo>
                  <a:lnTo>
                    <a:pt x="72" y="160"/>
                  </a:lnTo>
                  <a:lnTo>
                    <a:pt x="70" y="166"/>
                  </a:lnTo>
                  <a:lnTo>
                    <a:pt x="69" y="172"/>
                  </a:lnTo>
                  <a:lnTo>
                    <a:pt x="70" y="176"/>
                  </a:lnTo>
                  <a:lnTo>
                    <a:pt x="74" y="180"/>
                  </a:lnTo>
                  <a:lnTo>
                    <a:pt x="78" y="182"/>
                  </a:lnTo>
                  <a:lnTo>
                    <a:pt x="84" y="184"/>
                  </a:lnTo>
                  <a:lnTo>
                    <a:pt x="91" y="184"/>
                  </a:lnTo>
                  <a:lnTo>
                    <a:pt x="97" y="182"/>
                  </a:lnTo>
                  <a:lnTo>
                    <a:pt x="104" y="178"/>
                  </a:lnTo>
                  <a:lnTo>
                    <a:pt x="110" y="172"/>
                  </a:lnTo>
                  <a:lnTo>
                    <a:pt x="107" y="175"/>
                  </a:lnTo>
                  <a:lnTo>
                    <a:pt x="106" y="178"/>
                  </a:lnTo>
                  <a:lnTo>
                    <a:pt x="103" y="180"/>
                  </a:lnTo>
                  <a:lnTo>
                    <a:pt x="98" y="181"/>
                  </a:lnTo>
                  <a:lnTo>
                    <a:pt x="93" y="182"/>
                  </a:lnTo>
                  <a:lnTo>
                    <a:pt x="90" y="182"/>
                  </a:lnTo>
                  <a:lnTo>
                    <a:pt x="87" y="182"/>
                  </a:lnTo>
                  <a:lnTo>
                    <a:pt x="82" y="181"/>
                  </a:lnTo>
                  <a:lnTo>
                    <a:pt x="76" y="174"/>
                  </a:lnTo>
                  <a:lnTo>
                    <a:pt x="74" y="166"/>
                  </a:lnTo>
                  <a:lnTo>
                    <a:pt x="75" y="158"/>
                  </a:lnTo>
                  <a:lnTo>
                    <a:pt x="77" y="149"/>
                  </a:lnTo>
                  <a:lnTo>
                    <a:pt x="83" y="142"/>
                  </a:lnTo>
                  <a:lnTo>
                    <a:pt x="88" y="137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102" y="122"/>
                  </a:lnTo>
                  <a:lnTo>
                    <a:pt x="108" y="120"/>
                  </a:lnTo>
                  <a:lnTo>
                    <a:pt x="115" y="120"/>
                  </a:lnTo>
                  <a:lnTo>
                    <a:pt x="123" y="120"/>
                  </a:lnTo>
                  <a:lnTo>
                    <a:pt x="129" y="138"/>
                  </a:lnTo>
                  <a:lnTo>
                    <a:pt x="126" y="158"/>
                  </a:lnTo>
                  <a:lnTo>
                    <a:pt x="118" y="176"/>
                  </a:lnTo>
                  <a:lnTo>
                    <a:pt x="108" y="193"/>
                  </a:lnTo>
                  <a:lnTo>
                    <a:pt x="105" y="196"/>
                  </a:lnTo>
                  <a:lnTo>
                    <a:pt x="102" y="199"/>
                  </a:lnTo>
                  <a:lnTo>
                    <a:pt x="98" y="201"/>
                  </a:lnTo>
                  <a:lnTo>
                    <a:pt x="97" y="202"/>
                  </a:lnTo>
                  <a:lnTo>
                    <a:pt x="90" y="205"/>
                  </a:lnTo>
                  <a:lnTo>
                    <a:pt x="83" y="206"/>
                  </a:lnTo>
                  <a:lnTo>
                    <a:pt x="76" y="208"/>
                  </a:lnTo>
                  <a:lnTo>
                    <a:pt x="69" y="206"/>
                  </a:lnTo>
                  <a:lnTo>
                    <a:pt x="61" y="204"/>
                  </a:lnTo>
                  <a:lnTo>
                    <a:pt x="54" y="201"/>
                  </a:lnTo>
                  <a:lnTo>
                    <a:pt x="47" y="196"/>
                  </a:lnTo>
                  <a:lnTo>
                    <a:pt x="42" y="191"/>
                  </a:lnTo>
                  <a:lnTo>
                    <a:pt x="35" y="175"/>
                  </a:lnTo>
                  <a:lnTo>
                    <a:pt x="31" y="158"/>
                  </a:lnTo>
                  <a:lnTo>
                    <a:pt x="32" y="142"/>
                  </a:lnTo>
                  <a:lnTo>
                    <a:pt x="37" y="125"/>
                  </a:lnTo>
                  <a:lnTo>
                    <a:pt x="43" y="110"/>
                  </a:lnTo>
                  <a:lnTo>
                    <a:pt x="52" y="95"/>
                  </a:lnTo>
                  <a:lnTo>
                    <a:pt x="61" y="81"/>
                  </a:lnTo>
                  <a:lnTo>
                    <a:pt x="73" y="68"/>
                  </a:lnTo>
                  <a:lnTo>
                    <a:pt x="80" y="61"/>
                  </a:lnTo>
                  <a:lnTo>
                    <a:pt x="84" y="56"/>
                  </a:lnTo>
                  <a:lnTo>
                    <a:pt x="87" y="47"/>
                  </a:lnTo>
                  <a:lnTo>
                    <a:pt x="89" y="39"/>
                  </a:lnTo>
                  <a:lnTo>
                    <a:pt x="3" y="0"/>
                  </a:lnTo>
                  <a:lnTo>
                    <a:pt x="55" y="36"/>
                  </a:lnTo>
                  <a:lnTo>
                    <a:pt x="47" y="50"/>
                  </a:lnTo>
                  <a:lnTo>
                    <a:pt x="37" y="64"/>
                  </a:lnTo>
                  <a:lnTo>
                    <a:pt x="28" y="79"/>
                  </a:lnTo>
                  <a:lnTo>
                    <a:pt x="17" y="95"/>
                  </a:lnTo>
                  <a:lnTo>
                    <a:pt x="9" y="111"/>
                  </a:lnTo>
                  <a:lnTo>
                    <a:pt x="4" y="128"/>
                  </a:lnTo>
                  <a:lnTo>
                    <a:pt x="0" y="145"/>
                  </a:lnTo>
                  <a:lnTo>
                    <a:pt x="0" y="164"/>
                  </a:lnTo>
                  <a:lnTo>
                    <a:pt x="7" y="171"/>
                  </a:lnTo>
                  <a:lnTo>
                    <a:pt x="15" y="179"/>
                  </a:lnTo>
                  <a:lnTo>
                    <a:pt x="24" y="186"/>
                  </a:lnTo>
                  <a:lnTo>
                    <a:pt x="32" y="194"/>
                  </a:lnTo>
                  <a:lnTo>
                    <a:pt x="41" y="202"/>
                  </a:lnTo>
                  <a:lnTo>
                    <a:pt x="50" y="211"/>
                  </a:lnTo>
                  <a:lnTo>
                    <a:pt x="58" y="220"/>
                  </a:lnTo>
                  <a:lnTo>
                    <a:pt x="65" y="229"/>
                  </a:lnTo>
                  <a:lnTo>
                    <a:pt x="70" y="234"/>
                  </a:lnTo>
                  <a:lnTo>
                    <a:pt x="76" y="236"/>
                  </a:lnTo>
                  <a:lnTo>
                    <a:pt x="82" y="239"/>
                  </a:lnTo>
                  <a:lnTo>
                    <a:pt x="88" y="240"/>
                  </a:lnTo>
                  <a:lnTo>
                    <a:pt x="92" y="240"/>
                  </a:lnTo>
                  <a:lnTo>
                    <a:pt x="98" y="241"/>
                  </a:lnTo>
                  <a:lnTo>
                    <a:pt x="103" y="240"/>
                  </a:lnTo>
                  <a:lnTo>
                    <a:pt x="107" y="240"/>
                  </a:lnTo>
                  <a:lnTo>
                    <a:pt x="115" y="237"/>
                  </a:lnTo>
                  <a:lnTo>
                    <a:pt x="123" y="231"/>
                  </a:lnTo>
                  <a:lnTo>
                    <a:pt x="131" y="222"/>
                  </a:lnTo>
                  <a:lnTo>
                    <a:pt x="139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97"/>
            <p:cNvSpPr>
              <a:spLocks/>
            </p:cNvSpPr>
            <p:nvPr/>
          </p:nvSpPr>
          <p:spPr bwMode="auto">
            <a:xfrm>
              <a:off x="207963" y="4038600"/>
              <a:ext cx="133350" cy="206375"/>
            </a:xfrm>
            <a:custGeom>
              <a:avLst/>
              <a:gdLst>
                <a:gd name="T0" fmla="*/ 103 w 168"/>
                <a:gd name="T1" fmla="*/ 195 h 261"/>
                <a:gd name="T2" fmla="*/ 118 w 168"/>
                <a:gd name="T3" fmla="*/ 174 h 261"/>
                <a:gd name="T4" fmla="*/ 133 w 168"/>
                <a:gd name="T5" fmla="*/ 151 h 261"/>
                <a:gd name="T6" fmla="*/ 145 w 168"/>
                <a:gd name="T7" fmla="*/ 128 h 261"/>
                <a:gd name="T8" fmla="*/ 156 w 168"/>
                <a:gd name="T9" fmla="*/ 104 h 261"/>
                <a:gd name="T10" fmla="*/ 164 w 168"/>
                <a:gd name="T11" fmla="*/ 79 h 261"/>
                <a:gd name="T12" fmla="*/ 168 w 168"/>
                <a:gd name="T13" fmla="*/ 53 h 261"/>
                <a:gd name="T14" fmla="*/ 167 w 168"/>
                <a:gd name="T15" fmla="*/ 28 h 261"/>
                <a:gd name="T16" fmla="*/ 163 w 168"/>
                <a:gd name="T17" fmla="*/ 3 h 261"/>
                <a:gd name="T18" fmla="*/ 160 w 168"/>
                <a:gd name="T19" fmla="*/ 0 h 261"/>
                <a:gd name="T20" fmla="*/ 157 w 168"/>
                <a:gd name="T21" fmla="*/ 0 h 261"/>
                <a:gd name="T22" fmla="*/ 154 w 168"/>
                <a:gd name="T23" fmla="*/ 1 h 261"/>
                <a:gd name="T24" fmla="*/ 149 w 168"/>
                <a:gd name="T25" fmla="*/ 3 h 261"/>
                <a:gd name="T26" fmla="*/ 143 w 168"/>
                <a:gd name="T27" fmla="*/ 34 h 261"/>
                <a:gd name="T28" fmla="*/ 136 w 168"/>
                <a:gd name="T29" fmla="*/ 64 h 261"/>
                <a:gd name="T30" fmla="*/ 128 w 168"/>
                <a:gd name="T31" fmla="*/ 95 h 261"/>
                <a:gd name="T32" fmla="*/ 118 w 168"/>
                <a:gd name="T33" fmla="*/ 125 h 261"/>
                <a:gd name="T34" fmla="*/ 104 w 168"/>
                <a:gd name="T35" fmla="*/ 155 h 261"/>
                <a:gd name="T36" fmla="*/ 88 w 168"/>
                <a:gd name="T37" fmla="*/ 182 h 261"/>
                <a:gd name="T38" fmla="*/ 70 w 168"/>
                <a:gd name="T39" fmla="*/ 208 h 261"/>
                <a:gd name="T40" fmla="*/ 46 w 168"/>
                <a:gd name="T41" fmla="*/ 232 h 261"/>
                <a:gd name="T42" fmla="*/ 41 w 168"/>
                <a:gd name="T43" fmla="*/ 236 h 261"/>
                <a:gd name="T44" fmla="*/ 34 w 168"/>
                <a:gd name="T45" fmla="*/ 241 h 261"/>
                <a:gd name="T46" fmla="*/ 28 w 168"/>
                <a:gd name="T47" fmla="*/ 244 h 261"/>
                <a:gd name="T48" fmla="*/ 22 w 168"/>
                <a:gd name="T49" fmla="*/ 247 h 261"/>
                <a:gd name="T50" fmla="*/ 17 w 168"/>
                <a:gd name="T51" fmla="*/ 250 h 261"/>
                <a:gd name="T52" fmla="*/ 12 w 168"/>
                <a:gd name="T53" fmla="*/ 254 h 261"/>
                <a:gd name="T54" fmla="*/ 6 w 168"/>
                <a:gd name="T55" fmla="*/ 257 h 261"/>
                <a:gd name="T56" fmla="*/ 0 w 168"/>
                <a:gd name="T57" fmla="*/ 261 h 261"/>
                <a:gd name="T58" fmla="*/ 14 w 168"/>
                <a:gd name="T59" fmla="*/ 257 h 261"/>
                <a:gd name="T60" fmla="*/ 29 w 168"/>
                <a:gd name="T61" fmla="*/ 251 h 261"/>
                <a:gd name="T62" fmla="*/ 43 w 168"/>
                <a:gd name="T63" fmla="*/ 246 h 261"/>
                <a:gd name="T64" fmla="*/ 56 w 168"/>
                <a:gd name="T65" fmla="*/ 238 h 261"/>
                <a:gd name="T66" fmla="*/ 68 w 168"/>
                <a:gd name="T67" fmla="*/ 229 h 261"/>
                <a:gd name="T68" fmla="*/ 81 w 168"/>
                <a:gd name="T69" fmla="*/ 219 h 261"/>
                <a:gd name="T70" fmla="*/ 93 w 168"/>
                <a:gd name="T71" fmla="*/ 208 h 261"/>
                <a:gd name="T72" fmla="*/ 103 w 168"/>
                <a:gd name="T73" fmla="*/ 19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61">
                  <a:moveTo>
                    <a:pt x="103" y="195"/>
                  </a:moveTo>
                  <a:lnTo>
                    <a:pt x="118" y="174"/>
                  </a:lnTo>
                  <a:lnTo>
                    <a:pt x="133" y="151"/>
                  </a:lnTo>
                  <a:lnTo>
                    <a:pt x="145" y="128"/>
                  </a:lnTo>
                  <a:lnTo>
                    <a:pt x="156" y="104"/>
                  </a:lnTo>
                  <a:lnTo>
                    <a:pt x="164" y="79"/>
                  </a:lnTo>
                  <a:lnTo>
                    <a:pt x="168" y="53"/>
                  </a:lnTo>
                  <a:lnTo>
                    <a:pt x="167" y="28"/>
                  </a:lnTo>
                  <a:lnTo>
                    <a:pt x="163" y="3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4" y="1"/>
                  </a:lnTo>
                  <a:lnTo>
                    <a:pt x="149" y="3"/>
                  </a:lnTo>
                  <a:lnTo>
                    <a:pt x="143" y="34"/>
                  </a:lnTo>
                  <a:lnTo>
                    <a:pt x="136" y="64"/>
                  </a:lnTo>
                  <a:lnTo>
                    <a:pt x="128" y="95"/>
                  </a:lnTo>
                  <a:lnTo>
                    <a:pt x="118" y="125"/>
                  </a:lnTo>
                  <a:lnTo>
                    <a:pt x="104" y="155"/>
                  </a:lnTo>
                  <a:lnTo>
                    <a:pt x="88" y="182"/>
                  </a:lnTo>
                  <a:lnTo>
                    <a:pt x="70" y="208"/>
                  </a:lnTo>
                  <a:lnTo>
                    <a:pt x="46" y="232"/>
                  </a:lnTo>
                  <a:lnTo>
                    <a:pt x="41" y="236"/>
                  </a:lnTo>
                  <a:lnTo>
                    <a:pt x="34" y="241"/>
                  </a:lnTo>
                  <a:lnTo>
                    <a:pt x="28" y="244"/>
                  </a:lnTo>
                  <a:lnTo>
                    <a:pt x="22" y="247"/>
                  </a:lnTo>
                  <a:lnTo>
                    <a:pt x="17" y="250"/>
                  </a:lnTo>
                  <a:lnTo>
                    <a:pt x="12" y="254"/>
                  </a:lnTo>
                  <a:lnTo>
                    <a:pt x="6" y="257"/>
                  </a:lnTo>
                  <a:lnTo>
                    <a:pt x="0" y="261"/>
                  </a:lnTo>
                  <a:lnTo>
                    <a:pt x="14" y="257"/>
                  </a:lnTo>
                  <a:lnTo>
                    <a:pt x="29" y="251"/>
                  </a:lnTo>
                  <a:lnTo>
                    <a:pt x="43" y="246"/>
                  </a:lnTo>
                  <a:lnTo>
                    <a:pt x="56" y="238"/>
                  </a:lnTo>
                  <a:lnTo>
                    <a:pt x="68" y="229"/>
                  </a:lnTo>
                  <a:lnTo>
                    <a:pt x="81" y="219"/>
                  </a:lnTo>
                  <a:lnTo>
                    <a:pt x="93" y="208"/>
                  </a:lnTo>
                  <a:lnTo>
                    <a:pt x="103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98"/>
            <p:cNvSpPr>
              <a:spLocks/>
            </p:cNvSpPr>
            <p:nvPr/>
          </p:nvSpPr>
          <p:spPr bwMode="auto">
            <a:xfrm>
              <a:off x="-127000" y="4413250"/>
              <a:ext cx="204788" cy="190500"/>
            </a:xfrm>
            <a:custGeom>
              <a:avLst/>
              <a:gdLst>
                <a:gd name="T0" fmla="*/ 198 w 258"/>
                <a:gd name="T1" fmla="*/ 146 h 241"/>
                <a:gd name="T2" fmla="*/ 210 w 258"/>
                <a:gd name="T3" fmla="*/ 131 h 241"/>
                <a:gd name="T4" fmla="*/ 220 w 258"/>
                <a:gd name="T5" fmla="*/ 115 h 241"/>
                <a:gd name="T6" fmla="*/ 229 w 258"/>
                <a:gd name="T7" fmla="*/ 98 h 241"/>
                <a:gd name="T8" fmla="*/ 237 w 258"/>
                <a:gd name="T9" fmla="*/ 81 h 241"/>
                <a:gd name="T10" fmla="*/ 243 w 258"/>
                <a:gd name="T11" fmla="*/ 62 h 241"/>
                <a:gd name="T12" fmla="*/ 249 w 258"/>
                <a:gd name="T13" fmla="*/ 44 h 241"/>
                <a:gd name="T14" fmla="*/ 253 w 258"/>
                <a:gd name="T15" fmla="*/ 24 h 241"/>
                <a:gd name="T16" fmla="*/ 258 w 258"/>
                <a:gd name="T17" fmla="*/ 5 h 241"/>
                <a:gd name="T18" fmla="*/ 255 w 258"/>
                <a:gd name="T19" fmla="*/ 4 h 241"/>
                <a:gd name="T20" fmla="*/ 252 w 258"/>
                <a:gd name="T21" fmla="*/ 3 h 241"/>
                <a:gd name="T22" fmla="*/ 251 w 258"/>
                <a:gd name="T23" fmla="*/ 1 h 241"/>
                <a:gd name="T24" fmla="*/ 249 w 258"/>
                <a:gd name="T25" fmla="*/ 0 h 241"/>
                <a:gd name="T26" fmla="*/ 243 w 258"/>
                <a:gd name="T27" fmla="*/ 18 h 241"/>
                <a:gd name="T28" fmla="*/ 235 w 258"/>
                <a:gd name="T29" fmla="*/ 35 h 241"/>
                <a:gd name="T30" fmla="*/ 227 w 258"/>
                <a:gd name="T31" fmla="*/ 51 h 241"/>
                <a:gd name="T32" fmla="*/ 218 w 258"/>
                <a:gd name="T33" fmla="*/ 67 h 241"/>
                <a:gd name="T34" fmla="*/ 207 w 258"/>
                <a:gd name="T35" fmla="*/ 83 h 241"/>
                <a:gd name="T36" fmla="*/ 196 w 258"/>
                <a:gd name="T37" fmla="*/ 98 h 241"/>
                <a:gd name="T38" fmla="*/ 183 w 258"/>
                <a:gd name="T39" fmla="*/ 113 h 241"/>
                <a:gd name="T40" fmla="*/ 171 w 258"/>
                <a:gd name="T41" fmla="*/ 127 h 241"/>
                <a:gd name="T42" fmla="*/ 158 w 258"/>
                <a:gd name="T43" fmla="*/ 140 h 241"/>
                <a:gd name="T44" fmla="*/ 144 w 258"/>
                <a:gd name="T45" fmla="*/ 152 h 241"/>
                <a:gd name="T46" fmla="*/ 129 w 258"/>
                <a:gd name="T47" fmla="*/ 165 h 241"/>
                <a:gd name="T48" fmla="*/ 114 w 258"/>
                <a:gd name="T49" fmla="*/ 175 h 241"/>
                <a:gd name="T50" fmla="*/ 99 w 258"/>
                <a:gd name="T51" fmla="*/ 186 h 241"/>
                <a:gd name="T52" fmla="*/ 84 w 258"/>
                <a:gd name="T53" fmla="*/ 195 h 241"/>
                <a:gd name="T54" fmla="*/ 68 w 258"/>
                <a:gd name="T55" fmla="*/ 204 h 241"/>
                <a:gd name="T56" fmla="*/ 53 w 258"/>
                <a:gd name="T57" fmla="*/ 211 h 241"/>
                <a:gd name="T58" fmla="*/ 45 w 258"/>
                <a:gd name="T59" fmla="*/ 213 h 241"/>
                <a:gd name="T60" fmla="*/ 37 w 258"/>
                <a:gd name="T61" fmla="*/ 216 h 241"/>
                <a:gd name="T62" fmla="*/ 30 w 258"/>
                <a:gd name="T63" fmla="*/ 218 h 241"/>
                <a:gd name="T64" fmla="*/ 24 w 258"/>
                <a:gd name="T65" fmla="*/ 219 h 241"/>
                <a:gd name="T66" fmla="*/ 19 w 258"/>
                <a:gd name="T67" fmla="*/ 220 h 241"/>
                <a:gd name="T68" fmla="*/ 13 w 258"/>
                <a:gd name="T69" fmla="*/ 221 h 241"/>
                <a:gd name="T70" fmla="*/ 7 w 258"/>
                <a:gd name="T71" fmla="*/ 222 h 241"/>
                <a:gd name="T72" fmla="*/ 0 w 258"/>
                <a:gd name="T73" fmla="*/ 222 h 241"/>
                <a:gd name="T74" fmla="*/ 8 w 258"/>
                <a:gd name="T75" fmla="*/ 229 h 241"/>
                <a:gd name="T76" fmla="*/ 17 w 258"/>
                <a:gd name="T77" fmla="*/ 235 h 241"/>
                <a:gd name="T78" fmla="*/ 28 w 258"/>
                <a:gd name="T79" fmla="*/ 239 h 241"/>
                <a:gd name="T80" fmla="*/ 38 w 258"/>
                <a:gd name="T81" fmla="*/ 240 h 241"/>
                <a:gd name="T82" fmla="*/ 49 w 258"/>
                <a:gd name="T83" fmla="*/ 241 h 241"/>
                <a:gd name="T84" fmla="*/ 59 w 258"/>
                <a:gd name="T85" fmla="*/ 240 h 241"/>
                <a:gd name="T86" fmla="*/ 70 w 258"/>
                <a:gd name="T87" fmla="*/ 239 h 241"/>
                <a:gd name="T88" fmla="*/ 81 w 258"/>
                <a:gd name="T89" fmla="*/ 236 h 241"/>
                <a:gd name="T90" fmla="*/ 98 w 258"/>
                <a:gd name="T91" fmla="*/ 227 h 241"/>
                <a:gd name="T92" fmla="*/ 114 w 258"/>
                <a:gd name="T93" fmla="*/ 218 h 241"/>
                <a:gd name="T94" fmla="*/ 129 w 258"/>
                <a:gd name="T95" fmla="*/ 207 h 241"/>
                <a:gd name="T96" fmla="*/ 144 w 258"/>
                <a:gd name="T97" fmla="*/ 196 h 241"/>
                <a:gd name="T98" fmla="*/ 159 w 258"/>
                <a:gd name="T99" fmla="*/ 184 h 241"/>
                <a:gd name="T100" fmla="*/ 172 w 258"/>
                <a:gd name="T101" fmla="*/ 173 h 241"/>
                <a:gd name="T102" fmla="*/ 185 w 258"/>
                <a:gd name="T103" fmla="*/ 159 h 241"/>
                <a:gd name="T104" fmla="*/ 198 w 258"/>
                <a:gd name="T105" fmla="*/ 1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8" h="241">
                  <a:moveTo>
                    <a:pt x="198" y="146"/>
                  </a:moveTo>
                  <a:lnTo>
                    <a:pt x="210" y="131"/>
                  </a:lnTo>
                  <a:lnTo>
                    <a:pt x="220" y="115"/>
                  </a:lnTo>
                  <a:lnTo>
                    <a:pt x="229" y="98"/>
                  </a:lnTo>
                  <a:lnTo>
                    <a:pt x="237" y="81"/>
                  </a:lnTo>
                  <a:lnTo>
                    <a:pt x="243" y="62"/>
                  </a:lnTo>
                  <a:lnTo>
                    <a:pt x="249" y="44"/>
                  </a:lnTo>
                  <a:lnTo>
                    <a:pt x="253" y="24"/>
                  </a:lnTo>
                  <a:lnTo>
                    <a:pt x="258" y="5"/>
                  </a:lnTo>
                  <a:lnTo>
                    <a:pt x="255" y="4"/>
                  </a:lnTo>
                  <a:lnTo>
                    <a:pt x="252" y="3"/>
                  </a:lnTo>
                  <a:lnTo>
                    <a:pt x="251" y="1"/>
                  </a:lnTo>
                  <a:lnTo>
                    <a:pt x="249" y="0"/>
                  </a:lnTo>
                  <a:lnTo>
                    <a:pt x="243" y="18"/>
                  </a:lnTo>
                  <a:lnTo>
                    <a:pt x="235" y="35"/>
                  </a:lnTo>
                  <a:lnTo>
                    <a:pt x="227" y="51"/>
                  </a:lnTo>
                  <a:lnTo>
                    <a:pt x="218" y="67"/>
                  </a:lnTo>
                  <a:lnTo>
                    <a:pt x="207" y="83"/>
                  </a:lnTo>
                  <a:lnTo>
                    <a:pt x="196" y="98"/>
                  </a:lnTo>
                  <a:lnTo>
                    <a:pt x="183" y="113"/>
                  </a:lnTo>
                  <a:lnTo>
                    <a:pt x="171" y="127"/>
                  </a:lnTo>
                  <a:lnTo>
                    <a:pt x="158" y="140"/>
                  </a:lnTo>
                  <a:lnTo>
                    <a:pt x="144" y="152"/>
                  </a:lnTo>
                  <a:lnTo>
                    <a:pt x="129" y="165"/>
                  </a:lnTo>
                  <a:lnTo>
                    <a:pt x="114" y="175"/>
                  </a:lnTo>
                  <a:lnTo>
                    <a:pt x="99" y="186"/>
                  </a:lnTo>
                  <a:lnTo>
                    <a:pt x="84" y="195"/>
                  </a:lnTo>
                  <a:lnTo>
                    <a:pt x="68" y="204"/>
                  </a:lnTo>
                  <a:lnTo>
                    <a:pt x="53" y="211"/>
                  </a:lnTo>
                  <a:lnTo>
                    <a:pt x="45" y="213"/>
                  </a:lnTo>
                  <a:lnTo>
                    <a:pt x="37" y="216"/>
                  </a:lnTo>
                  <a:lnTo>
                    <a:pt x="30" y="218"/>
                  </a:lnTo>
                  <a:lnTo>
                    <a:pt x="24" y="219"/>
                  </a:lnTo>
                  <a:lnTo>
                    <a:pt x="19" y="220"/>
                  </a:lnTo>
                  <a:lnTo>
                    <a:pt x="13" y="221"/>
                  </a:lnTo>
                  <a:lnTo>
                    <a:pt x="7" y="222"/>
                  </a:lnTo>
                  <a:lnTo>
                    <a:pt x="0" y="222"/>
                  </a:lnTo>
                  <a:lnTo>
                    <a:pt x="8" y="229"/>
                  </a:lnTo>
                  <a:lnTo>
                    <a:pt x="17" y="235"/>
                  </a:lnTo>
                  <a:lnTo>
                    <a:pt x="28" y="239"/>
                  </a:lnTo>
                  <a:lnTo>
                    <a:pt x="38" y="240"/>
                  </a:lnTo>
                  <a:lnTo>
                    <a:pt x="49" y="241"/>
                  </a:lnTo>
                  <a:lnTo>
                    <a:pt x="59" y="240"/>
                  </a:lnTo>
                  <a:lnTo>
                    <a:pt x="70" y="239"/>
                  </a:lnTo>
                  <a:lnTo>
                    <a:pt x="81" y="236"/>
                  </a:lnTo>
                  <a:lnTo>
                    <a:pt x="98" y="227"/>
                  </a:lnTo>
                  <a:lnTo>
                    <a:pt x="114" y="218"/>
                  </a:lnTo>
                  <a:lnTo>
                    <a:pt x="129" y="207"/>
                  </a:lnTo>
                  <a:lnTo>
                    <a:pt x="144" y="196"/>
                  </a:lnTo>
                  <a:lnTo>
                    <a:pt x="159" y="184"/>
                  </a:lnTo>
                  <a:lnTo>
                    <a:pt x="172" y="173"/>
                  </a:lnTo>
                  <a:lnTo>
                    <a:pt x="185" y="159"/>
                  </a:lnTo>
                  <a:lnTo>
                    <a:pt x="198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99"/>
            <p:cNvSpPr>
              <a:spLocks/>
            </p:cNvSpPr>
            <p:nvPr/>
          </p:nvSpPr>
          <p:spPr bwMode="auto">
            <a:xfrm>
              <a:off x="34925" y="4003675"/>
              <a:ext cx="280988" cy="301625"/>
            </a:xfrm>
            <a:custGeom>
              <a:avLst/>
              <a:gdLst>
                <a:gd name="T0" fmla="*/ 278 w 354"/>
                <a:gd name="T1" fmla="*/ 160 h 382"/>
                <a:gd name="T2" fmla="*/ 288 w 354"/>
                <a:gd name="T3" fmla="*/ 147 h 382"/>
                <a:gd name="T4" fmla="*/ 298 w 354"/>
                <a:gd name="T5" fmla="*/ 132 h 382"/>
                <a:gd name="T6" fmla="*/ 307 w 354"/>
                <a:gd name="T7" fmla="*/ 116 h 382"/>
                <a:gd name="T8" fmla="*/ 316 w 354"/>
                <a:gd name="T9" fmla="*/ 99 h 382"/>
                <a:gd name="T10" fmla="*/ 323 w 354"/>
                <a:gd name="T11" fmla="*/ 82 h 382"/>
                <a:gd name="T12" fmla="*/ 329 w 354"/>
                <a:gd name="T13" fmla="*/ 65 h 382"/>
                <a:gd name="T14" fmla="*/ 331 w 354"/>
                <a:gd name="T15" fmla="*/ 48 h 382"/>
                <a:gd name="T16" fmla="*/ 333 w 354"/>
                <a:gd name="T17" fmla="*/ 29 h 382"/>
                <a:gd name="T18" fmla="*/ 354 w 354"/>
                <a:gd name="T19" fmla="*/ 3 h 382"/>
                <a:gd name="T20" fmla="*/ 353 w 354"/>
                <a:gd name="T21" fmla="*/ 0 h 382"/>
                <a:gd name="T22" fmla="*/ 351 w 354"/>
                <a:gd name="T23" fmla="*/ 0 h 382"/>
                <a:gd name="T24" fmla="*/ 348 w 354"/>
                <a:gd name="T25" fmla="*/ 0 h 382"/>
                <a:gd name="T26" fmla="*/ 346 w 354"/>
                <a:gd name="T27" fmla="*/ 0 h 382"/>
                <a:gd name="T28" fmla="*/ 324 w 354"/>
                <a:gd name="T29" fmla="*/ 23 h 382"/>
                <a:gd name="T30" fmla="*/ 303 w 354"/>
                <a:gd name="T31" fmla="*/ 46 h 382"/>
                <a:gd name="T32" fmla="*/ 280 w 354"/>
                <a:gd name="T33" fmla="*/ 70 h 382"/>
                <a:gd name="T34" fmla="*/ 257 w 354"/>
                <a:gd name="T35" fmla="*/ 93 h 382"/>
                <a:gd name="T36" fmla="*/ 235 w 354"/>
                <a:gd name="T37" fmla="*/ 116 h 382"/>
                <a:gd name="T38" fmla="*/ 212 w 354"/>
                <a:gd name="T39" fmla="*/ 139 h 382"/>
                <a:gd name="T40" fmla="*/ 189 w 354"/>
                <a:gd name="T41" fmla="*/ 162 h 382"/>
                <a:gd name="T42" fmla="*/ 167 w 354"/>
                <a:gd name="T43" fmla="*/ 185 h 382"/>
                <a:gd name="T44" fmla="*/ 144 w 354"/>
                <a:gd name="T45" fmla="*/ 209 h 382"/>
                <a:gd name="T46" fmla="*/ 122 w 354"/>
                <a:gd name="T47" fmla="*/ 232 h 382"/>
                <a:gd name="T48" fmla="*/ 100 w 354"/>
                <a:gd name="T49" fmla="*/ 256 h 382"/>
                <a:gd name="T50" fmla="*/ 79 w 354"/>
                <a:gd name="T51" fmla="*/ 280 h 382"/>
                <a:gd name="T52" fmla="*/ 59 w 354"/>
                <a:gd name="T53" fmla="*/ 306 h 382"/>
                <a:gd name="T54" fmla="*/ 38 w 354"/>
                <a:gd name="T55" fmla="*/ 330 h 382"/>
                <a:gd name="T56" fmla="*/ 18 w 354"/>
                <a:gd name="T57" fmla="*/ 356 h 382"/>
                <a:gd name="T58" fmla="*/ 0 w 354"/>
                <a:gd name="T59" fmla="*/ 382 h 382"/>
                <a:gd name="T60" fmla="*/ 291 w 354"/>
                <a:gd name="T61" fmla="*/ 81 h 382"/>
                <a:gd name="T62" fmla="*/ 292 w 354"/>
                <a:gd name="T63" fmla="*/ 81 h 382"/>
                <a:gd name="T64" fmla="*/ 293 w 354"/>
                <a:gd name="T65" fmla="*/ 81 h 382"/>
                <a:gd name="T66" fmla="*/ 296 w 354"/>
                <a:gd name="T67" fmla="*/ 82 h 382"/>
                <a:gd name="T68" fmla="*/ 298 w 354"/>
                <a:gd name="T69" fmla="*/ 83 h 382"/>
                <a:gd name="T70" fmla="*/ 291 w 354"/>
                <a:gd name="T71" fmla="*/ 104 h 382"/>
                <a:gd name="T72" fmla="*/ 281 w 354"/>
                <a:gd name="T73" fmla="*/ 124 h 382"/>
                <a:gd name="T74" fmla="*/ 269 w 354"/>
                <a:gd name="T75" fmla="*/ 142 h 382"/>
                <a:gd name="T76" fmla="*/ 254 w 354"/>
                <a:gd name="T77" fmla="*/ 159 h 382"/>
                <a:gd name="T78" fmla="*/ 239 w 354"/>
                <a:gd name="T79" fmla="*/ 177 h 382"/>
                <a:gd name="T80" fmla="*/ 223 w 354"/>
                <a:gd name="T81" fmla="*/ 194 h 382"/>
                <a:gd name="T82" fmla="*/ 208 w 354"/>
                <a:gd name="T83" fmla="*/ 211 h 382"/>
                <a:gd name="T84" fmla="*/ 193 w 354"/>
                <a:gd name="T85" fmla="*/ 228 h 382"/>
                <a:gd name="T86" fmla="*/ 278 w 354"/>
                <a:gd name="T87" fmla="*/ 16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4" h="382">
                  <a:moveTo>
                    <a:pt x="278" y="160"/>
                  </a:moveTo>
                  <a:lnTo>
                    <a:pt x="288" y="147"/>
                  </a:lnTo>
                  <a:lnTo>
                    <a:pt x="298" y="132"/>
                  </a:lnTo>
                  <a:lnTo>
                    <a:pt x="307" y="116"/>
                  </a:lnTo>
                  <a:lnTo>
                    <a:pt x="316" y="99"/>
                  </a:lnTo>
                  <a:lnTo>
                    <a:pt x="323" y="82"/>
                  </a:lnTo>
                  <a:lnTo>
                    <a:pt x="329" y="65"/>
                  </a:lnTo>
                  <a:lnTo>
                    <a:pt x="331" y="48"/>
                  </a:lnTo>
                  <a:lnTo>
                    <a:pt x="333" y="29"/>
                  </a:lnTo>
                  <a:lnTo>
                    <a:pt x="354" y="3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0"/>
                  </a:lnTo>
                  <a:lnTo>
                    <a:pt x="324" y="23"/>
                  </a:lnTo>
                  <a:lnTo>
                    <a:pt x="303" y="46"/>
                  </a:lnTo>
                  <a:lnTo>
                    <a:pt x="280" y="70"/>
                  </a:lnTo>
                  <a:lnTo>
                    <a:pt x="257" y="93"/>
                  </a:lnTo>
                  <a:lnTo>
                    <a:pt x="235" y="116"/>
                  </a:lnTo>
                  <a:lnTo>
                    <a:pt x="212" y="139"/>
                  </a:lnTo>
                  <a:lnTo>
                    <a:pt x="189" y="162"/>
                  </a:lnTo>
                  <a:lnTo>
                    <a:pt x="167" y="185"/>
                  </a:lnTo>
                  <a:lnTo>
                    <a:pt x="144" y="209"/>
                  </a:lnTo>
                  <a:lnTo>
                    <a:pt x="122" y="232"/>
                  </a:lnTo>
                  <a:lnTo>
                    <a:pt x="100" y="256"/>
                  </a:lnTo>
                  <a:lnTo>
                    <a:pt x="79" y="280"/>
                  </a:lnTo>
                  <a:lnTo>
                    <a:pt x="59" y="306"/>
                  </a:lnTo>
                  <a:lnTo>
                    <a:pt x="38" y="330"/>
                  </a:lnTo>
                  <a:lnTo>
                    <a:pt x="18" y="356"/>
                  </a:lnTo>
                  <a:lnTo>
                    <a:pt x="0" y="382"/>
                  </a:lnTo>
                  <a:lnTo>
                    <a:pt x="291" y="81"/>
                  </a:lnTo>
                  <a:lnTo>
                    <a:pt x="292" y="81"/>
                  </a:lnTo>
                  <a:lnTo>
                    <a:pt x="293" y="81"/>
                  </a:lnTo>
                  <a:lnTo>
                    <a:pt x="296" y="82"/>
                  </a:lnTo>
                  <a:lnTo>
                    <a:pt x="298" y="83"/>
                  </a:lnTo>
                  <a:lnTo>
                    <a:pt x="291" y="104"/>
                  </a:lnTo>
                  <a:lnTo>
                    <a:pt x="281" y="124"/>
                  </a:lnTo>
                  <a:lnTo>
                    <a:pt x="269" y="142"/>
                  </a:lnTo>
                  <a:lnTo>
                    <a:pt x="254" y="159"/>
                  </a:lnTo>
                  <a:lnTo>
                    <a:pt x="239" y="177"/>
                  </a:lnTo>
                  <a:lnTo>
                    <a:pt x="223" y="194"/>
                  </a:lnTo>
                  <a:lnTo>
                    <a:pt x="208" y="211"/>
                  </a:lnTo>
                  <a:lnTo>
                    <a:pt x="193" y="228"/>
                  </a:lnTo>
                  <a:lnTo>
                    <a:pt x="278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200"/>
            <p:cNvSpPr>
              <a:spLocks/>
            </p:cNvSpPr>
            <p:nvPr/>
          </p:nvSpPr>
          <p:spPr bwMode="auto">
            <a:xfrm>
              <a:off x="-449262" y="3762375"/>
              <a:ext cx="876300" cy="981075"/>
            </a:xfrm>
            <a:custGeom>
              <a:avLst/>
              <a:gdLst>
                <a:gd name="T0" fmla="*/ 0 w 1104"/>
                <a:gd name="T1" fmla="*/ 1237 h 1237"/>
                <a:gd name="T2" fmla="*/ 56 w 1104"/>
                <a:gd name="T3" fmla="*/ 1189 h 1237"/>
                <a:gd name="T4" fmla="*/ 110 w 1104"/>
                <a:gd name="T5" fmla="*/ 1139 h 1237"/>
                <a:gd name="T6" fmla="*/ 164 w 1104"/>
                <a:gd name="T7" fmla="*/ 1089 h 1237"/>
                <a:gd name="T8" fmla="*/ 216 w 1104"/>
                <a:gd name="T9" fmla="*/ 1038 h 1237"/>
                <a:gd name="T10" fmla="*/ 267 w 1104"/>
                <a:gd name="T11" fmla="*/ 985 h 1237"/>
                <a:gd name="T12" fmla="*/ 316 w 1104"/>
                <a:gd name="T13" fmla="*/ 933 h 1237"/>
                <a:gd name="T14" fmla="*/ 366 w 1104"/>
                <a:gd name="T15" fmla="*/ 880 h 1237"/>
                <a:gd name="T16" fmla="*/ 415 w 1104"/>
                <a:gd name="T17" fmla="*/ 826 h 1237"/>
                <a:gd name="T18" fmla="*/ 463 w 1104"/>
                <a:gd name="T19" fmla="*/ 772 h 1237"/>
                <a:gd name="T20" fmla="*/ 511 w 1104"/>
                <a:gd name="T21" fmla="*/ 718 h 1237"/>
                <a:gd name="T22" fmla="*/ 559 w 1104"/>
                <a:gd name="T23" fmla="*/ 664 h 1237"/>
                <a:gd name="T24" fmla="*/ 608 w 1104"/>
                <a:gd name="T25" fmla="*/ 610 h 1237"/>
                <a:gd name="T26" fmla="*/ 656 w 1104"/>
                <a:gd name="T27" fmla="*/ 555 h 1237"/>
                <a:gd name="T28" fmla="*/ 705 w 1104"/>
                <a:gd name="T29" fmla="*/ 502 h 1237"/>
                <a:gd name="T30" fmla="*/ 755 w 1104"/>
                <a:gd name="T31" fmla="*/ 448 h 1237"/>
                <a:gd name="T32" fmla="*/ 806 w 1104"/>
                <a:gd name="T33" fmla="*/ 395 h 1237"/>
                <a:gd name="T34" fmla="*/ 840 w 1104"/>
                <a:gd name="T35" fmla="*/ 359 h 1237"/>
                <a:gd name="T36" fmla="*/ 873 w 1104"/>
                <a:gd name="T37" fmla="*/ 321 h 1237"/>
                <a:gd name="T38" fmla="*/ 906 w 1104"/>
                <a:gd name="T39" fmla="*/ 284 h 1237"/>
                <a:gd name="T40" fmla="*/ 937 w 1104"/>
                <a:gd name="T41" fmla="*/ 246 h 1237"/>
                <a:gd name="T42" fmla="*/ 968 w 1104"/>
                <a:gd name="T43" fmla="*/ 208 h 1237"/>
                <a:gd name="T44" fmla="*/ 999 w 1104"/>
                <a:gd name="T45" fmla="*/ 170 h 1237"/>
                <a:gd name="T46" fmla="*/ 1031 w 1104"/>
                <a:gd name="T47" fmla="*/ 133 h 1237"/>
                <a:gd name="T48" fmla="*/ 1063 w 1104"/>
                <a:gd name="T49" fmla="*/ 95 h 1237"/>
                <a:gd name="T50" fmla="*/ 1104 w 1104"/>
                <a:gd name="T51" fmla="*/ 7 h 1237"/>
                <a:gd name="T52" fmla="*/ 1104 w 1104"/>
                <a:gd name="T53" fmla="*/ 4 h 1237"/>
                <a:gd name="T54" fmla="*/ 1070 w 1104"/>
                <a:gd name="T55" fmla="*/ 24 h 1237"/>
                <a:gd name="T56" fmla="*/ 1068 w 1104"/>
                <a:gd name="T57" fmla="*/ 29 h 1237"/>
                <a:gd name="T58" fmla="*/ 1067 w 1104"/>
                <a:gd name="T59" fmla="*/ 36 h 1237"/>
                <a:gd name="T60" fmla="*/ 1010 w 1104"/>
                <a:gd name="T61" fmla="*/ 112 h 1237"/>
                <a:gd name="T62" fmla="*/ 953 w 1104"/>
                <a:gd name="T63" fmla="*/ 187 h 1237"/>
                <a:gd name="T64" fmla="*/ 894 w 1104"/>
                <a:gd name="T65" fmla="*/ 263 h 1237"/>
                <a:gd name="T66" fmla="*/ 834 w 1104"/>
                <a:gd name="T67" fmla="*/ 337 h 1237"/>
                <a:gd name="T68" fmla="*/ 772 w 1104"/>
                <a:gd name="T69" fmla="*/ 410 h 1237"/>
                <a:gd name="T70" fmla="*/ 709 w 1104"/>
                <a:gd name="T71" fmla="*/ 482 h 1237"/>
                <a:gd name="T72" fmla="*/ 642 w 1104"/>
                <a:gd name="T73" fmla="*/ 552 h 1237"/>
                <a:gd name="T74" fmla="*/ 573 w 1104"/>
                <a:gd name="T75" fmla="*/ 619 h 1237"/>
                <a:gd name="T76" fmla="*/ 384 w 1104"/>
                <a:gd name="T77" fmla="*/ 831 h 1237"/>
                <a:gd name="T78" fmla="*/ 358 w 1104"/>
                <a:gd name="T79" fmla="*/ 867 h 1237"/>
                <a:gd name="T80" fmla="*/ 329 w 1104"/>
                <a:gd name="T81" fmla="*/ 903 h 1237"/>
                <a:gd name="T82" fmla="*/ 298 w 1104"/>
                <a:gd name="T83" fmla="*/ 939 h 1237"/>
                <a:gd name="T84" fmla="*/ 265 w 1104"/>
                <a:gd name="T85" fmla="*/ 972 h 1237"/>
                <a:gd name="T86" fmla="*/ 231 w 1104"/>
                <a:gd name="T87" fmla="*/ 1006 h 1237"/>
                <a:gd name="T88" fmla="*/ 196 w 1104"/>
                <a:gd name="T89" fmla="*/ 1039 h 1237"/>
                <a:gd name="T90" fmla="*/ 160 w 1104"/>
                <a:gd name="T91" fmla="*/ 1071 h 1237"/>
                <a:gd name="T92" fmla="*/ 124 w 1104"/>
                <a:gd name="T93" fmla="*/ 109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4" h="1237">
                  <a:moveTo>
                    <a:pt x="63" y="1153"/>
                  </a:moveTo>
                  <a:lnTo>
                    <a:pt x="0" y="1237"/>
                  </a:lnTo>
                  <a:lnTo>
                    <a:pt x="29" y="1213"/>
                  </a:lnTo>
                  <a:lnTo>
                    <a:pt x="56" y="1189"/>
                  </a:lnTo>
                  <a:lnTo>
                    <a:pt x="84" y="1164"/>
                  </a:lnTo>
                  <a:lnTo>
                    <a:pt x="110" y="1139"/>
                  </a:lnTo>
                  <a:lnTo>
                    <a:pt x="138" y="1114"/>
                  </a:lnTo>
                  <a:lnTo>
                    <a:pt x="164" y="1089"/>
                  </a:lnTo>
                  <a:lnTo>
                    <a:pt x="190" y="1063"/>
                  </a:lnTo>
                  <a:lnTo>
                    <a:pt x="216" y="1038"/>
                  </a:lnTo>
                  <a:lnTo>
                    <a:pt x="242" y="1011"/>
                  </a:lnTo>
                  <a:lnTo>
                    <a:pt x="267" y="985"/>
                  </a:lnTo>
                  <a:lnTo>
                    <a:pt x="292" y="960"/>
                  </a:lnTo>
                  <a:lnTo>
                    <a:pt x="316" y="933"/>
                  </a:lnTo>
                  <a:lnTo>
                    <a:pt x="342" y="907"/>
                  </a:lnTo>
                  <a:lnTo>
                    <a:pt x="366" y="880"/>
                  </a:lnTo>
                  <a:lnTo>
                    <a:pt x="390" y="852"/>
                  </a:lnTo>
                  <a:lnTo>
                    <a:pt x="415" y="826"/>
                  </a:lnTo>
                  <a:lnTo>
                    <a:pt x="440" y="800"/>
                  </a:lnTo>
                  <a:lnTo>
                    <a:pt x="463" y="772"/>
                  </a:lnTo>
                  <a:lnTo>
                    <a:pt x="487" y="745"/>
                  </a:lnTo>
                  <a:lnTo>
                    <a:pt x="511" y="718"/>
                  </a:lnTo>
                  <a:lnTo>
                    <a:pt x="535" y="691"/>
                  </a:lnTo>
                  <a:lnTo>
                    <a:pt x="559" y="664"/>
                  </a:lnTo>
                  <a:lnTo>
                    <a:pt x="583" y="637"/>
                  </a:lnTo>
                  <a:lnTo>
                    <a:pt x="608" y="610"/>
                  </a:lnTo>
                  <a:lnTo>
                    <a:pt x="632" y="583"/>
                  </a:lnTo>
                  <a:lnTo>
                    <a:pt x="656" y="555"/>
                  </a:lnTo>
                  <a:lnTo>
                    <a:pt x="680" y="529"/>
                  </a:lnTo>
                  <a:lnTo>
                    <a:pt x="705" y="502"/>
                  </a:lnTo>
                  <a:lnTo>
                    <a:pt x="730" y="475"/>
                  </a:lnTo>
                  <a:lnTo>
                    <a:pt x="755" y="448"/>
                  </a:lnTo>
                  <a:lnTo>
                    <a:pt x="780" y="422"/>
                  </a:lnTo>
                  <a:lnTo>
                    <a:pt x="806" y="395"/>
                  </a:lnTo>
                  <a:lnTo>
                    <a:pt x="823" y="377"/>
                  </a:lnTo>
                  <a:lnTo>
                    <a:pt x="840" y="359"/>
                  </a:lnTo>
                  <a:lnTo>
                    <a:pt x="857" y="339"/>
                  </a:lnTo>
                  <a:lnTo>
                    <a:pt x="873" y="321"/>
                  </a:lnTo>
                  <a:lnTo>
                    <a:pt x="890" y="302"/>
                  </a:lnTo>
                  <a:lnTo>
                    <a:pt x="906" y="284"/>
                  </a:lnTo>
                  <a:lnTo>
                    <a:pt x="922" y="264"/>
                  </a:lnTo>
                  <a:lnTo>
                    <a:pt x="937" y="246"/>
                  </a:lnTo>
                  <a:lnTo>
                    <a:pt x="953" y="227"/>
                  </a:lnTo>
                  <a:lnTo>
                    <a:pt x="968" y="208"/>
                  </a:lnTo>
                  <a:lnTo>
                    <a:pt x="984" y="189"/>
                  </a:lnTo>
                  <a:lnTo>
                    <a:pt x="999" y="170"/>
                  </a:lnTo>
                  <a:lnTo>
                    <a:pt x="1015" y="151"/>
                  </a:lnTo>
                  <a:lnTo>
                    <a:pt x="1031" y="133"/>
                  </a:lnTo>
                  <a:lnTo>
                    <a:pt x="1047" y="113"/>
                  </a:lnTo>
                  <a:lnTo>
                    <a:pt x="1063" y="95"/>
                  </a:lnTo>
                  <a:lnTo>
                    <a:pt x="1104" y="7"/>
                  </a:lnTo>
                  <a:lnTo>
                    <a:pt x="1104" y="7"/>
                  </a:lnTo>
                  <a:lnTo>
                    <a:pt x="1104" y="5"/>
                  </a:lnTo>
                  <a:lnTo>
                    <a:pt x="1104" y="4"/>
                  </a:lnTo>
                  <a:lnTo>
                    <a:pt x="1103" y="0"/>
                  </a:lnTo>
                  <a:lnTo>
                    <a:pt x="1070" y="24"/>
                  </a:lnTo>
                  <a:lnTo>
                    <a:pt x="1069" y="27"/>
                  </a:lnTo>
                  <a:lnTo>
                    <a:pt x="1068" y="29"/>
                  </a:lnTo>
                  <a:lnTo>
                    <a:pt x="1067" y="33"/>
                  </a:lnTo>
                  <a:lnTo>
                    <a:pt x="1067" y="36"/>
                  </a:lnTo>
                  <a:lnTo>
                    <a:pt x="1039" y="74"/>
                  </a:lnTo>
                  <a:lnTo>
                    <a:pt x="1010" y="112"/>
                  </a:lnTo>
                  <a:lnTo>
                    <a:pt x="982" y="150"/>
                  </a:lnTo>
                  <a:lnTo>
                    <a:pt x="953" y="187"/>
                  </a:lnTo>
                  <a:lnTo>
                    <a:pt x="924" y="225"/>
                  </a:lnTo>
                  <a:lnTo>
                    <a:pt x="894" y="263"/>
                  </a:lnTo>
                  <a:lnTo>
                    <a:pt x="864" y="300"/>
                  </a:lnTo>
                  <a:lnTo>
                    <a:pt x="834" y="337"/>
                  </a:lnTo>
                  <a:lnTo>
                    <a:pt x="803" y="374"/>
                  </a:lnTo>
                  <a:lnTo>
                    <a:pt x="772" y="410"/>
                  </a:lnTo>
                  <a:lnTo>
                    <a:pt x="741" y="446"/>
                  </a:lnTo>
                  <a:lnTo>
                    <a:pt x="709" y="482"/>
                  </a:lnTo>
                  <a:lnTo>
                    <a:pt x="676" y="516"/>
                  </a:lnTo>
                  <a:lnTo>
                    <a:pt x="642" y="552"/>
                  </a:lnTo>
                  <a:lnTo>
                    <a:pt x="608" y="585"/>
                  </a:lnTo>
                  <a:lnTo>
                    <a:pt x="573" y="619"/>
                  </a:lnTo>
                  <a:lnTo>
                    <a:pt x="397" y="811"/>
                  </a:lnTo>
                  <a:lnTo>
                    <a:pt x="384" y="831"/>
                  </a:lnTo>
                  <a:lnTo>
                    <a:pt x="372" y="849"/>
                  </a:lnTo>
                  <a:lnTo>
                    <a:pt x="358" y="867"/>
                  </a:lnTo>
                  <a:lnTo>
                    <a:pt x="344" y="886"/>
                  </a:lnTo>
                  <a:lnTo>
                    <a:pt x="329" y="903"/>
                  </a:lnTo>
                  <a:lnTo>
                    <a:pt x="314" y="922"/>
                  </a:lnTo>
                  <a:lnTo>
                    <a:pt x="298" y="939"/>
                  </a:lnTo>
                  <a:lnTo>
                    <a:pt x="282" y="956"/>
                  </a:lnTo>
                  <a:lnTo>
                    <a:pt x="265" y="972"/>
                  </a:lnTo>
                  <a:lnTo>
                    <a:pt x="247" y="989"/>
                  </a:lnTo>
                  <a:lnTo>
                    <a:pt x="231" y="1006"/>
                  </a:lnTo>
                  <a:lnTo>
                    <a:pt x="213" y="1023"/>
                  </a:lnTo>
                  <a:lnTo>
                    <a:pt x="196" y="1039"/>
                  </a:lnTo>
                  <a:lnTo>
                    <a:pt x="178" y="1055"/>
                  </a:lnTo>
                  <a:lnTo>
                    <a:pt x="160" y="1071"/>
                  </a:lnTo>
                  <a:lnTo>
                    <a:pt x="143" y="1087"/>
                  </a:lnTo>
                  <a:lnTo>
                    <a:pt x="124" y="1092"/>
                  </a:lnTo>
                  <a:lnTo>
                    <a:pt x="63" y="1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201"/>
            <p:cNvSpPr>
              <a:spLocks/>
            </p:cNvSpPr>
            <p:nvPr/>
          </p:nvSpPr>
          <p:spPr bwMode="auto">
            <a:xfrm>
              <a:off x="-244475" y="4616450"/>
              <a:ext cx="84138" cy="76200"/>
            </a:xfrm>
            <a:custGeom>
              <a:avLst/>
              <a:gdLst>
                <a:gd name="T0" fmla="*/ 98 w 106"/>
                <a:gd name="T1" fmla="*/ 16 h 96"/>
                <a:gd name="T2" fmla="*/ 100 w 106"/>
                <a:gd name="T3" fmla="*/ 14 h 96"/>
                <a:gd name="T4" fmla="*/ 102 w 106"/>
                <a:gd name="T5" fmla="*/ 10 h 96"/>
                <a:gd name="T6" fmla="*/ 103 w 106"/>
                <a:gd name="T7" fmla="*/ 7 h 96"/>
                <a:gd name="T8" fmla="*/ 106 w 106"/>
                <a:gd name="T9" fmla="*/ 3 h 96"/>
                <a:gd name="T10" fmla="*/ 105 w 106"/>
                <a:gd name="T11" fmla="*/ 3 h 96"/>
                <a:gd name="T12" fmla="*/ 103 w 106"/>
                <a:gd name="T13" fmla="*/ 2 h 96"/>
                <a:gd name="T14" fmla="*/ 101 w 106"/>
                <a:gd name="T15" fmla="*/ 1 h 96"/>
                <a:gd name="T16" fmla="*/ 100 w 106"/>
                <a:gd name="T17" fmla="*/ 0 h 96"/>
                <a:gd name="T18" fmla="*/ 0 w 106"/>
                <a:gd name="T19" fmla="*/ 96 h 96"/>
                <a:gd name="T20" fmla="*/ 98 w 106"/>
                <a:gd name="T21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96">
                  <a:moveTo>
                    <a:pt x="98" y="16"/>
                  </a:moveTo>
                  <a:lnTo>
                    <a:pt x="100" y="14"/>
                  </a:lnTo>
                  <a:lnTo>
                    <a:pt x="102" y="10"/>
                  </a:lnTo>
                  <a:lnTo>
                    <a:pt x="103" y="7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3" y="2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0" y="96"/>
                  </a:lnTo>
                  <a:lnTo>
                    <a:pt x="9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202"/>
            <p:cNvSpPr>
              <a:spLocks/>
            </p:cNvSpPr>
            <p:nvPr/>
          </p:nvSpPr>
          <p:spPr bwMode="auto">
            <a:xfrm>
              <a:off x="-155575" y="4416425"/>
              <a:ext cx="117475" cy="141288"/>
            </a:xfrm>
            <a:custGeom>
              <a:avLst/>
              <a:gdLst>
                <a:gd name="T0" fmla="*/ 102 w 149"/>
                <a:gd name="T1" fmla="*/ 87 h 177"/>
                <a:gd name="T2" fmla="*/ 149 w 149"/>
                <a:gd name="T3" fmla="*/ 0 h 177"/>
                <a:gd name="T4" fmla="*/ 0 w 149"/>
                <a:gd name="T5" fmla="*/ 177 h 177"/>
                <a:gd name="T6" fmla="*/ 16 w 149"/>
                <a:gd name="T7" fmla="*/ 174 h 177"/>
                <a:gd name="T8" fmla="*/ 29 w 149"/>
                <a:gd name="T9" fmla="*/ 164 h 177"/>
                <a:gd name="T10" fmla="*/ 42 w 149"/>
                <a:gd name="T11" fmla="*/ 154 h 177"/>
                <a:gd name="T12" fmla="*/ 53 w 149"/>
                <a:gd name="T13" fmla="*/ 140 h 177"/>
                <a:gd name="T14" fmla="*/ 64 w 149"/>
                <a:gd name="T15" fmla="*/ 125 h 177"/>
                <a:gd name="T16" fmla="*/ 75 w 149"/>
                <a:gd name="T17" fmla="*/ 112 h 177"/>
                <a:gd name="T18" fmla="*/ 88 w 149"/>
                <a:gd name="T19" fmla="*/ 98 h 177"/>
                <a:gd name="T20" fmla="*/ 102 w 149"/>
                <a:gd name="T21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77">
                  <a:moveTo>
                    <a:pt x="102" y="87"/>
                  </a:moveTo>
                  <a:lnTo>
                    <a:pt x="149" y="0"/>
                  </a:lnTo>
                  <a:lnTo>
                    <a:pt x="0" y="177"/>
                  </a:lnTo>
                  <a:lnTo>
                    <a:pt x="16" y="174"/>
                  </a:lnTo>
                  <a:lnTo>
                    <a:pt x="29" y="164"/>
                  </a:lnTo>
                  <a:lnTo>
                    <a:pt x="42" y="154"/>
                  </a:lnTo>
                  <a:lnTo>
                    <a:pt x="53" y="140"/>
                  </a:lnTo>
                  <a:lnTo>
                    <a:pt x="64" y="125"/>
                  </a:lnTo>
                  <a:lnTo>
                    <a:pt x="75" y="112"/>
                  </a:lnTo>
                  <a:lnTo>
                    <a:pt x="88" y="98"/>
                  </a:lnTo>
                  <a:lnTo>
                    <a:pt x="102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203"/>
            <p:cNvSpPr>
              <a:spLocks/>
            </p:cNvSpPr>
            <p:nvPr/>
          </p:nvSpPr>
          <p:spPr bwMode="auto">
            <a:xfrm>
              <a:off x="-300037" y="4646613"/>
              <a:ext cx="19050" cy="44450"/>
            </a:xfrm>
            <a:custGeom>
              <a:avLst/>
              <a:gdLst>
                <a:gd name="T0" fmla="*/ 21 w 24"/>
                <a:gd name="T1" fmla="*/ 52 h 55"/>
                <a:gd name="T2" fmla="*/ 23 w 24"/>
                <a:gd name="T3" fmla="*/ 48 h 55"/>
                <a:gd name="T4" fmla="*/ 24 w 24"/>
                <a:gd name="T5" fmla="*/ 39 h 55"/>
                <a:gd name="T6" fmla="*/ 24 w 24"/>
                <a:gd name="T7" fmla="*/ 29 h 55"/>
                <a:gd name="T8" fmla="*/ 20 w 24"/>
                <a:gd name="T9" fmla="*/ 18 h 55"/>
                <a:gd name="T10" fmla="*/ 16 w 24"/>
                <a:gd name="T11" fmla="*/ 9 h 55"/>
                <a:gd name="T12" fmla="*/ 1 w 24"/>
                <a:gd name="T13" fmla="*/ 0 h 55"/>
                <a:gd name="T14" fmla="*/ 5 w 24"/>
                <a:gd name="T15" fmla="*/ 8 h 55"/>
                <a:gd name="T16" fmla="*/ 5 w 24"/>
                <a:gd name="T17" fmla="*/ 17 h 55"/>
                <a:gd name="T18" fmla="*/ 3 w 24"/>
                <a:gd name="T19" fmla="*/ 26 h 55"/>
                <a:gd name="T20" fmla="*/ 0 w 24"/>
                <a:gd name="T21" fmla="*/ 37 h 55"/>
                <a:gd name="T22" fmla="*/ 1 w 24"/>
                <a:gd name="T23" fmla="*/ 41 h 55"/>
                <a:gd name="T24" fmla="*/ 2 w 24"/>
                <a:gd name="T25" fmla="*/ 45 h 55"/>
                <a:gd name="T26" fmla="*/ 4 w 24"/>
                <a:gd name="T27" fmla="*/ 48 h 55"/>
                <a:gd name="T28" fmla="*/ 8 w 24"/>
                <a:gd name="T29" fmla="*/ 53 h 55"/>
                <a:gd name="T30" fmla="*/ 10 w 24"/>
                <a:gd name="T31" fmla="*/ 54 h 55"/>
                <a:gd name="T32" fmla="*/ 14 w 24"/>
                <a:gd name="T33" fmla="*/ 55 h 55"/>
                <a:gd name="T34" fmla="*/ 18 w 24"/>
                <a:gd name="T35" fmla="*/ 54 h 55"/>
                <a:gd name="T36" fmla="*/ 21 w 24"/>
                <a:gd name="T3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5">
                  <a:moveTo>
                    <a:pt x="21" y="52"/>
                  </a:moveTo>
                  <a:lnTo>
                    <a:pt x="23" y="48"/>
                  </a:lnTo>
                  <a:lnTo>
                    <a:pt x="24" y="39"/>
                  </a:lnTo>
                  <a:lnTo>
                    <a:pt x="24" y="29"/>
                  </a:lnTo>
                  <a:lnTo>
                    <a:pt x="20" y="18"/>
                  </a:lnTo>
                  <a:lnTo>
                    <a:pt x="16" y="9"/>
                  </a:lnTo>
                  <a:lnTo>
                    <a:pt x="1" y="0"/>
                  </a:lnTo>
                  <a:lnTo>
                    <a:pt x="5" y="8"/>
                  </a:lnTo>
                  <a:lnTo>
                    <a:pt x="5" y="17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5"/>
                  </a:lnTo>
                  <a:lnTo>
                    <a:pt x="4" y="48"/>
                  </a:lnTo>
                  <a:lnTo>
                    <a:pt x="8" y="53"/>
                  </a:lnTo>
                  <a:lnTo>
                    <a:pt x="10" y="54"/>
                  </a:lnTo>
                  <a:lnTo>
                    <a:pt x="14" y="55"/>
                  </a:lnTo>
                  <a:lnTo>
                    <a:pt x="18" y="54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204"/>
            <p:cNvSpPr>
              <a:spLocks/>
            </p:cNvSpPr>
            <p:nvPr/>
          </p:nvSpPr>
          <p:spPr bwMode="auto">
            <a:xfrm>
              <a:off x="-276225" y="4633913"/>
              <a:ext cx="15875" cy="20638"/>
            </a:xfrm>
            <a:custGeom>
              <a:avLst/>
              <a:gdLst>
                <a:gd name="T0" fmla="*/ 21 w 21"/>
                <a:gd name="T1" fmla="*/ 22 h 26"/>
                <a:gd name="T2" fmla="*/ 19 w 21"/>
                <a:gd name="T3" fmla="*/ 16 h 26"/>
                <a:gd name="T4" fmla="*/ 15 w 21"/>
                <a:gd name="T5" fmla="*/ 10 h 26"/>
                <a:gd name="T6" fmla="*/ 11 w 21"/>
                <a:gd name="T7" fmla="*/ 4 h 26"/>
                <a:gd name="T8" fmla="*/ 4 w 21"/>
                <a:gd name="T9" fmla="*/ 0 h 26"/>
                <a:gd name="T10" fmla="*/ 3 w 21"/>
                <a:gd name="T11" fmla="*/ 1 h 26"/>
                <a:gd name="T12" fmla="*/ 2 w 21"/>
                <a:gd name="T13" fmla="*/ 3 h 26"/>
                <a:gd name="T14" fmla="*/ 0 w 21"/>
                <a:gd name="T15" fmla="*/ 6 h 26"/>
                <a:gd name="T16" fmla="*/ 0 w 21"/>
                <a:gd name="T17" fmla="*/ 8 h 26"/>
                <a:gd name="T18" fmla="*/ 2 w 21"/>
                <a:gd name="T19" fmla="*/ 11 h 26"/>
                <a:gd name="T20" fmla="*/ 4 w 21"/>
                <a:gd name="T21" fmla="*/ 16 h 26"/>
                <a:gd name="T22" fmla="*/ 6 w 21"/>
                <a:gd name="T23" fmla="*/ 19 h 26"/>
                <a:gd name="T24" fmla="*/ 10 w 21"/>
                <a:gd name="T25" fmla="*/ 24 h 26"/>
                <a:gd name="T26" fmla="*/ 12 w 21"/>
                <a:gd name="T27" fmla="*/ 25 h 26"/>
                <a:gd name="T28" fmla="*/ 14 w 21"/>
                <a:gd name="T29" fmla="*/ 26 h 26"/>
                <a:gd name="T30" fmla="*/ 18 w 21"/>
                <a:gd name="T31" fmla="*/ 26 h 26"/>
                <a:gd name="T32" fmla="*/ 21 w 21"/>
                <a:gd name="T33" fmla="*/ 25 h 26"/>
                <a:gd name="T34" fmla="*/ 21 w 21"/>
                <a:gd name="T3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6">
                  <a:moveTo>
                    <a:pt x="21" y="22"/>
                  </a:moveTo>
                  <a:lnTo>
                    <a:pt x="19" y="16"/>
                  </a:lnTo>
                  <a:lnTo>
                    <a:pt x="15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205"/>
            <p:cNvSpPr>
              <a:spLocks/>
            </p:cNvSpPr>
            <p:nvPr/>
          </p:nvSpPr>
          <p:spPr bwMode="auto">
            <a:xfrm>
              <a:off x="-255587" y="4606925"/>
              <a:ext cx="14288" cy="19050"/>
            </a:xfrm>
            <a:custGeom>
              <a:avLst/>
              <a:gdLst>
                <a:gd name="T0" fmla="*/ 17 w 17"/>
                <a:gd name="T1" fmla="*/ 22 h 25"/>
                <a:gd name="T2" fmla="*/ 15 w 17"/>
                <a:gd name="T3" fmla="*/ 15 h 25"/>
                <a:gd name="T4" fmla="*/ 11 w 17"/>
                <a:gd name="T5" fmla="*/ 10 h 25"/>
                <a:gd name="T6" fmla="*/ 7 w 17"/>
                <a:gd name="T7" fmla="*/ 5 h 25"/>
                <a:gd name="T8" fmla="*/ 0 w 17"/>
                <a:gd name="T9" fmla="*/ 0 h 25"/>
                <a:gd name="T10" fmla="*/ 1 w 17"/>
                <a:gd name="T11" fmla="*/ 6 h 25"/>
                <a:gd name="T12" fmla="*/ 2 w 17"/>
                <a:gd name="T13" fmla="*/ 11 h 25"/>
                <a:gd name="T14" fmla="*/ 5 w 17"/>
                <a:gd name="T15" fmla="*/ 15 h 25"/>
                <a:gd name="T16" fmla="*/ 8 w 17"/>
                <a:gd name="T17" fmla="*/ 21 h 25"/>
                <a:gd name="T18" fmla="*/ 9 w 17"/>
                <a:gd name="T19" fmla="*/ 22 h 25"/>
                <a:gd name="T20" fmla="*/ 13 w 17"/>
                <a:gd name="T21" fmla="*/ 24 h 25"/>
                <a:gd name="T22" fmla="*/ 16 w 17"/>
                <a:gd name="T23" fmla="*/ 25 h 25"/>
                <a:gd name="T24" fmla="*/ 17 w 17"/>
                <a:gd name="T2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5">
                  <a:moveTo>
                    <a:pt x="17" y="22"/>
                  </a:moveTo>
                  <a:lnTo>
                    <a:pt x="15" y="15"/>
                  </a:lnTo>
                  <a:lnTo>
                    <a:pt x="11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1"/>
                  </a:lnTo>
                  <a:lnTo>
                    <a:pt x="5" y="15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206"/>
            <p:cNvSpPr>
              <a:spLocks/>
            </p:cNvSpPr>
            <p:nvPr/>
          </p:nvSpPr>
          <p:spPr bwMode="auto">
            <a:xfrm>
              <a:off x="-512762" y="3571875"/>
              <a:ext cx="1441450" cy="1368425"/>
            </a:xfrm>
            <a:custGeom>
              <a:avLst/>
              <a:gdLst>
                <a:gd name="T0" fmla="*/ 1107 w 1817"/>
                <a:gd name="T1" fmla="*/ 0 h 1725"/>
                <a:gd name="T2" fmla="*/ 0 w 1817"/>
                <a:gd name="T3" fmla="*/ 1278 h 1725"/>
                <a:gd name="T4" fmla="*/ 701 w 1817"/>
                <a:gd name="T5" fmla="*/ 1725 h 1725"/>
                <a:gd name="T6" fmla="*/ 1817 w 1817"/>
                <a:gd name="T7" fmla="*/ 462 h 1725"/>
                <a:gd name="T8" fmla="*/ 1107 w 1817"/>
                <a:gd name="T9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7" h="1725">
                  <a:moveTo>
                    <a:pt x="1107" y="0"/>
                  </a:moveTo>
                  <a:lnTo>
                    <a:pt x="0" y="1278"/>
                  </a:lnTo>
                  <a:lnTo>
                    <a:pt x="701" y="1725"/>
                  </a:lnTo>
                  <a:lnTo>
                    <a:pt x="1817" y="462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207"/>
            <p:cNvSpPr>
              <a:spLocks/>
            </p:cNvSpPr>
            <p:nvPr/>
          </p:nvSpPr>
          <p:spPr bwMode="auto">
            <a:xfrm>
              <a:off x="-322262" y="3770313"/>
              <a:ext cx="1062038" cy="1062038"/>
            </a:xfrm>
            <a:custGeom>
              <a:avLst/>
              <a:gdLst>
                <a:gd name="T0" fmla="*/ 0 w 1337"/>
                <a:gd name="T1" fmla="*/ 852 h 1337"/>
                <a:gd name="T2" fmla="*/ 55 w 1337"/>
                <a:gd name="T3" fmla="*/ 1140 h 1337"/>
                <a:gd name="T4" fmla="*/ 148 w 1337"/>
                <a:gd name="T5" fmla="*/ 1055 h 1337"/>
                <a:gd name="T6" fmla="*/ 277 w 1337"/>
                <a:gd name="T7" fmla="*/ 1279 h 1337"/>
                <a:gd name="T8" fmla="*/ 283 w 1337"/>
                <a:gd name="T9" fmla="*/ 1294 h 1337"/>
                <a:gd name="T10" fmla="*/ 298 w 1337"/>
                <a:gd name="T11" fmla="*/ 1322 h 1337"/>
                <a:gd name="T12" fmla="*/ 316 w 1337"/>
                <a:gd name="T13" fmla="*/ 1337 h 1337"/>
                <a:gd name="T14" fmla="*/ 333 w 1337"/>
                <a:gd name="T15" fmla="*/ 1315 h 1337"/>
                <a:gd name="T16" fmla="*/ 346 w 1337"/>
                <a:gd name="T17" fmla="*/ 1269 h 1337"/>
                <a:gd name="T18" fmla="*/ 358 w 1337"/>
                <a:gd name="T19" fmla="*/ 1230 h 1337"/>
                <a:gd name="T20" fmla="*/ 366 w 1337"/>
                <a:gd name="T21" fmla="*/ 1203 h 1337"/>
                <a:gd name="T22" fmla="*/ 369 w 1337"/>
                <a:gd name="T23" fmla="*/ 1194 h 1337"/>
                <a:gd name="T24" fmla="*/ 471 w 1337"/>
                <a:gd name="T25" fmla="*/ 1301 h 1337"/>
                <a:gd name="T26" fmla="*/ 476 w 1337"/>
                <a:gd name="T27" fmla="*/ 1268 h 1337"/>
                <a:gd name="T28" fmla="*/ 490 w 1337"/>
                <a:gd name="T29" fmla="*/ 1222 h 1337"/>
                <a:gd name="T30" fmla="*/ 517 w 1337"/>
                <a:gd name="T31" fmla="*/ 1184 h 1337"/>
                <a:gd name="T32" fmla="*/ 556 w 1337"/>
                <a:gd name="T33" fmla="*/ 1174 h 1337"/>
                <a:gd name="T34" fmla="*/ 589 w 1337"/>
                <a:gd name="T35" fmla="*/ 1184 h 1337"/>
                <a:gd name="T36" fmla="*/ 613 w 1337"/>
                <a:gd name="T37" fmla="*/ 1199 h 1337"/>
                <a:gd name="T38" fmla="*/ 627 w 1337"/>
                <a:gd name="T39" fmla="*/ 1211 h 1337"/>
                <a:gd name="T40" fmla="*/ 931 w 1337"/>
                <a:gd name="T41" fmla="*/ 878 h 1337"/>
                <a:gd name="T42" fmla="*/ 1254 w 1337"/>
                <a:gd name="T43" fmla="*/ 443 h 1337"/>
                <a:gd name="T44" fmla="*/ 1282 w 1337"/>
                <a:gd name="T45" fmla="*/ 239 h 1337"/>
                <a:gd name="T46" fmla="*/ 1282 w 1337"/>
                <a:gd name="T47" fmla="*/ 137 h 1337"/>
                <a:gd name="T48" fmla="*/ 995 w 1337"/>
                <a:gd name="T49" fmla="*/ 74 h 1337"/>
                <a:gd name="T50" fmla="*/ 1030 w 1337"/>
                <a:gd name="T51" fmla="*/ 2 h 1337"/>
                <a:gd name="T52" fmla="*/ 1014 w 1337"/>
                <a:gd name="T53" fmla="*/ 18 h 1337"/>
                <a:gd name="T54" fmla="*/ 983 w 1337"/>
                <a:gd name="T55" fmla="*/ 43 h 1337"/>
                <a:gd name="T56" fmla="*/ 939 w 1337"/>
                <a:gd name="T57" fmla="*/ 66 h 1337"/>
                <a:gd name="T58" fmla="*/ 898 w 1337"/>
                <a:gd name="T59" fmla="*/ 76 h 1337"/>
                <a:gd name="T60" fmla="*/ 867 w 1337"/>
                <a:gd name="T61" fmla="*/ 79 h 1337"/>
                <a:gd name="T62" fmla="*/ 832 w 1337"/>
                <a:gd name="T63" fmla="*/ 78 h 1337"/>
                <a:gd name="T64" fmla="*/ 799 w 1337"/>
                <a:gd name="T65" fmla="*/ 76 h 1337"/>
                <a:gd name="T66" fmla="*/ 766 w 1337"/>
                <a:gd name="T67" fmla="*/ 71 h 1337"/>
                <a:gd name="T68" fmla="*/ 739 w 1337"/>
                <a:gd name="T69" fmla="*/ 67 h 1337"/>
                <a:gd name="T70" fmla="*/ 717 w 1337"/>
                <a:gd name="T71" fmla="*/ 61 h 1337"/>
                <a:gd name="T72" fmla="*/ 704 w 1337"/>
                <a:gd name="T73" fmla="*/ 5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7" h="1337">
                  <a:moveTo>
                    <a:pt x="701" y="55"/>
                  </a:moveTo>
                  <a:lnTo>
                    <a:pt x="0" y="852"/>
                  </a:lnTo>
                  <a:lnTo>
                    <a:pt x="64" y="1010"/>
                  </a:lnTo>
                  <a:lnTo>
                    <a:pt x="55" y="1140"/>
                  </a:lnTo>
                  <a:lnTo>
                    <a:pt x="92" y="1055"/>
                  </a:lnTo>
                  <a:lnTo>
                    <a:pt x="148" y="1055"/>
                  </a:lnTo>
                  <a:lnTo>
                    <a:pt x="342" y="1214"/>
                  </a:lnTo>
                  <a:lnTo>
                    <a:pt x="277" y="1279"/>
                  </a:lnTo>
                  <a:lnTo>
                    <a:pt x="278" y="1284"/>
                  </a:lnTo>
                  <a:lnTo>
                    <a:pt x="283" y="1294"/>
                  </a:lnTo>
                  <a:lnTo>
                    <a:pt x="290" y="1308"/>
                  </a:lnTo>
                  <a:lnTo>
                    <a:pt x="298" y="1322"/>
                  </a:lnTo>
                  <a:lnTo>
                    <a:pt x="307" y="1332"/>
                  </a:lnTo>
                  <a:lnTo>
                    <a:pt x="316" y="1337"/>
                  </a:lnTo>
                  <a:lnTo>
                    <a:pt x="324" y="1332"/>
                  </a:lnTo>
                  <a:lnTo>
                    <a:pt x="333" y="1315"/>
                  </a:lnTo>
                  <a:lnTo>
                    <a:pt x="339" y="1291"/>
                  </a:lnTo>
                  <a:lnTo>
                    <a:pt x="346" y="1269"/>
                  </a:lnTo>
                  <a:lnTo>
                    <a:pt x="352" y="1248"/>
                  </a:lnTo>
                  <a:lnTo>
                    <a:pt x="358" y="1230"/>
                  </a:lnTo>
                  <a:lnTo>
                    <a:pt x="362" y="1215"/>
                  </a:lnTo>
                  <a:lnTo>
                    <a:pt x="366" y="1203"/>
                  </a:lnTo>
                  <a:lnTo>
                    <a:pt x="368" y="1196"/>
                  </a:lnTo>
                  <a:lnTo>
                    <a:pt x="369" y="1194"/>
                  </a:lnTo>
                  <a:lnTo>
                    <a:pt x="471" y="1307"/>
                  </a:lnTo>
                  <a:lnTo>
                    <a:pt x="471" y="1301"/>
                  </a:lnTo>
                  <a:lnTo>
                    <a:pt x="473" y="1287"/>
                  </a:lnTo>
                  <a:lnTo>
                    <a:pt x="476" y="1268"/>
                  </a:lnTo>
                  <a:lnTo>
                    <a:pt x="482" y="1245"/>
                  </a:lnTo>
                  <a:lnTo>
                    <a:pt x="490" y="1222"/>
                  </a:lnTo>
                  <a:lnTo>
                    <a:pt x="502" y="1201"/>
                  </a:lnTo>
                  <a:lnTo>
                    <a:pt x="517" y="1184"/>
                  </a:lnTo>
                  <a:lnTo>
                    <a:pt x="536" y="1176"/>
                  </a:lnTo>
                  <a:lnTo>
                    <a:pt x="556" y="1174"/>
                  </a:lnTo>
                  <a:lnTo>
                    <a:pt x="574" y="1178"/>
                  </a:lnTo>
                  <a:lnTo>
                    <a:pt x="589" y="1184"/>
                  </a:lnTo>
                  <a:lnTo>
                    <a:pt x="603" y="1190"/>
                  </a:lnTo>
                  <a:lnTo>
                    <a:pt x="613" y="1199"/>
                  </a:lnTo>
                  <a:lnTo>
                    <a:pt x="621" y="1207"/>
                  </a:lnTo>
                  <a:lnTo>
                    <a:pt x="627" y="1211"/>
                  </a:lnTo>
                  <a:lnTo>
                    <a:pt x="628" y="1214"/>
                  </a:lnTo>
                  <a:lnTo>
                    <a:pt x="931" y="878"/>
                  </a:lnTo>
                  <a:lnTo>
                    <a:pt x="1282" y="537"/>
                  </a:lnTo>
                  <a:lnTo>
                    <a:pt x="1254" y="443"/>
                  </a:lnTo>
                  <a:lnTo>
                    <a:pt x="1282" y="333"/>
                  </a:lnTo>
                  <a:lnTo>
                    <a:pt x="1282" y="239"/>
                  </a:lnTo>
                  <a:lnTo>
                    <a:pt x="1337" y="175"/>
                  </a:lnTo>
                  <a:lnTo>
                    <a:pt x="1282" y="137"/>
                  </a:lnTo>
                  <a:lnTo>
                    <a:pt x="1216" y="193"/>
                  </a:lnTo>
                  <a:lnTo>
                    <a:pt x="995" y="74"/>
                  </a:lnTo>
                  <a:lnTo>
                    <a:pt x="1032" y="0"/>
                  </a:lnTo>
                  <a:lnTo>
                    <a:pt x="1030" y="2"/>
                  </a:lnTo>
                  <a:lnTo>
                    <a:pt x="1024" y="9"/>
                  </a:lnTo>
                  <a:lnTo>
                    <a:pt x="1014" y="18"/>
                  </a:lnTo>
                  <a:lnTo>
                    <a:pt x="1000" y="30"/>
                  </a:lnTo>
                  <a:lnTo>
                    <a:pt x="983" y="43"/>
                  </a:lnTo>
                  <a:lnTo>
                    <a:pt x="962" y="54"/>
                  </a:lnTo>
                  <a:lnTo>
                    <a:pt x="939" y="66"/>
                  </a:lnTo>
                  <a:lnTo>
                    <a:pt x="913" y="74"/>
                  </a:lnTo>
                  <a:lnTo>
                    <a:pt x="898" y="76"/>
                  </a:lnTo>
                  <a:lnTo>
                    <a:pt x="883" y="78"/>
                  </a:lnTo>
                  <a:lnTo>
                    <a:pt x="867" y="79"/>
                  </a:lnTo>
                  <a:lnTo>
                    <a:pt x="849" y="79"/>
                  </a:lnTo>
                  <a:lnTo>
                    <a:pt x="832" y="78"/>
                  </a:lnTo>
                  <a:lnTo>
                    <a:pt x="815" y="77"/>
                  </a:lnTo>
                  <a:lnTo>
                    <a:pt x="799" y="76"/>
                  </a:lnTo>
                  <a:lnTo>
                    <a:pt x="783" y="74"/>
                  </a:lnTo>
                  <a:lnTo>
                    <a:pt x="766" y="71"/>
                  </a:lnTo>
                  <a:lnTo>
                    <a:pt x="753" y="69"/>
                  </a:lnTo>
                  <a:lnTo>
                    <a:pt x="739" y="67"/>
                  </a:lnTo>
                  <a:lnTo>
                    <a:pt x="727" y="64"/>
                  </a:lnTo>
                  <a:lnTo>
                    <a:pt x="717" y="61"/>
                  </a:lnTo>
                  <a:lnTo>
                    <a:pt x="710" y="59"/>
                  </a:lnTo>
                  <a:lnTo>
                    <a:pt x="704" y="56"/>
                  </a:lnTo>
                  <a:lnTo>
                    <a:pt x="701" y="5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208"/>
            <p:cNvSpPr>
              <a:spLocks/>
            </p:cNvSpPr>
            <p:nvPr/>
          </p:nvSpPr>
          <p:spPr bwMode="auto">
            <a:xfrm>
              <a:off x="-519112" y="3938588"/>
              <a:ext cx="1447800" cy="1112838"/>
            </a:xfrm>
            <a:custGeom>
              <a:avLst/>
              <a:gdLst>
                <a:gd name="T0" fmla="*/ 0 w 1826"/>
                <a:gd name="T1" fmla="*/ 826 h 1402"/>
                <a:gd name="T2" fmla="*/ 19 w 1826"/>
                <a:gd name="T3" fmla="*/ 1011 h 1402"/>
                <a:gd name="T4" fmla="*/ 710 w 1826"/>
                <a:gd name="T5" fmla="*/ 1402 h 1402"/>
                <a:gd name="T6" fmla="*/ 716 w 1826"/>
                <a:gd name="T7" fmla="*/ 1396 h 1402"/>
                <a:gd name="T8" fmla="*/ 731 w 1826"/>
                <a:gd name="T9" fmla="*/ 1379 h 1402"/>
                <a:gd name="T10" fmla="*/ 755 w 1826"/>
                <a:gd name="T11" fmla="*/ 1351 h 1402"/>
                <a:gd name="T12" fmla="*/ 788 w 1826"/>
                <a:gd name="T13" fmla="*/ 1317 h 1402"/>
                <a:gd name="T14" fmla="*/ 824 w 1826"/>
                <a:gd name="T15" fmla="*/ 1274 h 1402"/>
                <a:gd name="T16" fmla="*/ 866 w 1826"/>
                <a:gd name="T17" fmla="*/ 1227 h 1402"/>
                <a:gd name="T18" fmla="*/ 911 w 1826"/>
                <a:gd name="T19" fmla="*/ 1176 h 1402"/>
                <a:gd name="T20" fmla="*/ 957 w 1826"/>
                <a:gd name="T21" fmla="*/ 1122 h 1402"/>
                <a:gd name="T22" fmla="*/ 1003 w 1826"/>
                <a:gd name="T23" fmla="*/ 1068 h 1402"/>
                <a:gd name="T24" fmla="*/ 1049 w 1826"/>
                <a:gd name="T25" fmla="*/ 1015 h 1402"/>
                <a:gd name="T26" fmla="*/ 1091 w 1826"/>
                <a:gd name="T27" fmla="*/ 963 h 1402"/>
                <a:gd name="T28" fmla="*/ 1131 w 1826"/>
                <a:gd name="T29" fmla="*/ 915 h 1402"/>
                <a:gd name="T30" fmla="*/ 1163 w 1826"/>
                <a:gd name="T31" fmla="*/ 872 h 1402"/>
                <a:gd name="T32" fmla="*/ 1190 w 1826"/>
                <a:gd name="T33" fmla="*/ 836 h 1402"/>
                <a:gd name="T34" fmla="*/ 1208 w 1826"/>
                <a:gd name="T35" fmla="*/ 808 h 1402"/>
                <a:gd name="T36" fmla="*/ 1217 w 1826"/>
                <a:gd name="T37" fmla="*/ 788 h 1402"/>
                <a:gd name="T38" fmla="*/ 1227 w 1826"/>
                <a:gd name="T39" fmla="*/ 770 h 1402"/>
                <a:gd name="T40" fmla="*/ 1248 w 1826"/>
                <a:gd name="T41" fmla="*/ 743 h 1402"/>
                <a:gd name="T42" fmla="*/ 1280 w 1826"/>
                <a:gd name="T43" fmla="*/ 709 h 1402"/>
                <a:gd name="T44" fmla="*/ 1319 w 1826"/>
                <a:gd name="T45" fmla="*/ 669 h 1402"/>
                <a:gd name="T46" fmla="*/ 1366 w 1826"/>
                <a:gd name="T47" fmla="*/ 625 h 1402"/>
                <a:gd name="T48" fmla="*/ 1417 w 1826"/>
                <a:gd name="T49" fmla="*/ 578 h 1402"/>
                <a:gd name="T50" fmla="*/ 1472 w 1826"/>
                <a:gd name="T51" fmla="*/ 528 h 1402"/>
                <a:gd name="T52" fmla="*/ 1529 w 1826"/>
                <a:gd name="T53" fmla="*/ 478 h 1402"/>
                <a:gd name="T54" fmla="*/ 1584 w 1826"/>
                <a:gd name="T55" fmla="*/ 429 h 1402"/>
                <a:gd name="T56" fmla="*/ 1638 w 1826"/>
                <a:gd name="T57" fmla="*/ 382 h 1402"/>
                <a:gd name="T58" fmla="*/ 1689 w 1826"/>
                <a:gd name="T59" fmla="*/ 339 h 1402"/>
                <a:gd name="T60" fmla="*/ 1734 w 1826"/>
                <a:gd name="T61" fmla="*/ 301 h 1402"/>
                <a:gd name="T62" fmla="*/ 1772 w 1826"/>
                <a:gd name="T63" fmla="*/ 269 h 1402"/>
                <a:gd name="T64" fmla="*/ 1800 w 1826"/>
                <a:gd name="T65" fmla="*/ 244 h 1402"/>
                <a:gd name="T66" fmla="*/ 1819 w 1826"/>
                <a:gd name="T67" fmla="*/ 229 h 1402"/>
                <a:gd name="T68" fmla="*/ 1826 w 1826"/>
                <a:gd name="T69" fmla="*/ 223 h 1402"/>
                <a:gd name="T70" fmla="*/ 1826 w 1826"/>
                <a:gd name="T71" fmla="*/ 0 h 1402"/>
                <a:gd name="T72" fmla="*/ 1355 w 1826"/>
                <a:gd name="T73" fmla="*/ 501 h 1402"/>
                <a:gd name="T74" fmla="*/ 887 w 1826"/>
                <a:gd name="T75" fmla="*/ 1021 h 1402"/>
                <a:gd name="T76" fmla="*/ 692 w 1826"/>
                <a:gd name="T77" fmla="*/ 1235 h 1402"/>
                <a:gd name="T78" fmla="*/ 685 w 1826"/>
                <a:gd name="T79" fmla="*/ 1230 h 1402"/>
                <a:gd name="T80" fmla="*/ 664 w 1826"/>
                <a:gd name="T81" fmla="*/ 1218 h 1402"/>
                <a:gd name="T82" fmla="*/ 632 w 1826"/>
                <a:gd name="T83" fmla="*/ 1198 h 1402"/>
                <a:gd name="T84" fmla="*/ 591 w 1826"/>
                <a:gd name="T85" fmla="*/ 1173 h 1402"/>
                <a:gd name="T86" fmla="*/ 541 w 1826"/>
                <a:gd name="T87" fmla="*/ 1142 h 1402"/>
                <a:gd name="T88" fmla="*/ 485 w 1826"/>
                <a:gd name="T89" fmla="*/ 1108 h 1402"/>
                <a:gd name="T90" fmla="*/ 425 w 1826"/>
                <a:gd name="T91" fmla="*/ 1072 h 1402"/>
                <a:gd name="T92" fmla="*/ 364 w 1826"/>
                <a:gd name="T93" fmla="*/ 1034 h 1402"/>
                <a:gd name="T94" fmla="*/ 301 w 1826"/>
                <a:gd name="T95" fmla="*/ 996 h 1402"/>
                <a:gd name="T96" fmla="*/ 240 w 1826"/>
                <a:gd name="T97" fmla="*/ 959 h 1402"/>
                <a:gd name="T98" fmla="*/ 181 w 1826"/>
                <a:gd name="T99" fmla="*/ 924 h 1402"/>
                <a:gd name="T100" fmla="*/ 128 w 1826"/>
                <a:gd name="T101" fmla="*/ 893 h 1402"/>
                <a:gd name="T102" fmla="*/ 81 w 1826"/>
                <a:gd name="T103" fmla="*/ 867 h 1402"/>
                <a:gd name="T104" fmla="*/ 43 w 1826"/>
                <a:gd name="T105" fmla="*/ 846 h 1402"/>
                <a:gd name="T106" fmla="*/ 15 w 1826"/>
                <a:gd name="T107" fmla="*/ 832 h 1402"/>
                <a:gd name="T108" fmla="*/ 0 w 1826"/>
                <a:gd name="T109" fmla="*/ 826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6" h="1402">
                  <a:moveTo>
                    <a:pt x="0" y="826"/>
                  </a:moveTo>
                  <a:lnTo>
                    <a:pt x="19" y="1011"/>
                  </a:lnTo>
                  <a:lnTo>
                    <a:pt x="710" y="1402"/>
                  </a:lnTo>
                  <a:lnTo>
                    <a:pt x="716" y="1396"/>
                  </a:lnTo>
                  <a:lnTo>
                    <a:pt x="731" y="1379"/>
                  </a:lnTo>
                  <a:lnTo>
                    <a:pt x="755" y="1351"/>
                  </a:lnTo>
                  <a:lnTo>
                    <a:pt x="788" y="1317"/>
                  </a:lnTo>
                  <a:lnTo>
                    <a:pt x="824" y="1274"/>
                  </a:lnTo>
                  <a:lnTo>
                    <a:pt x="866" y="1227"/>
                  </a:lnTo>
                  <a:lnTo>
                    <a:pt x="911" y="1176"/>
                  </a:lnTo>
                  <a:lnTo>
                    <a:pt x="957" y="1122"/>
                  </a:lnTo>
                  <a:lnTo>
                    <a:pt x="1003" y="1068"/>
                  </a:lnTo>
                  <a:lnTo>
                    <a:pt x="1049" y="1015"/>
                  </a:lnTo>
                  <a:lnTo>
                    <a:pt x="1091" y="963"/>
                  </a:lnTo>
                  <a:lnTo>
                    <a:pt x="1131" y="915"/>
                  </a:lnTo>
                  <a:lnTo>
                    <a:pt x="1163" y="872"/>
                  </a:lnTo>
                  <a:lnTo>
                    <a:pt x="1190" y="836"/>
                  </a:lnTo>
                  <a:lnTo>
                    <a:pt x="1208" y="808"/>
                  </a:lnTo>
                  <a:lnTo>
                    <a:pt x="1217" y="788"/>
                  </a:lnTo>
                  <a:lnTo>
                    <a:pt x="1227" y="770"/>
                  </a:lnTo>
                  <a:lnTo>
                    <a:pt x="1248" y="743"/>
                  </a:lnTo>
                  <a:lnTo>
                    <a:pt x="1280" y="709"/>
                  </a:lnTo>
                  <a:lnTo>
                    <a:pt x="1319" y="669"/>
                  </a:lnTo>
                  <a:lnTo>
                    <a:pt x="1366" y="625"/>
                  </a:lnTo>
                  <a:lnTo>
                    <a:pt x="1417" y="578"/>
                  </a:lnTo>
                  <a:lnTo>
                    <a:pt x="1472" y="528"/>
                  </a:lnTo>
                  <a:lnTo>
                    <a:pt x="1529" y="478"/>
                  </a:lnTo>
                  <a:lnTo>
                    <a:pt x="1584" y="429"/>
                  </a:lnTo>
                  <a:lnTo>
                    <a:pt x="1638" y="382"/>
                  </a:lnTo>
                  <a:lnTo>
                    <a:pt x="1689" y="339"/>
                  </a:lnTo>
                  <a:lnTo>
                    <a:pt x="1734" y="301"/>
                  </a:lnTo>
                  <a:lnTo>
                    <a:pt x="1772" y="269"/>
                  </a:lnTo>
                  <a:lnTo>
                    <a:pt x="1800" y="244"/>
                  </a:lnTo>
                  <a:lnTo>
                    <a:pt x="1819" y="229"/>
                  </a:lnTo>
                  <a:lnTo>
                    <a:pt x="1826" y="223"/>
                  </a:lnTo>
                  <a:lnTo>
                    <a:pt x="1826" y="0"/>
                  </a:lnTo>
                  <a:lnTo>
                    <a:pt x="1355" y="501"/>
                  </a:lnTo>
                  <a:lnTo>
                    <a:pt x="887" y="1021"/>
                  </a:lnTo>
                  <a:lnTo>
                    <a:pt x="692" y="1235"/>
                  </a:lnTo>
                  <a:lnTo>
                    <a:pt x="685" y="1230"/>
                  </a:lnTo>
                  <a:lnTo>
                    <a:pt x="664" y="1218"/>
                  </a:lnTo>
                  <a:lnTo>
                    <a:pt x="632" y="1198"/>
                  </a:lnTo>
                  <a:lnTo>
                    <a:pt x="591" y="1173"/>
                  </a:lnTo>
                  <a:lnTo>
                    <a:pt x="541" y="1142"/>
                  </a:lnTo>
                  <a:lnTo>
                    <a:pt x="485" y="1108"/>
                  </a:lnTo>
                  <a:lnTo>
                    <a:pt x="425" y="1072"/>
                  </a:lnTo>
                  <a:lnTo>
                    <a:pt x="364" y="1034"/>
                  </a:lnTo>
                  <a:lnTo>
                    <a:pt x="301" y="996"/>
                  </a:lnTo>
                  <a:lnTo>
                    <a:pt x="240" y="959"/>
                  </a:lnTo>
                  <a:lnTo>
                    <a:pt x="181" y="924"/>
                  </a:lnTo>
                  <a:lnTo>
                    <a:pt x="128" y="893"/>
                  </a:lnTo>
                  <a:lnTo>
                    <a:pt x="81" y="867"/>
                  </a:lnTo>
                  <a:lnTo>
                    <a:pt x="43" y="846"/>
                  </a:lnTo>
                  <a:lnTo>
                    <a:pt x="15" y="832"/>
                  </a:lnTo>
                  <a:lnTo>
                    <a:pt x="0" y="8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209"/>
            <p:cNvSpPr>
              <a:spLocks/>
            </p:cNvSpPr>
            <p:nvPr/>
          </p:nvSpPr>
          <p:spPr bwMode="auto">
            <a:xfrm>
              <a:off x="57150" y="3589338"/>
              <a:ext cx="906463" cy="1433513"/>
            </a:xfrm>
            <a:custGeom>
              <a:avLst/>
              <a:gdLst>
                <a:gd name="T0" fmla="*/ 1138 w 1140"/>
                <a:gd name="T1" fmla="*/ 445 h 1805"/>
                <a:gd name="T2" fmla="*/ 781 w 1140"/>
                <a:gd name="T3" fmla="*/ 229 h 1805"/>
                <a:gd name="T4" fmla="*/ 655 w 1140"/>
                <a:gd name="T5" fmla="*/ 146 h 1805"/>
                <a:gd name="T6" fmla="*/ 520 w 1140"/>
                <a:gd name="T7" fmla="*/ 68 h 1805"/>
                <a:gd name="T8" fmla="*/ 408 w 1140"/>
                <a:gd name="T9" fmla="*/ 3 h 1805"/>
                <a:gd name="T10" fmla="*/ 422 w 1140"/>
                <a:gd name="T11" fmla="*/ 16 h 1805"/>
                <a:gd name="T12" fmla="*/ 488 w 1140"/>
                <a:gd name="T13" fmla="*/ 62 h 1805"/>
                <a:gd name="T14" fmla="*/ 552 w 1140"/>
                <a:gd name="T15" fmla="*/ 107 h 1805"/>
                <a:gd name="T16" fmla="*/ 636 w 1140"/>
                <a:gd name="T17" fmla="*/ 159 h 1805"/>
                <a:gd name="T18" fmla="*/ 785 w 1140"/>
                <a:gd name="T19" fmla="*/ 254 h 1805"/>
                <a:gd name="T20" fmla="*/ 932 w 1140"/>
                <a:gd name="T21" fmla="*/ 348 h 1805"/>
                <a:gd name="T22" fmla="*/ 1089 w 1140"/>
                <a:gd name="T23" fmla="*/ 427 h 1805"/>
                <a:gd name="T24" fmla="*/ 1076 w 1140"/>
                <a:gd name="T25" fmla="*/ 481 h 1805"/>
                <a:gd name="T26" fmla="*/ 983 w 1140"/>
                <a:gd name="T27" fmla="*/ 567 h 1805"/>
                <a:gd name="T28" fmla="*/ 865 w 1140"/>
                <a:gd name="T29" fmla="*/ 684 h 1805"/>
                <a:gd name="T30" fmla="*/ 734 w 1140"/>
                <a:gd name="T31" fmla="*/ 822 h 1805"/>
                <a:gd name="T32" fmla="*/ 605 w 1140"/>
                <a:gd name="T33" fmla="*/ 960 h 1805"/>
                <a:gd name="T34" fmla="*/ 480 w 1140"/>
                <a:gd name="T35" fmla="*/ 1101 h 1805"/>
                <a:gd name="T36" fmla="*/ 356 w 1140"/>
                <a:gd name="T37" fmla="*/ 1243 h 1805"/>
                <a:gd name="T38" fmla="*/ 238 w 1140"/>
                <a:gd name="T39" fmla="*/ 1387 h 1805"/>
                <a:gd name="T40" fmla="*/ 131 w 1140"/>
                <a:gd name="T41" fmla="*/ 1522 h 1805"/>
                <a:gd name="T42" fmla="*/ 61 w 1140"/>
                <a:gd name="T43" fmla="*/ 1608 h 1805"/>
                <a:gd name="T44" fmla="*/ 107 w 1140"/>
                <a:gd name="T45" fmla="*/ 1560 h 1805"/>
                <a:gd name="T46" fmla="*/ 230 w 1140"/>
                <a:gd name="T47" fmla="*/ 1422 h 1805"/>
                <a:gd name="T48" fmla="*/ 352 w 1140"/>
                <a:gd name="T49" fmla="*/ 1281 h 1805"/>
                <a:gd name="T50" fmla="*/ 474 w 1140"/>
                <a:gd name="T51" fmla="*/ 1140 h 1805"/>
                <a:gd name="T52" fmla="*/ 598 w 1140"/>
                <a:gd name="T53" fmla="*/ 999 h 1805"/>
                <a:gd name="T54" fmla="*/ 725 w 1140"/>
                <a:gd name="T55" fmla="*/ 862 h 1805"/>
                <a:gd name="T56" fmla="*/ 843 w 1140"/>
                <a:gd name="T57" fmla="*/ 740 h 1805"/>
                <a:gd name="T58" fmla="*/ 907 w 1140"/>
                <a:gd name="T59" fmla="*/ 676 h 1805"/>
                <a:gd name="T60" fmla="*/ 971 w 1140"/>
                <a:gd name="T61" fmla="*/ 615 h 1805"/>
                <a:gd name="T62" fmla="*/ 1034 w 1140"/>
                <a:gd name="T63" fmla="*/ 555 h 1805"/>
                <a:gd name="T64" fmla="*/ 1102 w 1140"/>
                <a:gd name="T65" fmla="*/ 524 h 1805"/>
                <a:gd name="T66" fmla="*/ 1023 w 1140"/>
                <a:gd name="T67" fmla="*/ 588 h 1805"/>
                <a:gd name="T68" fmla="*/ 889 w 1140"/>
                <a:gd name="T69" fmla="*/ 757 h 1805"/>
                <a:gd name="T70" fmla="*/ 1016 w 1140"/>
                <a:gd name="T71" fmla="*/ 656 h 1805"/>
                <a:gd name="T72" fmla="*/ 983 w 1140"/>
                <a:gd name="T73" fmla="*/ 710 h 1805"/>
                <a:gd name="T74" fmla="*/ 873 w 1140"/>
                <a:gd name="T75" fmla="*/ 816 h 1805"/>
                <a:gd name="T76" fmla="*/ 741 w 1140"/>
                <a:gd name="T77" fmla="*/ 950 h 1805"/>
                <a:gd name="T78" fmla="*/ 612 w 1140"/>
                <a:gd name="T79" fmla="*/ 1087 h 1805"/>
                <a:gd name="T80" fmla="*/ 488 w 1140"/>
                <a:gd name="T81" fmla="*/ 1227 h 1805"/>
                <a:gd name="T82" fmla="*/ 369 w 1140"/>
                <a:gd name="T83" fmla="*/ 1370 h 1805"/>
                <a:gd name="T84" fmla="*/ 256 w 1140"/>
                <a:gd name="T85" fmla="*/ 1517 h 1805"/>
                <a:gd name="T86" fmla="*/ 168 w 1140"/>
                <a:gd name="T87" fmla="*/ 1631 h 1805"/>
                <a:gd name="T88" fmla="*/ 111 w 1140"/>
                <a:gd name="T89" fmla="*/ 1694 h 1805"/>
                <a:gd name="T90" fmla="*/ 54 w 1140"/>
                <a:gd name="T91" fmla="*/ 1753 h 1805"/>
                <a:gd name="T92" fmla="*/ 4 w 1140"/>
                <a:gd name="T93" fmla="*/ 1803 h 1805"/>
                <a:gd name="T94" fmla="*/ 35 w 1140"/>
                <a:gd name="T95" fmla="*/ 1789 h 1805"/>
                <a:gd name="T96" fmla="*/ 112 w 1140"/>
                <a:gd name="T97" fmla="*/ 1710 h 1805"/>
                <a:gd name="T98" fmla="*/ 224 w 1140"/>
                <a:gd name="T99" fmla="*/ 1580 h 1805"/>
                <a:gd name="T100" fmla="*/ 342 w 1140"/>
                <a:gd name="T101" fmla="*/ 1433 h 1805"/>
                <a:gd name="T102" fmla="*/ 459 w 1140"/>
                <a:gd name="T103" fmla="*/ 1287 h 1805"/>
                <a:gd name="T104" fmla="*/ 580 w 1140"/>
                <a:gd name="T105" fmla="*/ 1144 h 1805"/>
                <a:gd name="T106" fmla="*/ 708 w 1140"/>
                <a:gd name="T107" fmla="*/ 1005 h 1805"/>
                <a:gd name="T108" fmla="*/ 843 w 1140"/>
                <a:gd name="T109" fmla="*/ 871 h 1805"/>
                <a:gd name="T110" fmla="*/ 967 w 1140"/>
                <a:gd name="T111" fmla="*/ 759 h 1805"/>
                <a:gd name="T112" fmla="*/ 1057 w 1140"/>
                <a:gd name="T113" fmla="*/ 672 h 1805"/>
                <a:gd name="T114" fmla="*/ 1041 w 1140"/>
                <a:gd name="T115" fmla="*/ 670 h 1805"/>
                <a:gd name="T116" fmla="*/ 1003 w 1140"/>
                <a:gd name="T117" fmla="*/ 698 h 1805"/>
                <a:gd name="T118" fmla="*/ 1079 w 1140"/>
                <a:gd name="T119" fmla="*/ 638 h 1805"/>
                <a:gd name="T120" fmla="*/ 1090 w 1140"/>
                <a:gd name="T121" fmla="*/ 647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0" h="1805">
                  <a:moveTo>
                    <a:pt x="1093" y="645"/>
                  </a:moveTo>
                  <a:lnTo>
                    <a:pt x="1113" y="488"/>
                  </a:lnTo>
                  <a:lnTo>
                    <a:pt x="1139" y="457"/>
                  </a:lnTo>
                  <a:lnTo>
                    <a:pt x="1140" y="451"/>
                  </a:lnTo>
                  <a:lnTo>
                    <a:pt x="1138" y="445"/>
                  </a:lnTo>
                  <a:lnTo>
                    <a:pt x="1135" y="440"/>
                  </a:lnTo>
                  <a:lnTo>
                    <a:pt x="1132" y="434"/>
                  </a:lnTo>
                  <a:lnTo>
                    <a:pt x="826" y="266"/>
                  </a:lnTo>
                  <a:lnTo>
                    <a:pt x="804" y="247"/>
                  </a:lnTo>
                  <a:lnTo>
                    <a:pt x="781" y="229"/>
                  </a:lnTo>
                  <a:lnTo>
                    <a:pt x="758" y="212"/>
                  </a:lnTo>
                  <a:lnTo>
                    <a:pt x="733" y="194"/>
                  </a:lnTo>
                  <a:lnTo>
                    <a:pt x="708" y="177"/>
                  </a:lnTo>
                  <a:lnTo>
                    <a:pt x="682" y="161"/>
                  </a:lnTo>
                  <a:lnTo>
                    <a:pt x="655" y="146"/>
                  </a:lnTo>
                  <a:lnTo>
                    <a:pt x="628" y="130"/>
                  </a:lnTo>
                  <a:lnTo>
                    <a:pt x="602" y="115"/>
                  </a:lnTo>
                  <a:lnTo>
                    <a:pt x="574" y="99"/>
                  </a:lnTo>
                  <a:lnTo>
                    <a:pt x="546" y="84"/>
                  </a:lnTo>
                  <a:lnTo>
                    <a:pt x="520" y="68"/>
                  </a:lnTo>
                  <a:lnTo>
                    <a:pt x="492" y="53"/>
                  </a:lnTo>
                  <a:lnTo>
                    <a:pt x="466" y="37"/>
                  </a:lnTo>
                  <a:lnTo>
                    <a:pt x="439" y="21"/>
                  </a:lnTo>
                  <a:lnTo>
                    <a:pt x="414" y="4"/>
                  </a:lnTo>
                  <a:lnTo>
                    <a:pt x="408" y="3"/>
                  </a:lnTo>
                  <a:lnTo>
                    <a:pt x="404" y="2"/>
                  </a:lnTo>
                  <a:lnTo>
                    <a:pt x="399" y="0"/>
                  </a:lnTo>
                  <a:lnTo>
                    <a:pt x="396" y="0"/>
                  </a:lnTo>
                  <a:lnTo>
                    <a:pt x="409" y="8"/>
                  </a:lnTo>
                  <a:lnTo>
                    <a:pt x="422" y="16"/>
                  </a:lnTo>
                  <a:lnTo>
                    <a:pt x="435" y="25"/>
                  </a:lnTo>
                  <a:lnTo>
                    <a:pt x="449" y="34"/>
                  </a:lnTo>
                  <a:lnTo>
                    <a:pt x="461" y="44"/>
                  </a:lnTo>
                  <a:lnTo>
                    <a:pt x="474" y="53"/>
                  </a:lnTo>
                  <a:lnTo>
                    <a:pt x="488" y="62"/>
                  </a:lnTo>
                  <a:lnTo>
                    <a:pt x="500" y="71"/>
                  </a:lnTo>
                  <a:lnTo>
                    <a:pt x="513" y="80"/>
                  </a:lnTo>
                  <a:lnTo>
                    <a:pt x="526" y="90"/>
                  </a:lnTo>
                  <a:lnTo>
                    <a:pt x="540" y="99"/>
                  </a:lnTo>
                  <a:lnTo>
                    <a:pt x="552" y="107"/>
                  </a:lnTo>
                  <a:lnTo>
                    <a:pt x="566" y="116"/>
                  </a:lnTo>
                  <a:lnTo>
                    <a:pt x="579" y="124"/>
                  </a:lnTo>
                  <a:lnTo>
                    <a:pt x="592" y="132"/>
                  </a:lnTo>
                  <a:lnTo>
                    <a:pt x="606" y="140"/>
                  </a:lnTo>
                  <a:lnTo>
                    <a:pt x="636" y="159"/>
                  </a:lnTo>
                  <a:lnTo>
                    <a:pt x="666" y="177"/>
                  </a:lnTo>
                  <a:lnTo>
                    <a:pt x="696" y="197"/>
                  </a:lnTo>
                  <a:lnTo>
                    <a:pt x="726" y="215"/>
                  </a:lnTo>
                  <a:lnTo>
                    <a:pt x="755" y="235"/>
                  </a:lnTo>
                  <a:lnTo>
                    <a:pt x="785" y="254"/>
                  </a:lnTo>
                  <a:lnTo>
                    <a:pt x="813" y="273"/>
                  </a:lnTo>
                  <a:lnTo>
                    <a:pt x="843" y="292"/>
                  </a:lnTo>
                  <a:lnTo>
                    <a:pt x="872" y="311"/>
                  </a:lnTo>
                  <a:lnTo>
                    <a:pt x="902" y="329"/>
                  </a:lnTo>
                  <a:lnTo>
                    <a:pt x="932" y="348"/>
                  </a:lnTo>
                  <a:lnTo>
                    <a:pt x="963" y="365"/>
                  </a:lnTo>
                  <a:lnTo>
                    <a:pt x="993" y="381"/>
                  </a:lnTo>
                  <a:lnTo>
                    <a:pt x="1024" y="397"/>
                  </a:lnTo>
                  <a:lnTo>
                    <a:pt x="1056" y="413"/>
                  </a:lnTo>
                  <a:lnTo>
                    <a:pt x="1089" y="427"/>
                  </a:lnTo>
                  <a:lnTo>
                    <a:pt x="1095" y="434"/>
                  </a:lnTo>
                  <a:lnTo>
                    <a:pt x="1099" y="443"/>
                  </a:lnTo>
                  <a:lnTo>
                    <a:pt x="1098" y="454"/>
                  </a:lnTo>
                  <a:lnTo>
                    <a:pt x="1095" y="465"/>
                  </a:lnTo>
                  <a:lnTo>
                    <a:pt x="1076" y="481"/>
                  </a:lnTo>
                  <a:lnTo>
                    <a:pt x="1056" y="498"/>
                  </a:lnTo>
                  <a:lnTo>
                    <a:pt x="1038" y="515"/>
                  </a:lnTo>
                  <a:lnTo>
                    <a:pt x="1019" y="532"/>
                  </a:lnTo>
                  <a:lnTo>
                    <a:pt x="1001" y="550"/>
                  </a:lnTo>
                  <a:lnTo>
                    <a:pt x="983" y="567"/>
                  </a:lnTo>
                  <a:lnTo>
                    <a:pt x="963" y="585"/>
                  </a:lnTo>
                  <a:lnTo>
                    <a:pt x="945" y="602"/>
                  </a:lnTo>
                  <a:lnTo>
                    <a:pt x="918" y="630"/>
                  </a:lnTo>
                  <a:lnTo>
                    <a:pt x="892" y="656"/>
                  </a:lnTo>
                  <a:lnTo>
                    <a:pt x="865" y="684"/>
                  </a:lnTo>
                  <a:lnTo>
                    <a:pt x="839" y="711"/>
                  </a:lnTo>
                  <a:lnTo>
                    <a:pt x="812" y="739"/>
                  </a:lnTo>
                  <a:lnTo>
                    <a:pt x="786" y="767"/>
                  </a:lnTo>
                  <a:lnTo>
                    <a:pt x="759" y="794"/>
                  </a:lnTo>
                  <a:lnTo>
                    <a:pt x="734" y="822"/>
                  </a:lnTo>
                  <a:lnTo>
                    <a:pt x="708" y="850"/>
                  </a:lnTo>
                  <a:lnTo>
                    <a:pt x="682" y="877"/>
                  </a:lnTo>
                  <a:lnTo>
                    <a:pt x="656" y="905"/>
                  </a:lnTo>
                  <a:lnTo>
                    <a:pt x="630" y="932"/>
                  </a:lnTo>
                  <a:lnTo>
                    <a:pt x="605" y="960"/>
                  </a:lnTo>
                  <a:lnTo>
                    <a:pt x="580" y="989"/>
                  </a:lnTo>
                  <a:lnTo>
                    <a:pt x="554" y="1017"/>
                  </a:lnTo>
                  <a:lnTo>
                    <a:pt x="529" y="1044"/>
                  </a:lnTo>
                  <a:lnTo>
                    <a:pt x="504" y="1073"/>
                  </a:lnTo>
                  <a:lnTo>
                    <a:pt x="480" y="1101"/>
                  </a:lnTo>
                  <a:lnTo>
                    <a:pt x="454" y="1129"/>
                  </a:lnTo>
                  <a:lnTo>
                    <a:pt x="430" y="1158"/>
                  </a:lnTo>
                  <a:lnTo>
                    <a:pt x="406" y="1186"/>
                  </a:lnTo>
                  <a:lnTo>
                    <a:pt x="382" y="1215"/>
                  </a:lnTo>
                  <a:lnTo>
                    <a:pt x="356" y="1243"/>
                  </a:lnTo>
                  <a:lnTo>
                    <a:pt x="333" y="1272"/>
                  </a:lnTo>
                  <a:lnTo>
                    <a:pt x="309" y="1301"/>
                  </a:lnTo>
                  <a:lnTo>
                    <a:pt x="285" y="1330"/>
                  </a:lnTo>
                  <a:lnTo>
                    <a:pt x="262" y="1358"/>
                  </a:lnTo>
                  <a:lnTo>
                    <a:pt x="238" y="1387"/>
                  </a:lnTo>
                  <a:lnTo>
                    <a:pt x="215" y="1417"/>
                  </a:lnTo>
                  <a:lnTo>
                    <a:pt x="192" y="1446"/>
                  </a:lnTo>
                  <a:lnTo>
                    <a:pt x="169" y="1475"/>
                  </a:lnTo>
                  <a:lnTo>
                    <a:pt x="146" y="1505"/>
                  </a:lnTo>
                  <a:lnTo>
                    <a:pt x="131" y="1522"/>
                  </a:lnTo>
                  <a:lnTo>
                    <a:pt x="116" y="1540"/>
                  </a:lnTo>
                  <a:lnTo>
                    <a:pt x="102" y="1558"/>
                  </a:lnTo>
                  <a:lnTo>
                    <a:pt x="88" y="1574"/>
                  </a:lnTo>
                  <a:lnTo>
                    <a:pt x="75" y="1591"/>
                  </a:lnTo>
                  <a:lnTo>
                    <a:pt x="61" y="1608"/>
                  </a:lnTo>
                  <a:lnTo>
                    <a:pt x="46" y="1624"/>
                  </a:lnTo>
                  <a:lnTo>
                    <a:pt x="31" y="1641"/>
                  </a:lnTo>
                  <a:lnTo>
                    <a:pt x="56" y="1614"/>
                  </a:lnTo>
                  <a:lnTo>
                    <a:pt x="81" y="1586"/>
                  </a:lnTo>
                  <a:lnTo>
                    <a:pt x="107" y="1560"/>
                  </a:lnTo>
                  <a:lnTo>
                    <a:pt x="131" y="1532"/>
                  </a:lnTo>
                  <a:lnTo>
                    <a:pt x="156" y="1505"/>
                  </a:lnTo>
                  <a:lnTo>
                    <a:pt x="180" y="1477"/>
                  </a:lnTo>
                  <a:lnTo>
                    <a:pt x="206" y="1449"/>
                  </a:lnTo>
                  <a:lnTo>
                    <a:pt x="230" y="1422"/>
                  </a:lnTo>
                  <a:lnTo>
                    <a:pt x="254" y="1393"/>
                  </a:lnTo>
                  <a:lnTo>
                    <a:pt x="279" y="1365"/>
                  </a:lnTo>
                  <a:lnTo>
                    <a:pt x="304" y="1338"/>
                  </a:lnTo>
                  <a:lnTo>
                    <a:pt x="328" y="1309"/>
                  </a:lnTo>
                  <a:lnTo>
                    <a:pt x="352" y="1281"/>
                  </a:lnTo>
                  <a:lnTo>
                    <a:pt x="376" y="1253"/>
                  </a:lnTo>
                  <a:lnTo>
                    <a:pt x="400" y="1225"/>
                  </a:lnTo>
                  <a:lnTo>
                    <a:pt x="426" y="1196"/>
                  </a:lnTo>
                  <a:lnTo>
                    <a:pt x="450" y="1168"/>
                  </a:lnTo>
                  <a:lnTo>
                    <a:pt x="474" y="1140"/>
                  </a:lnTo>
                  <a:lnTo>
                    <a:pt x="498" y="1112"/>
                  </a:lnTo>
                  <a:lnTo>
                    <a:pt x="523" y="1083"/>
                  </a:lnTo>
                  <a:lnTo>
                    <a:pt x="548" y="1056"/>
                  </a:lnTo>
                  <a:lnTo>
                    <a:pt x="573" y="1028"/>
                  </a:lnTo>
                  <a:lnTo>
                    <a:pt x="598" y="999"/>
                  </a:lnTo>
                  <a:lnTo>
                    <a:pt x="624" y="972"/>
                  </a:lnTo>
                  <a:lnTo>
                    <a:pt x="649" y="944"/>
                  </a:lnTo>
                  <a:lnTo>
                    <a:pt x="674" y="916"/>
                  </a:lnTo>
                  <a:lnTo>
                    <a:pt x="699" y="889"/>
                  </a:lnTo>
                  <a:lnTo>
                    <a:pt x="725" y="862"/>
                  </a:lnTo>
                  <a:lnTo>
                    <a:pt x="751" y="835"/>
                  </a:lnTo>
                  <a:lnTo>
                    <a:pt x="778" y="807"/>
                  </a:lnTo>
                  <a:lnTo>
                    <a:pt x="804" y="780"/>
                  </a:lnTo>
                  <a:lnTo>
                    <a:pt x="831" y="754"/>
                  </a:lnTo>
                  <a:lnTo>
                    <a:pt x="843" y="740"/>
                  </a:lnTo>
                  <a:lnTo>
                    <a:pt x="856" y="728"/>
                  </a:lnTo>
                  <a:lnTo>
                    <a:pt x="869" y="715"/>
                  </a:lnTo>
                  <a:lnTo>
                    <a:pt x="881" y="701"/>
                  </a:lnTo>
                  <a:lnTo>
                    <a:pt x="894" y="688"/>
                  </a:lnTo>
                  <a:lnTo>
                    <a:pt x="907" y="676"/>
                  </a:lnTo>
                  <a:lnTo>
                    <a:pt x="919" y="663"/>
                  </a:lnTo>
                  <a:lnTo>
                    <a:pt x="933" y="650"/>
                  </a:lnTo>
                  <a:lnTo>
                    <a:pt x="946" y="639"/>
                  </a:lnTo>
                  <a:lnTo>
                    <a:pt x="958" y="626"/>
                  </a:lnTo>
                  <a:lnTo>
                    <a:pt x="971" y="615"/>
                  </a:lnTo>
                  <a:lnTo>
                    <a:pt x="984" y="602"/>
                  </a:lnTo>
                  <a:lnTo>
                    <a:pt x="996" y="591"/>
                  </a:lnTo>
                  <a:lnTo>
                    <a:pt x="1009" y="578"/>
                  </a:lnTo>
                  <a:lnTo>
                    <a:pt x="1022" y="566"/>
                  </a:lnTo>
                  <a:lnTo>
                    <a:pt x="1034" y="555"/>
                  </a:lnTo>
                  <a:lnTo>
                    <a:pt x="1102" y="497"/>
                  </a:lnTo>
                  <a:lnTo>
                    <a:pt x="1107" y="502"/>
                  </a:lnTo>
                  <a:lnTo>
                    <a:pt x="1106" y="508"/>
                  </a:lnTo>
                  <a:lnTo>
                    <a:pt x="1105" y="516"/>
                  </a:lnTo>
                  <a:lnTo>
                    <a:pt x="1102" y="524"/>
                  </a:lnTo>
                  <a:lnTo>
                    <a:pt x="1085" y="534"/>
                  </a:lnTo>
                  <a:lnTo>
                    <a:pt x="1069" y="547"/>
                  </a:lnTo>
                  <a:lnTo>
                    <a:pt x="1053" y="559"/>
                  </a:lnTo>
                  <a:lnTo>
                    <a:pt x="1038" y="573"/>
                  </a:lnTo>
                  <a:lnTo>
                    <a:pt x="1023" y="588"/>
                  </a:lnTo>
                  <a:lnTo>
                    <a:pt x="1008" y="603"/>
                  </a:lnTo>
                  <a:lnTo>
                    <a:pt x="994" y="617"/>
                  </a:lnTo>
                  <a:lnTo>
                    <a:pt x="980" y="632"/>
                  </a:lnTo>
                  <a:lnTo>
                    <a:pt x="1056" y="584"/>
                  </a:lnTo>
                  <a:lnTo>
                    <a:pt x="889" y="757"/>
                  </a:lnTo>
                  <a:lnTo>
                    <a:pt x="1011" y="653"/>
                  </a:lnTo>
                  <a:lnTo>
                    <a:pt x="1013" y="654"/>
                  </a:lnTo>
                  <a:lnTo>
                    <a:pt x="1014" y="654"/>
                  </a:lnTo>
                  <a:lnTo>
                    <a:pt x="1015" y="655"/>
                  </a:lnTo>
                  <a:lnTo>
                    <a:pt x="1016" y="656"/>
                  </a:lnTo>
                  <a:lnTo>
                    <a:pt x="927" y="749"/>
                  </a:lnTo>
                  <a:lnTo>
                    <a:pt x="979" y="708"/>
                  </a:lnTo>
                  <a:lnTo>
                    <a:pt x="980" y="708"/>
                  </a:lnTo>
                  <a:lnTo>
                    <a:pt x="981" y="709"/>
                  </a:lnTo>
                  <a:lnTo>
                    <a:pt x="983" y="710"/>
                  </a:lnTo>
                  <a:lnTo>
                    <a:pt x="984" y="711"/>
                  </a:lnTo>
                  <a:lnTo>
                    <a:pt x="956" y="737"/>
                  </a:lnTo>
                  <a:lnTo>
                    <a:pt x="929" y="763"/>
                  </a:lnTo>
                  <a:lnTo>
                    <a:pt x="901" y="790"/>
                  </a:lnTo>
                  <a:lnTo>
                    <a:pt x="873" y="816"/>
                  </a:lnTo>
                  <a:lnTo>
                    <a:pt x="847" y="843"/>
                  </a:lnTo>
                  <a:lnTo>
                    <a:pt x="820" y="869"/>
                  </a:lnTo>
                  <a:lnTo>
                    <a:pt x="793" y="896"/>
                  </a:lnTo>
                  <a:lnTo>
                    <a:pt x="766" y="922"/>
                  </a:lnTo>
                  <a:lnTo>
                    <a:pt x="741" y="950"/>
                  </a:lnTo>
                  <a:lnTo>
                    <a:pt x="714" y="976"/>
                  </a:lnTo>
                  <a:lnTo>
                    <a:pt x="688" y="1004"/>
                  </a:lnTo>
                  <a:lnTo>
                    <a:pt x="663" y="1031"/>
                  </a:lnTo>
                  <a:lnTo>
                    <a:pt x="637" y="1059"/>
                  </a:lnTo>
                  <a:lnTo>
                    <a:pt x="612" y="1087"/>
                  </a:lnTo>
                  <a:lnTo>
                    <a:pt x="587" y="1114"/>
                  </a:lnTo>
                  <a:lnTo>
                    <a:pt x="561" y="1142"/>
                  </a:lnTo>
                  <a:lnTo>
                    <a:pt x="537" y="1171"/>
                  </a:lnTo>
                  <a:lnTo>
                    <a:pt x="513" y="1198"/>
                  </a:lnTo>
                  <a:lnTo>
                    <a:pt x="488" y="1227"/>
                  </a:lnTo>
                  <a:lnTo>
                    <a:pt x="464" y="1255"/>
                  </a:lnTo>
                  <a:lnTo>
                    <a:pt x="441" y="1284"/>
                  </a:lnTo>
                  <a:lnTo>
                    <a:pt x="416" y="1312"/>
                  </a:lnTo>
                  <a:lnTo>
                    <a:pt x="393" y="1341"/>
                  </a:lnTo>
                  <a:lnTo>
                    <a:pt x="369" y="1370"/>
                  </a:lnTo>
                  <a:lnTo>
                    <a:pt x="346" y="1400"/>
                  </a:lnTo>
                  <a:lnTo>
                    <a:pt x="323" y="1429"/>
                  </a:lnTo>
                  <a:lnTo>
                    <a:pt x="301" y="1457"/>
                  </a:lnTo>
                  <a:lnTo>
                    <a:pt x="278" y="1487"/>
                  </a:lnTo>
                  <a:lnTo>
                    <a:pt x="256" y="1517"/>
                  </a:lnTo>
                  <a:lnTo>
                    <a:pt x="234" y="1546"/>
                  </a:lnTo>
                  <a:lnTo>
                    <a:pt x="213" y="1576"/>
                  </a:lnTo>
                  <a:lnTo>
                    <a:pt x="191" y="1606"/>
                  </a:lnTo>
                  <a:lnTo>
                    <a:pt x="179" y="1619"/>
                  </a:lnTo>
                  <a:lnTo>
                    <a:pt x="168" y="1631"/>
                  </a:lnTo>
                  <a:lnTo>
                    <a:pt x="156" y="1644"/>
                  </a:lnTo>
                  <a:lnTo>
                    <a:pt x="146" y="1657"/>
                  </a:lnTo>
                  <a:lnTo>
                    <a:pt x="134" y="1669"/>
                  </a:lnTo>
                  <a:lnTo>
                    <a:pt x="123" y="1681"/>
                  </a:lnTo>
                  <a:lnTo>
                    <a:pt x="111" y="1694"/>
                  </a:lnTo>
                  <a:lnTo>
                    <a:pt x="100" y="1705"/>
                  </a:lnTo>
                  <a:lnTo>
                    <a:pt x="88" y="1718"/>
                  </a:lnTo>
                  <a:lnTo>
                    <a:pt x="77" y="1729"/>
                  </a:lnTo>
                  <a:lnTo>
                    <a:pt x="65" y="1742"/>
                  </a:lnTo>
                  <a:lnTo>
                    <a:pt x="54" y="1753"/>
                  </a:lnTo>
                  <a:lnTo>
                    <a:pt x="42" y="1765"/>
                  </a:lnTo>
                  <a:lnTo>
                    <a:pt x="31" y="1776"/>
                  </a:lnTo>
                  <a:lnTo>
                    <a:pt x="18" y="1789"/>
                  </a:lnTo>
                  <a:lnTo>
                    <a:pt x="7" y="1801"/>
                  </a:lnTo>
                  <a:lnTo>
                    <a:pt x="4" y="1803"/>
                  </a:lnTo>
                  <a:lnTo>
                    <a:pt x="2" y="1804"/>
                  </a:lnTo>
                  <a:lnTo>
                    <a:pt x="1" y="1805"/>
                  </a:lnTo>
                  <a:lnTo>
                    <a:pt x="0" y="1805"/>
                  </a:lnTo>
                  <a:lnTo>
                    <a:pt x="18" y="1799"/>
                  </a:lnTo>
                  <a:lnTo>
                    <a:pt x="35" y="1789"/>
                  </a:lnTo>
                  <a:lnTo>
                    <a:pt x="51" y="1775"/>
                  </a:lnTo>
                  <a:lnTo>
                    <a:pt x="66" y="1760"/>
                  </a:lnTo>
                  <a:lnTo>
                    <a:pt x="81" y="1743"/>
                  </a:lnTo>
                  <a:lnTo>
                    <a:pt x="96" y="1726"/>
                  </a:lnTo>
                  <a:lnTo>
                    <a:pt x="112" y="1710"/>
                  </a:lnTo>
                  <a:lnTo>
                    <a:pt x="129" y="1696"/>
                  </a:lnTo>
                  <a:lnTo>
                    <a:pt x="153" y="1667"/>
                  </a:lnTo>
                  <a:lnTo>
                    <a:pt x="177" y="1638"/>
                  </a:lnTo>
                  <a:lnTo>
                    <a:pt x="200" y="1608"/>
                  </a:lnTo>
                  <a:lnTo>
                    <a:pt x="224" y="1580"/>
                  </a:lnTo>
                  <a:lnTo>
                    <a:pt x="247" y="1551"/>
                  </a:lnTo>
                  <a:lnTo>
                    <a:pt x="271" y="1521"/>
                  </a:lnTo>
                  <a:lnTo>
                    <a:pt x="294" y="1492"/>
                  </a:lnTo>
                  <a:lnTo>
                    <a:pt x="319" y="1462"/>
                  </a:lnTo>
                  <a:lnTo>
                    <a:pt x="342" y="1433"/>
                  </a:lnTo>
                  <a:lnTo>
                    <a:pt x="365" y="1403"/>
                  </a:lnTo>
                  <a:lnTo>
                    <a:pt x="389" y="1375"/>
                  </a:lnTo>
                  <a:lnTo>
                    <a:pt x="412" y="1346"/>
                  </a:lnTo>
                  <a:lnTo>
                    <a:pt x="436" y="1316"/>
                  </a:lnTo>
                  <a:lnTo>
                    <a:pt x="459" y="1287"/>
                  </a:lnTo>
                  <a:lnTo>
                    <a:pt x="483" y="1258"/>
                  </a:lnTo>
                  <a:lnTo>
                    <a:pt x="507" y="1230"/>
                  </a:lnTo>
                  <a:lnTo>
                    <a:pt x="531" y="1201"/>
                  </a:lnTo>
                  <a:lnTo>
                    <a:pt x="556" y="1172"/>
                  </a:lnTo>
                  <a:lnTo>
                    <a:pt x="580" y="1144"/>
                  </a:lnTo>
                  <a:lnTo>
                    <a:pt x="605" y="1116"/>
                  </a:lnTo>
                  <a:lnTo>
                    <a:pt x="630" y="1088"/>
                  </a:lnTo>
                  <a:lnTo>
                    <a:pt x="656" y="1060"/>
                  </a:lnTo>
                  <a:lnTo>
                    <a:pt x="681" y="1033"/>
                  </a:lnTo>
                  <a:lnTo>
                    <a:pt x="708" y="1005"/>
                  </a:lnTo>
                  <a:lnTo>
                    <a:pt x="734" y="977"/>
                  </a:lnTo>
                  <a:lnTo>
                    <a:pt x="760" y="951"/>
                  </a:lnTo>
                  <a:lnTo>
                    <a:pt x="787" y="924"/>
                  </a:lnTo>
                  <a:lnTo>
                    <a:pt x="815" y="898"/>
                  </a:lnTo>
                  <a:lnTo>
                    <a:pt x="843" y="871"/>
                  </a:lnTo>
                  <a:lnTo>
                    <a:pt x="871" y="846"/>
                  </a:lnTo>
                  <a:lnTo>
                    <a:pt x="900" y="821"/>
                  </a:lnTo>
                  <a:lnTo>
                    <a:pt x="930" y="795"/>
                  </a:lnTo>
                  <a:lnTo>
                    <a:pt x="948" y="777"/>
                  </a:lnTo>
                  <a:lnTo>
                    <a:pt x="967" y="759"/>
                  </a:lnTo>
                  <a:lnTo>
                    <a:pt x="985" y="741"/>
                  </a:lnTo>
                  <a:lnTo>
                    <a:pt x="1003" y="724"/>
                  </a:lnTo>
                  <a:lnTo>
                    <a:pt x="1021" y="707"/>
                  </a:lnTo>
                  <a:lnTo>
                    <a:pt x="1039" y="690"/>
                  </a:lnTo>
                  <a:lnTo>
                    <a:pt x="1057" y="672"/>
                  </a:lnTo>
                  <a:lnTo>
                    <a:pt x="1076" y="656"/>
                  </a:lnTo>
                  <a:lnTo>
                    <a:pt x="1067" y="656"/>
                  </a:lnTo>
                  <a:lnTo>
                    <a:pt x="1059" y="660"/>
                  </a:lnTo>
                  <a:lnTo>
                    <a:pt x="1049" y="664"/>
                  </a:lnTo>
                  <a:lnTo>
                    <a:pt x="1041" y="670"/>
                  </a:lnTo>
                  <a:lnTo>
                    <a:pt x="1032" y="678"/>
                  </a:lnTo>
                  <a:lnTo>
                    <a:pt x="1023" y="685"/>
                  </a:lnTo>
                  <a:lnTo>
                    <a:pt x="1014" y="693"/>
                  </a:lnTo>
                  <a:lnTo>
                    <a:pt x="1003" y="699"/>
                  </a:lnTo>
                  <a:lnTo>
                    <a:pt x="1003" y="698"/>
                  </a:lnTo>
                  <a:lnTo>
                    <a:pt x="1002" y="696"/>
                  </a:lnTo>
                  <a:lnTo>
                    <a:pt x="1000" y="696"/>
                  </a:lnTo>
                  <a:lnTo>
                    <a:pt x="999" y="695"/>
                  </a:lnTo>
                  <a:lnTo>
                    <a:pt x="1076" y="637"/>
                  </a:lnTo>
                  <a:lnTo>
                    <a:pt x="1079" y="638"/>
                  </a:lnTo>
                  <a:lnTo>
                    <a:pt x="1080" y="639"/>
                  </a:lnTo>
                  <a:lnTo>
                    <a:pt x="1083" y="642"/>
                  </a:lnTo>
                  <a:lnTo>
                    <a:pt x="1085" y="646"/>
                  </a:lnTo>
                  <a:lnTo>
                    <a:pt x="1089" y="648"/>
                  </a:lnTo>
                  <a:lnTo>
                    <a:pt x="1090" y="647"/>
                  </a:lnTo>
                  <a:lnTo>
                    <a:pt x="1091" y="646"/>
                  </a:lnTo>
                  <a:lnTo>
                    <a:pt x="1093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210"/>
            <p:cNvSpPr>
              <a:spLocks/>
            </p:cNvSpPr>
            <p:nvPr/>
          </p:nvSpPr>
          <p:spPr bwMode="auto">
            <a:xfrm>
              <a:off x="892175" y="4078288"/>
              <a:ext cx="9525" cy="7938"/>
            </a:xfrm>
            <a:custGeom>
              <a:avLst/>
              <a:gdLst>
                <a:gd name="T0" fmla="*/ 9 w 11"/>
                <a:gd name="T1" fmla="*/ 5 h 8"/>
                <a:gd name="T2" fmla="*/ 11 w 11"/>
                <a:gd name="T3" fmla="*/ 0 h 8"/>
                <a:gd name="T4" fmla="*/ 9 w 11"/>
                <a:gd name="T5" fmla="*/ 2 h 8"/>
                <a:gd name="T6" fmla="*/ 5 w 11"/>
                <a:gd name="T7" fmla="*/ 3 h 8"/>
                <a:gd name="T8" fmla="*/ 3 w 11"/>
                <a:gd name="T9" fmla="*/ 6 h 8"/>
                <a:gd name="T10" fmla="*/ 0 w 11"/>
                <a:gd name="T11" fmla="*/ 8 h 8"/>
                <a:gd name="T12" fmla="*/ 1 w 11"/>
                <a:gd name="T13" fmla="*/ 8 h 8"/>
                <a:gd name="T14" fmla="*/ 4 w 11"/>
                <a:gd name="T15" fmla="*/ 8 h 8"/>
                <a:gd name="T16" fmla="*/ 6 w 11"/>
                <a:gd name="T17" fmla="*/ 7 h 8"/>
                <a:gd name="T18" fmla="*/ 9 w 11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9" y="5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6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211"/>
            <p:cNvSpPr>
              <a:spLocks/>
            </p:cNvSpPr>
            <p:nvPr/>
          </p:nvSpPr>
          <p:spPr bwMode="auto">
            <a:xfrm>
              <a:off x="673100" y="3881438"/>
              <a:ext cx="96838" cy="254000"/>
            </a:xfrm>
            <a:custGeom>
              <a:avLst/>
              <a:gdLst>
                <a:gd name="T0" fmla="*/ 37 w 121"/>
                <a:gd name="T1" fmla="*/ 302 h 319"/>
                <a:gd name="T2" fmla="*/ 23 w 121"/>
                <a:gd name="T3" fmla="*/ 273 h 319"/>
                <a:gd name="T4" fmla="*/ 76 w 121"/>
                <a:gd name="T5" fmla="*/ 175 h 319"/>
                <a:gd name="T6" fmla="*/ 70 w 121"/>
                <a:gd name="T7" fmla="*/ 136 h 319"/>
                <a:gd name="T8" fmla="*/ 89 w 121"/>
                <a:gd name="T9" fmla="*/ 122 h 319"/>
                <a:gd name="T10" fmla="*/ 106 w 121"/>
                <a:gd name="T11" fmla="*/ 105 h 319"/>
                <a:gd name="T12" fmla="*/ 118 w 121"/>
                <a:gd name="T13" fmla="*/ 83 h 319"/>
                <a:gd name="T14" fmla="*/ 119 w 121"/>
                <a:gd name="T15" fmla="*/ 60 h 319"/>
                <a:gd name="T16" fmla="*/ 112 w 121"/>
                <a:gd name="T17" fmla="*/ 39 h 319"/>
                <a:gd name="T18" fmla="*/ 99 w 121"/>
                <a:gd name="T19" fmla="*/ 21 h 319"/>
                <a:gd name="T20" fmla="*/ 82 w 121"/>
                <a:gd name="T21" fmla="*/ 6 h 319"/>
                <a:gd name="T22" fmla="*/ 64 w 121"/>
                <a:gd name="T23" fmla="*/ 0 h 319"/>
                <a:gd name="T24" fmla="*/ 50 w 121"/>
                <a:gd name="T25" fmla="*/ 3 h 319"/>
                <a:gd name="T26" fmla="*/ 51 w 121"/>
                <a:gd name="T27" fmla="*/ 6 h 319"/>
                <a:gd name="T28" fmla="*/ 61 w 121"/>
                <a:gd name="T29" fmla="*/ 13 h 319"/>
                <a:gd name="T30" fmla="*/ 71 w 121"/>
                <a:gd name="T31" fmla="*/ 22 h 319"/>
                <a:gd name="T32" fmla="*/ 78 w 121"/>
                <a:gd name="T33" fmla="*/ 33 h 319"/>
                <a:gd name="T34" fmla="*/ 82 w 121"/>
                <a:gd name="T35" fmla="*/ 49 h 319"/>
                <a:gd name="T36" fmla="*/ 86 w 121"/>
                <a:gd name="T37" fmla="*/ 65 h 319"/>
                <a:gd name="T38" fmla="*/ 79 w 121"/>
                <a:gd name="T39" fmla="*/ 83 h 319"/>
                <a:gd name="T40" fmla="*/ 64 w 121"/>
                <a:gd name="T41" fmla="*/ 105 h 319"/>
                <a:gd name="T42" fmla="*/ 44 w 121"/>
                <a:gd name="T43" fmla="*/ 122 h 319"/>
                <a:gd name="T44" fmla="*/ 19 w 121"/>
                <a:gd name="T45" fmla="*/ 134 h 319"/>
                <a:gd name="T46" fmla="*/ 6 w 121"/>
                <a:gd name="T47" fmla="*/ 140 h 319"/>
                <a:gd name="T48" fmla="*/ 7 w 121"/>
                <a:gd name="T49" fmla="*/ 143 h 319"/>
                <a:gd name="T50" fmla="*/ 44 w 121"/>
                <a:gd name="T51" fmla="*/ 153 h 319"/>
                <a:gd name="T52" fmla="*/ 53 w 121"/>
                <a:gd name="T53" fmla="*/ 168 h 319"/>
                <a:gd name="T54" fmla="*/ 53 w 121"/>
                <a:gd name="T55" fmla="*/ 187 h 319"/>
                <a:gd name="T56" fmla="*/ 45 w 121"/>
                <a:gd name="T57" fmla="*/ 201 h 319"/>
                <a:gd name="T58" fmla="*/ 36 w 121"/>
                <a:gd name="T59" fmla="*/ 212 h 319"/>
                <a:gd name="T60" fmla="*/ 26 w 121"/>
                <a:gd name="T61" fmla="*/ 223 h 319"/>
                <a:gd name="T62" fmla="*/ 13 w 121"/>
                <a:gd name="T63" fmla="*/ 231 h 319"/>
                <a:gd name="T64" fmla="*/ 3 w 121"/>
                <a:gd name="T65" fmla="*/ 287 h 319"/>
                <a:gd name="T66" fmla="*/ 9 w 121"/>
                <a:gd name="T67" fmla="*/ 300 h 319"/>
                <a:gd name="T68" fmla="*/ 19 w 121"/>
                <a:gd name="T69" fmla="*/ 310 h 319"/>
                <a:gd name="T70" fmla="*/ 33 w 121"/>
                <a:gd name="T71" fmla="*/ 317 h 319"/>
                <a:gd name="T72" fmla="*/ 44 w 121"/>
                <a:gd name="T73" fmla="*/ 319 h 319"/>
                <a:gd name="T74" fmla="*/ 49 w 121"/>
                <a:gd name="T75" fmla="*/ 319 h 319"/>
                <a:gd name="T76" fmla="*/ 49 w 121"/>
                <a:gd name="T77" fmla="*/ 31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319">
                  <a:moveTo>
                    <a:pt x="49" y="315"/>
                  </a:moveTo>
                  <a:lnTo>
                    <a:pt x="37" y="302"/>
                  </a:lnTo>
                  <a:lnTo>
                    <a:pt x="28" y="288"/>
                  </a:lnTo>
                  <a:lnTo>
                    <a:pt x="23" y="273"/>
                  </a:lnTo>
                  <a:lnTo>
                    <a:pt x="25" y="255"/>
                  </a:lnTo>
                  <a:lnTo>
                    <a:pt x="76" y="175"/>
                  </a:lnTo>
                  <a:lnTo>
                    <a:pt x="60" y="142"/>
                  </a:lnTo>
                  <a:lnTo>
                    <a:pt x="70" y="136"/>
                  </a:lnTo>
                  <a:lnTo>
                    <a:pt x="79" y="129"/>
                  </a:lnTo>
                  <a:lnTo>
                    <a:pt x="89" y="122"/>
                  </a:lnTo>
                  <a:lnTo>
                    <a:pt x="98" y="114"/>
                  </a:lnTo>
                  <a:lnTo>
                    <a:pt x="106" y="105"/>
                  </a:lnTo>
                  <a:lnTo>
                    <a:pt x="113" y="95"/>
                  </a:lnTo>
                  <a:lnTo>
                    <a:pt x="118" y="83"/>
                  </a:lnTo>
                  <a:lnTo>
                    <a:pt x="121" y="71"/>
                  </a:lnTo>
                  <a:lnTo>
                    <a:pt x="119" y="60"/>
                  </a:lnTo>
                  <a:lnTo>
                    <a:pt x="117" y="50"/>
                  </a:lnTo>
                  <a:lnTo>
                    <a:pt x="112" y="39"/>
                  </a:lnTo>
                  <a:lnTo>
                    <a:pt x="106" y="30"/>
                  </a:lnTo>
                  <a:lnTo>
                    <a:pt x="99" y="21"/>
                  </a:lnTo>
                  <a:lnTo>
                    <a:pt x="91" y="13"/>
                  </a:lnTo>
                  <a:lnTo>
                    <a:pt x="82" y="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7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51" y="6"/>
                  </a:lnTo>
                  <a:lnTo>
                    <a:pt x="57" y="10"/>
                  </a:lnTo>
                  <a:lnTo>
                    <a:pt x="61" y="13"/>
                  </a:lnTo>
                  <a:lnTo>
                    <a:pt x="66" y="18"/>
                  </a:lnTo>
                  <a:lnTo>
                    <a:pt x="71" y="22"/>
                  </a:lnTo>
                  <a:lnTo>
                    <a:pt x="74" y="28"/>
                  </a:lnTo>
                  <a:lnTo>
                    <a:pt x="78" y="33"/>
                  </a:lnTo>
                  <a:lnTo>
                    <a:pt x="80" y="38"/>
                  </a:lnTo>
                  <a:lnTo>
                    <a:pt x="82" y="49"/>
                  </a:lnTo>
                  <a:lnTo>
                    <a:pt x="84" y="57"/>
                  </a:lnTo>
                  <a:lnTo>
                    <a:pt x="86" y="65"/>
                  </a:lnTo>
                  <a:lnTo>
                    <a:pt x="84" y="71"/>
                  </a:lnTo>
                  <a:lnTo>
                    <a:pt x="79" y="83"/>
                  </a:lnTo>
                  <a:lnTo>
                    <a:pt x="73" y="95"/>
                  </a:lnTo>
                  <a:lnTo>
                    <a:pt x="64" y="105"/>
                  </a:lnTo>
                  <a:lnTo>
                    <a:pt x="55" y="114"/>
                  </a:lnTo>
                  <a:lnTo>
                    <a:pt x="44" y="122"/>
                  </a:lnTo>
                  <a:lnTo>
                    <a:pt x="32" y="128"/>
                  </a:lnTo>
                  <a:lnTo>
                    <a:pt x="19" y="134"/>
                  </a:lnTo>
                  <a:lnTo>
                    <a:pt x="6" y="137"/>
                  </a:lnTo>
                  <a:lnTo>
                    <a:pt x="6" y="140"/>
                  </a:lnTo>
                  <a:lnTo>
                    <a:pt x="7" y="141"/>
                  </a:lnTo>
                  <a:lnTo>
                    <a:pt x="7" y="143"/>
                  </a:lnTo>
                  <a:lnTo>
                    <a:pt x="7" y="144"/>
                  </a:lnTo>
                  <a:lnTo>
                    <a:pt x="44" y="153"/>
                  </a:lnTo>
                  <a:lnTo>
                    <a:pt x="50" y="160"/>
                  </a:lnTo>
                  <a:lnTo>
                    <a:pt x="53" y="168"/>
                  </a:lnTo>
                  <a:lnTo>
                    <a:pt x="55" y="178"/>
                  </a:lnTo>
                  <a:lnTo>
                    <a:pt x="53" y="187"/>
                  </a:lnTo>
                  <a:lnTo>
                    <a:pt x="49" y="194"/>
                  </a:lnTo>
                  <a:lnTo>
                    <a:pt x="45" y="201"/>
                  </a:lnTo>
                  <a:lnTo>
                    <a:pt x="41" y="206"/>
                  </a:lnTo>
                  <a:lnTo>
                    <a:pt x="36" y="212"/>
                  </a:lnTo>
                  <a:lnTo>
                    <a:pt x="30" y="218"/>
                  </a:lnTo>
                  <a:lnTo>
                    <a:pt x="26" y="223"/>
                  </a:lnTo>
                  <a:lnTo>
                    <a:pt x="20" y="227"/>
                  </a:lnTo>
                  <a:lnTo>
                    <a:pt x="13" y="231"/>
                  </a:lnTo>
                  <a:lnTo>
                    <a:pt x="0" y="281"/>
                  </a:lnTo>
                  <a:lnTo>
                    <a:pt x="3" y="287"/>
                  </a:lnTo>
                  <a:lnTo>
                    <a:pt x="5" y="294"/>
                  </a:lnTo>
                  <a:lnTo>
                    <a:pt x="9" y="300"/>
                  </a:lnTo>
                  <a:lnTo>
                    <a:pt x="14" y="305"/>
                  </a:lnTo>
                  <a:lnTo>
                    <a:pt x="19" y="310"/>
                  </a:lnTo>
                  <a:lnTo>
                    <a:pt x="26" y="315"/>
                  </a:lnTo>
                  <a:lnTo>
                    <a:pt x="33" y="317"/>
                  </a:lnTo>
                  <a:lnTo>
                    <a:pt x="41" y="319"/>
                  </a:lnTo>
                  <a:lnTo>
                    <a:pt x="44" y="319"/>
                  </a:lnTo>
                  <a:lnTo>
                    <a:pt x="48" y="319"/>
                  </a:lnTo>
                  <a:lnTo>
                    <a:pt x="49" y="319"/>
                  </a:lnTo>
                  <a:lnTo>
                    <a:pt x="50" y="319"/>
                  </a:lnTo>
                  <a:lnTo>
                    <a:pt x="49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212"/>
            <p:cNvSpPr>
              <a:spLocks/>
            </p:cNvSpPr>
            <p:nvPr/>
          </p:nvSpPr>
          <p:spPr bwMode="auto">
            <a:xfrm>
              <a:off x="63500" y="4811713"/>
              <a:ext cx="147638" cy="180975"/>
            </a:xfrm>
            <a:custGeom>
              <a:avLst/>
              <a:gdLst>
                <a:gd name="T0" fmla="*/ 123 w 186"/>
                <a:gd name="T1" fmla="*/ 93 h 229"/>
                <a:gd name="T2" fmla="*/ 186 w 186"/>
                <a:gd name="T3" fmla="*/ 0 h 229"/>
                <a:gd name="T4" fmla="*/ 175 w 186"/>
                <a:gd name="T5" fmla="*/ 14 h 229"/>
                <a:gd name="T6" fmla="*/ 163 w 186"/>
                <a:gd name="T7" fmla="*/ 29 h 229"/>
                <a:gd name="T8" fmla="*/ 150 w 186"/>
                <a:gd name="T9" fmla="*/ 43 h 229"/>
                <a:gd name="T10" fmla="*/ 138 w 186"/>
                <a:gd name="T11" fmla="*/ 57 h 229"/>
                <a:gd name="T12" fmla="*/ 126 w 186"/>
                <a:gd name="T13" fmla="*/ 70 h 229"/>
                <a:gd name="T14" fmla="*/ 114 w 186"/>
                <a:gd name="T15" fmla="*/ 84 h 229"/>
                <a:gd name="T16" fmla="*/ 101 w 186"/>
                <a:gd name="T17" fmla="*/ 98 h 229"/>
                <a:gd name="T18" fmla="*/ 88 w 186"/>
                <a:gd name="T19" fmla="*/ 112 h 229"/>
                <a:gd name="T20" fmla="*/ 77 w 186"/>
                <a:gd name="T21" fmla="*/ 126 h 229"/>
                <a:gd name="T22" fmla="*/ 64 w 186"/>
                <a:gd name="T23" fmla="*/ 140 h 229"/>
                <a:gd name="T24" fmla="*/ 53 w 186"/>
                <a:gd name="T25" fmla="*/ 155 h 229"/>
                <a:gd name="T26" fmla="*/ 41 w 186"/>
                <a:gd name="T27" fmla="*/ 168 h 229"/>
                <a:gd name="T28" fmla="*/ 30 w 186"/>
                <a:gd name="T29" fmla="*/ 183 h 229"/>
                <a:gd name="T30" fmla="*/ 19 w 186"/>
                <a:gd name="T31" fmla="*/ 198 h 229"/>
                <a:gd name="T32" fmla="*/ 9 w 186"/>
                <a:gd name="T33" fmla="*/ 213 h 229"/>
                <a:gd name="T34" fmla="*/ 0 w 186"/>
                <a:gd name="T35" fmla="*/ 229 h 229"/>
                <a:gd name="T36" fmla="*/ 123 w 186"/>
                <a:gd name="T37" fmla="*/ 9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229">
                  <a:moveTo>
                    <a:pt x="123" y="93"/>
                  </a:moveTo>
                  <a:lnTo>
                    <a:pt x="186" y="0"/>
                  </a:lnTo>
                  <a:lnTo>
                    <a:pt x="175" y="14"/>
                  </a:lnTo>
                  <a:lnTo>
                    <a:pt x="163" y="29"/>
                  </a:lnTo>
                  <a:lnTo>
                    <a:pt x="150" y="43"/>
                  </a:lnTo>
                  <a:lnTo>
                    <a:pt x="138" y="57"/>
                  </a:lnTo>
                  <a:lnTo>
                    <a:pt x="126" y="70"/>
                  </a:lnTo>
                  <a:lnTo>
                    <a:pt x="114" y="84"/>
                  </a:lnTo>
                  <a:lnTo>
                    <a:pt x="101" y="98"/>
                  </a:lnTo>
                  <a:lnTo>
                    <a:pt x="88" y="112"/>
                  </a:lnTo>
                  <a:lnTo>
                    <a:pt x="77" y="126"/>
                  </a:lnTo>
                  <a:lnTo>
                    <a:pt x="64" y="140"/>
                  </a:lnTo>
                  <a:lnTo>
                    <a:pt x="53" y="155"/>
                  </a:lnTo>
                  <a:lnTo>
                    <a:pt x="41" y="168"/>
                  </a:lnTo>
                  <a:lnTo>
                    <a:pt x="30" y="183"/>
                  </a:lnTo>
                  <a:lnTo>
                    <a:pt x="19" y="198"/>
                  </a:lnTo>
                  <a:lnTo>
                    <a:pt x="9" y="213"/>
                  </a:lnTo>
                  <a:lnTo>
                    <a:pt x="0" y="229"/>
                  </a:lnTo>
                  <a:lnTo>
                    <a:pt x="12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13"/>
            <p:cNvSpPr>
              <a:spLocks/>
            </p:cNvSpPr>
            <p:nvPr/>
          </p:nvSpPr>
          <p:spPr bwMode="auto">
            <a:xfrm>
              <a:off x="53975" y="4092575"/>
              <a:ext cx="520700" cy="384175"/>
            </a:xfrm>
            <a:custGeom>
              <a:avLst/>
              <a:gdLst>
                <a:gd name="T0" fmla="*/ 640 w 656"/>
                <a:gd name="T1" fmla="*/ 206 h 486"/>
                <a:gd name="T2" fmla="*/ 606 w 656"/>
                <a:gd name="T3" fmla="*/ 210 h 486"/>
                <a:gd name="T4" fmla="*/ 580 w 656"/>
                <a:gd name="T5" fmla="*/ 232 h 486"/>
                <a:gd name="T6" fmla="*/ 557 w 656"/>
                <a:gd name="T7" fmla="*/ 257 h 486"/>
                <a:gd name="T8" fmla="*/ 534 w 656"/>
                <a:gd name="T9" fmla="*/ 283 h 486"/>
                <a:gd name="T10" fmla="*/ 519 w 656"/>
                <a:gd name="T11" fmla="*/ 295 h 486"/>
                <a:gd name="T12" fmla="*/ 517 w 656"/>
                <a:gd name="T13" fmla="*/ 295 h 486"/>
                <a:gd name="T14" fmla="*/ 509 w 656"/>
                <a:gd name="T15" fmla="*/ 267 h 486"/>
                <a:gd name="T16" fmla="*/ 489 w 656"/>
                <a:gd name="T17" fmla="*/ 221 h 486"/>
                <a:gd name="T18" fmla="*/ 464 w 656"/>
                <a:gd name="T19" fmla="*/ 176 h 486"/>
                <a:gd name="T20" fmla="*/ 432 w 656"/>
                <a:gd name="T21" fmla="*/ 134 h 486"/>
                <a:gd name="T22" fmla="*/ 398 w 656"/>
                <a:gd name="T23" fmla="*/ 99 h 486"/>
                <a:gd name="T24" fmla="*/ 367 w 656"/>
                <a:gd name="T25" fmla="*/ 75 h 486"/>
                <a:gd name="T26" fmla="*/ 335 w 656"/>
                <a:gd name="T27" fmla="*/ 55 h 486"/>
                <a:gd name="T28" fmla="*/ 302 w 656"/>
                <a:gd name="T29" fmla="*/ 39 h 486"/>
                <a:gd name="T30" fmla="*/ 269 w 656"/>
                <a:gd name="T31" fmla="*/ 24 h 486"/>
                <a:gd name="T32" fmla="*/ 238 w 656"/>
                <a:gd name="T33" fmla="*/ 14 h 486"/>
                <a:gd name="T34" fmla="*/ 207 w 656"/>
                <a:gd name="T35" fmla="*/ 7 h 486"/>
                <a:gd name="T36" fmla="*/ 178 w 656"/>
                <a:gd name="T37" fmla="*/ 2 h 486"/>
                <a:gd name="T38" fmla="*/ 139 w 656"/>
                <a:gd name="T39" fmla="*/ 1 h 486"/>
                <a:gd name="T40" fmla="*/ 93 w 656"/>
                <a:gd name="T41" fmla="*/ 16 h 486"/>
                <a:gd name="T42" fmla="*/ 53 w 656"/>
                <a:gd name="T43" fmla="*/ 45 h 486"/>
                <a:gd name="T44" fmla="*/ 19 w 656"/>
                <a:gd name="T45" fmla="*/ 78 h 486"/>
                <a:gd name="T46" fmla="*/ 2 w 656"/>
                <a:gd name="T47" fmla="*/ 100 h 486"/>
                <a:gd name="T48" fmla="*/ 0 w 656"/>
                <a:gd name="T49" fmla="*/ 105 h 486"/>
                <a:gd name="T50" fmla="*/ 77 w 656"/>
                <a:gd name="T51" fmla="*/ 36 h 486"/>
                <a:gd name="T52" fmla="*/ 101 w 656"/>
                <a:gd name="T53" fmla="*/ 28 h 486"/>
                <a:gd name="T54" fmla="*/ 126 w 656"/>
                <a:gd name="T55" fmla="*/ 23 h 486"/>
                <a:gd name="T56" fmla="*/ 150 w 656"/>
                <a:gd name="T57" fmla="*/ 22 h 486"/>
                <a:gd name="T58" fmla="*/ 175 w 656"/>
                <a:gd name="T59" fmla="*/ 24 h 486"/>
                <a:gd name="T60" fmla="*/ 200 w 656"/>
                <a:gd name="T61" fmla="*/ 29 h 486"/>
                <a:gd name="T62" fmla="*/ 227 w 656"/>
                <a:gd name="T63" fmla="*/ 36 h 486"/>
                <a:gd name="T64" fmla="*/ 252 w 656"/>
                <a:gd name="T65" fmla="*/ 44 h 486"/>
                <a:gd name="T66" fmla="*/ 279 w 656"/>
                <a:gd name="T67" fmla="*/ 54 h 486"/>
                <a:gd name="T68" fmla="*/ 318 w 656"/>
                <a:gd name="T69" fmla="*/ 76 h 486"/>
                <a:gd name="T70" fmla="*/ 353 w 656"/>
                <a:gd name="T71" fmla="*/ 104 h 486"/>
                <a:gd name="T72" fmla="*/ 387 w 656"/>
                <a:gd name="T73" fmla="*/ 135 h 486"/>
                <a:gd name="T74" fmla="*/ 417 w 656"/>
                <a:gd name="T75" fmla="*/ 168 h 486"/>
                <a:gd name="T76" fmla="*/ 443 w 656"/>
                <a:gd name="T77" fmla="*/ 205 h 486"/>
                <a:gd name="T78" fmla="*/ 466 w 656"/>
                <a:gd name="T79" fmla="*/ 243 h 486"/>
                <a:gd name="T80" fmla="*/ 483 w 656"/>
                <a:gd name="T81" fmla="*/ 281 h 486"/>
                <a:gd name="T82" fmla="*/ 497 w 656"/>
                <a:gd name="T83" fmla="*/ 318 h 486"/>
                <a:gd name="T84" fmla="*/ 502 w 656"/>
                <a:gd name="T85" fmla="*/ 340 h 486"/>
                <a:gd name="T86" fmla="*/ 504 w 656"/>
                <a:gd name="T87" fmla="*/ 358 h 486"/>
                <a:gd name="T88" fmla="*/ 509 w 656"/>
                <a:gd name="T89" fmla="*/ 362 h 486"/>
                <a:gd name="T90" fmla="*/ 513 w 656"/>
                <a:gd name="T91" fmla="*/ 366 h 486"/>
                <a:gd name="T92" fmla="*/ 443 w 656"/>
                <a:gd name="T93" fmla="*/ 472 h 486"/>
                <a:gd name="T94" fmla="*/ 482 w 656"/>
                <a:gd name="T95" fmla="*/ 435 h 486"/>
                <a:gd name="T96" fmla="*/ 516 w 656"/>
                <a:gd name="T97" fmla="*/ 394 h 486"/>
                <a:gd name="T98" fmla="*/ 547 w 656"/>
                <a:gd name="T99" fmla="*/ 349 h 486"/>
                <a:gd name="T100" fmla="*/ 565 w 656"/>
                <a:gd name="T101" fmla="*/ 325 h 486"/>
                <a:gd name="T102" fmla="*/ 573 w 656"/>
                <a:gd name="T103" fmla="*/ 324 h 486"/>
                <a:gd name="T104" fmla="*/ 578 w 656"/>
                <a:gd name="T105" fmla="*/ 318 h 486"/>
                <a:gd name="T106" fmla="*/ 569 w 656"/>
                <a:gd name="T107" fmla="*/ 312 h 486"/>
                <a:gd name="T108" fmla="*/ 555 w 656"/>
                <a:gd name="T109" fmla="*/ 310 h 486"/>
                <a:gd name="T110" fmla="*/ 540 w 656"/>
                <a:gd name="T111" fmla="*/ 328 h 486"/>
                <a:gd name="T112" fmla="*/ 525 w 656"/>
                <a:gd name="T113" fmla="*/ 335 h 486"/>
                <a:gd name="T114" fmla="*/ 518 w 656"/>
                <a:gd name="T115" fmla="*/ 313 h 486"/>
                <a:gd name="T116" fmla="*/ 618 w 656"/>
                <a:gd name="T117" fmla="*/ 229 h 486"/>
                <a:gd name="T118" fmla="*/ 654 w 656"/>
                <a:gd name="T119" fmla="*/ 237 h 486"/>
                <a:gd name="T120" fmla="*/ 655 w 656"/>
                <a:gd name="T121" fmla="*/ 23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486">
                  <a:moveTo>
                    <a:pt x="656" y="234"/>
                  </a:moveTo>
                  <a:lnTo>
                    <a:pt x="640" y="206"/>
                  </a:lnTo>
                  <a:lnTo>
                    <a:pt x="619" y="203"/>
                  </a:lnTo>
                  <a:lnTo>
                    <a:pt x="606" y="210"/>
                  </a:lnTo>
                  <a:lnTo>
                    <a:pt x="592" y="220"/>
                  </a:lnTo>
                  <a:lnTo>
                    <a:pt x="580" y="232"/>
                  </a:lnTo>
                  <a:lnTo>
                    <a:pt x="569" y="244"/>
                  </a:lnTo>
                  <a:lnTo>
                    <a:pt x="557" y="257"/>
                  </a:lnTo>
                  <a:lnTo>
                    <a:pt x="546" y="271"/>
                  </a:lnTo>
                  <a:lnTo>
                    <a:pt x="534" y="283"/>
                  </a:lnTo>
                  <a:lnTo>
                    <a:pt x="521" y="296"/>
                  </a:lnTo>
                  <a:lnTo>
                    <a:pt x="519" y="295"/>
                  </a:lnTo>
                  <a:lnTo>
                    <a:pt x="518" y="295"/>
                  </a:lnTo>
                  <a:lnTo>
                    <a:pt x="517" y="295"/>
                  </a:lnTo>
                  <a:lnTo>
                    <a:pt x="515" y="291"/>
                  </a:lnTo>
                  <a:lnTo>
                    <a:pt x="509" y="267"/>
                  </a:lnTo>
                  <a:lnTo>
                    <a:pt x="500" y="244"/>
                  </a:lnTo>
                  <a:lnTo>
                    <a:pt x="489" y="221"/>
                  </a:lnTo>
                  <a:lnTo>
                    <a:pt x="478" y="198"/>
                  </a:lnTo>
                  <a:lnTo>
                    <a:pt x="464" y="176"/>
                  </a:lnTo>
                  <a:lnTo>
                    <a:pt x="448" y="156"/>
                  </a:lnTo>
                  <a:lnTo>
                    <a:pt x="432" y="134"/>
                  </a:lnTo>
                  <a:lnTo>
                    <a:pt x="413" y="113"/>
                  </a:lnTo>
                  <a:lnTo>
                    <a:pt x="398" y="99"/>
                  </a:lnTo>
                  <a:lnTo>
                    <a:pt x="383" y="86"/>
                  </a:lnTo>
                  <a:lnTo>
                    <a:pt x="367" y="75"/>
                  </a:lnTo>
                  <a:lnTo>
                    <a:pt x="351" y="65"/>
                  </a:lnTo>
                  <a:lnTo>
                    <a:pt x="335" y="55"/>
                  </a:lnTo>
                  <a:lnTo>
                    <a:pt x="318" y="46"/>
                  </a:lnTo>
                  <a:lnTo>
                    <a:pt x="302" y="39"/>
                  </a:lnTo>
                  <a:lnTo>
                    <a:pt x="286" y="31"/>
                  </a:lnTo>
                  <a:lnTo>
                    <a:pt x="269" y="24"/>
                  </a:lnTo>
                  <a:lnTo>
                    <a:pt x="253" y="19"/>
                  </a:lnTo>
                  <a:lnTo>
                    <a:pt x="238" y="14"/>
                  </a:lnTo>
                  <a:lnTo>
                    <a:pt x="223" y="9"/>
                  </a:lnTo>
                  <a:lnTo>
                    <a:pt x="207" y="7"/>
                  </a:lnTo>
                  <a:lnTo>
                    <a:pt x="193" y="4"/>
                  </a:lnTo>
                  <a:lnTo>
                    <a:pt x="178" y="2"/>
                  </a:lnTo>
                  <a:lnTo>
                    <a:pt x="164" y="0"/>
                  </a:lnTo>
                  <a:lnTo>
                    <a:pt x="139" y="1"/>
                  </a:lnTo>
                  <a:lnTo>
                    <a:pt x="116" y="7"/>
                  </a:lnTo>
                  <a:lnTo>
                    <a:pt x="93" y="16"/>
                  </a:lnTo>
                  <a:lnTo>
                    <a:pt x="73" y="29"/>
                  </a:lnTo>
                  <a:lnTo>
                    <a:pt x="53" y="45"/>
                  </a:lnTo>
                  <a:lnTo>
                    <a:pt x="35" y="61"/>
                  </a:lnTo>
                  <a:lnTo>
                    <a:pt x="19" y="78"/>
                  </a:lnTo>
                  <a:lnTo>
                    <a:pt x="4" y="97"/>
                  </a:lnTo>
                  <a:lnTo>
                    <a:pt x="2" y="100"/>
                  </a:lnTo>
                  <a:lnTo>
                    <a:pt x="1" y="103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77" y="36"/>
                  </a:lnTo>
                  <a:lnTo>
                    <a:pt x="89" y="31"/>
                  </a:lnTo>
                  <a:lnTo>
                    <a:pt x="101" y="28"/>
                  </a:lnTo>
                  <a:lnTo>
                    <a:pt x="113" y="24"/>
                  </a:lnTo>
                  <a:lnTo>
                    <a:pt x="126" y="23"/>
                  </a:lnTo>
                  <a:lnTo>
                    <a:pt x="138" y="22"/>
                  </a:lnTo>
                  <a:lnTo>
                    <a:pt x="150" y="22"/>
                  </a:lnTo>
                  <a:lnTo>
                    <a:pt x="162" y="22"/>
                  </a:lnTo>
                  <a:lnTo>
                    <a:pt x="175" y="24"/>
                  </a:lnTo>
                  <a:lnTo>
                    <a:pt x="188" y="25"/>
                  </a:lnTo>
                  <a:lnTo>
                    <a:pt x="200" y="29"/>
                  </a:lnTo>
                  <a:lnTo>
                    <a:pt x="213" y="32"/>
                  </a:lnTo>
                  <a:lnTo>
                    <a:pt x="227" y="36"/>
                  </a:lnTo>
                  <a:lnTo>
                    <a:pt x="239" y="39"/>
                  </a:lnTo>
                  <a:lnTo>
                    <a:pt x="252" y="44"/>
                  </a:lnTo>
                  <a:lnTo>
                    <a:pt x="266" y="50"/>
                  </a:lnTo>
                  <a:lnTo>
                    <a:pt x="279" y="54"/>
                  </a:lnTo>
                  <a:lnTo>
                    <a:pt x="298" y="65"/>
                  </a:lnTo>
                  <a:lnTo>
                    <a:pt x="318" y="76"/>
                  </a:lnTo>
                  <a:lnTo>
                    <a:pt x="336" y="89"/>
                  </a:lnTo>
                  <a:lnTo>
                    <a:pt x="353" y="104"/>
                  </a:lnTo>
                  <a:lnTo>
                    <a:pt x="371" y="119"/>
                  </a:lnTo>
                  <a:lnTo>
                    <a:pt x="387" y="135"/>
                  </a:lnTo>
                  <a:lnTo>
                    <a:pt x="402" y="151"/>
                  </a:lnTo>
                  <a:lnTo>
                    <a:pt x="417" y="168"/>
                  </a:lnTo>
                  <a:lnTo>
                    <a:pt x="431" y="187"/>
                  </a:lnTo>
                  <a:lnTo>
                    <a:pt x="443" y="205"/>
                  </a:lnTo>
                  <a:lnTo>
                    <a:pt x="455" y="225"/>
                  </a:lnTo>
                  <a:lnTo>
                    <a:pt x="466" y="243"/>
                  </a:lnTo>
                  <a:lnTo>
                    <a:pt x="475" y="261"/>
                  </a:lnTo>
                  <a:lnTo>
                    <a:pt x="483" y="281"/>
                  </a:lnTo>
                  <a:lnTo>
                    <a:pt x="492" y="299"/>
                  </a:lnTo>
                  <a:lnTo>
                    <a:pt x="497" y="318"/>
                  </a:lnTo>
                  <a:lnTo>
                    <a:pt x="500" y="329"/>
                  </a:lnTo>
                  <a:lnTo>
                    <a:pt x="502" y="340"/>
                  </a:lnTo>
                  <a:lnTo>
                    <a:pt x="503" y="349"/>
                  </a:lnTo>
                  <a:lnTo>
                    <a:pt x="504" y="358"/>
                  </a:lnTo>
                  <a:lnTo>
                    <a:pt x="507" y="359"/>
                  </a:lnTo>
                  <a:lnTo>
                    <a:pt x="509" y="362"/>
                  </a:lnTo>
                  <a:lnTo>
                    <a:pt x="511" y="363"/>
                  </a:lnTo>
                  <a:lnTo>
                    <a:pt x="513" y="366"/>
                  </a:lnTo>
                  <a:lnTo>
                    <a:pt x="420" y="486"/>
                  </a:lnTo>
                  <a:lnTo>
                    <a:pt x="443" y="472"/>
                  </a:lnTo>
                  <a:lnTo>
                    <a:pt x="464" y="455"/>
                  </a:lnTo>
                  <a:lnTo>
                    <a:pt x="482" y="435"/>
                  </a:lnTo>
                  <a:lnTo>
                    <a:pt x="500" y="415"/>
                  </a:lnTo>
                  <a:lnTo>
                    <a:pt x="516" y="394"/>
                  </a:lnTo>
                  <a:lnTo>
                    <a:pt x="531" y="371"/>
                  </a:lnTo>
                  <a:lnTo>
                    <a:pt x="547" y="349"/>
                  </a:lnTo>
                  <a:lnTo>
                    <a:pt x="562" y="327"/>
                  </a:lnTo>
                  <a:lnTo>
                    <a:pt x="565" y="325"/>
                  </a:lnTo>
                  <a:lnTo>
                    <a:pt x="569" y="325"/>
                  </a:lnTo>
                  <a:lnTo>
                    <a:pt x="573" y="324"/>
                  </a:lnTo>
                  <a:lnTo>
                    <a:pt x="579" y="322"/>
                  </a:lnTo>
                  <a:lnTo>
                    <a:pt x="578" y="318"/>
                  </a:lnTo>
                  <a:lnTo>
                    <a:pt x="574" y="314"/>
                  </a:lnTo>
                  <a:lnTo>
                    <a:pt x="569" y="312"/>
                  </a:lnTo>
                  <a:lnTo>
                    <a:pt x="564" y="308"/>
                  </a:lnTo>
                  <a:lnTo>
                    <a:pt x="555" y="310"/>
                  </a:lnTo>
                  <a:lnTo>
                    <a:pt x="547" y="318"/>
                  </a:lnTo>
                  <a:lnTo>
                    <a:pt x="540" y="328"/>
                  </a:lnTo>
                  <a:lnTo>
                    <a:pt x="533" y="337"/>
                  </a:lnTo>
                  <a:lnTo>
                    <a:pt x="525" y="335"/>
                  </a:lnTo>
                  <a:lnTo>
                    <a:pt x="519" y="326"/>
                  </a:lnTo>
                  <a:lnTo>
                    <a:pt x="518" y="313"/>
                  </a:lnTo>
                  <a:lnTo>
                    <a:pt x="518" y="304"/>
                  </a:lnTo>
                  <a:lnTo>
                    <a:pt x="618" y="229"/>
                  </a:lnTo>
                  <a:lnTo>
                    <a:pt x="653" y="238"/>
                  </a:lnTo>
                  <a:lnTo>
                    <a:pt x="654" y="237"/>
                  </a:lnTo>
                  <a:lnTo>
                    <a:pt x="655" y="237"/>
                  </a:lnTo>
                  <a:lnTo>
                    <a:pt x="655" y="236"/>
                  </a:lnTo>
                  <a:lnTo>
                    <a:pt x="65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14"/>
            <p:cNvSpPr>
              <a:spLocks/>
            </p:cNvSpPr>
            <p:nvPr/>
          </p:nvSpPr>
          <p:spPr bwMode="auto">
            <a:xfrm>
              <a:off x="68263" y="4746625"/>
              <a:ext cx="174625" cy="200025"/>
            </a:xfrm>
            <a:custGeom>
              <a:avLst/>
              <a:gdLst>
                <a:gd name="T0" fmla="*/ 169 w 219"/>
                <a:gd name="T1" fmla="*/ 74 h 254"/>
                <a:gd name="T2" fmla="*/ 219 w 219"/>
                <a:gd name="T3" fmla="*/ 0 h 254"/>
                <a:gd name="T4" fmla="*/ 1 w 219"/>
                <a:gd name="T5" fmla="*/ 238 h 254"/>
                <a:gd name="T6" fmla="*/ 0 w 219"/>
                <a:gd name="T7" fmla="*/ 242 h 254"/>
                <a:gd name="T8" fmla="*/ 0 w 219"/>
                <a:gd name="T9" fmla="*/ 246 h 254"/>
                <a:gd name="T10" fmla="*/ 0 w 219"/>
                <a:gd name="T11" fmla="*/ 249 h 254"/>
                <a:gd name="T12" fmla="*/ 2 w 219"/>
                <a:gd name="T13" fmla="*/ 254 h 254"/>
                <a:gd name="T14" fmla="*/ 26 w 219"/>
                <a:gd name="T15" fmla="*/ 235 h 254"/>
                <a:gd name="T16" fmla="*/ 48 w 219"/>
                <a:gd name="T17" fmla="*/ 215 h 254"/>
                <a:gd name="T18" fmla="*/ 69 w 219"/>
                <a:gd name="T19" fmla="*/ 193 h 254"/>
                <a:gd name="T20" fmla="*/ 88 w 219"/>
                <a:gd name="T21" fmla="*/ 169 h 254"/>
                <a:gd name="T22" fmla="*/ 108 w 219"/>
                <a:gd name="T23" fmla="*/ 144 h 254"/>
                <a:gd name="T24" fmla="*/ 127 w 219"/>
                <a:gd name="T25" fmla="*/ 120 h 254"/>
                <a:gd name="T26" fmla="*/ 148 w 219"/>
                <a:gd name="T27" fmla="*/ 97 h 254"/>
                <a:gd name="T28" fmla="*/ 169 w 219"/>
                <a:gd name="T29" fmla="*/ 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54">
                  <a:moveTo>
                    <a:pt x="169" y="74"/>
                  </a:moveTo>
                  <a:lnTo>
                    <a:pt x="219" y="0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0" y="246"/>
                  </a:lnTo>
                  <a:lnTo>
                    <a:pt x="0" y="249"/>
                  </a:lnTo>
                  <a:lnTo>
                    <a:pt x="2" y="254"/>
                  </a:lnTo>
                  <a:lnTo>
                    <a:pt x="26" y="235"/>
                  </a:lnTo>
                  <a:lnTo>
                    <a:pt x="48" y="215"/>
                  </a:lnTo>
                  <a:lnTo>
                    <a:pt x="69" y="193"/>
                  </a:lnTo>
                  <a:lnTo>
                    <a:pt x="88" y="169"/>
                  </a:lnTo>
                  <a:lnTo>
                    <a:pt x="108" y="144"/>
                  </a:lnTo>
                  <a:lnTo>
                    <a:pt x="127" y="120"/>
                  </a:lnTo>
                  <a:lnTo>
                    <a:pt x="148" y="97"/>
                  </a:lnTo>
                  <a:lnTo>
                    <a:pt x="16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15"/>
            <p:cNvSpPr>
              <a:spLocks/>
            </p:cNvSpPr>
            <p:nvPr/>
          </p:nvSpPr>
          <p:spPr bwMode="auto">
            <a:xfrm>
              <a:off x="-525462" y="4616450"/>
              <a:ext cx="555625" cy="388938"/>
            </a:xfrm>
            <a:custGeom>
              <a:avLst/>
              <a:gdLst>
                <a:gd name="T0" fmla="*/ 701 w 701"/>
                <a:gd name="T1" fmla="*/ 482 h 490"/>
                <a:gd name="T2" fmla="*/ 698 w 701"/>
                <a:gd name="T3" fmla="*/ 473 h 490"/>
                <a:gd name="T4" fmla="*/ 661 w 701"/>
                <a:gd name="T5" fmla="*/ 446 h 490"/>
                <a:gd name="T6" fmla="*/ 592 w 701"/>
                <a:gd name="T7" fmla="*/ 404 h 490"/>
                <a:gd name="T8" fmla="*/ 522 w 701"/>
                <a:gd name="T9" fmla="*/ 365 h 490"/>
                <a:gd name="T10" fmla="*/ 450 w 701"/>
                <a:gd name="T11" fmla="*/ 328 h 490"/>
                <a:gd name="T12" fmla="*/ 379 w 701"/>
                <a:gd name="T13" fmla="*/ 291 h 490"/>
                <a:gd name="T14" fmla="*/ 306 w 701"/>
                <a:gd name="T15" fmla="*/ 256 h 490"/>
                <a:gd name="T16" fmla="*/ 233 w 701"/>
                <a:gd name="T17" fmla="*/ 219 h 490"/>
                <a:gd name="T18" fmla="*/ 160 w 701"/>
                <a:gd name="T19" fmla="*/ 182 h 490"/>
                <a:gd name="T20" fmla="*/ 111 w 701"/>
                <a:gd name="T21" fmla="*/ 158 h 490"/>
                <a:gd name="T22" fmla="*/ 84 w 701"/>
                <a:gd name="T23" fmla="*/ 149 h 490"/>
                <a:gd name="T24" fmla="*/ 60 w 701"/>
                <a:gd name="T25" fmla="*/ 137 h 490"/>
                <a:gd name="T26" fmla="*/ 38 w 701"/>
                <a:gd name="T27" fmla="*/ 121 h 490"/>
                <a:gd name="T28" fmla="*/ 30 w 701"/>
                <a:gd name="T29" fmla="*/ 106 h 490"/>
                <a:gd name="T30" fmla="*/ 42 w 701"/>
                <a:gd name="T31" fmla="*/ 107 h 490"/>
                <a:gd name="T32" fmla="*/ 60 w 701"/>
                <a:gd name="T33" fmla="*/ 116 h 490"/>
                <a:gd name="T34" fmla="*/ 89 w 701"/>
                <a:gd name="T35" fmla="*/ 131 h 490"/>
                <a:gd name="T36" fmla="*/ 116 w 701"/>
                <a:gd name="T37" fmla="*/ 145 h 490"/>
                <a:gd name="T38" fmla="*/ 144 w 701"/>
                <a:gd name="T39" fmla="*/ 158 h 490"/>
                <a:gd name="T40" fmla="*/ 17 w 701"/>
                <a:gd name="T41" fmla="*/ 71 h 490"/>
                <a:gd name="T42" fmla="*/ 13 w 701"/>
                <a:gd name="T43" fmla="*/ 67 h 490"/>
                <a:gd name="T44" fmla="*/ 15 w 701"/>
                <a:gd name="T45" fmla="*/ 60 h 490"/>
                <a:gd name="T46" fmla="*/ 306 w 701"/>
                <a:gd name="T47" fmla="*/ 213 h 490"/>
                <a:gd name="T48" fmla="*/ 270 w 701"/>
                <a:gd name="T49" fmla="*/ 192 h 490"/>
                <a:gd name="T50" fmla="*/ 233 w 701"/>
                <a:gd name="T51" fmla="*/ 173 h 490"/>
                <a:gd name="T52" fmla="*/ 196 w 701"/>
                <a:gd name="T53" fmla="*/ 152 h 490"/>
                <a:gd name="T54" fmla="*/ 159 w 701"/>
                <a:gd name="T55" fmla="*/ 130 h 490"/>
                <a:gd name="T56" fmla="*/ 123 w 701"/>
                <a:gd name="T57" fmla="*/ 108 h 490"/>
                <a:gd name="T58" fmla="*/ 89 w 701"/>
                <a:gd name="T59" fmla="*/ 84 h 490"/>
                <a:gd name="T60" fmla="*/ 55 w 701"/>
                <a:gd name="T61" fmla="*/ 58 h 490"/>
                <a:gd name="T62" fmla="*/ 212 w 701"/>
                <a:gd name="T63" fmla="*/ 140 h 490"/>
                <a:gd name="T64" fmla="*/ 3 w 701"/>
                <a:gd name="T65" fmla="*/ 2 h 490"/>
                <a:gd name="T66" fmla="*/ 5 w 701"/>
                <a:gd name="T67" fmla="*/ 7 h 490"/>
                <a:gd name="T68" fmla="*/ 3 w 701"/>
                <a:gd name="T69" fmla="*/ 26 h 490"/>
                <a:gd name="T70" fmla="*/ 0 w 701"/>
                <a:gd name="T71" fmla="*/ 62 h 490"/>
                <a:gd name="T72" fmla="*/ 6 w 701"/>
                <a:gd name="T73" fmla="*/ 97 h 490"/>
                <a:gd name="T74" fmla="*/ 26 w 701"/>
                <a:gd name="T75" fmla="*/ 128 h 490"/>
                <a:gd name="T76" fmla="*/ 82 w 701"/>
                <a:gd name="T77" fmla="*/ 163 h 490"/>
                <a:gd name="T78" fmla="*/ 166 w 701"/>
                <a:gd name="T79" fmla="*/ 206 h 490"/>
                <a:gd name="T80" fmla="*/ 250 w 701"/>
                <a:gd name="T81" fmla="*/ 248 h 490"/>
                <a:gd name="T82" fmla="*/ 333 w 701"/>
                <a:gd name="T83" fmla="*/ 290 h 490"/>
                <a:gd name="T84" fmla="*/ 416 w 701"/>
                <a:gd name="T85" fmla="*/ 333 h 490"/>
                <a:gd name="T86" fmla="*/ 497 w 701"/>
                <a:gd name="T87" fmla="*/ 376 h 490"/>
                <a:gd name="T88" fmla="*/ 578 w 701"/>
                <a:gd name="T89" fmla="*/ 420 h 490"/>
                <a:gd name="T90" fmla="*/ 659 w 701"/>
                <a:gd name="T91" fmla="*/ 466 h 490"/>
                <a:gd name="T92" fmla="*/ 701 w 701"/>
                <a:gd name="T93" fmla="*/ 48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1" h="490">
                  <a:moveTo>
                    <a:pt x="701" y="487"/>
                  </a:moveTo>
                  <a:lnTo>
                    <a:pt x="701" y="482"/>
                  </a:lnTo>
                  <a:lnTo>
                    <a:pt x="700" y="478"/>
                  </a:lnTo>
                  <a:lnTo>
                    <a:pt x="698" y="473"/>
                  </a:lnTo>
                  <a:lnTo>
                    <a:pt x="694" y="467"/>
                  </a:lnTo>
                  <a:lnTo>
                    <a:pt x="661" y="446"/>
                  </a:lnTo>
                  <a:lnTo>
                    <a:pt x="626" y="425"/>
                  </a:lnTo>
                  <a:lnTo>
                    <a:pt x="592" y="404"/>
                  </a:lnTo>
                  <a:lnTo>
                    <a:pt x="557" y="385"/>
                  </a:lnTo>
                  <a:lnTo>
                    <a:pt x="522" y="365"/>
                  </a:lnTo>
                  <a:lnTo>
                    <a:pt x="486" y="347"/>
                  </a:lnTo>
                  <a:lnTo>
                    <a:pt x="450" y="328"/>
                  </a:lnTo>
                  <a:lnTo>
                    <a:pt x="415" y="310"/>
                  </a:lnTo>
                  <a:lnTo>
                    <a:pt x="379" y="291"/>
                  </a:lnTo>
                  <a:lnTo>
                    <a:pt x="342" y="273"/>
                  </a:lnTo>
                  <a:lnTo>
                    <a:pt x="306" y="256"/>
                  </a:lnTo>
                  <a:lnTo>
                    <a:pt x="270" y="237"/>
                  </a:lnTo>
                  <a:lnTo>
                    <a:pt x="233" y="219"/>
                  </a:lnTo>
                  <a:lnTo>
                    <a:pt x="197" y="200"/>
                  </a:lnTo>
                  <a:lnTo>
                    <a:pt x="160" y="182"/>
                  </a:lnTo>
                  <a:lnTo>
                    <a:pt x="125" y="163"/>
                  </a:lnTo>
                  <a:lnTo>
                    <a:pt x="111" y="158"/>
                  </a:lnTo>
                  <a:lnTo>
                    <a:pt x="97" y="153"/>
                  </a:lnTo>
                  <a:lnTo>
                    <a:pt x="84" y="149"/>
                  </a:lnTo>
                  <a:lnTo>
                    <a:pt x="72" y="143"/>
                  </a:lnTo>
                  <a:lnTo>
                    <a:pt x="60" y="137"/>
                  </a:lnTo>
                  <a:lnTo>
                    <a:pt x="49" y="129"/>
                  </a:lnTo>
                  <a:lnTo>
                    <a:pt x="38" y="121"/>
                  </a:lnTo>
                  <a:lnTo>
                    <a:pt x="28" y="111"/>
                  </a:lnTo>
                  <a:lnTo>
                    <a:pt x="30" y="106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5" y="109"/>
                  </a:lnTo>
                  <a:lnTo>
                    <a:pt x="60" y="116"/>
                  </a:lnTo>
                  <a:lnTo>
                    <a:pt x="74" y="124"/>
                  </a:lnTo>
                  <a:lnTo>
                    <a:pt x="89" y="131"/>
                  </a:lnTo>
                  <a:lnTo>
                    <a:pt x="103" y="138"/>
                  </a:lnTo>
                  <a:lnTo>
                    <a:pt x="116" y="145"/>
                  </a:lnTo>
                  <a:lnTo>
                    <a:pt x="130" y="152"/>
                  </a:lnTo>
                  <a:lnTo>
                    <a:pt x="144" y="158"/>
                  </a:lnTo>
                  <a:lnTo>
                    <a:pt x="158" y="163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3" y="63"/>
                  </a:lnTo>
                  <a:lnTo>
                    <a:pt x="15" y="60"/>
                  </a:lnTo>
                  <a:lnTo>
                    <a:pt x="325" y="223"/>
                  </a:lnTo>
                  <a:lnTo>
                    <a:pt x="306" y="213"/>
                  </a:lnTo>
                  <a:lnTo>
                    <a:pt x="288" y="203"/>
                  </a:lnTo>
                  <a:lnTo>
                    <a:pt x="270" y="192"/>
                  </a:lnTo>
                  <a:lnTo>
                    <a:pt x="251" y="183"/>
                  </a:lnTo>
                  <a:lnTo>
                    <a:pt x="233" y="173"/>
                  </a:lnTo>
                  <a:lnTo>
                    <a:pt x="214" y="162"/>
                  </a:lnTo>
                  <a:lnTo>
                    <a:pt x="196" y="152"/>
                  </a:lnTo>
                  <a:lnTo>
                    <a:pt x="177" y="142"/>
                  </a:lnTo>
                  <a:lnTo>
                    <a:pt x="159" y="130"/>
                  </a:lnTo>
                  <a:lnTo>
                    <a:pt x="141" y="120"/>
                  </a:lnTo>
                  <a:lnTo>
                    <a:pt x="123" y="108"/>
                  </a:lnTo>
                  <a:lnTo>
                    <a:pt x="105" y="96"/>
                  </a:lnTo>
                  <a:lnTo>
                    <a:pt x="89" y="84"/>
                  </a:lnTo>
                  <a:lnTo>
                    <a:pt x="72" y="71"/>
                  </a:lnTo>
                  <a:lnTo>
                    <a:pt x="55" y="58"/>
                  </a:lnTo>
                  <a:lnTo>
                    <a:pt x="39" y="44"/>
                  </a:lnTo>
                  <a:lnTo>
                    <a:pt x="212" y="14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1" y="79"/>
                  </a:lnTo>
                  <a:lnTo>
                    <a:pt x="6" y="97"/>
                  </a:lnTo>
                  <a:lnTo>
                    <a:pt x="14" y="113"/>
                  </a:lnTo>
                  <a:lnTo>
                    <a:pt x="26" y="128"/>
                  </a:lnTo>
                  <a:lnTo>
                    <a:pt x="40" y="142"/>
                  </a:lnTo>
                  <a:lnTo>
                    <a:pt x="82" y="163"/>
                  </a:lnTo>
                  <a:lnTo>
                    <a:pt x="125" y="184"/>
                  </a:lnTo>
                  <a:lnTo>
                    <a:pt x="166" y="206"/>
                  </a:lnTo>
                  <a:lnTo>
                    <a:pt x="207" y="227"/>
                  </a:lnTo>
                  <a:lnTo>
                    <a:pt x="250" y="248"/>
                  </a:lnTo>
                  <a:lnTo>
                    <a:pt x="291" y="269"/>
                  </a:lnTo>
                  <a:lnTo>
                    <a:pt x="333" y="290"/>
                  </a:lnTo>
                  <a:lnTo>
                    <a:pt x="374" y="311"/>
                  </a:lnTo>
                  <a:lnTo>
                    <a:pt x="416" y="333"/>
                  </a:lnTo>
                  <a:lnTo>
                    <a:pt x="457" y="355"/>
                  </a:lnTo>
                  <a:lnTo>
                    <a:pt x="497" y="376"/>
                  </a:lnTo>
                  <a:lnTo>
                    <a:pt x="538" y="398"/>
                  </a:lnTo>
                  <a:lnTo>
                    <a:pt x="578" y="420"/>
                  </a:lnTo>
                  <a:lnTo>
                    <a:pt x="618" y="443"/>
                  </a:lnTo>
                  <a:lnTo>
                    <a:pt x="659" y="466"/>
                  </a:lnTo>
                  <a:lnTo>
                    <a:pt x="698" y="490"/>
                  </a:lnTo>
                  <a:lnTo>
                    <a:pt x="701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16"/>
            <p:cNvSpPr>
              <a:spLocks/>
            </p:cNvSpPr>
            <p:nvPr/>
          </p:nvSpPr>
          <p:spPr bwMode="auto">
            <a:xfrm>
              <a:off x="285750" y="4500563"/>
              <a:ext cx="49213" cy="63500"/>
            </a:xfrm>
            <a:custGeom>
              <a:avLst/>
              <a:gdLst>
                <a:gd name="T0" fmla="*/ 52 w 63"/>
                <a:gd name="T1" fmla="*/ 77 h 80"/>
                <a:gd name="T2" fmla="*/ 21 w 63"/>
                <a:gd name="T3" fmla="*/ 53 h 80"/>
                <a:gd name="T4" fmla="*/ 20 w 63"/>
                <a:gd name="T5" fmla="*/ 50 h 80"/>
                <a:gd name="T6" fmla="*/ 19 w 63"/>
                <a:gd name="T7" fmla="*/ 48 h 80"/>
                <a:gd name="T8" fmla="*/ 18 w 63"/>
                <a:gd name="T9" fmla="*/ 46 h 80"/>
                <a:gd name="T10" fmla="*/ 19 w 63"/>
                <a:gd name="T11" fmla="*/ 41 h 80"/>
                <a:gd name="T12" fmla="*/ 63 w 63"/>
                <a:gd name="T13" fmla="*/ 0 h 80"/>
                <a:gd name="T14" fmla="*/ 8 w 63"/>
                <a:gd name="T15" fmla="*/ 39 h 80"/>
                <a:gd name="T16" fmla="*/ 6 w 63"/>
                <a:gd name="T17" fmla="*/ 38 h 80"/>
                <a:gd name="T18" fmla="*/ 5 w 63"/>
                <a:gd name="T19" fmla="*/ 39 h 80"/>
                <a:gd name="T20" fmla="*/ 4 w 63"/>
                <a:gd name="T21" fmla="*/ 40 h 80"/>
                <a:gd name="T22" fmla="*/ 0 w 63"/>
                <a:gd name="T23" fmla="*/ 41 h 80"/>
                <a:gd name="T24" fmla="*/ 51 w 63"/>
                <a:gd name="T25" fmla="*/ 80 h 80"/>
                <a:gd name="T26" fmla="*/ 52 w 63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80">
                  <a:moveTo>
                    <a:pt x="52" y="77"/>
                  </a:moveTo>
                  <a:lnTo>
                    <a:pt x="21" y="53"/>
                  </a:lnTo>
                  <a:lnTo>
                    <a:pt x="20" y="50"/>
                  </a:lnTo>
                  <a:lnTo>
                    <a:pt x="19" y="48"/>
                  </a:lnTo>
                  <a:lnTo>
                    <a:pt x="18" y="46"/>
                  </a:lnTo>
                  <a:lnTo>
                    <a:pt x="19" y="41"/>
                  </a:lnTo>
                  <a:lnTo>
                    <a:pt x="63" y="0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0" y="41"/>
                  </a:lnTo>
                  <a:lnTo>
                    <a:pt x="51" y="80"/>
                  </a:lnTo>
                  <a:lnTo>
                    <a:pt x="5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17"/>
            <p:cNvSpPr>
              <a:spLocks/>
            </p:cNvSpPr>
            <p:nvPr/>
          </p:nvSpPr>
          <p:spPr bwMode="auto">
            <a:xfrm>
              <a:off x="44450" y="4276725"/>
              <a:ext cx="360363" cy="207963"/>
            </a:xfrm>
            <a:custGeom>
              <a:avLst/>
              <a:gdLst>
                <a:gd name="T0" fmla="*/ 447 w 455"/>
                <a:gd name="T1" fmla="*/ 216 h 262"/>
                <a:gd name="T2" fmla="*/ 453 w 455"/>
                <a:gd name="T3" fmla="*/ 213 h 262"/>
                <a:gd name="T4" fmla="*/ 455 w 455"/>
                <a:gd name="T5" fmla="*/ 207 h 262"/>
                <a:gd name="T6" fmla="*/ 450 w 455"/>
                <a:gd name="T7" fmla="*/ 200 h 262"/>
                <a:gd name="T8" fmla="*/ 433 w 455"/>
                <a:gd name="T9" fmla="*/ 206 h 262"/>
                <a:gd name="T10" fmla="*/ 406 w 455"/>
                <a:gd name="T11" fmla="*/ 217 h 262"/>
                <a:gd name="T12" fmla="*/ 376 w 455"/>
                <a:gd name="T13" fmla="*/ 228 h 262"/>
                <a:gd name="T14" fmla="*/ 345 w 455"/>
                <a:gd name="T15" fmla="*/ 233 h 262"/>
                <a:gd name="T16" fmla="*/ 312 w 455"/>
                <a:gd name="T17" fmla="*/ 237 h 262"/>
                <a:gd name="T18" fmla="*/ 280 w 455"/>
                <a:gd name="T19" fmla="*/ 236 h 262"/>
                <a:gd name="T20" fmla="*/ 247 w 455"/>
                <a:gd name="T21" fmla="*/ 231 h 262"/>
                <a:gd name="T22" fmla="*/ 215 w 455"/>
                <a:gd name="T23" fmla="*/ 221 h 262"/>
                <a:gd name="T24" fmla="*/ 181 w 455"/>
                <a:gd name="T25" fmla="*/ 205 h 262"/>
                <a:gd name="T26" fmla="*/ 148 w 455"/>
                <a:gd name="T27" fmla="*/ 186 h 262"/>
                <a:gd name="T28" fmla="*/ 118 w 455"/>
                <a:gd name="T29" fmla="*/ 164 h 262"/>
                <a:gd name="T30" fmla="*/ 90 w 455"/>
                <a:gd name="T31" fmla="*/ 139 h 262"/>
                <a:gd name="T32" fmla="*/ 67 w 455"/>
                <a:gd name="T33" fmla="*/ 111 h 262"/>
                <a:gd name="T34" fmla="*/ 49 w 455"/>
                <a:gd name="T35" fmla="*/ 83 h 262"/>
                <a:gd name="T36" fmla="*/ 33 w 455"/>
                <a:gd name="T37" fmla="*/ 54 h 262"/>
                <a:gd name="T38" fmla="*/ 18 w 455"/>
                <a:gd name="T39" fmla="*/ 24 h 262"/>
                <a:gd name="T40" fmla="*/ 8 w 455"/>
                <a:gd name="T41" fmla="*/ 5 h 262"/>
                <a:gd name="T42" fmla="*/ 4 w 455"/>
                <a:gd name="T43" fmla="*/ 2 h 262"/>
                <a:gd name="T44" fmla="*/ 6 w 455"/>
                <a:gd name="T45" fmla="*/ 25 h 262"/>
                <a:gd name="T46" fmla="*/ 25 w 455"/>
                <a:gd name="T47" fmla="*/ 76 h 262"/>
                <a:gd name="T48" fmla="*/ 52 w 455"/>
                <a:gd name="T49" fmla="*/ 124 h 262"/>
                <a:gd name="T50" fmla="*/ 90 w 455"/>
                <a:gd name="T51" fmla="*/ 168 h 262"/>
                <a:gd name="T52" fmla="*/ 132 w 455"/>
                <a:gd name="T53" fmla="*/ 200 h 262"/>
                <a:gd name="T54" fmla="*/ 168 w 455"/>
                <a:gd name="T55" fmla="*/ 222 h 262"/>
                <a:gd name="T56" fmla="*/ 206 w 455"/>
                <a:gd name="T57" fmla="*/ 239 h 262"/>
                <a:gd name="T58" fmla="*/ 244 w 455"/>
                <a:gd name="T59" fmla="*/ 252 h 262"/>
                <a:gd name="T60" fmla="*/ 282 w 455"/>
                <a:gd name="T61" fmla="*/ 260 h 262"/>
                <a:gd name="T62" fmla="*/ 322 w 455"/>
                <a:gd name="T63" fmla="*/ 262 h 262"/>
                <a:gd name="T64" fmla="*/ 360 w 455"/>
                <a:gd name="T65" fmla="*/ 258 h 262"/>
                <a:gd name="T66" fmla="*/ 399 w 455"/>
                <a:gd name="T67" fmla="*/ 248 h 262"/>
                <a:gd name="T68" fmla="*/ 426 w 455"/>
                <a:gd name="T69" fmla="*/ 233 h 262"/>
                <a:gd name="T70" fmla="*/ 439 w 455"/>
                <a:gd name="T71" fmla="*/ 2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5" h="262">
                  <a:moveTo>
                    <a:pt x="445" y="218"/>
                  </a:moveTo>
                  <a:lnTo>
                    <a:pt x="447" y="216"/>
                  </a:lnTo>
                  <a:lnTo>
                    <a:pt x="449" y="215"/>
                  </a:lnTo>
                  <a:lnTo>
                    <a:pt x="453" y="213"/>
                  </a:lnTo>
                  <a:lnTo>
                    <a:pt x="455" y="210"/>
                  </a:lnTo>
                  <a:lnTo>
                    <a:pt x="455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7" y="199"/>
                  </a:lnTo>
                  <a:lnTo>
                    <a:pt x="433" y="206"/>
                  </a:lnTo>
                  <a:lnTo>
                    <a:pt x="421" y="212"/>
                  </a:lnTo>
                  <a:lnTo>
                    <a:pt x="406" y="217"/>
                  </a:lnTo>
                  <a:lnTo>
                    <a:pt x="391" y="223"/>
                  </a:lnTo>
                  <a:lnTo>
                    <a:pt x="376" y="228"/>
                  </a:lnTo>
                  <a:lnTo>
                    <a:pt x="361" y="231"/>
                  </a:lnTo>
                  <a:lnTo>
                    <a:pt x="345" y="233"/>
                  </a:lnTo>
                  <a:lnTo>
                    <a:pt x="328" y="236"/>
                  </a:lnTo>
                  <a:lnTo>
                    <a:pt x="312" y="237"/>
                  </a:lnTo>
                  <a:lnTo>
                    <a:pt x="296" y="237"/>
                  </a:lnTo>
                  <a:lnTo>
                    <a:pt x="280" y="236"/>
                  </a:lnTo>
                  <a:lnTo>
                    <a:pt x="264" y="233"/>
                  </a:lnTo>
                  <a:lnTo>
                    <a:pt x="247" y="231"/>
                  </a:lnTo>
                  <a:lnTo>
                    <a:pt x="231" y="227"/>
                  </a:lnTo>
                  <a:lnTo>
                    <a:pt x="215" y="221"/>
                  </a:lnTo>
                  <a:lnTo>
                    <a:pt x="198" y="214"/>
                  </a:lnTo>
                  <a:lnTo>
                    <a:pt x="181" y="205"/>
                  </a:lnTo>
                  <a:lnTo>
                    <a:pt x="164" y="195"/>
                  </a:lnTo>
                  <a:lnTo>
                    <a:pt x="148" y="186"/>
                  </a:lnTo>
                  <a:lnTo>
                    <a:pt x="133" y="175"/>
                  </a:lnTo>
                  <a:lnTo>
                    <a:pt x="118" y="164"/>
                  </a:lnTo>
                  <a:lnTo>
                    <a:pt x="104" y="152"/>
                  </a:lnTo>
                  <a:lnTo>
                    <a:pt x="90" y="139"/>
                  </a:lnTo>
                  <a:lnTo>
                    <a:pt x="78" y="125"/>
                  </a:lnTo>
                  <a:lnTo>
                    <a:pt x="67" y="111"/>
                  </a:lnTo>
                  <a:lnTo>
                    <a:pt x="58" y="96"/>
                  </a:lnTo>
                  <a:lnTo>
                    <a:pt x="49" y="83"/>
                  </a:lnTo>
                  <a:lnTo>
                    <a:pt x="41" y="68"/>
                  </a:lnTo>
                  <a:lnTo>
                    <a:pt x="33" y="54"/>
                  </a:lnTo>
                  <a:lnTo>
                    <a:pt x="25" y="39"/>
                  </a:lnTo>
                  <a:lnTo>
                    <a:pt x="18" y="24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25"/>
                  </a:lnTo>
                  <a:lnTo>
                    <a:pt x="14" y="50"/>
                  </a:lnTo>
                  <a:lnTo>
                    <a:pt x="25" y="76"/>
                  </a:lnTo>
                  <a:lnTo>
                    <a:pt x="37" y="100"/>
                  </a:lnTo>
                  <a:lnTo>
                    <a:pt x="52" y="124"/>
                  </a:lnTo>
                  <a:lnTo>
                    <a:pt x="71" y="146"/>
                  </a:lnTo>
                  <a:lnTo>
                    <a:pt x="90" y="168"/>
                  </a:lnTo>
                  <a:lnTo>
                    <a:pt x="113" y="187"/>
                  </a:lnTo>
                  <a:lnTo>
                    <a:pt x="132" y="200"/>
                  </a:lnTo>
                  <a:lnTo>
                    <a:pt x="150" y="212"/>
                  </a:lnTo>
                  <a:lnTo>
                    <a:pt x="168" y="222"/>
                  </a:lnTo>
                  <a:lnTo>
                    <a:pt x="187" y="231"/>
                  </a:lnTo>
                  <a:lnTo>
                    <a:pt x="206" y="239"/>
                  </a:lnTo>
                  <a:lnTo>
                    <a:pt x="225" y="246"/>
                  </a:lnTo>
                  <a:lnTo>
                    <a:pt x="244" y="252"/>
                  </a:lnTo>
                  <a:lnTo>
                    <a:pt x="263" y="256"/>
                  </a:lnTo>
                  <a:lnTo>
                    <a:pt x="282" y="260"/>
                  </a:lnTo>
                  <a:lnTo>
                    <a:pt x="302" y="261"/>
                  </a:lnTo>
                  <a:lnTo>
                    <a:pt x="322" y="262"/>
                  </a:lnTo>
                  <a:lnTo>
                    <a:pt x="340" y="261"/>
                  </a:lnTo>
                  <a:lnTo>
                    <a:pt x="360" y="258"/>
                  </a:lnTo>
                  <a:lnTo>
                    <a:pt x="379" y="254"/>
                  </a:lnTo>
                  <a:lnTo>
                    <a:pt x="399" y="248"/>
                  </a:lnTo>
                  <a:lnTo>
                    <a:pt x="418" y="240"/>
                  </a:lnTo>
                  <a:lnTo>
                    <a:pt x="426" y="233"/>
                  </a:lnTo>
                  <a:lnTo>
                    <a:pt x="433" y="229"/>
                  </a:lnTo>
                  <a:lnTo>
                    <a:pt x="439" y="224"/>
                  </a:lnTo>
                  <a:lnTo>
                    <a:pt x="445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218"/>
            <p:cNvSpPr>
              <a:spLocks/>
            </p:cNvSpPr>
            <p:nvPr/>
          </p:nvSpPr>
          <p:spPr bwMode="auto">
            <a:xfrm>
              <a:off x="66675" y="4681538"/>
              <a:ext cx="119063" cy="95250"/>
            </a:xfrm>
            <a:custGeom>
              <a:avLst/>
              <a:gdLst>
                <a:gd name="T0" fmla="*/ 149 w 151"/>
                <a:gd name="T1" fmla="*/ 46 h 121"/>
                <a:gd name="T2" fmla="*/ 151 w 151"/>
                <a:gd name="T3" fmla="*/ 35 h 121"/>
                <a:gd name="T4" fmla="*/ 149 w 151"/>
                <a:gd name="T5" fmla="*/ 26 h 121"/>
                <a:gd name="T6" fmla="*/ 144 w 151"/>
                <a:gd name="T7" fmla="*/ 17 h 121"/>
                <a:gd name="T8" fmla="*/ 136 w 151"/>
                <a:gd name="T9" fmla="*/ 9 h 121"/>
                <a:gd name="T10" fmla="*/ 130 w 151"/>
                <a:gd name="T11" fmla="*/ 4 h 121"/>
                <a:gd name="T12" fmla="*/ 124 w 151"/>
                <a:gd name="T13" fmla="*/ 2 h 121"/>
                <a:gd name="T14" fmla="*/ 120 w 151"/>
                <a:gd name="T15" fmla="*/ 1 h 121"/>
                <a:gd name="T16" fmla="*/ 114 w 151"/>
                <a:gd name="T17" fmla="*/ 0 h 121"/>
                <a:gd name="T18" fmla="*/ 109 w 151"/>
                <a:gd name="T19" fmla="*/ 0 h 121"/>
                <a:gd name="T20" fmla="*/ 104 w 151"/>
                <a:gd name="T21" fmla="*/ 0 h 121"/>
                <a:gd name="T22" fmla="*/ 99 w 151"/>
                <a:gd name="T23" fmla="*/ 0 h 121"/>
                <a:gd name="T24" fmla="*/ 94 w 151"/>
                <a:gd name="T25" fmla="*/ 0 h 121"/>
                <a:gd name="T26" fmla="*/ 76 w 151"/>
                <a:gd name="T27" fmla="*/ 5 h 121"/>
                <a:gd name="T28" fmla="*/ 60 w 151"/>
                <a:gd name="T29" fmla="*/ 15 h 121"/>
                <a:gd name="T30" fmla="*/ 45 w 151"/>
                <a:gd name="T31" fmla="*/ 27 h 121"/>
                <a:gd name="T32" fmla="*/ 32 w 151"/>
                <a:gd name="T33" fmla="*/ 42 h 121"/>
                <a:gd name="T34" fmla="*/ 22 w 151"/>
                <a:gd name="T35" fmla="*/ 60 h 121"/>
                <a:gd name="T36" fmla="*/ 13 w 151"/>
                <a:gd name="T37" fmla="*/ 78 h 121"/>
                <a:gd name="T38" fmla="*/ 6 w 151"/>
                <a:gd name="T39" fmla="*/ 98 h 121"/>
                <a:gd name="T40" fmla="*/ 0 w 151"/>
                <a:gd name="T41" fmla="*/ 117 h 121"/>
                <a:gd name="T42" fmla="*/ 0 w 151"/>
                <a:gd name="T43" fmla="*/ 119 h 121"/>
                <a:gd name="T44" fmla="*/ 2 w 151"/>
                <a:gd name="T45" fmla="*/ 121 h 121"/>
                <a:gd name="T46" fmla="*/ 5 w 151"/>
                <a:gd name="T47" fmla="*/ 119 h 121"/>
                <a:gd name="T48" fmla="*/ 8 w 151"/>
                <a:gd name="T49" fmla="*/ 117 h 121"/>
                <a:gd name="T50" fmla="*/ 75 w 151"/>
                <a:gd name="T51" fmla="*/ 16 h 121"/>
                <a:gd name="T52" fmla="*/ 82 w 151"/>
                <a:gd name="T53" fmla="*/ 12 h 121"/>
                <a:gd name="T54" fmla="*/ 90 w 151"/>
                <a:gd name="T55" fmla="*/ 11 h 121"/>
                <a:gd name="T56" fmla="*/ 98 w 151"/>
                <a:gd name="T57" fmla="*/ 10 h 121"/>
                <a:gd name="T58" fmla="*/ 107 w 151"/>
                <a:gd name="T59" fmla="*/ 11 h 121"/>
                <a:gd name="T60" fmla="*/ 122 w 151"/>
                <a:gd name="T61" fmla="*/ 38 h 121"/>
                <a:gd name="T62" fmla="*/ 122 w 151"/>
                <a:gd name="T63" fmla="*/ 58 h 121"/>
                <a:gd name="T64" fmla="*/ 149 w 151"/>
                <a:gd name="T65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21">
                  <a:moveTo>
                    <a:pt x="149" y="46"/>
                  </a:moveTo>
                  <a:lnTo>
                    <a:pt x="151" y="35"/>
                  </a:lnTo>
                  <a:lnTo>
                    <a:pt x="149" y="26"/>
                  </a:lnTo>
                  <a:lnTo>
                    <a:pt x="144" y="17"/>
                  </a:lnTo>
                  <a:lnTo>
                    <a:pt x="136" y="9"/>
                  </a:lnTo>
                  <a:lnTo>
                    <a:pt x="130" y="4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76" y="5"/>
                  </a:lnTo>
                  <a:lnTo>
                    <a:pt x="60" y="15"/>
                  </a:lnTo>
                  <a:lnTo>
                    <a:pt x="45" y="27"/>
                  </a:lnTo>
                  <a:lnTo>
                    <a:pt x="32" y="42"/>
                  </a:lnTo>
                  <a:lnTo>
                    <a:pt x="22" y="60"/>
                  </a:lnTo>
                  <a:lnTo>
                    <a:pt x="13" y="78"/>
                  </a:lnTo>
                  <a:lnTo>
                    <a:pt x="6" y="98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2" y="121"/>
                  </a:lnTo>
                  <a:lnTo>
                    <a:pt x="5" y="119"/>
                  </a:lnTo>
                  <a:lnTo>
                    <a:pt x="8" y="117"/>
                  </a:lnTo>
                  <a:lnTo>
                    <a:pt x="75" y="16"/>
                  </a:lnTo>
                  <a:lnTo>
                    <a:pt x="82" y="12"/>
                  </a:lnTo>
                  <a:lnTo>
                    <a:pt x="90" y="11"/>
                  </a:lnTo>
                  <a:lnTo>
                    <a:pt x="98" y="10"/>
                  </a:lnTo>
                  <a:lnTo>
                    <a:pt x="107" y="11"/>
                  </a:lnTo>
                  <a:lnTo>
                    <a:pt x="122" y="38"/>
                  </a:lnTo>
                  <a:lnTo>
                    <a:pt x="122" y="58"/>
                  </a:lnTo>
                  <a:lnTo>
                    <a:pt x="1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19"/>
            <p:cNvSpPr>
              <a:spLocks/>
            </p:cNvSpPr>
            <p:nvPr/>
          </p:nvSpPr>
          <p:spPr bwMode="auto">
            <a:xfrm>
              <a:off x="307975" y="4371975"/>
              <a:ext cx="93663" cy="74613"/>
            </a:xfrm>
            <a:custGeom>
              <a:avLst/>
              <a:gdLst>
                <a:gd name="T0" fmla="*/ 114 w 117"/>
                <a:gd name="T1" fmla="*/ 31 h 93"/>
                <a:gd name="T2" fmla="*/ 25 w 117"/>
                <a:gd name="T3" fmla="*/ 0 h 93"/>
                <a:gd name="T4" fmla="*/ 16 w 117"/>
                <a:gd name="T5" fmla="*/ 4 h 93"/>
                <a:gd name="T6" fmla="*/ 8 w 117"/>
                <a:gd name="T7" fmla="*/ 11 h 93"/>
                <a:gd name="T8" fmla="*/ 4 w 117"/>
                <a:gd name="T9" fmla="*/ 21 h 93"/>
                <a:gd name="T10" fmla="*/ 1 w 117"/>
                <a:gd name="T11" fmla="*/ 34 h 93"/>
                <a:gd name="T12" fmla="*/ 0 w 117"/>
                <a:gd name="T13" fmla="*/ 49 h 93"/>
                <a:gd name="T14" fmla="*/ 1 w 117"/>
                <a:gd name="T15" fmla="*/ 64 h 93"/>
                <a:gd name="T16" fmla="*/ 1 w 117"/>
                <a:gd name="T17" fmla="*/ 79 h 93"/>
                <a:gd name="T18" fmla="*/ 4 w 117"/>
                <a:gd name="T19" fmla="*/ 93 h 93"/>
                <a:gd name="T20" fmla="*/ 7 w 117"/>
                <a:gd name="T21" fmla="*/ 91 h 93"/>
                <a:gd name="T22" fmla="*/ 10 w 117"/>
                <a:gd name="T23" fmla="*/ 88 h 93"/>
                <a:gd name="T24" fmla="*/ 13 w 117"/>
                <a:gd name="T25" fmla="*/ 86 h 93"/>
                <a:gd name="T26" fmla="*/ 16 w 117"/>
                <a:gd name="T27" fmla="*/ 81 h 93"/>
                <a:gd name="T28" fmla="*/ 16 w 117"/>
                <a:gd name="T29" fmla="*/ 59 h 93"/>
                <a:gd name="T30" fmla="*/ 15 w 117"/>
                <a:gd name="T31" fmla="*/ 55 h 93"/>
                <a:gd name="T32" fmla="*/ 13 w 117"/>
                <a:gd name="T33" fmla="*/ 50 h 93"/>
                <a:gd name="T34" fmla="*/ 8 w 117"/>
                <a:gd name="T35" fmla="*/ 44 h 93"/>
                <a:gd name="T36" fmla="*/ 5 w 117"/>
                <a:gd name="T37" fmla="*/ 39 h 93"/>
                <a:gd name="T38" fmla="*/ 4 w 117"/>
                <a:gd name="T39" fmla="*/ 32 h 93"/>
                <a:gd name="T40" fmla="*/ 6 w 117"/>
                <a:gd name="T41" fmla="*/ 24 h 93"/>
                <a:gd name="T42" fmla="*/ 9 w 117"/>
                <a:gd name="T43" fmla="*/ 17 h 93"/>
                <a:gd name="T44" fmla="*/ 15 w 117"/>
                <a:gd name="T45" fmla="*/ 11 h 93"/>
                <a:gd name="T46" fmla="*/ 99 w 117"/>
                <a:gd name="T47" fmla="*/ 36 h 93"/>
                <a:gd name="T48" fmla="*/ 104 w 117"/>
                <a:gd name="T49" fmla="*/ 36 h 93"/>
                <a:gd name="T50" fmla="*/ 108 w 117"/>
                <a:gd name="T51" fmla="*/ 35 h 93"/>
                <a:gd name="T52" fmla="*/ 113 w 117"/>
                <a:gd name="T53" fmla="*/ 34 h 93"/>
                <a:gd name="T54" fmla="*/ 117 w 117"/>
                <a:gd name="T55" fmla="*/ 32 h 93"/>
                <a:gd name="T56" fmla="*/ 114 w 117"/>
                <a:gd name="T57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93">
                  <a:moveTo>
                    <a:pt x="114" y="31"/>
                  </a:moveTo>
                  <a:lnTo>
                    <a:pt x="25" y="0"/>
                  </a:lnTo>
                  <a:lnTo>
                    <a:pt x="16" y="4"/>
                  </a:lnTo>
                  <a:lnTo>
                    <a:pt x="8" y="11"/>
                  </a:lnTo>
                  <a:lnTo>
                    <a:pt x="4" y="21"/>
                  </a:lnTo>
                  <a:lnTo>
                    <a:pt x="1" y="34"/>
                  </a:lnTo>
                  <a:lnTo>
                    <a:pt x="0" y="49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4" y="93"/>
                  </a:lnTo>
                  <a:lnTo>
                    <a:pt x="7" y="91"/>
                  </a:lnTo>
                  <a:lnTo>
                    <a:pt x="10" y="88"/>
                  </a:lnTo>
                  <a:lnTo>
                    <a:pt x="13" y="86"/>
                  </a:lnTo>
                  <a:lnTo>
                    <a:pt x="16" y="81"/>
                  </a:lnTo>
                  <a:lnTo>
                    <a:pt x="16" y="59"/>
                  </a:lnTo>
                  <a:lnTo>
                    <a:pt x="15" y="55"/>
                  </a:lnTo>
                  <a:lnTo>
                    <a:pt x="13" y="50"/>
                  </a:lnTo>
                  <a:lnTo>
                    <a:pt x="8" y="44"/>
                  </a:lnTo>
                  <a:lnTo>
                    <a:pt x="5" y="39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99" y="36"/>
                  </a:lnTo>
                  <a:lnTo>
                    <a:pt x="104" y="36"/>
                  </a:lnTo>
                  <a:lnTo>
                    <a:pt x="108" y="35"/>
                  </a:lnTo>
                  <a:lnTo>
                    <a:pt x="113" y="34"/>
                  </a:lnTo>
                  <a:lnTo>
                    <a:pt x="117" y="32"/>
                  </a:lnTo>
                  <a:lnTo>
                    <a:pt x="1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20"/>
            <p:cNvSpPr>
              <a:spLocks/>
            </p:cNvSpPr>
            <p:nvPr/>
          </p:nvSpPr>
          <p:spPr bwMode="auto">
            <a:xfrm>
              <a:off x="-533400" y="4581525"/>
              <a:ext cx="584200" cy="328613"/>
            </a:xfrm>
            <a:custGeom>
              <a:avLst/>
              <a:gdLst>
                <a:gd name="T0" fmla="*/ 734 w 735"/>
                <a:gd name="T1" fmla="*/ 410 h 414"/>
                <a:gd name="T2" fmla="*/ 735 w 735"/>
                <a:gd name="T3" fmla="*/ 407 h 414"/>
                <a:gd name="T4" fmla="*/ 689 w 735"/>
                <a:gd name="T5" fmla="*/ 382 h 414"/>
                <a:gd name="T6" fmla="*/ 643 w 735"/>
                <a:gd name="T7" fmla="*/ 358 h 414"/>
                <a:gd name="T8" fmla="*/ 597 w 735"/>
                <a:gd name="T9" fmla="*/ 334 h 414"/>
                <a:gd name="T10" fmla="*/ 550 w 735"/>
                <a:gd name="T11" fmla="*/ 311 h 414"/>
                <a:gd name="T12" fmla="*/ 502 w 735"/>
                <a:gd name="T13" fmla="*/ 287 h 414"/>
                <a:gd name="T14" fmla="*/ 455 w 735"/>
                <a:gd name="T15" fmla="*/ 264 h 414"/>
                <a:gd name="T16" fmla="*/ 407 w 735"/>
                <a:gd name="T17" fmla="*/ 241 h 414"/>
                <a:gd name="T18" fmla="*/ 360 w 735"/>
                <a:gd name="T19" fmla="*/ 217 h 414"/>
                <a:gd name="T20" fmla="*/ 313 w 735"/>
                <a:gd name="T21" fmla="*/ 193 h 414"/>
                <a:gd name="T22" fmla="*/ 266 w 735"/>
                <a:gd name="T23" fmla="*/ 168 h 414"/>
                <a:gd name="T24" fmla="*/ 220 w 735"/>
                <a:gd name="T25" fmla="*/ 143 h 414"/>
                <a:gd name="T26" fmla="*/ 174 w 735"/>
                <a:gd name="T27" fmla="*/ 117 h 414"/>
                <a:gd name="T28" fmla="*/ 129 w 735"/>
                <a:gd name="T29" fmla="*/ 89 h 414"/>
                <a:gd name="T30" fmla="*/ 85 w 735"/>
                <a:gd name="T31" fmla="*/ 61 h 414"/>
                <a:gd name="T32" fmla="*/ 43 w 735"/>
                <a:gd name="T33" fmla="*/ 31 h 414"/>
                <a:gd name="T34" fmla="*/ 0 w 735"/>
                <a:gd name="T35" fmla="*/ 0 h 414"/>
                <a:gd name="T36" fmla="*/ 8 w 735"/>
                <a:gd name="T37" fmla="*/ 16 h 414"/>
                <a:gd name="T38" fmla="*/ 20 w 735"/>
                <a:gd name="T39" fmla="*/ 28 h 414"/>
                <a:gd name="T40" fmla="*/ 32 w 735"/>
                <a:gd name="T41" fmla="*/ 38 h 414"/>
                <a:gd name="T42" fmla="*/ 46 w 735"/>
                <a:gd name="T43" fmla="*/ 47 h 414"/>
                <a:gd name="T44" fmla="*/ 61 w 735"/>
                <a:gd name="T45" fmla="*/ 56 h 414"/>
                <a:gd name="T46" fmla="*/ 75 w 735"/>
                <a:gd name="T47" fmla="*/ 65 h 414"/>
                <a:gd name="T48" fmla="*/ 87 w 735"/>
                <a:gd name="T49" fmla="*/ 76 h 414"/>
                <a:gd name="T50" fmla="*/ 99 w 735"/>
                <a:gd name="T51" fmla="*/ 90 h 414"/>
                <a:gd name="T52" fmla="*/ 137 w 735"/>
                <a:gd name="T53" fmla="*/ 112 h 414"/>
                <a:gd name="T54" fmla="*/ 175 w 735"/>
                <a:gd name="T55" fmla="*/ 135 h 414"/>
                <a:gd name="T56" fmla="*/ 214 w 735"/>
                <a:gd name="T57" fmla="*/ 157 h 414"/>
                <a:gd name="T58" fmla="*/ 252 w 735"/>
                <a:gd name="T59" fmla="*/ 180 h 414"/>
                <a:gd name="T60" fmla="*/ 290 w 735"/>
                <a:gd name="T61" fmla="*/ 202 h 414"/>
                <a:gd name="T62" fmla="*/ 328 w 735"/>
                <a:gd name="T63" fmla="*/ 225 h 414"/>
                <a:gd name="T64" fmla="*/ 367 w 735"/>
                <a:gd name="T65" fmla="*/ 245 h 414"/>
                <a:gd name="T66" fmla="*/ 405 w 735"/>
                <a:gd name="T67" fmla="*/ 267 h 414"/>
                <a:gd name="T68" fmla="*/ 444 w 735"/>
                <a:gd name="T69" fmla="*/ 288 h 414"/>
                <a:gd name="T70" fmla="*/ 483 w 735"/>
                <a:gd name="T71" fmla="*/ 309 h 414"/>
                <a:gd name="T72" fmla="*/ 524 w 735"/>
                <a:gd name="T73" fmla="*/ 328 h 414"/>
                <a:gd name="T74" fmla="*/ 563 w 735"/>
                <a:gd name="T75" fmla="*/ 347 h 414"/>
                <a:gd name="T76" fmla="*/ 604 w 735"/>
                <a:gd name="T77" fmla="*/ 365 h 414"/>
                <a:gd name="T78" fmla="*/ 646 w 735"/>
                <a:gd name="T79" fmla="*/ 382 h 414"/>
                <a:gd name="T80" fmla="*/ 687 w 735"/>
                <a:gd name="T81" fmla="*/ 399 h 414"/>
                <a:gd name="T82" fmla="*/ 730 w 735"/>
                <a:gd name="T83" fmla="*/ 414 h 414"/>
                <a:gd name="T84" fmla="*/ 734 w 735"/>
                <a:gd name="T85" fmla="*/ 41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5" h="414">
                  <a:moveTo>
                    <a:pt x="734" y="410"/>
                  </a:moveTo>
                  <a:lnTo>
                    <a:pt x="735" y="407"/>
                  </a:lnTo>
                  <a:lnTo>
                    <a:pt x="689" y="382"/>
                  </a:lnTo>
                  <a:lnTo>
                    <a:pt x="643" y="358"/>
                  </a:lnTo>
                  <a:lnTo>
                    <a:pt x="597" y="334"/>
                  </a:lnTo>
                  <a:lnTo>
                    <a:pt x="550" y="311"/>
                  </a:lnTo>
                  <a:lnTo>
                    <a:pt x="502" y="287"/>
                  </a:lnTo>
                  <a:lnTo>
                    <a:pt x="455" y="264"/>
                  </a:lnTo>
                  <a:lnTo>
                    <a:pt x="407" y="241"/>
                  </a:lnTo>
                  <a:lnTo>
                    <a:pt x="360" y="217"/>
                  </a:lnTo>
                  <a:lnTo>
                    <a:pt x="313" y="193"/>
                  </a:lnTo>
                  <a:lnTo>
                    <a:pt x="266" y="168"/>
                  </a:lnTo>
                  <a:lnTo>
                    <a:pt x="220" y="143"/>
                  </a:lnTo>
                  <a:lnTo>
                    <a:pt x="174" y="117"/>
                  </a:lnTo>
                  <a:lnTo>
                    <a:pt x="129" y="89"/>
                  </a:lnTo>
                  <a:lnTo>
                    <a:pt x="85" y="61"/>
                  </a:lnTo>
                  <a:lnTo>
                    <a:pt x="43" y="31"/>
                  </a:lnTo>
                  <a:lnTo>
                    <a:pt x="0" y="0"/>
                  </a:lnTo>
                  <a:lnTo>
                    <a:pt x="8" y="16"/>
                  </a:lnTo>
                  <a:lnTo>
                    <a:pt x="20" y="28"/>
                  </a:lnTo>
                  <a:lnTo>
                    <a:pt x="32" y="38"/>
                  </a:lnTo>
                  <a:lnTo>
                    <a:pt x="46" y="47"/>
                  </a:lnTo>
                  <a:lnTo>
                    <a:pt x="61" y="56"/>
                  </a:lnTo>
                  <a:lnTo>
                    <a:pt x="75" y="65"/>
                  </a:lnTo>
                  <a:lnTo>
                    <a:pt x="87" y="76"/>
                  </a:lnTo>
                  <a:lnTo>
                    <a:pt x="99" y="90"/>
                  </a:lnTo>
                  <a:lnTo>
                    <a:pt x="137" y="112"/>
                  </a:lnTo>
                  <a:lnTo>
                    <a:pt x="175" y="135"/>
                  </a:lnTo>
                  <a:lnTo>
                    <a:pt x="214" y="157"/>
                  </a:lnTo>
                  <a:lnTo>
                    <a:pt x="252" y="180"/>
                  </a:lnTo>
                  <a:lnTo>
                    <a:pt x="290" y="202"/>
                  </a:lnTo>
                  <a:lnTo>
                    <a:pt x="328" y="225"/>
                  </a:lnTo>
                  <a:lnTo>
                    <a:pt x="367" y="245"/>
                  </a:lnTo>
                  <a:lnTo>
                    <a:pt x="405" y="267"/>
                  </a:lnTo>
                  <a:lnTo>
                    <a:pt x="444" y="288"/>
                  </a:lnTo>
                  <a:lnTo>
                    <a:pt x="483" y="309"/>
                  </a:lnTo>
                  <a:lnTo>
                    <a:pt x="524" y="328"/>
                  </a:lnTo>
                  <a:lnTo>
                    <a:pt x="563" y="347"/>
                  </a:lnTo>
                  <a:lnTo>
                    <a:pt x="604" y="365"/>
                  </a:lnTo>
                  <a:lnTo>
                    <a:pt x="646" y="382"/>
                  </a:lnTo>
                  <a:lnTo>
                    <a:pt x="687" y="399"/>
                  </a:lnTo>
                  <a:lnTo>
                    <a:pt x="730" y="414"/>
                  </a:lnTo>
                  <a:lnTo>
                    <a:pt x="734" y="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221"/>
            <p:cNvSpPr>
              <a:spLocks/>
            </p:cNvSpPr>
            <p:nvPr/>
          </p:nvSpPr>
          <p:spPr bwMode="auto">
            <a:xfrm>
              <a:off x="342900" y="4413250"/>
              <a:ext cx="41275" cy="7938"/>
            </a:xfrm>
            <a:custGeom>
              <a:avLst/>
              <a:gdLst>
                <a:gd name="T0" fmla="*/ 48 w 52"/>
                <a:gd name="T1" fmla="*/ 4 h 11"/>
                <a:gd name="T2" fmla="*/ 52 w 52"/>
                <a:gd name="T3" fmla="*/ 0 h 11"/>
                <a:gd name="T4" fmla="*/ 46 w 52"/>
                <a:gd name="T5" fmla="*/ 0 h 11"/>
                <a:gd name="T6" fmla="*/ 39 w 52"/>
                <a:gd name="T7" fmla="*/ 1 h 11"/>
                <a:gd name="T8" fmla="*/ 33 w 52"/>
                <a:gd name="T9" fmla="*/ 3 h 11"/>
                <a:gd name="T10" fmla="*/ 26 w 52"/>
                <a:gd name="T11" fmla="*/ 4 h 11"/>
                <a:gd name="T12" fmla="*/ 21 w 52"/>
                <a:gd name="T13" fmla="*/ 5 h 11"/>
                <a:gd name="T14" fmla="*/ 14 w 52"/>
                <a:gd name="T15" fmla="*/ 4 h 11"/>
                <a:gd name="T16" fmla="*/ 7 w 52"/>
                <a:gd name="T17" fmla="*/ 3 h 11"/>
                <a:gd name="T18" fmla="*/ 0 w 52"/>
                <a:gd name="T19" fmla="*/ 0 h 11"/>
                <a:gd name="T20" fmla="*/ 5 w 52"/>
                <a:gd name="T21" fmla="*/ 5 h 11"/>
                <a:gd name="T22" fmla="*/ 9 w 52"/>
                <a:gd name="T23" fmla="*/ 8 h 11"/>
                <a:gd name="T24" fmla="*/ 15 w 52"/>
                <a:gd name="T25" fmla="*/ 11 h 11"/>
                <a:gd name="T26" fmla="*/ 21 w 52"/>
                <a:gd name="T27" fmla="*/ 11 h 11"/>
                <a:gd name="T28" fmla="*/ 28 w 52"/>
                <a:gd name="T29" fmla="*/ 11 h 11"/>
                <a:gd name="T30" fmla="*/ 34 w 52"/>
                <a:gd name="T31" fmla="*/ 9 h 11"/>
                <a:gd name="T32" fmla="*/ 40 w 52"/>
                <a:gd name="T33" fmla="*/ 7 h 11"/>
                <a:gd name="T34" fmla="*/ 47 w 52"/>
                <a:gd name="T35" fmla="*/ 5 h 11"/>
                <a:gd name="T36" fmla="*/ 48 w 52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1">
                  <a:moveTo>
                    <a:pt x="48" y="4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3" y="3"/>
                  </a:lnTo>
                  <a:lnTo>
                    <a:pt x="26" y="4"/>
                  </a:lnTo>
                  <a:lnTo>
                    <a:pt x="21" y="5"/>
                  </a:lnTo>
                  <a:lnTo>
                    <a:pt x="14" y="4"/>
                  </a:lnTo>
                  <a:lnTo>
                    <a:pt x="7" y="3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8"/>
                  </a:lnTo>
                  <a:lnTo>
                    <a:pt x="15" y="11"/>
                  </a:lnTo>
                  <a:lnTo>
                    <a:pt x="21" y="11"/>
                  </a:lnTo>
                  <a:lnTo>
                    <a:pt x="28" y="11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7" y="5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222"/>
            <p:cNvSpPr>
              <a:spLocks/>
            </p:cNvSpPr>
            <p:nvPr/>
          </p:nvSpPr>
          <p:spPr bwMode="auto">
            <a:xfrm>
              <a:off x="411163" y="4341813"/>
              <a:ext cx="3175" cy="17463"/>
            </a:xfrm>
            <a:custGeom>
              <a:avLst/>
              <a:gdLst>
                <a:gd name="T0" fmla="*/ 5 w 5"/>
                <a:gd name="T1" fmla="*/ 17 h 23"/>
                <a:gd name="T2" fmla="*/ 4 w 5"/>
                <a:gd name="T3" fmla="*/ 13 h 23"/>
                <a:gd name="T4" fmla="*/ 2 w 5"/>
                <a:gd name="T5" fmla="*/ 8 h 23"/>
                <a:gd name="T6" fmla="*/ 2 w 5"/>
                <a:gd name="T7" fmla="*/ 4 h 23"/>
                <a:gd name="T8" fmla="*/ 0 w 5"/>
                <a:gd name="T9" fmla="*/ 0 h 23"/>
                <a:gd name="T10" fmla="*/ 0 w 5"/>
                <a:gd name="T11" fmla="*/ 5 h 23"/>
                <a:gd name="T12" fmla="*/ 0 w 5"/>
                <a:gd name="T13" fmla="*/ 10 h 23"/>
                <a:gd name="T14" fmla="*/ 1 w 5"/>
                <a:gd name="T15" fmla="*/ 17 h 23"/>
                <a:gd name="T16" fmla="*/ 5 w 5"/>
                <a:gd name="T17" fmla="*/ 23 h 23"/>
                <a:gd name="T18" fmla="*/ 5 w 5"/>
                <a:gd name="T1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3">
                  <a:moveTo>
                    <a:pt x="5" y="17"/>
                  </a:moveTo>
                  <a:lnTo>
                    <a:pt x="4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5" y="2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223"/>
            <p:cNvSpPr>
              <a:spLocks/>
            </p:cNvSpPr>
            <p:nvPr/>
          </p:nvSpPr>
          <p:spPr bwMode="auto">
            <a:xfrm>
              <a:off x="369888" y="4283075"/>
              <a:ext cx="31750" cy="90488"/>
            </a:xfrm>
            <a:custGeom>
              <a:avLst/>
              <a:gdLst>
                <a:gd name="T0" fmla="*/ 37 w 39"/>
                <a:gd name="T1" fmla="*/ 110 h 115"/>
                <a:gd name="T2" fmla="*/ 39 w 39"/>
                <a:gd name="T3" fmla="*/ 85 h 115"/>
                <a:gd name="T4" fmla="*/ 38 w 39"/>
                <a:gd name="T5" fmla="*/ 57 h 115"/>
                <a:gd name="T6" fmla="*/ 31 w 39"/>
                <a:gd name="T7" fmla="*/ 30 h 115"/>
                <a:gd name="T8" fmla="*/ 21 w 39"/>
                <a:gd name="T9" fmla="*/ 6 h 115"/>
                <a:gd name="T10" fmla="*/ 18 w 39"/>
                <a:gd name="T11" fmla="*/ 3 h 115"/>
                <a:gd name="T12" fmla="*/ 15 w 39"/>
                <a:gd name="T13" fmla="*/ 2 h 115"/>
                <a:gd name="T14" fmla="*/ 12 w 39"/>
                <a:gd name="T15" fmla="*/ 0 h 115"/>
                <a:gd name="T16" fmla="*/ 10 w 39"/>
                <a:gd name="T17" fmla="*/ 0 h 115"/>
                <a:gd name="T18" fmla="*/ 7 w 39"/>
                <a:gd name="T19" fmla="*/ 0 h 115"/>
                <a:gd name="T20" fmla="*/ 5 w 39"/>
                <a:gd name="T21" fmla="*/ 0 h 115"/>
                <a:gd name="T22" fmla="*/ 3 w 39"/>
                <a:gd name="T23" fmla="*/ 1 h 115"/>
                <a:gd name="T24" fmla="*/ 0 w 39"/>
                <a:gd name="T25" fmla="*/ 3 h 115"/>
                <a:gd name="T26" fmla="*/ 3 w 39"/>
                <a:gd name="T27" fmla="*/ 29 h 115"/>
                <a:gd name="T28" fmla="*/ 11 w 39"/>
                <a:gd name="T29" fmla="*/ 55 h 115"/>
                <a:gd name="T30" fmla="*/ 19 w 39"/>
                <a:gd name="T31" fmla="*/ 84 h 115"/>
                <a:gd name="T32" fmla="*/ 24 w 39"/>
                <a:gd name="T33" fmla="*/ 114 h 115"/>
                <a:gd name="T34" fmla="*/ 27 w 39"/>
                <a:gd name="T35" fmla="*/ 115 h 115"/>
                <a:gd name="T36" fmla="*/ 30 w 39"/>
                <a:gd name="T37" fmla="*/ 115 h 115"/>
                <a:gd name="T38" fmla="*/ 34 w 39"/>
                <a:gd name="T39" fmla="*/ 113 h 115"/>
                <a:gd name="T40" fmla="*/ 37 w 39"/>
                <a:gd name="T41" fmla="*/ 1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115">
                  <a:moveTo>
                    <a:pt x="37" y="110"/>
                  </a:moveTo>
                  <a:lnTo>
                    <a:pt x="39" y="85"/>
                  </a:lnTo>
                  <a:lnTo>
                    <a:pt x="38" y="57"/>
                  </a:lnTo>
                  <a:lnTo>
                    <a:pt x="31" y="30"/>
                  </a:lnTo>
                  <a:lnTo>
                    <a:pt x="21" y="6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29"/>
                  </a:lnTo>
                  <a:lnTo>
                    <a:pt x="11" y="55"/>
                  </a:lnTo>
                  <a:lnTo>
                    <a:pt x="19" y="84"/>
                  </a:lnTo>
                  <a:lnTo>
                    <a:pt x="24" y="114"/>
                  </a:lnTo>
                  <a:lnTo>
                    <a:pt x="27" y="115"/>
                  </a:lnTo>
                  <a:lnTo>
                    <a:pt x="30" y="115"/>
                  </a:lnTo>
                  <a:lnTo>
                    <a:pt x="34" y="113"/>
                  </a:lnTo>
                  <a:lnTo>
                    <a:pt x="37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224"/>
            <p:cNvSpPr>
              <a:spLocks/>
            </p:cNvSpPr>
            <p:nvPr/>
          </p:nvSpPr>
          <p:spPr bwMode="auto">
            <a:xfrm>
              <a:off x="468313" y="3781425"/>
              <a:ext cx="222250" cy="155575"/>
            </a:xfrm>
            <a:custGeom>
              <a:avLst/>
              <a:gdLst>
                <a:gd name="T0" fmla="*/ 279 w 279"/>
                <a:gd name="T1" fmla="*/ 122 h 197"/>
                <a:gd name="T2" fmla="*/ 259 w 279"/>
                <a:gd name="T3" fmla="*/ 89 h 197"/>
                <a:gd name="T4" fmla="*/ 241 w 279"/>
                <a:gd name="T5" fmla="*/ 87 h 197"/>
                <a:gd name="T6" fmla="*/ 225 w 279"/>
                <a:gd name="T7" fmla="*/ 91 h 197"/>
                <a:gd name="T8" fmla="*/ 208 w 279"/>
                <a:gd name="T9" fmla="*/ 98 h 197"/>
                <a:gd name="T10" fmla="*/ 198 w 279"/>
                <a:gd name="T11" fmla="*/ 109 h 197"/>
                <a:gd name="T12" fmla="*/ 198 w 279"/>
                <a:gd name="T13" fmla="*/ 123 h 197"/>
                <a:gd name="T14" fmla="*/ 205 w 279"/>
                <a:gd name="T15" fmla="*/ 133 h 197"/>
                <a:gd name="T16" fmla="*/ 214 w 279"/>
                <a:gd name="T17" fmla="*/ 132 h 197"/>
                <a:gd name="T18" fmla="*/ 225 w 279"/>
                <a:gd name="T19" fmla="*/ 108 h 197"/>
                <a:gd name="T20" fmla="*/ 229 w 279"/>
                <a:gd name="T21" fmla="*/ 107 h 197"/>
                <a:gd name="T22" fmla="*/ 234 w 279"/>
                <a:gd name="T23" fmla="*/ 108 h 197"/>
                <a:gd name="T24" fmla="*/ 245 w 279"/>
                <a:gd name="T25" fmla="*/ 125 h 197"/>
                <a:gd name="T26" fmla="*/ 245 w 279"/>
                <a:gd name="T27" fmla="*/ 147 h 197"/>
                <a:gd name="T28" fmla="*/ 190 w 279"/>
                <a:gd name="T29" fmla="*/ 160 h 197"/>
                <a:gd name="T30" fmla="*/ 161 w 279"/>
                <a:gd name="T31" fmla="*/ 127 h 197"/>
                <a:gd name="T32" fmla="*/ 130 w 279"/>
                <a:gd name="T33" fmla="*/ 99 h 197"/>
                <a:gd name="T34" fmla="*/ 96 w 279"/>
                <a:gd name="T35" fmla="*/ 76 h 197"/>
                <a:gd name="T36" fmla="*/ 23 w 279"/>
                <a:gd name="T37" fmla="*/ 72 h 197"/>
                <a:gd name="T38" fmla="*/ 16 w 279"/>
                <a:gd name="T39" fmla="*/ 55 h 197"/>
                <a:gd name="T40" fmla="*/ 16 w 279"/>
                <a:gd name="T41" fmla="*/ 34 h 197"/>
                <a:gd name="T42" fmla="*/ 33 w 279"/>
                <a:gd name="T43" fmla="*/ 13 h 197"/>
                <a:gd name="T44" fmla="*/ 45 w 279"/>
                <a:gd name="T45" fmla="*/ 13 h 197"/>
                <a:gd name="T46" fmla="*/ 63 w 279"/>
                <a:gd name="T47" fmla="*/ 39 h 197"/>
                <a:gd name="T48" fmla="*/ 69 w 279"/>
                <a:gd name="T49" fmla="*/ 38 h 197"/>
                <a:gd name="T50" fmla="*/ 76 w 279"/>
                <a:gd name="T51" fmla="*/ 33 h 197"/>
                <a:gd name="T52" fmla="*/ 73 w 279"/>
                <a:gd name="T53" fmla="*/ 16 h 197"/>
                <a:gd name="T54" fmla="*/ 62 w 279"/>
                <a:gd name="T55" fmla="*/ 0 h 197"/>
                <a:gd name="T56" fmla="*/ 0 w 279"/>
                <a:gd name="T57" fmla="*/ 65 h 197"/>
                <a:gd name="T58" fmla="*/ 41 w 279"/>
                <a:gd name="T59" fmla="*/ 73 h 197"/>
                <a:gd name="T60" fmla="*/ 80 w 279"/>
                <a:gd name="T61" fmla="*/ 89 h 197"/>
                <a:gd name="T62" fmla="*/ 116 w 279"/>
                <a:gd name="T63" fmla="*/ 112 h 197"/>
                <a:gd name="T64" fmla="*/ 147 w 279"/>
                <a:gd name="T65" fmla="*/ 145 h 197"/>
                <a:gd name="T66" fmla="*/ 158 w 279"/>
                <a:gd name="T67" fmla="*/ 161 h 197"/>
                <a:gd name="T68" fmla="*/ 169 w 279"/>
                <a:gd name="T69" fmla="*/ 177 h 197"/>
                <a:gd name="T70" fmla="*/ 181 w 279"/>
                <a:gd name="T71" fmla="*/ 190 h 197"/>
                <a:gd name="T72" fmla="*/ 200 w 279"/>
                <a:gd name="T7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97">
                  <a:moveTo>
                    <a:pt x="262" y="154"/>
                  </a:moveTo>
                  <a:lnTo>
                    <a:pt x="279" y="122"/>
                  </a:lnTo>
                  <a:lnTo>
                    <a:pt x="267" y="93"/>
                  </a:lnTo>
                  <a:lnTo>
                    <a:pt x="259" y="89"/>
                  </a:lnTo>
                  <a:lnTo>
                    <a:pt x="251" y="87"/>
                  </a:lnTo>
                  <a:lnTo>
                    <a:pt x="241" y="87"/>
                  </a:lnTo>
                  <a:lnTo>
                    <a:pt x="233" y="88"/>
                  </a:lnTo>
                  <a:lnTo>
                    <a:pt x="225" y="91"/>
                  </a:lnTo>
                  <a:lnTo>
                    <a:pt x="216" y="94"/>
                  </a:lnTo>
                  <a:lnTo>
                    <a:pt x="208" y="98"/>
                  </a:lnTo>
                  <a:lnTo>
                    <a:pt x="200" y="101"/>
                  </a:lnTo>
                  <a:lnTo>
                    <a:pt x="198" y="109"/>
                  </a:lnTo>
                  <a:lnTo>
                    <a:pt x="196" y="116"/>
                  </a:lnTo>
                  <a:lnTo>
                    <a:pt x="198" y="123"/>
                  </a:lnTo>
                  <a:lnTo>
                    <a:pt x="200" y="131"/>
                  </a:lnTo>
                  <a:lnTo>
                    <a:pt x="205" y="133"/>
                  </a:lnTo>
                  <a:lnTo>
                    <a:pt x="209" y="133"/>
                  </a:lnTo>
                  <a:lnTo>
                    <a:pt x="214" y="132"/>
                  </a:lnTo>
                  <a:lnTo>
                    <a:pt x="218" y="130"/>
                  </a:lnTo>
                  <a:lnTo>
                    <a:pt x="225" y="108"/>
                  </a:lnTo>
                  <a:lnTo>
                    <a:pt x="226" y="107"/>
                  </a:lnTo>
                  <a:lnTo>
                    <a:pt x="229" y="107"/>
                  </a:lnTo>
                  <a:lnTo>
                    <a:pt x="231" y="108"/>
                  </a:lnTo>
                  <a:lnTo>
                    <a:pt x="234" y="108"/>
                  </a:lnTo>
                  <a:lnTo>
                    <a:pt x="240" y="116"/>
                  </a:lnTo>
                  <a:lnTo>
                    <a:pt x="245" y="125"/>
                  </a:lnTo>
                  <a:lnTo>
                    <a:pt x="246" y="137"/>
                  </a:lnTo>
                  <a:lnTo>
                    <a:pt x="245" y="147"/>
                  </a:lnTo>
                  <a:lnTo>
                    <a:pt x="202" y="177"/>
                  </a:lnTo>
                  <a:lnTo>
                    <a:pt x="190" y="160"/>
                  </a:lnTo>
                  <a:lnTo>
                    <a:pt x="176" y="144"/>
                  </a:lnTo>
                  <a:lnTo>
                    <a:pt x="161" y="127"/>
                  </a:lnTo>
                  <a:lnTo>
                    <a:pt x="146" y="112"/>
                  </a:lnTo>
                  <a:lnTo>
                    <a:pt x="130" y="99"/>
                  </a:lnTo>
                  <a:lnTo>
                    <a:pt x="114" y="86"/>
                  </a:lnTo>
                  <a:lnTo>
                    <a:pt x="96" y="76"/>
                  </a:lnTo>
                  <a:lnTo>
                    <a:pt x="78" y="65"/>
                  </a:lnTo>
                  <a:lnTo>
                    <a:pt x="23" y="72"/>
                  </a:lnTo>
                  <a:lnTo>
                    <a:pt x="18" y="65"/>
                  </a:lnTo>
                  <a:lnTo>
                    <a:pt x="16" y="55"/>
                  </a:lnTo>
                  <a:lnTo>
                    <a:pt x="15" y="45"/>
                  </a:lnTo>
                  <a:lnTo>
                    <a:pt x="16" y="34"/>
                  </a:lnTo>
                  <a:lnTo>
                    <a:pt x="28" y="16"/>
                  </a:lnTo>
                  <a:lnTo>
                    <a:pt x="33" y="13"/>
                  </a:lnTo>
                  <a:lnTo>
                    <a:pt x="39" y="12"/>
                  </a:lnTo>
                  <a:lnTo>
                    <a:pt x="45" y="13"/>
                  </a:lnTo>
                  <a:lnTo>
                    <a:pt x="51" y="15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9" y="38"/>
                  </a:lnTo>
                  <a:lnTo>
                    <a:pt x="72" y="34"/>
                  </a:lnTo>
                  <a:lnTo>
                    <a:pt x="76" y="33"/>
                  </a:lnTo>
                  <a:lnTo>
                    <a:pt x="76" y="25"/>
                  </a:lnTo>
                  <a:lnTo>
                    <a:pt x="73" y="16"/>
                  </a:lnTo>
                  <a:lnTo>
                    <a:pt x="69" y="8"/>
                  </a:lnTo>
                  <a:lnTo>
                    <a:pt x="62" y="0"/>
                  </a:lnTo>
                  <a:lnTo>
                    <a:pt x="12" y="11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41" y="73"/>
                  </a:lnTo>
                  <a:lnTo>
                    <a:pt x="61" y="80"/>
                  </a:lnTo>
                  <a:lnTo>
                    <a:pt x="80" y="89"/>
                  </a:lnTo>
                  <a:lnTo>
                    <a:pt x="99" y="100"/>
                  </a:lnTo>
                  <a:lnTo>
                    <a:pt x="116" y="112"/>
                  </a:lnTo>
                  <a:lnTo>
                    <a:pt x="132" y="127"/>
                  </a:lnTo>
                  <a:lnTo>
                    <a:pt x="147" y="145"/>
                  </a:lnTo>
                  <a:lnTo>
                    <a:pt x="153" y="153"/>
                  </a:lnTo>
                  <a:lnTo>
                    <a:pt x="158" y="161"/>
                  </a:lnTo>
                  <a:lnTo>
                    <a:pt x="164" y="169"/>
                  </a:lnTo>
                  <a:lnTo>
                    <a:pt x="169" y="177"/>
                  </a:lnTo>
                  <a:lnTo>
                    <a:pt x="175" y="184"/>
                  </a:lnTo>
                  <a:lnTo>
                    <a:pt x="181" y="190"/>
                  </a:lnTo>
                  <a:lnTo>
                    <a:pt x="190" y="194"/>
                  </a:lnTo>
                  <a:lnTo>
                    <a:pt x="200" y="197"/>
                  </a:lnTo>
                  <a:lnTo>
                    <a:pt x="26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225"/>
            <p:cNvSpPr>
              <a:spLocks/>
            </p:cNvSpPr>
            <p:nvPr/>
          </p:nvSpPr>
          <p:spPr bwMode="auto">
            <a:xfrm>
              <a:off x="430213" y="3952875"/>
              <a:ext cx="112713" cy="139700"/>
            </a:xfrm>
            <a:custGeom>
              <a:avLst/>
              <a:gdLst>
                <a:gd name="T0" fmla="*/ 126 w 142"/>
                <a:gd name="T1" fmla="*/ 106 h 175"/>
                <a:gd name="T2" fmla="*/ 133 w 142"/>
                <a:gd name="T3" fmla="*/ 99 h 175"/>
                <a:gd name="T4" fmla="*/ 138 w 142"/>
                <a:gd name="T5" fmla="*/ 90 h 175"/>
                <a:gd name="T6" fmla="*/ 135 w 142"/>
                <a:gd name="T7" fmla="*/ 84 h 175"/>
                <a:gd name="T8" fmla="*/ 133 w 142"/>
                <a:gd name="T9" fmla="*/ 78 h 175"/>
                <a:gd name="T10" fmla="*/ 135 w 142"/>
                <a:gd name="T11" fmla="*/ 73 h 175"/>
                <a:gd name="T12" fmla="*/ 140 w 142"/>
                <a:gd name="T13" fmla="*/ 67 h 175"/>
                <a:gd name="T14" fmla="*/ 142 w 142"/>
                <a:gd name="T15" fmla="*/ 63 h 175"/>
                <a:gd name="T16" fmla="*/ 141 w 142"/>
                <a:gd name="T17" fmla="*/ 59 h 175"/>
                <a:gd name="T18" fmla="*/ 112 w 142"/>
                <a:gd name="T19" fmla="*/ 35 h 175"/>
                <a:gd name="T20" fmla="*/ 112 w 142"/>
                <a:gd name="T21" fmla="*/ 23 h 175"/>
                <a:gd name="T22" fmla="*/ 74 w 142"/>
                <a:gd name="T23" fmla="*/ 12 h 175"/>
                <a:gd name="T24" fmla="*/ 69 w 142"/>
                <a:gd name="T25" fmla="*/ 5 h 175"/>
                <a:gd name="T26" fmla="*/ 60 w 142"/>
                <a:gd name="T27" fmla="*/ 0 h 175"/>
                <a:gd name="T28" fmla="*/ 11 w 142"/>
                <a:gd name="T29" fmla="*/ 5 h 175"/>
                <a:gd name="T30" fmla="*/ 6 w 142"/>
                <a:gd name="T31" fmla="*/ 9 h 175"/>
                <a:gd name="T32" fmla="*/ 0 w 142"/>
                <a:gd name="T33" fmla="*/ 15 h 175"/>
                <a:gd name="T34" fmla="*/ 14 w 142"/>
                <a:gd name="T35" fmla="*/ 12 h 175"/>
                <a:gd name="T36" fmla="*/ 31 w 142"/>
                <a:gd name="T37" fmla="*/ 19 h 175"/>
                <a:gd name="T38" fmla="*/ 39 w 142"/>
                <a:gd name="T39" fmla="*/ 15 h 175"/>
                <a:gd name="T40" fmla="*/ 46 w 142"/>
                <a:gd name="T41" fmla="*/ 8 h 175"/>
                <a:gd name="T42" fmla="*/ 64 w 142"/>
                <a:gd name="T43" fmla="*/ 15 h 175"/>
                <a:gd name="T44" fmla="*/ 82 w 142"/>
                <a:gd name="T45" fmla="*/ 25 h 175"/>
                <a:gd name="T46" fmla="*/ 98 w 142"/>
                <a:gd name="T47" fmla="*/ 39 h 175"/>
                <a:gd name="T48" fmla="*/ 108 w 142"/>
                <a:gd name="T49" fmla="*/ 55 h 175"/>
                <a:gd name="T50" fmla="*/ 112 w 142"/>
                <a:gd name="T51" fmla="*/ 67 h 175"/>
                <a:gd name="T52" fmla="*/ 114 w 142"/>
                <a:gd name="T53" fmla="*/ 74 h 175"/>
                <a:gd name="T54" fmla="*/ 111 w 142"/>
                <a:gd name="T55" fmla="*/ 93 h 175"/>
                <a:gd name="T56" fmla="*/ 97 w 142"/>
                <a:gd name="T57" fmla="*/ 112 h 175"/>
                <a:gd name="T58" fmla="*/ 80 w 142"/>
                <a:gd name="T59" fmla="*/ 128 h 175"/>
                <a:gd name="T60" fmla="*/ 64 w 142"/>
                <a:gd name="T61" fmla="*/ 141 h 175"/>
                <a:gd name="T62" fmla="*/ 49 w 142"/>
                <a:gd name="T63" fmla="*/ 147 h 175"/>
                <a:gd name="T64" fmla="*/ 34 w 142"/>
                <a:gd name="T65" fmla="*/ 149 h 175"/>
                <a:gd name="T66" fmla="*/ 29 w 142"/>
                <a:gd name="T67" fmla="*/ 146 h 175"/>
                <a:gd name="T68" fmla="*/ 23 w 142"/>
                <a:gd name="T69" fmla="*/ 143 h 175"/>
                <a:gd name="T70" fmla="*/ 13 w 142"/>
                <a:gd name="T71" fmla="*/ 146 h 175"/>
                <a:gd name="T72" fmla="*/ 3 w 142"/>
                <a:gd name="T73" fmla="*/ 154 h 175"/>
                <a:gd name="T74" fmla="*/ 7 w 142"/>
                <a:gd name="T75" fmla="*/ 152 h 175"/>
                <a:gd name="T76" fmla="*/ 14 w 142"/>
                <a:gd name="T77" fmla="*/ 154 h 175"/>
                <a:gd name="T78" fmla="*/ 15 w 142"/>
                <a:gd name="T79" fmla="*/ 160 h 175"/>
                <a:gd name="T80" fmla="*/ 16 w 142"/>
                <a:gd name="T81" fmla="*/ 167 h 175"/>
                <a:gd name="T82" fmla="*/ 21 w 142"/>
                <a:gd name="T83" fmla="*/ 172 h 175"/>
                <a:gd name="T84" fmla="*/ 28 w 142"/>
                <a:gd name="T85" fmla="*/ 175 h 175"/>
                <a:gd name="T86" fmla="*/ 58 w 142"/>
                <a:gd name="T87" fmla="*/ 160 h 175"/>
                <a:gd name="T88" fmla="*/ 61 w 142"/>
                <a:gd name="T89" fmla="*/ 167 h 175"/>
                <a:gd name="T90" fmla="*/ 72 w 142"/>
                <a:gd name="T91" fmla="*/ 169 h 175"/>
                <a:gd name="T92" fmla="*/ 85 w 142"/>
                <a:gd name="T93" fmla="*/ 152 h 175"/>
                <a:gd name="T94" fmla="*/ 90 w 142"/>
                <a:gd name="T95" fmla="*/ 139 h 175"/>
                <a:gd name="T96" fmla="*/ 95 w 142"/>
                <a:gd name="T97" fmla="*/ 137 h 175"/>
                <a:gd name="T98" fmla="*/ 123 w 142"/>
                <a:gd name="T99" fmla="*/ 14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75">
                  <a:moveTo>
                    <a:pt x="128" y="141"/>
                  </a:moveTo>
                  <a:lnTo>
                    <a:pt x="126" y="106"/>
                  </a:lnTo>
                  <a:lnTo>
                    <a:pt x="128" y="103"/>
                  </a:lnTo>
                  <a:lnTo>
                    <a:pt x="133" y="99"/>
                  </a:lnTo>
                  <a:lnTo>
                    <a:pt x="136" y="96"/>
                  </a:lnTo>
                  <a:lnTo>
                    <a:pt x="138" y="90"/>
                  </a:lnTo>
                  <a:lnTo>
                    <a:pt x="137" y="88"/>
                  </a:lnTo>
                  <a:lnTo>
                    <a:pt x="135" y="84"/>
                  </a:lnTo>
                  <a:lnTo>
                    <a:pt x="134" y="82"/>
                  </a:lnTo>
                  <a:lnTo>
                    <a:pt x="133" y="78"/>
                  </a:lnTo>
                  <a:lnTo>
                    <a:pt x="134" y="75"/>
                  </a:lnTo>
                  <a:lnTo>
                    <a:pt x="135" y="73"/>
                  </a:lnTo>
                  <a:lnTo>
                    <a:pt x="137" y="69"/>
                  </a:lnTo>
                  <a:lnTo>
                    <a:pt x="140" y="67"/>
                  </a:lnTo>
                  <a:lnTo>
                    <a:pt x="141" y="66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1" y="59"/>
                  </a:lnTo>
                  <a:lnTo>
                    <a:pt x="115" y="39"/>
                  </a:lnTo>
                  <a:lnTo>
                    <a:pt x="112" y="35"/>
                  </a:lnTo>
                  <a:lnTo>
                    <a:pt x="112" y="29"/>
                  </a:lnTo>
                  <a:lnTo>
                    <a:pt x="112" y="23"/>
                  </a:lnTo>
                  <a:lnTo>
                    <a:pt x="108" y="19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69" y="5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31" y="8"/>
                  </a:lnTo>
                  <a:lnTo>
                    <a:pt x="11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14" y="12"/>
                  </a:lnTo>
                  <a:lnTo>
                    <a:pt x="22" y="14"/>
                  </a:lnTo>
                  <a:lnTo>
                    <a:pt x="31" y="19"/>
                  </a:lnTo>
                  <a:lnTo>
                    <a:pt x="36" y="17"/>
                  </a:lnTo>
                  <a:lnTo>
                    <a:pt x="39" y="15"/>
                  </a:lnTo>
                  <a:lnTo>
                    <a:pt x="42" y="12"/>
                  </a:lnTo>
                  <a:lnTo>
                    <a:pt x="46" y="8"/>
                  </a:lnTo>
                  <a:lnTo>
                    <a:pt x="54" y="12"/>
                  </a:lnTo>
                  <a:lnTo>
                    <a:pt x="64" y="15"/>
                  </a:lnTo>
                  <a:lnTo>
                    <a:pt x="73" y="20"/>
                  </a:lnTo>
                  <a:lnTo>
                    <a:pt x="82" y="25"/>
                  </a:lnTo>
                  <a:lnTo>
                    <a:pt x="90" y="31"/>
                  </a:lnTo>
                  <a:lnTo>
                    <a:pt x="98" y="39"/>
                  </a:lnTo>
                  <a:lnTo>
                    <a:pt x="104" y="46"/>
                  </a:lnTo>
                  <a:lnTo>
                    <a:pt x="108" y="55"/>
                  </a:lnTo>
                  <a:lnTo>
                    <a:pt x="110" y="62"/>
                  </a:lnTo>
                  <a:lnTo>
                    <a:pt x="112" y="67"/>
                  </a:lnTo>
                  <a:lnTo>
                    <a:pt x="113" y="70"/>
                  </a:lnTo>
                  <a:lnTo>
                    <a:pt x="114" y="74"/>
                  </a:lnTo>
                  <a:lnTo>
                    <a:pt x="114" y="84"/>
                  </a:lnTo>
                  <a:lnTo>
                    <a:pt x="111" y="93"/>
                  </a:lnTo>
                  <a:lnTo>
                    <a:pt x="105" y="103"/>
                  </a:lnTo>
                  <a:lnTo>
                    <a:pt x="97" y="112"/>
                  </a:lnTo>
                  <a:lnTo>
                    <a:pt x="89" y="120"/>
                  </a:lnTo>
                  <a:lnTo>
                    <a:pt x="80" y="128"/>
                  </a:lnTo>
                  <a:lnTo>
                    <a:pt x="72" y="135"/>
                  </a:lnTo>
                  <a:lnTo>
                    <a:pt x="64" y="141"/>
                  </a:lnTo>
                  <a:lnTo>
                    <a:pt x="56" y="144"/>
                  </a:lnTo>
                  <a:lnTo>
                    <a:pt x="49" y="147"/>
                  </a:lnTo>
                  <a:lnTo>
                    <a:pt x="41" y="150"/>
                  </a:lnTo>
                  <a:lnTo>
                    <a:pt x="34" y="149"/>
                  </a:lnTo>
                  <a:lnTo>
                    <a:pt x="31" y="147"/>
                  </a:lnTo>
                  <a:lnTo>
                    <a:pt x="29" y="146"/>
                  </a:lnTo>
                  <a:lnTo>
                    <a:pt x="26" y="144"/>
                  </a:lnTo>
                  <a:lnTo>
                    <a:pt x="23" y="143"/>
                  </a:lnTo>
                  <a:lnTo>
                    <a:pt x="18" y="144"/>
                  </a:lnTo>
                  <a:lnTo>
                    <a:pt x="13" y="146"/>
                  </a:lnTo>
                  <a:lnTo>
                    <a:pt x="7" y="150"/>
                  </a:lnTo>
                  <a:lnTo>
                    <a:pt x="3" y="154"/>
                  </a:lnTo>
                  <a:lnTo>
                    <a:pt x="4" y="153"/>
                  </a:lnTo>
                  <a:lnTo>
                    <a:pt x="7" y="152"/>
                  </a:lnTo>
                  <a:lnTo>
                    <a:pt x="11" y="153"/>
                  </a:lnTo>
                  <a:lnTo>
                    <a:pt x="14" y="154"/>
                  </a:lnTo>
                  <a:lnTo>
                    <a:pt x="15" y="157"/>
                  </a:lnTo>
                  <a:lnTo>
                    <a:pt x="15" y="160"/>
                  </a:lnTo>
                  <a:lnTo>
                    <a:pt x="15" y="164"/>
                  </a:lnTo>
                  <a:lnTo>
                    <a:pt x="16" y="167"/>
                  </a:lnTo>
                  <a:lnTo>
                    <a:pt x="19" y="169"/>
                  </a:lnTo>
                  <a:lnTo>
                    <a:pt x="21" y="172"/>
                  </a:lnTo>
                  <a:lnTo>
                    <a:pt x="24" y="173"/>
                  </a:lnTo>
                  <a:lnTo>
                    <a:pt x="28" y="175"/>
                  </a:lnTo>
                  <a:lnTo>
                    <a:pt x="54" y="159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1" y="167"/>
                  </a:lnTo>
                  <a:lnTo>
                    <a:pt x="62" y="172"/>
                  </a:lnTo>
                  <a:lnTo>
                    <a:pt x="72" y="169"/>
                  </a:lnTo>
                  <a:lnTo>
                    <a:pt x="80" y="161"/>
                  </a:lnTo>
                  <a:lnTo>
                    <a:pt x="85" y="152"/>
                  </a:lnTo>
                  <a:lnTo>
                    <a:pt x="89" y="141"/>
                  </a:lnTo>
                  <a:lnTo>
                    <a:pt x="90" y="139"/>
                  </a:lnTo>
                  <a:lnTo>
                    <a:pt x="92" y="138"/>
                  </a:lnTo>
                  <a:lnTo>
                    <a:pt x="95" y="137"/>
                  </a:lnTo>
                  <a:lnTo>
                    <a:pt x="97" y="136"/>
                  </a:lnTo>
                  <a:lnTo>
                    <a:pt x="123" y="144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26"/>
            <p:cNvSpPr>
              <a:spLocks/>
            </p:cNvSpPr>
            <p:nvPr/>
          </p:nvSpPr>
          <p:spPr bwMode="auto">
            <a:xfrm>
              <a:off x="-168275" y="4635500"/>
              <a:ext cx="214313" cy="176213"/>
            </a:xfrm>
            <a:custGeom>
              <a:avLst/>
              <a:gdLst>
                <a:gd name="T0" fmla="*/ 218 w 272"/>
                <a:gd name="T1" fmla="*/ 108 h 221"/>
                <a:gd name="T2" fmla="*/ 213 w 272"/>
                <a:gd name="T3" fmla="*/ 108 h 221"/>
                <a:gd name="T4" fmla="*/ 209 w 272"/>
                <a:gd name="T5" fmla="*/ 110 h 221"/>
                <a:gd name="T6" fmla="*/ 202 w 272"/>
                <a:gd name="T7" fmla="*/ 139 h 221"/>
                <a:gd name="T8" fmla="*/ 184 w 272"/>
                <a:gd name="T9" fmla="*/ 166 h 221"/>
                <a:gd name="T10" fmla="*/ 161 w 272"/>
                <a:gd name="T11" fmla="*/ 188 h 221"/>
                <a:gd name="T12" fmla="*/ 135 w 272"/>
                <a:gd name="T13" fmla="*/ 203 h 221"/>
                <a:gd name="T14" fmla="*/ 90 w 272"/>
                <a:gd name="T15" fmla="*/ 199 h 221"/>
                <a:gd name="T16" fmla="*/ 80 w 272"/>
                <a:gd name="T17" fmla="*/ 187 h 221"/>
                <a:gd name="T18" fmla="*/ 83 w 272"/>
                <a:gd name="T19" fmla="*/ 163 h 221"/>
                <a:gd name="T20" fmla="*/ 95 w 272"/>
                <a:gd name="T21" fmla="*/ 166 h 221"/>
                <a:gd name="T22" fmla="*/ 105 w 272"/>
                <a:gd name="T23" fmla="*/ 177 h 221"/>
                <a:gd name="T24" fmla="*/ 114 w 272"/>
                <a:gd name="T25" fmla="*/ 180 h 221"/>
                <a:gd name="T26" fmla="*/ 125 w 272"/>
                <a:gd name="T27" fmla="*/ 180 h 221"/>
                <a:gd name="T28" fmla="*/ 136 w 272"/>
                <a:gd name="T29" fmla="*/ 176 h 221"/>
                <a:gd name="T30" fmla="*/ 146 w 272"/>
                <a:gd name="T31" fmla="*/ 172 h 221"/>
                <a:gd name="T32" fmla="*/ 167 w 272"/>
                <a:gd name="T33" fmla="*/ 142 h 221"/>
                <a:gd name="T34" fmla="*/ 171 w 272"/>
                <a:gd name="T35" fmla="*/ 113 h 221"/>
                <a:gd name="T36" fmla="*/ 130 w 272"/>
                <a:gd name="T37" fmla="*/ 83 h 221"/>
                <a:gd name="T38" fmla="*/ 83 w 272"/>
                <a:gd name="T39" fmla="*/ 61 h 221"/>
                <a:gd name="T40" fmla="*/ 37 w 272"/>
                <a:gd name="T41" fmla="*/ 38 h 221"/>
                <a:gd name="T42" fmla="*/ 0 w 272"/>
                <a:gd name="T43" fmla="*/ 0 h 221"/>
                <a:gd name="T44" fmla="*/ 12 w 272"/>
                <a:gd name="T45" fmla="*/ 28 h 221"/>
                <a:gd name="T46" fmla="*/ 35 w 272"/>
                <a:gd name="T47" fmla="*/ 53 h 221"/>
                <a:gd name="T48" fmla="*/ 62 w 272"/>
                <a:gd name="T49" fmla="*/ 74 h 221"/>
                <a:gd name="T50" fmla="*/ 91 w 272"/>
                <a:gd name="T51" fmla="*/ 89 h 221"/>
                <a:gd name="T52" fmla="*/ 104 w 272"/>
                <a:gd name="T53" fmla="*/ 92 h 221"/>
                <a:gd name="T54" fmla="*/ 115 w 272"/>
                <a:gd name="T55" fmla="*/ 95 h 221"/>
                <a:gd name="T56" fmla="*/ 126 w 272"/>
                <a:gd name="T57" fmla="*/ 96 h 221"/>
                <a:gd name="T58" fmla="*/ 136 w 272"/>
                <a:gd name="T59" fmla="*/ 98 h 221"/>
                <a:gd name="T60" fmla="*/ 91 w 272"/>
                <a:gd name="T61" fmla="*/ 108 h 221"/>
                <a:gd name="T62" fmla="*/ 64 w 272"/>
                <a:gd name="T63" fmla="*/ 171 h 221"/>
                <a:gd name="T64" fmla="*/ 68 w 272"/>
                <a:gd name="T65" fmla="*/ 184 h 221"/>
                <a:gd name="T66" fmla="*/ 75 w 272"/>
                <a:gd name="T67" fmla="*/ 196 h 221"/>
                <a:gd name="T68" fmla="*/ 84 w 272"/>
                <a:gd name="T69" fmla="*/ 205 h 221"/>
                <a:gd name="T70" fmla="*/ 95 w 272"/>
                <a:gd name="T71" fmla="*/ 212 h 221"/>
                <a:gd name="T72" fmla="*/ 106 w 272"/>
                <a:gd name="T73" fmla="*/ 218 h 221"/>
                <a:gd name="T74" fmla="*/ 122 w 272"/>
                <a:gd name="T75" fmla="*/ 221 h 221"/>
                <a:gd name="T76" fmla="*/ 141 w 272"/>
                <a:gd name="T77" fmla="*/ 215 h 221"/>
                <a:gd name="T78" fmla="*/ 158 w 272"/>
                <a:gd name="T79" fmla="*/ 203 h 221"/>
                <a:gd name="T80" fmla="*/ 175 w 272"/>
                <a:gd name="T81" fmla="*/ 188 h 221"/>
                <a:gd name="T82" fmla="*/ 192 w 272"/>
                <a:gd name="T83" fmla="*/ 167 h 221"/>
                <a:gd name="T84" fmla="*/ 210 w 272"/>
                <a:gd name="T85" fmla="*/ 142 h 221"/>
                <a:gd name="T86" fmla="*/ 272 w 272"/>
                <a:gd name="T87" fmla="*/ 16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" h="221">
                  <a:moveTo>
                    <a:pt x="271" y="157"/>
                  </a:moveTo>
                  <a:lnTo>
                    <a:pt x="218" y="108"/>
                  </a:lnTo>
                  <a:lnTo>
                    <a:pt x="215" y="108"/>
                  </a:lnTo>
                  <a:lnTo>
                    <a:pt x="213" y="108"/>
                  </a:lnTo>
                  <a:lnTo>
                    <a:pt x="211" y="108"/>
                  </a:lnTo>
                  <a:lnTo>
                    <a:pt x="209" y="110"/>
                  </a:lnTo>
                  <a:lnTo>
                    <a:pt x="206" y="125"/>
                  </a:lnTo>
                  <a:lnTo>
                    <a:pt x="202" y="139"/>
                  </a:lnTo>
                  <a:lnTo>
                    <a:pt x="194" y="153"/>
                  </a:lnTo>
                  <a:lnTo>
                    <a:pt x="184" y="166"/>
                  </a:lnTo>
                  <a:lnTo>
                    <a:pt x="173" y="179"/>
                  </a:lnTo>
                  <a:lnTo>
                    <a:pt x="161" y="188"/>
                  </a:lnTo>
                  <a:lnTo>
                    <a:pt x="149" y="197"/>
                  </a:lnTo>
                  <a:lnTo>
                    <a:pt x="135" y="203"/>
                  </a:lnTo>
                  <a:lnTo>
                    <a:pt x="96" y="204"/>
                  </a:lnTo>
                  <a:lnTo>
                    <a:pt x="90" y="199"/>
                  </a:lnTo>
                  <a:lnTo>
                    <a:pt x="84" y="194"/>
                  </a:lnTo>
                  <a:lnTo>
                    <a:pt x="80" y="187"/>
                  </a:lnTo>
                  <a:lnTo>
                    <a:pt x="77" y="179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95" y="166"/>
                  </a:lnTo>
                  <a:lnTo>
                    <a:pt x="99" y="172"/>
                  </a:lnTo>
                  <a:lnTo>
                    <a:pt x="105" y="177"/>
                  </a:lnTo>
                  <a:lnTo>
                    <a:pt x="110" y="179"/>
                  </a:lnTo>
                  <a:lnTo>
                    <a:pt x="114" y="180"/>
                  </a:lnTo>
                  <a:lnTo>
                    <a:pt x="119" y="180"/>
                  </a:lnTo>
                  <a:lnTo>
                    <a:pt x="125" y="180"/>
                  </a:lnTo>
                  <a:lnTo>
                    <a:pt x="130" y="179"/>
                  </a:lnTo>
                  <a:lnTo>
                    <a:pt x="136" y="176"/>
                  </a:lnTo>
                  <a:lnTo>
                    <a:pt x="142" y="174"/>
                  </a:lnTo>
                  <a:lnTo>
                    <a:pt x="146" y="172"/>
                  </a:lnTo>
                  <a:lnTo>
                    <a:pt x="159" y="158"/>
                  </a:lnTo>
                  <a:lnTo>
                    <a:pt x="167" y="142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52" y="96"/>
                  </a:lnTo>
                  <a:lnTo>
                    <a:pt x="130" y="83"/>
                  </a:lnTo>
                  <a:lnTo>
                    <a:pt x="107" y="72"/>
                  </a:lnTo>
                  <a:lnTo>
                    <a:pt x="83" y="61"/>
                  </a:lnTo>
                  <a:lnTo>
                    <a:pt x="59" y="51"/>
                  </a:lnTo>
                  <a:lnTo>
                    <a:pt x="37" y="38"/>
                  </a:lnTo>
                  <a:lnTo>
                    <a:pt x="16" y="22"/>
                  </a:lnTo>
                  <a:lnTo>
                    <a:pt x="0" y="0"/>
                  </a:lnTo>
                  <a:lnTo>
                    <a:pt x="5" y="14"/>
                  </a:lnTo>
                  <a:lnTo>
                    <a:pt x="12" y="28"/>
                  </a:lnTo>
                  <a:lnTo>
                    <a:pt x="22" y="40"/>
                  </a:lnTo>
                  <a:lnTo>
                    <a:pt x="35" y="53"/>
                  </a:lnTo>
                  <a:lnTo>
                    <a:pt x="49" y="65"/>
                  </a:lnTo>
                  <a:lnTo>
                    <a:pt x="62" y="74"/>
                  </a:lnTo>
                  <a:lnTo>
                    <a:pt x="77" y="82"/>
                  </a:lnTo>
                  <a:lnTo>
                    <a:pt x="91" y="89"/>
                  </a:lnTo>
                  <a:lnTo>
                    <a:pt x="98" y="90"/>
                  </a:lnTo>
                  <a:lnTo>
                    <a:pt x="104" y="92"/>
                  </a:lnTo>
                  <a:lnTo>
                    <a:pt x="110" y="93"/>
                  </a:lnTo>
                  <a:lnTo>
                    <a:pt x="115" y="95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1" y="97"/>
                  </a:lnTo>
                  <a:lnTo>
                    <a:pt x="136" y="98"/>
                  </a:lnTo>
                  <a:lnTo>
                    <a:pt x="141" y="120"/>
                  </a:lnTo>
                  <a:lnTo>
                    <a:pt x="91" y="108"/>
                  </a:lnTo>
                  <a:lnTo>
                    <a:pt x="62" y="164"/>
                  </a:lnTo>
                  <a:lnTo>
                    <a:pt x="64" y="171"/>
                  </a:lnTo>
                  <a:lnTo>
                    <a:pt x="66" y="177"/>
                  </a:lnTo>
                  <a:lnTo>
                    <a:pt x="68" y="184"/>
                  </a:lnTo>
                  <a:lnTo>
                    <a:pt x="72" y="191"/>
                  </a:lnTo>
                  <a:lnTo>
                    <a:pt x="75" y="196"/>
                  </a:lnTo>
                  <a:lnTo>
                    <a:pt x="80" y="201"/>
                  </a:lnTo>
                  <a:lnTo>
                    <a:pt x="84" y="205"/>
                  </a:lnTo>
                  <a:lnTo>
                    <a:pt x="89" y="209"/>
                  </a:lnTo>
                  <a:lnTo>
                    <a:pt x="95" y="212"/>
                  </a:lnTo>
                  <a:lnTo>
                    <a:pt x="100" y="215"/>
                  </a:lnTo>
                  <a:lnTo>
                    <a:pt x="106" y="218"/>
                  </a:lnTo>
                  <a:lnTo>
                    <a:pt x="113" y="221"/>
                  </a:lnTo>
                  <a:lnTo>
                    <a:pt x="122" y="221"/>
                  </a:lnTo>
                  <a:lnTo>
                    <a:pt x="133" y="219"/>
                  </a:lnTo>
                  <a:lnTo>
                    <a:pt x="141" y="215"/>
                  </a:lnTo>
                  <a:lnTo>
                    <a:pt x="150" y="210"/>
                  </a:lnTo>
                  <a:lnTo>
                    <a:pt x="158" y="203"/>
                  </a:lnTo>
                  <a:lnTo>
                    <a:pt x="167" y="196"/>
                  </a:lnTo>
                  <a:lnTo>
                    <a:pt x="175" y="188"/>
                  </a:lnTo>
                  <a:lnTo>
                    <a:pt x="183" y="181"/>
                  </a:lnTo>
                  <a:lnTo>
                    <a:pt x="192" y="167"/>
                  </a:lnTo>
                  <a:lnTo>
                    <a:pt x="202" y="154"/>
                  </a:lnTo>
                  <a:lnTo>
                    <a:pt x="210" y="142"/>
                  </a:lnTo>
                  <a:lnTo>
                    <a:pt x="217" y="128"/>
                  </a:lnTo>
                  <a:lnTo>
                    <a:pt x="272" y="163"/>
                  </a:lnTo>
                  <a:lnTo>
                    <a:pt x="271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27"/>
            <p:cNvSpPr>
              <a:spLocks/>
            </p:cNvSpPr>
            <p:nvPr/>
          </p:nvSpPr>
          <p:spPr bwMode="auto">
            <a:xfrm>
              <a:off x="166688" y="4322763"/>
              <a:ext cx="128588" cy="71438"/>
            </a:xfrm>
            <a:custGeom>
              <a:avLst/>
              <a:gdLst>
                <a:gd name="T0" fmla="*/ 162 w 162"/>
                <a:gd name="T1" fmla="*/ 76 h 91"/>
                <a:gd name="T2" fmla="*/ 141 w 162"/>
                <a:gd name="T3" fmla="*/ 68 h 91"/>
                <a:gd name="T4" fmla="*/ 139 w 162"/>
                <a:gd name="T5" fmla="*/ 69 h 91"/>
                <a:gd name="T6" fmla="*/ 138 w 162"/>
                <a:gd name="T7" fmla="*/ 70 h 91"/>
                <a:gd name="T8" fmla="*/ 134 w 162"/>
                <a:gd name="T9" fmla="*/ 73 h 91"/>
                <a:gd name="T10" fmla="*/ 131 w 162"/>
                <a:gd name="T11" fmla="*/ 75 h 91"/>
                <a:gd name="T12" fmla="*/ 118 w 162"/>
                <a:gd name="T13" fmla="*/ 70 h 91"/>
                <a:gd name="T14" fmla="*/ 107 w 162"/>
                <a:gd name="T15" fmla="*/ 65 h 91"/>
                <a:gd name="T16" fmla="*/ 95 w 162"/>
                <a:gd name="T17" fmla="*/ 57 h 91"/>
                <a:gd name="T18" fmla="*/ 84 w 162"/>
                <a:gd name="T19" fmla="*/ 49 h 91"/>
                <a:gd name="T20" fmla="*/ 71 w 162"/>
                <a:gd name="T21" fmla="*/ 42 h 91"/>
                <a:gd name="T22" fmla="*/ 58 w 162"/>
                <a:gd name="T23" fmla="*/ 38 h 91"/>
                <a:gd name="T24" fmla="*/ 45 w 162"/>
                <a:gd name="T25" fmla="*/ 37 h 91"/>
                <a:gd name="T26" fmla="*/ 30 w 162"/>
                <a:gd name="T27" fmla="*/ 42 h 91"/>
                <a:gd name="T28" fmla="*/ 3 w 162"/>
                <a:gd name="T29" fmla="*/ 0 h 91"/>
                <a:gd name="T30" fmla="*/ 0 w 162"/>
                <a:gd name="T31" fmla="*/ 7 h 91"/>
                <a:gd name="T32" fmla="*/ 1 w 162"/>
                <a:gd name="T33" fmla="*/ 16 h 91"/>
                <a:gd name="T34" fmla="*/ 5 w 162"/>
                <a:gd name="T35" fmla="*/ 27 h 91"/>
                <a:gd name="T36" fmla="*/ 11 w 162"/>
                <a:gd name="T37" fmla="*/ 36 h 91"/>
                <a:gd name="T38" fmla="*/ 18 w 162"/>
                <a:gd name="T39" fmla="*/ 41 h 91"/>
                <a:gd name="T40" fmla="*/ 25 w 162"/>
                <a:gd name="T41" fmla="*/ 44 h 91"/>
                <a:gd name="T42" fmla="*/ 32 w 162"/>
                <a:gd name="T43" fmla="*/ 46 h 91"/>
                <a:gd name="T44" fmla="*/ 39 w 162"/>
                <a:gd name="T45" fmla="*/ 47 h 91"/>
                <a:gd name="T46" fmla="*/ 46 w 162"/>
                <a:gd name="T47" fmla="*/ 49 h 91"/>
                <a:gd name="T48" fmla="*/ 53 w 162"/>
                <a:gd name="T49" fmla="*/ 50 h 91"/>
                <a:gd name="T50" fmla="*/ 58 w 162"/>
                <a:gd name="T51" fmla="*/ 51 h 91"/>
                <a:gd name="T52" fmla="*/ 65 w 162"/>
                <a:gd name="T53" fmla="*/ 52 h 91"/>
                <a:gd name="T54" fmla="*/ 71 w 162"/>
                <a:gd name="T55" fmla="*/ 60 h 91"/>
                <a:gd name="T56" fmla="*/ 78 w 162"/>
                <a:gd name="T57" fmla="*/ 66 h 91"/>
                <a:gd name="T58" fmla="*/ 86 w 162"/>
                <a:gd name="T59" fmla="*/ 73 h 91"/>
                <a:gd name="T60" fmla="*/ 94 w 162"/>
                <a:gd name="T61" fmla="*/ 79 h 91"/>
                <a:gd name="T62" fmla="*/ 103 w 162"/>
                <a:gd name="T63" fmla="*/ 83 h 91"/>
                <a:gd name="T64" fmla="*/ 112 w 162"/>
                <a:gd name="T65" fmla="*/ 87 h 91"/>
                <a:gd name="T66" fmla="*/ 122 w 162"/>
                <a:gd name="T67" fmla="*/ 89 h 91"/>
                <a:gd name="T68" fmla="*/ 132 w 162"/>
                <a:gd name="T69" fmla="*/ 91 h 91"/>
                <a:gd name="T70" fmla="*/ 141 w 162"/>
                <a:gd name="T71" fmla="*/ 90 h 91"/>
                <a:gd name="T72" fmla="*/ 149 w 162"/>
                <a:gd name="T73" fmla="*/ 89 h 91"/>
                <a:gd name="T74" fmla="*/ 155 w 162"/>
                <a:gd name="T75" fmla="*/ 87 h 91"/>
                <a:gd name="T76" fmla="*/ 162 w 162"/>
                <a:gd name="T77" fmla="*/ 83 h 91"/>
                <a:gd name="T78" fmla="*/ 162 w 162"/>
                <a:gd name="T7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91">
                  <a:moveTo>
                    <a:pt x="162" y="76"/>
                  </a:moveTo>
                  <a:lnTo>
                    <a:pt x="141" y="68"/>
                  </a:lnTo>
                  <a:lnTo>
                    <a:pt x="139" y="69"/>
                  </a:lnTo>
                  <a:lnTo>
                    <a:pt x="138" y="70"/>
                  </a:lnTo>
                  <a:lnTo>
                    <a:pt x="134" y="73"/>
                  </a:lnTo>
                  <a:lnTo>
                    <a:pt x="131" y="75"/>
                  </a:lnTo>
                  <a:lnTo>
                    <a:pt x="118" y="70"/>
                  </a:lnTo>
                  <a:lnTo>
                    <a:pt x="107" y="65"/>
                  </a:lnTo>
                  <a:lnTo>
                    <a:pt x="95" y="57"/>
                  </a:lnTo>
                  <a:lnTo>
                    <a:pt x="84" y="49"/>
                  </a:lnTo>
                  <a:lnTo>
                    <a:pt x="71" y="42"/>
                  </a:lnTo>
                  <a:lnTo>
                    <a:pt x="58" y="38"/>
                  </a:lnTo>
                  <a:lnTo>
                    <a:pt x="45" y="37"/>
                  </a:lnTo>
                  <a:lnTo>
                    <a:pt x="30" y="42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16"/>
                  </a:lnTo>
                  <a:lnTo>
                    <a:pt x="5" y="27"/>
                  </a:lnTo>
                  <a:lnTo>
                    <a:pt x="11" y="36"/>
                  </a:lnTo>
                  <a:lnTo>
                    <a:pt x="18" y="41"/>
                  </a:lnTo>
                  <a:lnTo>
                    <a:pt x="25" y="44"/>
                  </a:lnTo>
                  <a:lnTo>
                    <a:pt x="32" y="46"/>
                  </a:lnTo>
                  <a:lnTo>
                    <a:pt x="39" y="47"/>
                  </a:lnTo>
                  <a:lnTo>
                    <a:pt x="46" y="49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5" y="52"/>
                  </a:lnTo>
                  <a:lnTo>
                    <a:pt x="71" y="60"/>
                  </a:lnTo>
                  <a:lnTo>
                    <a:pt x="78" y="66"/>
                  </a:lnTo>
                  <a:lnTo>
                    <a:pt x="86" y="73"/>
                  </a:lnTo>
                  <a:lnTo>
                    <a:pt x="94" y="79"/>
                  </a:lnTo>
                  <a:lnTo>
                    <a:pt x="103" y="83"/>
                  </a:lnTo>
                  <a:lnTo>
                    <a:pt x="112" y="87"/>
                  </a:lnTo>
                  <a:lnTo>
                    <a:pt x="122" y="89"/>
                  </a:lnTo>
                  <a:lnTo>
                    <a:pt x="132" y="91"/>
                  </a:lnTo>
                  <a:lnTo>
                    <a:pt x="141" y="90"/>
                  </a:lnTo>
                  <a:lnTo>
                    <a:pt x="149" y="89"/>
                  </a:lnTo>
                  <a:lnTo>
                    <a:pt x="155" y="87"/>
                  </a:lnTo>
                  <a:lnTo>
                    <a:pt x="162" y="83"/>
                  </a:lnTo>
                  <a:lnTo>
                    <a:pt x="16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28"/>
            <p:cNvSpPr>
              <a:spLocks/>
            </p:cNvSpPr>
            <p:nvPr/>
          </p:nvSpPr>
          <p:spPr bwMode="auto">
            <a:xfrm>
              <a:off x="320675" y="4286250"/>
              <a:ext cx="19050" cy="23813"/>
            </a:xfrm>
            <a:custGeom>
              <a:avLst/>
              <a:gdLst>
                <a:gd name="T0" fmla="*/ 13 w 24"/>
                <a:gd name="T1" fmla="*/ 25 h 29"/>
                <a:gd name="T2" fmla="*/ 23 w 24"/>
                <a:gd name="T3" fmla="*/ 11 h 29"/>
                <a:gd name="T4" fmla="*/ 24 w 24"/>
                <a:gd name="T5" fmla="*/ 7 h 29"/>
                <a:gd name="T6" fmla="*/ 24 w 24"/>
                <a:gd name="T7" fmla="*/ 4 h 29"/>
                <a:gd name="T8" fmla="*/ 22 w 24"/>
                <a:gd name="T9" fmla="*/ 2 h 29"/>
                <a:gd name="T10" fmla="*/ 19 w 24"/>
                <a:gd name="T11" fmla="*/ 0 h 29"/>
                <a:gd name="T12" fmla="*/ 0 w 24"/>
                <a:gd name="T13" fmla="*/ 27 h 29"/>
                <a:gd name="T14" fmla="*/ 2 w 24"/>
                <a:gd name="T15" fmla="*/ 29 h 29"/>
                <a:gd name="T16" fmla="*/ 6 w 24"/>
                <a:gd name="T17" fmla="*/ 29 h 29"/>
                <a:gd name="T18" fmla="*/ 9 w 24"/>
                <a:gd name="T19" fmla="*/ 28 h 29"/>
                <a:gd name="T20" fmla="*/ 13 w 24"/>
                <a:gd name="T2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9">
                  <a:moveTo>
                    <a:pt x="13" y="25"/>
                  </a:moveTo>
                  <a:lnTo>
                    <a:pt x="23" y="11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29"/>
            <p:cNvSpPr>
              <a:spLocks/>
            </p:cNvSpPr>
            <p:nvPr/>
          </p:nvSpPr>
          <p:spPr bwMode="auto">
            <a:xfrm>
              <a:off x="242888" y="4340225"/>
              <a:ext cx="41275" cy="26988"/>
            </a:xfrm>
            <a:custGeom>
              <a:avLst/>
              <a:gdLst>
                <a:gd name="T0" fmla="*/ 52 w 52"/>
                <a:gd name="T1" fmla="*/ 35 h 35"/>
                <a:gd name="T2" fmla="*/ 0 w 52"/>
                <a:gd name="T3" fmla="*/ 0 h 35"/>
                <a:gd name="T4" fmla="*/ 52 w 52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5">
                  <a:moveTo>
                    <a:pt x="52" y="35"/>
                  </a:moveTo>
                  <a:lnTo>
                    <a:pt x="0" y="0"/>
                  </a:lnTo>
                  <a:lnTo>
                    <a:pt x="5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30"/>
            <p:cNvSpPr>
              <a:spLocks/>
            </p:cNvSpPr>
            <p:nvPr/>
          </p:nvSpPr>
          <p:spPr bwMode="auto">
            <a:xfrm>
              <a:off x="273050" y="4264025"/>
              <a:ext cx="39688" cy="28575"/>
            </a:xfrm>
            <a:custGeom>
              <a:avLst/>
              <a:gdLst>
                <a:gd name="T0" fmla="*/ 44 w 51"/>
                <a:gd name="T1" fmla="*/ 32 h 36"/>
                <a:gd name="T2" fmla="*/ 46 w 51"/>
                <a:gd name="T3" fmla="*/ 30 h 36"/>
                <a:gd name="T4" fmla="*/ 47 w 51"/>
                <a:gd name="T5" fmla="*/ 26 h 36"/>
                <a:gd name="T6" fmla="*/ 50 w 51"/>
                <a:gd name="T7" fmla="*/ 24 h 36"/>
                <a:gd name="T8" fmla="*/ 51 w 51"/>
                <a:gd name="T9" fmla="*/ 20 h 36"/>
                <a:gd name="T10" fmla="*/ 49 w 51"/>
                <a:gd name="T11" fmla="*/ 15 h 36"/>
                <a:gd name="T12" fmla="*/ 45 w 51"/>
                <a:gd name="T13" fmla="*/ 10 h 36"/>
                <a:gd name="T14" fmla="*/ 39 w 51"/>
                <a:gd name="T15" fmla="*/ 6 h 36"/>
                <a:gd name="T16" fmla="*/ 34 w 51"/>
                <a:gd name="T17" fmla="*/ 3 h 36"/>
                <a:gd name="T18" fmla="*/ 27 w 51"/>
                <a:gd name="T19" fmla="*/ 2 h 36"/>
                <a:gd name="T20" fmla="*/ 20 w 51"/>
                <a:gd name="T21" fmla="*/ 1 h 36"/>
                <a:gd name="T22" fmla="*/ 13 w 51"/>
                <a:gd name="T23" fmla="*/ 0 h 36"/>
                <a:gd name="T24" fmla="*/ 7 w 51"/>
                <a:gd name="T25" fmla="*/ 1 h 36"/>
                <a:gd name="T26" fmla="*/ 6 w 51"/>
                <a:gd name="T27" fmla="*/ 2 h 36"/>
                <a:gd name="T28" fmla="*/ 4 w 51"/>
                <a:gd name="T29" fmla="*/ 3 h 36"/>
                <a:gd name="T30" fmla="*/ 2 w 51"/>
                <a:gd name="T31" fmla="*/ 5 h 36"/>
                <a:gd name="T32" fmla="*/ 0 w 51"/>
                <a:gd name="T33" fmla="*/ 8 h 36"/>
                <a:gd name="T34" fmla="*/ 24 w 51"/>
                <a:gd name="T35" fmla="*/ 12 h 36"/>
                <a:gd name="T36" fmla="*/ 32 w 51"/>
                <a:gd name="T37" fmla="*/ 33 h 36"/>
                <a:gd name="T38" fmla="*/ 35 w 51"/>
                <a:gd name="T39" fmla="*/ 35 h 36"/>
                <a:gd name="T40" fmla="*/ 38 w 51"/>
                <a:gd name="T41" fmla="*/ 36 h 36"/>
                <a:gd name="T42" fmla="*/ 42 w 51"/>
                <a:gd name="T43" fmla="*/ 35 h 36"/>
                <a:gd name="T44" fmla="*/ 44 w 51"/>
                <a:gd name="T4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36">
                  <a:moveTo>
                    <a:pt x="44" y="32"/>
                  </a:moveTo>
                  <a:lnTo>
                    <a:pt x="46" y="30"/>
                  </a:lnTo>
                  <a:lnTo>
                    <a:pt x="47" y="26"/>
                  </a:lnTo>
                  <a:lnTo>
                    <a:pt x="50" y="24"/>
                  </a:lnTo>
                  <a:lnTo>
                    <a:pt x="51" y="20"/>
                  </a:lnTo>
                  <a:lnTo>
                    <a:pt x="49" y="15"/>
                  </a:lnTo>
                  <a:lnTo>
                    <a:pt x="45" y="10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7" y="2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4" y="12"/>
                  </a:lnTo>
                  <a:lnTo>
                    <a:pt x="32" y="33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2" y="35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231"/>
            <p:cNvSpPr>
              <a:spLocks/>
            </p:cNvSpPr>
            <p:nvPr/>
          </p:nvSpPr>
          <p:spPr bwMode="auto">
            <a:xfrm>
              <a:off x="233363" y="4192588"/>
              <a:ext cx="100013" cy="38100"/>
            </a:xfrm>
            <a:custGeom>
              <a:avLst/>
              <a:gdLst>
                <a:gd name="T0" fmla="*/ 123 w 124"/>
                <a:gd name="T1" fmla="*/ 45 h 48"/>
                <a:gd name="T2" fmla="*/ 124 w 124"/>
                <a:gd name="T3" fmla="*/ 41 h 48"/>
                <a:gd name="T4" fmla="*/ 115 w 124"/>
                <a:gd name="T5" fmla="*/ 30 h 48"/>
                <a:gd name="T6" fmla="*/ 105 w 124"/>
                <a:gd name="T7" fmla="*/ 20 h 48"/>
                <a:gd name="T8" fmla="*/ 93 w 124"/>
                <a:gd name="T9" fmla="*/ 12 h 48"/>
                <a:gd name="T10" fmla="*/ 82 w 124"/>
                <a:gd name="T11" fmla="*/ 7 h 48"/>
                <a:gd name="T12" fmla="*/ 68 w 124"/>
                <a:gd name="T13" fmla="*/ 2 h 48"/>
                <a:gd name="T14" fmla="*/ 55 w 124"/>
                <a:gd name="T15" fmla="*/ 0 h 48"/>
                <a:gd name="T16" fmla="*/ 41 w 124"/>
                <a:gd name="T17" fmla="*/ 0 h 48"/>
                <a:gd name="T18" fmla="*/ 27 w 124"/>
                <a:gd name="T19" fmla="*/ 1 h 48"/>
                <a:gd name="T20" fmla="*/ 0 w 124"/>
                <a:gd name="T21" fmla="*/ 14 h 48"/>
                <a:gd name="T22" fmla="*/ 9 w 124"/>
                <a:gd name="T23" fmla="*/ 15 h 48"/>
                <a:gd name="T24" fmla="*/ 17 w 124"/>
                <a:gd name="T25" fmla="*/ 15 h 48"/>
                <a:gd name="T26" fmla="*/ 26 w 124"/>
                <a:gd name="T27" fmla="*/ 14 h 48"/>
                <a:gd name="T28" fmla="*/ 34 w 124"/>
                <a:gd name="T29" fmla="*/ 12 h 48"/>
                <a:gd name="T30" fmla="*/ 44 w 124"/>
                <a:gd name="T31" fmla="*/ 11 h 48"/>
                <a:gd name="T32" fmla="*/ 52 w 124"/>
                <a:gd name="T33" fmla="*/ 12 h 48"/>
                <a:gd name="T34" fmla="*/ 60 w 124"/>
                <a:gd name="T35" fmla="*/ 15 h 48"/>
                <a:gd name="T36" fmla="*/ 68 w 124"/>
                <a:gd name="T37" fmla="*/ 20 h 48"/>
                <a:gd name="T38" fmla="*/ 70 w 124"/>
                <a:gd name="T39" fmla="*/ 24 h 48"/>
                <a:gd name="T40" fmla="*/ 69 w 124"/>
                <a:gd name="T41" fmla="*/ 29 h 48"/>
                <a:gd name="T42" fmla="*/ 65 w 124"/>
                <a:gd name="T43" fmla="*/ 33 h 48"/>
                <a:gd name="T44" fmla="*/ 62 w 124"/>
                <a:gd name="T45" fmla="*/ 35 h 48"/>
                <a:gd name="T46" fmla="*/ 120 w 124"/>
                <a:gd name="T47" fmla="*/ 48 h 48"/>
                <a:gd name="T48" fmla="*/ 123 w 124"/>
                <a:gd name="T4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48">
                  <a:moveTo>
                    <a:pt x="123" y="45"/>
                  </a:moveTo>
                  <a:lnTo>
                    <a:pt x="124" y="41"/>
                  </a:lnTo>
                  <a:lnTo>
                    <a:pt x="115" y="30"/>
                  </a:lnTo>
                  <a:lnTo>
                    <a:pt x="105" y="20"/>
                  </a:lnTo>
                  <a:lnTo>
                    <a:pt x="93" y="12"/>
                  </a:lnTo>
                  <a:lnTo>
                    <a:pt x="82" y="7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41" y="0"/>
                  </a:lnTo>
                  <a:lnTo>
                    <a:pt x="27" y="1"/>
                  </a:lnTo>
                  <a:lnTo>
                    <a:pt x="0" y="14"/>
                  </a:lnTo>
                  <a:lnTo>
                    <a:pt x="9" y="15"/>
                  </a:lnTo>
                  <a:lnTo>
                    <a:pt x="17" y="15"/>
                  </a:lnTo>
                  <a:lnTo>
                    <a:pt x="26" y="14"/>
                  </a:lnTo>
                  <a:lnTo>
                    <a:pt x="34" y="12"/>
                  </a:lnTo>
                  <a:lnTo>
                    <a:pt x="44" y="11"/>
                  </a:lnTo>
                  <a:lnTo>
                    <a:pt x="52" y="12"/>
                  </a:lnTo>
                  <a:lnTo>
                    <a:pt x="60" y="15"/>
                  </a:lnTo>
                  <a:lnTo>
                    <a:pt x="68" y="20"/>
                  </a:lnTo>
                  <a:lnTo>
                    <a:pt x="70" y="24"/>
                  </a:lnTo>
                  <a:lnTo>
                    <a:pt x="69" y="29"/>
                  </a:lnTo>
                  <a:lnTo>
                    <a:pt x="65" y="33"/>
                  </a:lnTo>
                  <a:lnTo>
                    <a:pt x="62" y="35"/>
                  </a:lnTo>
                  <a:lnTo>
                    <a:pt x="120" y="48"/>
                  </a:lnTo>
                  <a:lnTo>
                    <a:pt x="12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32"/>
            <p:cNvSpPr>
              <a:spLocks/>
            </p:cNvSpPr>
            <p:nvPr/>
          </p:nvSpPr>
          <p:spPr bwMode="auto">
            <a:xfrm>
              <a:off x="393700" y="3975100"/>
              <a:ext cx="36513" cy="84138"/>
            </a:xfrm>
            <a:custGeom>
              <a:avLst/>
              <a:gdLst>
                <a:gd name="T0" fmla="*/ 37 w 47"/>
                <a:gd name="T1" fmla="*/ 106 h 106"/>
                <a:gd name="T2" fmla="*/ 47 w 47"/>
                <a:gd name="T3" fmla="*/ 92 h 106"/>
                <a:gd name="T4" fmla="*/ 45 w 47"/>
                <a:gd name="T5" fmla="*/ 88 h 106"/>
                <a:gd name="T6" fmla="*/ 40 w 47"/>
                <a:gd name="T7" fmla="*/ 86 h 106"/>
                <a:gd name="T8" fmla="*/ 36 w 47"/>
                <a:gd name="T9" fmla="*/ 84 h 106"/>
                <a:gd name="T10" fmla="*/ 30 w 47"/>
                <a:gd name="T11" fmla="*/ 83 h 106"/>
                <a:gd name="T12" fmla="*/ 24 w 47"/>
                <a:gd name="T13" fmla="*/ 80 h 106"/>
                <a:gd name="T14" fmla="*/ 19 w 47"/>
                <a:gd name="T15" fmla="*/ 77 h 106"/>
                <a:gd name="T16" fmla="*/ 15 w 47"/>
                <a:gd name="T17" fmla="*/ 72 h 106"/>
                <a:gd name="T18" fmla="*/ 13 w 47"/>
                <a:gd name="T19" fmla="*/ 67 h 106"/>
                <a:gd name="T20" fmla="*/ 13 w 47"/>
                <a:gd name="T21" fmla="*/ 61 h 106"/>
                <a:gd name="T22" fmla="*/ 16 w 47"/>
                <a:gd name="T23" fmla="*/ 58 h 106"/>
                <a:gd name="T24" fmla="*/ 23 w 47"/>
                <a:gd name="T25" fmla="*/ 56 h 106"/>
                <a:gd name="T26" fmla="*/ 30 w 47"/>
                <a:gd name="T27" fmla="*/ 54 h 106"/>
                <a:gd name="T28" fmla="*/ 29 w 47"/>
                <a:gd name="T29" fmla="*/ 53 h 106"/>
                <a:gd name="T30" fmla="*/ 27 w 47"/>
                <a:gd name="T31" fmla="*/ 50 h 106"/>
                <a:gd name="T32" fmla="*/ 25 w 47"/>
                <a:gd name="T33" fmla="*/ 48 h 106"/>
                <a:gd name="T34" fmla="*/ 23 w 47"/>
                <a:gd name="T35" fmla="*/ 46 h 106"/>
                <a:gd name="T36" fmla="*/ 20 w 47"/>
                <a:gd name="T37" fmla="*/ 41 h 106"/>
                <a:gd name="T38" fmla="*/ 17 w 47"/>
                <a:gd name="T39" fmla="*/ 35 h 106"/>
                <a:gd name="T40" fmla="*/ 16 w 47"/>
                <a:gd name="T41" fmla="*/ 29 h 106"/>
                <a:gd name="T42" fmla="*/ 17 w 47"/>
                <a:gd name="T43" fmla="*/ 22 h 106"/>
                <a:gd name="T44" fmla="*/ 22 w 47"/>
                <a:gd name="T45" fmla="*/ 19 h 106"/>
                <a:gd name="T46" fmla="*/ 28 w 47"/>
                <a:gd name="T47" fmla="*/ 19 h 106"/>
                <a:gd name="T48" fmla="*/ 33 w 47"/>
                <a:gd name="T49" fmla="*/ 20 h 106"/>
                <a:gd name="T50" fmla="*/ 39 w 47"/>
                <a:gd name="T51" fmla="*/ 19 h 106"/>
                <a:gd name="T52" fmla="*/ 40 w 47"/>
                <a:gd name="T53" fmla="*/ 14 h 106"/>
                <a:gd name="T54" fmla="*/ 39 w 47"/>
                <a:gd name="T55" fmla="*/ 9 h 106"/>
                <a:gd name="T56" fmla="*/ 37 w 47"/>
                <a:gd name="T57" fmla="*/ 4 h 106"/>
                <a:gd name="T58" fmla="*/ 35 w 47"/>
                <a:gd name="T59" fmla="*/ 0 h 106"/>
                <a:gd name="T60" fmla="*/ 7 w 47"/>
                <a:gd name="T61" fmla="*/ 15 h 106"/>
                <a:gd name="T62" fmla="*/ 7 w 47"/>
                <a:gd name="T63" fmla="*/ 53 h 106"/>
                <a:gd name="T64" fmla="*/ 6 w 47"/>
                <a:gd name="T65" fmla="*/ 56 h 106"/>
                <a:gd name="T66" fmla="*/ 4 w 47"/>
                <a:gd name="T67" fmla="*/ 58 h 106"/>
                <a:gd name="T68" fmla="*/ 2 w 47"/>
                <a:gd name="T69" fmla="*/ 61 h 106"/>
                <a:gd name="T70" fmla="*/ 0 w 47"/>
                <a:gd name="T71" fmla="*/ 64 h 106"/>
                <a:gd name="T72" fmla="*/ 6 w 47"/>
                <a:gd name="T73" fmla="*/ 73 h 106"/>
                <a:gd name="T74" fmla="*/ 15 w 47"/>
                <a:gd name="T75" fmla="*/ 80 h 106"/>
                <a:gd name="T76" fmla="*/ 25 w 47"/>
                <a:gd name="T77" fmla="*/ 87 h 106"/>
                <a:gd name="T78" fmla="*/ 32 w 47"/>
                <a:gd name="T79" fmla="*/ 96 h 106"/>
                <a:gd name="T80" fmla="*/ 32 w 47"/>
                <a:gd name="T81" fmla="*/ 99 h 106"/>
                <a:gd name="T82" fmla="*/ 32 w 47"/>
                <a:gd name="T83" fmla="*/ 102 h 106"/>
                <a:gd name="T84" fmla="*/ 33 w 47"/>
                <a:gd name="T85" fmla="*/ 106 h 106"/>
                <a:gd name="T86" fmla="*/ 37 w 47"/>
                <a:gd name="T8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106">
                  <a:moveTo>
                    <a:pt x="37" y="106"/>
                  </a:moveTo>
                  <a:lnTo>
                    <a:pt x="47" y="92"/>
                  </a:lnTo>
                  <a:lnTo>
                    <a:pt x="45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0" y="83"/>
                  </a:lnTo>
                  <a:lnTo>
                    <a:pt x="24" y="80"/>
                  </a:lnTo>
                  <a:lnTo>
                    <a:pt x="19" y="77"/>
                  </a:lnTo>
                  <a:lnTo>
                    <a:pt x="15" y="72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6" y="58"/>
                  </a:lnTo>
                  <a:lnTo>
                    <a:pt x="23" y="56"/>
                  </a:lnTo>
                  <a:lnTo>
                    <a:pt x="30" y="54"/>
                  </a:lnTo>
                  <a:lnTo>
                    <a:pt x="29" y="53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20" y="41"/>
                  </a:lnTo>
                  <a:lnTo>
                    <a:pt x="17" y="35"/>
                  </a:lnTo>
                  <a:lnTo>
                    <a:pt x="16" y="29"/>
                  </a:lnTo>
                  <a:lnTo>
                    <a:pt x="17" y="22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33" y="20"/>
                  </a:lnTo>
                  <a:lnTo>
                    <a:pt x="39" y="19"/>
                  </a:lnTo>
                  <a:lnTo>
                    <a:pt x="40" y="14"/>
                  </a:lnTo>
                  <a:lnTo>
                    <a:pt x="39" y="9"/>
                  </a:lnTo>
                  <a:lnTo>
                    <a:pt x="37" y="4"/>
                  </a:lnTo>
                  <a:lnTo>
                    <a:pt x="35" y="0"/>
                  </a:lnTo>
                  <a:lnTo>
                    <a:pt x="7" y="15"/>
                  </a:lnTo>
                  <a:lnTo>
                    <a:pt x="7" y="53"/>
                  </a:lnTo>
                  <a:lnTo>
                    <a:pt x="6" y="56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6" y="73"/>
                  </a:lnTo>
                  <a:lnTo>
                    <a:pt x="15" y="80"/>
                  </a:lnTo>
                  <a:lnTo>
                    <a:pt x="25" y="87"/>
                  </a:lnTo>
                  <a:lnTo>
                    <a:pt x="32" y="96"/>
                  </a:lnTo>
                  <a:lnTo>
                    <a:pt x="32" y="99"/>
                  </a:lnTo>
                  <a:lnTo>
                    <a:pt x="32" y="102"/>
                  </a:lnTo>
                  <a:lnTo>
                    <a:pt x="33" y="106"/>
                  </a:lnTo>
                  <a:lnTo>
                    <a:pt x="3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33"/>
            <p:cNvSpPr>
              <a:spLocks/>
            </p:cNvSpPr>
            <p:nvPr/>
          </p:nvSpPr>
          <p:spPr bwMode="auto">
            <a:xfrm>
              <a:off x="180975" y="4311650"/>
              <a:ext cx="44450" cy="26988"/>
            </a:xfrm>
            <a:custGeom>
              <a:avLst/>
              <a:gdLst>
                <a:gd name="T0" fmla="*/ 56 w 56"/>
                <a:gd name="T1" fmla="*/ 30 h 33"/>
                <a:gd name="T2" fmla="*/ 50 w 56"/>
                <a:gd name="T3" fmla="*/ 31 h 33"/>
                <a:gd name="T4" fmla="*/ 43 w 56"/>
                <a:gd name="T5" fmla="*/ 28 h 33"/>
                <a:gd name="T6" fmla="*/ 36 w 56"/>
                <a:gd name="T7" fmla="*/ 26 h 33"/>
                <a:gd name="T8" fmla="*/ 30 w 56"/>
                <a:gd name="T9" fmla="*/ 21 h 33"/>
                <a:gd name="T10" fmla="*/ 24 w 56"/>
                <a:gd name="T11" fmla="*/ 17 h 33"/>
                <a:gd name="T12" fmla="*/ 18 w 56"/>
                <a:gd name="T13" fmla="*/ 11 h 33"/>
                <a:gd name="T14" fmla="*/ 14 w 56"/>
                <a:gd name="T15" fmla="*/ 5 h 33"/>
                <a:gd name="T16" fmla="*/ 9 w 56"/>
                <a:gd name="T17" fmla="*/ 0 h 33"/>
                <a:gd name="T18" fmla="*/ 7 w 56"/>
                <a:gd name="T19" fmla="*/ 0 h 33"/>
                <a:gd name="T20" fmla="*/ 6 w 56"/>
                <a:gd name="T21" fmla="*/ 0 h 33"/>
                <a:gd name="T22" fmla="*/ 4 w 56"/>
                <a:gd name="T23" fmla="*/ 1 h 33"/>
                <a:gd name="T24" fmla="*/ 0 w 56"/>
                <a:gd name="T25" fmla="*/ 3 h 33"/>
                <a:gd name="T26" fmla="*/ 1 w 56"/>
                <a:gd name="T27" fmla="*/ 10 h 33"/>
                <a:gd name="T28" fmla="*/ 5 w 56"/>
                <a:gd name="T29" fmla="*/ 15 h 33"/>
                <a:gd name="T30" fmla="*/ 8 w 56"/>
                <a:gd name="T31" fmla="*/ 19 h 33"/>
                <a:gd name="T32" fmla="*/ 14 w 56"/>
                <a:gd name="T33" fmla="*/ 24 h 33"/>
                <a:gd name="T34" fmla="*/ 21 w 56"/>
                <a:gd name="T35" fmla="*/ 27 h 33"/>
                <a:gd name="T36" fmla="*/ 28 w 56"/>
                <a:gd name="T37" fmla="*/ 30 h 33"/>
                <a:gd name="T38" fmla="*/ 33 w 56"/>
                <a:gd name="T39" fmla="*/ 32 h 33"/>
                <a:gd name="T40" fmla="*/ 40 w 56"/>
                <a:gd name="T41" fmla="*/ 33 h 33"/>
                <a:gd name="T42" fmla="*/ 45 w 56"/>
                <a:gd name="T43" fmla="*/ 33 h 33"/>
                <a:gd name="T44" fmla="*/ 50 w 56"/>
                <a:gd name="T45" fmla="*/ 33 h 33"/>
                <a:gd name="T46" fmla="*/ 53 w 56"/>
                <a:gd name="T47" fmla="*/ 33 h 33"/>
                <a:gd name="T48" fmla="*/ 55 w 56"/>
                <a:gd name="T49" fmla="*/ 33 h 33"/>
                <a:gd name="T50" fmla="*/ 56 w 5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3">
                  <a:moveTo>
                    <a:pt x="56" y="30"/>
                  </a:moveTo>
                  <a:lnTo>
                    <a:pt x="50" y="31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1" y="10"/>
                  </a:lnTo>
                  <a:lnTo>
                    <a:pt x="5" y="15"/>
                  </a:lnTo>
                  <a:lnTo>
                    <a:pt x="8" y="19"/>
                  </a:lnTo>
                  <a:lnTo>
                    <a:pt x="14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3" y="32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0" y="33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34"/>
            <p:cNvSpPr>
              <a:spLocks/>
            </p:cNvSpPr>
            <p:nvPr/>
          </p:nvSpPr>
          <p:spPr bwMode="auto">
            <a:xfrm>
              <a:off x="261938" y="4243388"/>
              <a:ext cx="17463" cy="15875"/>
            </a:xfrm>
            <a:custGeom>
              <a:avLst/>
              <a:gdLst>
                <a:gd name="T0" fmla="*/ 16 w 20"/>
                <a:gd name="T1" fmla="*/ 8 h 21"/>
                <a:gd name="T2" fmla="*/ 17 w 20"/>
                <a:gd name="T3" fmla="*/ 7 h 21"/>
                <a:gd name="T4" fmla="*/ 18 w 20"/>
                <a:gd name="T5" fmla="*/ 6 h 21"/>
                <a:gd name="T6" fmla="*/ 19 w 20"/>
                <a:gd name="T7" fmla="*/ 4 h 21"/>
                <a:gd name="T8" fmla="*/ 20 w 20"/>
                <a:gd name="T9" fmla="*/ 1 h 21"/>
                <a:gd name="T10" fmla="*/ 14 w 20"/>
                <a:gd name="T11" fmla="*/ 0 h 21"/>
                <a:gd name="T12" fmla="*/ 8 w 20"/>
                <a:gd name="T13" fmla="*/ 5 h 21"/>
                <a:gd name="T14" fmla="*/ 3 w 20"/>
                <a:gd name="T15" fmla="*/ 12 h 21"/>
                <a:gd name="T16" fmla="*/ 0 w 20"/>
                <a:gd name="T17" fmla="*/ 21 h 21"/>
                <a:gd name="T18" fmla="*/ 16 w 20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16" y="8"/>
                  </a:moveTo>
                  <a:lnTo>
                    <a:pt x="17" y="7"/>
                  </a:lnTo>
                  <a:lnTo>
                    <a:pt x="18" y="6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5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35"/>
            <p:cNvSpPr>
              <a:spLocks/>
            </p:cNvSpPr>
            <p:nvPr/>
          </p:nvSpPr>
          <p:spPr bwMode="auto">
            <a:xfrm>
              <a:off x="236538" y="4278313"/>
              <a:ext cx="12700" cy="15875"/>
            </a:xfrm>
            <a:custGeom>
              <a:avLst/>
              <a:gdLst>
                <a:gd name="T0" fmla="*/ 6 w 16"/>
                <a:gd name="T1" fmla="*/ 17 h 21"/>
                <a:gd name="T2" fmla="*/ 16 w 16"/>
                <a:gd name="T3" fmla="*/ 2 h 21"/>
                <a:gd name="T4" fmla="*/ 14 w 16"/>
                <a:gd name="T5" fmla="*/ 0 h 21"/>
                <a:gd name="T6" fmla="*/ 9 w 16"/>
                <a:gd name="T7" fmla="*/ 5 h 21"/>
                <a:gd name="T8" fmla="*/ 5 w 16"/>
                <a:gd name="T9" fmla="*/ 13 h 21"/>
                <a:gd name="T10" fmla="*/ 0 w 16"/>
                <a:gd name="T11" fmla="*/ 18 h 21"/>
                <a:gd name="T12" fmla="*/ 1 w 16"/>
                <a:gd name="T13" fmla="*/ 21 h 21"/>
                <a:gd name="T14" fmla="*/ 3 w 16"/>
                <a:gd name="T15" fmla="*/ 20 h 21"/>
                <a:gd name="T16" fmla="*/ 5 w 16"/>
                <a:gd name="T17" fmla="*/ 18 h 21"/>
                <a:gd name="T18" fmla="*/ 6 w 16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1">
                  <a:moveTo>
                    <a:pt x="6" y="17"/>
                  </a:moveTo>
                  <a:lnTo>
                    <a:pt x="16" y="2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236"/>
            <p:cNvSpPr>
              <a:spLocks/>
            </p:cNvSpPr>
            <p:nvPr/>
          </p:nvSpPr>
          <p:spPr bwMode="auto">
            <a:xfrm>
              <a:off x="490538" y="3752850"/>
              <a:ext cx="53975" cy="38100"/>
            </a:xfrm>
            <a:custGeom>
              <a:avLst/>
              <a:gdLst>
                <a:gd name="T0" fmla="*/ 67 w 69"/>
                <a:gd name="T1" fmla="*/ 47 h 48"/>
                <a:gd name="T2" fmla="*/ 68 w 69"/>
                <a:gd name="T3" fmla="*/ 46 h 48"/>
                <a:gd name="T4" fmla="*/ 68 w 69"/>
                <a:gd name="T5" fmla="*/ 45 h 48"/>
                <a:gd name="T6" fmla="*/ 69 w 69"/>
                <a:gd name="T7" fmla="*/ 43 h 48"/>
                <a:gd name="T8" fmla="*/ 69 w 69"/>
                <a:gd name="T9" fmla="*/ 39 h 48"/>
                <a:gd name="T10" fmla="*/ 63 w 69"/>
                <a:gd name="T11" fmla="*/ 31 h 48"/>
                <a:gd name="T12" fmla="*/ 55 w 69"/>
                <a:gd name="T13" fmla="*/ 23 h 48"/>
                <a:gd name="T14" fmla="*/ 47 w 69"/>
                <a:gd name="T15" fmla="*/ 16 h 48"/>
                <a:gd name="T16" fmla="*/ 38 w 69"/>
                <a:gd name="T17" fmla="*/ 10 h 48"/>
                <a:gd name="T18" fmla="*/ 29 w 69"/>
                <a:gd name="T19" fmla="*/ 6 h 48"/>
                <a:gd name="T20" fmla="*/ 20 w 69"/>
                <a:gd name="T21" fmla="*/ 2 h 48"/>
                <a:gd name="T22" fmla="*/ 9 w 69"/>
                <a:gd name="T23" fmla="*/ 1 h 48"/>
                <a:gd name="T24" fmla="*/ 0 w 69"/>
                <a:gd name="T25" fmla="*/ 0 h 48"/>
                <a:gd name="T26" fmla="*/ 65 w 69"/>
                <a:gd name="T27" fmla="*/ 48 h 48"/>
                <a:gd name="T28" fmla="*/ 67 w 69"/>
                <a:gd name="T2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48">
                  <a:moveTo>
                    <a:pt x="67" y="47"/>
                  </a:moveTo>
                  <a:lnTo>
                    <a:pt x="68" y="46"/>
                  </a:lnTo>
                  <a:lnTo>
                    <a:pt x="68" y="45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63" y="31"/>
                  </a:lnTo>
                  <a:lnTo>
                    <a:pt x="55" y="23"/>
                  </a:lnTo>
                  <a:lnTo>
                    <a:pt x="47" y="16"/>
                  </a:lnTo>
                  <a:lnTo>
                    <a:pt x="38" y="10"/>
                  </a:lnTo>
                  <a:lnTo>
                    <a:pt x="29" y="6"/>
                  </a:lnTo>
                  <a:lnTo>
                    <a:pt x="20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65" y="48"/>
                  </a:lnTo>
                  <a:lnTo>
                    <a:pt x="67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237"/>
            <p:cNvSpPr>
              <a:spLocks/>
            </p:cNvSpPr>
            <p:nvPr/>
          </p:nvSpPr>
          <p:spPr bwMode="auto">
            <a:xfrm>
              <a:off x="182563" y="4195763"/>
              <a:ext cx="22225" cy="42863"/>
            </a:xfrm>
            <a:custGeom>
              <a:avLst/>
              <a:gdLst>
                <a:gd name="T0" fmla="*/ 28 w 28"/>
                <a:gd name="T1" fmla="*/ 51 h 54"/>
                <a:gd name="T2" fmla="*/ 27 w 28"/>
                <a:gd name="T3" fmla="*/ 43 h 54"/>
                <a:gd name="T4" fmla="*/ 21 w 28"/>
                <a:gd name="T5" fmla="*/ 35 h 54"/>
                <a:gd name="T6" fmla="*/ 13 w 28"/>
                <a:gd name="T7" fmla="*/ 28 h 54"/>
                <a:gd name="T8" fmla="*/ 5 w 28"/>
                <a:gd name="T9" fmla="*/ 23 h 54"/>
                <a:gd name="T10" fmla="*/ 4 w 28"/>
                <a:gd name="T11" fmla="*/ 21 h 54"/>
                <a:gd name="T12" fmla="*/ 3 w 28"/>
                <a:gd name="T13" fmla="*/ 18 h 54"/>
                <a:gd name="T14" fmla="*/ 2 w 28"/>
                <a:gd name="T15" fmla="*/ 14 h 54"/>
                <a:gd name="T16" fmla="*/ 3 w 28"/>
                <a:gd name="T17" fmla="*/ 10 h 54"/>
                <a:gd name="T18" fmla="*/ 20 w 28"/>
                <a:gd name="T19" fmla="*/ 0 h 54"/>
                <a:gd name="T20" fmla="*/ 13 w 28"/>
                <a:gd name="T21" fmla="*/ 2 h 54"/>
                <a:gd name="T22" fmla="*/ 7 w 28"/>
                <a:gd name="T23" fmla="*/ 6 h 54"/>
                <a:gd name="T24" fmla="*/ 3 w 28"/>
                <a:gd name="T25" fmla="*/ 13 h 54"/>
                <a:gd name="T26" fmla="*/ 0 w 28"/>
                <a:gd name="T27" fmla="*/ 20 h 54"/>
                <a:gd name="T28" fmla="*/ 18 w 28"/>
                <a:gd name="T29" fmla="*/ 52 h 54"/>
                <a:gd name="T30" fmla="*/ 20 w 28"/>
                <a:gd name="T31" fmla="*/ 52 h 54"/>
                <a:gd name="T32" fmla="*/ 22 w 28"/>
                <a:gd name="T33" fmla="*/ 53 h 54"/>
                <a:gd name="T34" fmla="*/ 26 w 28"/>
                <a:gd name="T35" fmla="*/ 54 h 54"/>
                <a:gd name="T36" fmla="*/ 28 w 28"/>
                <a:gd name="T37" fmla="*/ 54 h 54"/>
                <a:gd name="T38" fmla="*/ 28 w 28"/>
                <a:gd name="T3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54">
                  <a:moveTo>
                    <a:pt x="28" y="51"/>
                  </a:moveTo>
                  <a:lnTo>
                    <a:pt x="27" y="43"/>
                  </a:lnTo>
                  <a:lnTo>
                    <a:pt x="21" y="35"/>
                  </a:lnTo>
                  <a:lnTo>
                    <a:pt x="13" y="28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238"/>
            <p:cNvSpPr>
              <a:spLocks/>
            </p:cNvSpPr>
            <p:nvPr/>
          </p:nvSpPr>
          <p:spPr bwMode="auto">
            <a:xfrm>
              <a:off x="144463" y="4208463"/>
              <a:ext cx="38100" cy="61913"/>
            </a:xfrm>
            <a:custGeom>
              <a:avLst/>
              <a:gdLst>
                <a:gd name="T0" fmla="*/ 45 w 47"/>
                <a:gd name="T1" fmla="*/ 36 h 79"/>
                <a:gd name="T2" fmla="*/ 38 w 47"/>
                <a:gd name="T3" fmla="*/ 34 h 79"/>
                <a:gd name="T4" fmla="*/ 30 w 47"/>
                <a:gd name="T5" fmla="*/ 30 h 79"/>
                <a:gd name="T6" fmla="*/ 24 w 47"/>
                <a:gd name="T7" fmla="*/ 25 h 79"/>
                <a:gd name="T8" fmla="*/ 20 w 47"/>
                <a:gd name="T9" fmla="*/ 18 h 79"/>
                <a:gd name="T10" fmla="*/ 20 w 47"/>
                <a:gd name="T11" fmla="*/ 14 h 79"/>
                <a:gd name="T12" fmla="*/ 21 w 47"/>
                <a:gd name="T13" fmla="*/ 10 h 79"/>
                <a:gd name="T14" fmla="*/ 23 w 47"/>
                <a:gd name="T15" fmla="*/ 5 h 79"/>
                <a:gd name="T16" fmla="*/ 25 w 47"/>
                <a:gd name="T17" fmla="*/ 0 h 79"/>
                <a:gd name="T18" fmla="*/ 23 w 47"/>
                <a:gd name="T19" fmla="*/ 4 h 79"/>
                <a:gd name="T20" fmla="*/ 20 w 47"/>
                <a:gd name="T21" fmla="*/ 7 h 79"/>
                <a:gd name="T22" fmla="*/ 15 w 47"/>
                <a:gd name="T23" fmla="*/ 11 h 79"/>
                <a:gd name="T24" fmla="*/ 13 w 47"/>
                <a:gd name="T25" fmla="*/ 14 h 79"/>
                <a:gd name="T26" fmla="*/ 13 w 47"/>
                <a:gd name="T27" fmla="*/ 18 h 79"/>
                <a:gd name="T28" fmla="*/ 15 w 47"/>
                <a:gd name="T29" fmla="*/ 22 h 79"/>
                <a:gd name="T30" fmla="*/ 16 w 47"/>
                <a:gd name="T31" fmla="*/ 27 h 79"/>
                <a:gd name="T32" fmla="*/ 17 w 47"/>
                <a:gd name="T33" fmla="*/ 33 h 79"/>
                <a:gd name="T34" fmla="*/ 0 w 47"/>
                <a:gd name="T35" fmla="*/ 79 h 79"/>
                <a:gd name="T36" fmla="*/ 47 w 47"/>
                <a:gd name="T37" fmla="*/ 39 h 79"/>
                <a:gd name="T38" fmla="*/ 45 w 47"/>
                <a:gd name="T3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79">
                  <a:moveTo>
                    <a:pt x="45" y="36"/>
                  </a:moveTo>
                  <a:lnTo>
                    <a:pt x="38" y="34"/>
                  </a:lnTo>
                  <a:lnTo>
                    <a:pt x="30" y="30"/>
                  </a:lnTo>
                  <a:lnTo>
                    <a:pt x="24" y="25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3" y="5"/>
                  </a:lnTo>
                  <a:lnTo>
                    <a:pt x="25" y="0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5" y="22"/>
                  </a:lnTo>
                  <a:lnTo>
                    <a:pt x="16" y="27"/>
                  </a:lnTo>
                  <a:lnTo>
                    <a:pt x="17" y="33"/>
                  </a:lnTo>
                  <a:lnTo>
                    <a:pt x="0" y="79"/>
                  </a:lnTo>
                  <a:lnTo>
                    <a:pt x="47" y="39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239"/>
            <p:cNvSpPr>
              <a:spLocks/>
            </p:cNvSpPr>
            <p:nvPr/>
          </p:nvSpPr>
          <p:spPr bwMode="auto">
            <a:xfrm>
              <a:off x="303213" y="3875088"/>
              <a:ext cx="103188" cy="30163"/>
            </a:xfrm>
            <a:custGeom>
              <a:avLst/>
              <a:gdLst>
                <a:gd name="T0" fmla="*/ 121 w 129"/>
                <a:gd name="T1" fmla="*/ 32 h 38"/>
                <a:gd name="T2" fmla="*/ 121 w 129"/>
                <a:gd name="T3" fmla="*/ 27 h 38"/>
                <a:gd name="T4" fmla="*/ 122 w 129"/>
                <a:gd name="T5" fmla="*/ 21 h 38"/>
                <a:gd name="T6" fmla="*/ 126 w 129"/>
                <a:gd name="T7" fmla="*/ 14 h 38"/>
                <a:gd name="T8" fmla="*/ 129 w 129"/>
                <a:gd name="T9" fmla="*/ 6 h 38"/>
                <a:gd name="T10" fmla="*/ 125 w 129"/>
                <a:gd name="T11" fmla="*/ 7 h 38"/>
                <a:gd name="T12" fmla="*/ 122 w 129"/>
                <a:gd name="T13" fmla="*/ 10 h 38"/>
                <a:gd name="T14" fmla="*/ 120 w 129"/>
                <a:gd name="T15" fmla="*/ 14 h 38"/>
                <a:gd name="T16" fmla="*/ 115 w 129"/>
                <a:gd name="T17" fmla="*/ 17 h 38"/>
                <a:gd name="T18" fmla="*/ 102 w 129"/>
                <a:gd name="T19" fmla="*/ 12 h 38"/>
                <a:gd name="T20" fmla="*/ 88 w 129"/>
                <a:gd name="T21" fmla="*/ 7 h 38"/>
                <a:gd name="T22" fmla="*/ 74 w 129"/>
                <a:gd name="T23" fmla="*/ 4 h 38"/>
                <a:gd name="T24" fmla="*/ 59 w 129"/>
                <a:gd name="T25" fmla="*/ 1 h 38"/>
                <a:gd name="T26" fmla="*/ 44 w 129"/>
                <a:gd name="T27" fmla="*/ 0 h 38"/>
                <a:gd name="T28" fmla="*/ 29 w 129"/>
                <a:gd name="T29" fmla="*/ 1 h 38"/>
                <a:gd name="T30" fmla="*/ 14 w 129"/>
                <a:gd name="T31" fmla="*/ 4 h 38"/>
                <a:gd name="T32" fmla="*/ 0 w 129"/>
                <a:gd name="T33" fmla="*/ 9 h 38"/>
                <a:gd name="T34" fmla="*/ 13 w 129"/>
                <a:gd name="T35" fmla="*/ 8 h 38"/>
                <a:gd name="T36" fmla="*/ 27 w 129"/>
                <a:gd name="T37" fmla="*/ 8 h 38"/>
                <a:gd name="T38" fmla="*/ 39 w 129"/>
                <a:gd name="T39" fmla="*/ 9 h 38"/>
                <a:gd name="T40" fmla="*/ 53 w 129"/>
                <a:gd name="T41" fmla="*/ 12 h 38"/>
                <a:gd name="T42" fmla="*/ 67 w 129"/>
                <a:gd name="T43" fmla="*/ 15 h 38"/>
                <a:gd name="T44" fmla="*/ 80 w 129"/>
                <a:gd name="T45" fmla="*/ 21 h 38"/>
                <a:gd name="T46" fmla="*/ 92 w 129"/>
                <a:gd name="T47" fmla="*/ 28 h 38"/>
                <a:gd name="T48" fmla="*/ 104 w 129"/>
                <a:gd name="T49" fmla="*/ 37 h 38"/>
                <a:gd name="T50" fmla="*/ 108 w 129"/>
                <a:gd name="T51" fmla="*/ 37 h 38"/>
                <a:gd name="T52" fmla="*/ 112 w 129"/>
                <a:gd name="T53" fmla="*/ 38 h 38"/>
                <a:gd name="T54" fmla="*/ 117 w 129"/>
                <a:gd name="T55" fmla="*/ 38 h 38"/>
                <a:gd name="T56" fmla="*/ 121 w 129"/>
                <a:gd name="T57" fmla="*/ 36 h 38"/>
                <a:gd name="T58" fmla="*/ 121 w 129"/>
                <a:gd name="T5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38">
                  <a:moveTo>
                    <a:pt x="121" y="32"/>
                  </a:moveTo>
                  <a:lnTo>
                    <a:pt x="121" y="27"/>
                  </a:lnTo>
                  <a:lnTo>
                    <a:pt x="122" y="21"/>
                  </a:lnTo>
                  <a:lnTo>
                    <a:pt x="126" y="14"/>
                  </a:lnTo>
                  <a:lnTo>
                    <a:pt x="129" y="6"/>
                  </a:lnTo>
                  <a:lnTo>
                    <a:pt x="125" y="7"/>
                  </a:lnTo>
                  <a:lnTo>
                    <a:pt x="122" y="10"/>
                  </a:lnTo>
                  <a:lnTo>
                    <a:pt x="120" y="14"/>
                  </a:lnTo>
                  <a:lnTo>
                    <a:pt x="115" y="17"/>
                  </a:lnTo>
                  <a:lnTo>
                    <a:pt x="102" y="12"/>
                  </a:lnTo>
                  <a:lnTo>
                    <a:pt x="88" y="7"/>
                  </a:lnTo>
                  <a:lnTo>
                    <a:pt x="74" y="4"/>
                  </a:lnTo>
                  <a:lnTo>
                    <a:pt x="59" y="1"/>
                  </a:lnTo>
                  <a:lnTo>
                    <a:pt x="44" y="0"/>
                  </a:lnTo>
                  <a:lnTo>
                    <a:pt x="29" y="1"/>
                  </a:lnTo>
                  <a:lnTo>
                    <a:pt x="14" y="4"/>
                  </a:lnTo>
                  <a:lnTo>
                    <a:pt x="0" y="9"/>
                  </a:lnTo>
                  <a:lnTo>
                    <a:pt x="13" y="8"/>
                  </a:lnTo>
                  <a:lnTo>
                    <a:pt x="27" y="8"/>
                  </a:lnTo>
                  <a:lnTo>
                    <a:pt x="39" y="9"/>
                  </a:lnTo>
                  <a:lnTo>
                    <a:pt x="53" y="12"/>
                  </a:lnTo>
                  <a:lnTo>
                    <a:pt x="67" y="15"/>
                  </a:lnTo>
                  <a:lnTo>
                    <a:pt x="80" y="21"/>
                  </a:lnTo>
                  <a:lnTo>
                    <a:pt x="92" y="28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8"/>
                  </a:lnTo>
                  <a:lnTo>
                    <a:pt x="117" y="38"/>
                  </a:lnTo>
                  <a:lnTo>
                    <a:pt x="121" y="36"/>
                  </a:lnTo>
                  <a:lnTo>
                    <a:pt x="1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240"/>
            <p:cNvSpPr>
              <a:spLocks/>
            </p:cNvSpPr>
            <p:nvPr/>
          </p:nvSpPr>
          <p:spPr bwMode="auto">
            <a:xfrm>
              <a:off x="266700" y="3775075"/>
              <a:ext cx="200025" cy="69850"/>
            </a:xfrm>
            <a:custGeom>
              <a:avLst/>
              <a:gdLst>
                <a:gd name="T0" fmla="*/ 242 w 252"/>
                <a:gd name="T1" fmla="*/ 32 h 88"/>
                <a:gd name="T2" fmla="*/ 252 w 252"/>
                <a:gd name="T3" fmla="*/ 0 h 88"/>
                <a:gd name="T4" fmla="*/ 238 w 252"/>
                <a:gd name="T5" fmla="*/ 15 h 88"/>
                <a:gd name="T6" fmla="*/ 225 w 252"/>
                <a:gd name="T7" fmla="*/ 28 h 88"/>
                <a:gd name="T8" fmla="*/ 208 w 252"/>
                <a:gd name="T9" fmla="*/ 40 h 88"/>
                <a:gd name="T10" fmla="*/ 191 w 252"/>
                <a:gd name="T11" fmla="*/ 50 h 88"/>
                <a:gd name="T12" fmla="*/ 173 w 252"/>
                <a:gd name="T13" fmla="*/ 59 h 88"/>
                <a:gd name="T14" fmla="*/ 153 w 252"/>
                <a:gd name="T15" fmla="*/ 66 h 88"/>
                <a:gd name="T16" fmla="*/ 131 w 252"/>
                <a:gd name="T17" fmla="*/ 71 h 88"/>
                <a:gd name="T18" fmla="*/ 108 w 252"/>
                <a:gd name="T19" fmla="*/ 73 h 88"/>
                <a:gd name="T20" fmla="*/ 93 w 252"/>
                <a:gd name="T21" fmla="*/ 71 h 88"/>
                <a:gd name="T22" fmla="*/ 78 w 252"/>
                <a:gd name="T23" fmla="*/ 69 h 88"/>
                <a:gd name="T24" fmla="*/ 65 w 252"/>
                <a:gd name="T25" fmla="*/ 65 h 88"/>
                <a:gd name="T26" fmla="*/ 51 w 252"/>
                <a:gd name="T27" fmla="*/ 62 h 88"/>
                <a:gd name="T28" fmla="*/ 37 w 252"/>
                <a:gd name="T29" fmla="*/ 58 h 88"/>
                <a:gd name="T30" fmla="*/ 24 w 252"/>
                <a:gd name="T31" fmla="*/ 54 h 88"/>
                <a:gd name="T32" fmla="*/ 12 w 252"/>
                <a:gd name="T33" fmla="*/ 48 h 88"/>
                <a:gd name="T34" fmla="*/ 0 w 252"/>
                <a:gd name="T35" fmla="*/ 41 h 88"/>
                <a:gd name="T36" fmla="*/ 9 w 252"/>
                <a:gd name="T37" fmla="*/ 53 h 88"/>
                <a:gd name="T38" fmla="*/ 21 w 252"/>
                <a:gd name="T39" fmla="*/ 62 h 88"/>
                <a:gd name="T40" fmla="*/ 33 w 252"/>
                <a:gd name="T41" fmla="*/ 70 h 88"/>
                <a:gd name="T42" fmla="*/ 48 w 252"/>
                <a:gd name="T43" fmla="*/ 76 h 88"/>
                <a:gd name="T44" fmla="*/ 63 w 252"/>
                <a:gd name="T45" fmla="*/ 80 h 88"/>
                <a:gd name="T46" fmla="*/ 80 w 252"/>
                <a:gd name="T47" fmla="*/ 84 h 88"/>
                <a:gd name="T48" fmla="*/ 94 w 252"/>
                <a:gd name="T49" fmla="*/ 87 h 88"/>
                <a:gd name="T50" fmla="*/ 108 w 252"/>
                <a:gd name="T51" fmla="*/ 88 h 88"/>
                <a:gd name="T52" fmla="*/ 127 w 252"/>
                <a:gd name="T53" fmla="*/ 86 h 88"/>
                <a:gd name="T54" fmla="*/ 145 w 252"/>
                <a:gd name="T55" fmla="*/ 82 h 88"/>
                <a:gd name="T56" fmla="*/ 164 w 252"/>
                <a:gd name="T57" fmla="*/ 78 h 88"/>
                <a:gd name="T58" fmla="*/ 181 w 252"/>
                <a:gd name="T59" fmla="*/ 72 h 88"/>
                <a:gd name="T60" fmla="*/ 197 w 252"/>
                <a:gd name="T61" fmla="*/ 65 h 88"/>
                <a:gd name="T62" fmla="*/ 213 w 252"/>
                <a:gd name="T63" fmla="*/ 56 h 88"/>
                <a:gd name="T64" fmla="*/ 228 w 252"/>
                <a:gd name="T65" fmla="*/ 45 h 88"/>
                <a:gd name="T66" fmla="*/ 242 w 252"/>
                <a:gd name="T6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88">
                  <a:moveTo>
                    <a:pt x="242" y="32"/>
                  </a:moveTo>
                  <a:lnTo>
                    <a:pt x="252" y="0"/>
                  </a:lnTo>
                  <a:lnTo>
                    <a:pt x="238" y="15"/>
                  </a:lnTo>
                  <a:lnTo>
                    <a:pt x="225" y="28"/>
                  </a:lnTo>
                  <a:lnTo>
                    <a:pt x="208" y="40"/>
                  </a:lnTo>
                  <a:lnTo>
                    <a:pt x="191" y="50"/>
                  </a:lnTo>
                  <a:lnTo>
                    <a:pt x="173" y="59"/>
                  </a:lnTo>
                  <a:lnTo>
                    <a:pt x="153" y="66"/>
                  </a:lnTo>
                  <a:lnTo>
                    <a:pt x="131" y="71"/>
                  </a:lnTo>
                  <a:lnTo>
                    <a:pt x="108" y="73"/>
                  </a:lnTo>
                  <a:lnTo>
                    <a:pt x="93" y="71"/>
                  </a:lnTo>
                  <a:lnTo>
                    <a:pt x="78" y="69"/>
                  </a:lnTo>
                  <a:lnTo>
                    <a:pt x="65" y="65"/>
                  </a:lnTo>
                  <a:lnTo>
                    <a:pt x="51" y="62"/>
                  </a:lnTo>
                  <a:lnTo>
                    <a:pt x="37" y="58"/>
                  </a:lnTo>
                  <a:lnTo>
                    <a:pt x="24" y="54"/>
                  </a:lnTo>
                  <a:lnTo>
                    <a:pt x="12" y="48"/>
                  </a:lnTo>
                  <a:lnTo>
                    <a:pt x="0" y="41"/>
                  </a:lnTo>
                  <a:lnTo>
                    <a:pt x="9" y="53"/>
                  </a:lnTo>
                  <a:lnTo>
                    <a:pt x="21" y="62"/>
                  </a:lnTo>
                  <a:lnTo>
                    <a:pt x="33" y="70"/>
                  </a:lnTo>
                  <a:lnTo>
                    <a:pt x="48" y="76"/>
                  </a:lnTo>
                  <a:lnTo>
                    <a:pt x="63" y="80"/>
                  </a:lnTo>
                  <a:lnTo>
                    <a:pt x="80" y="84"/>
                  </a:lnTo>
                  <a:lnTo>
                    <a:pt x="94" y="87"/>
                  </a:lnTo>
                  <a:lnTo>
                    <a:pt x="108" y="88"/>
                  </a:lnTo>
                  <a:lnTo>
                    <a:pt x="127" y="86"/>
                  </a:lnTo>
                  <a:lnTo>
                    <a:pt x="145" y="82"/>
                  </a:lnTo>
                  <a:lnTo>
                    <a:pt x="164" y="78"/>
                  </a:lnTo>
                  <a:lnTo>
                    <a:pt x="181" y="72"/>
                  </a:lnTo>
                  <a:lnTo>
                    <a:pt x="197" y="65"/>
                  </a:lnTo>
                  <a:lnTo>
                    <a:pt x="213" y="56"/>
                  </a:lnTo>
                  <a:lnTo>
                    <a:pt x="228" y="45"/>
                  </a:lnTo>
                  <a:lnTo>
                    <a:pt x="24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241"/>
            <p:cNvSpPr>
              <a:spLocks/>
            </p:cNvSpPr>
            <p:nvPr/>
          </p:nvSpPr>
          <p:spPr bwMode="auto">
            <a:xfrm>
              <a:off x="-309562" y="4527550"/>
              <a:ext cx="130175" cy="190500"/>
            </a:xfrm>
            <a:custGeom>
              <a:avLst/>
              <a:gdLst>
                <a:gd name="T0" fmla="*/ 163 w 163"/>
                <a:gd name="T1" fmla="*/ 150 h 241"/>
                <a:gd name="T2" fmla="*/ 159 w 163"/>
                <a:gd name="T3" fmla="*/ 136 h 241"/>
                <a:gd name="T4" fmla="*/ 151 w 163"/>
                <a:gd name="T5" fmla="*/ 122 h 241"/>
                <a:gd name="T6" fmla="*/ 139 w 163"/>
                <a:gd name="T7" fmla="*/ 112 h 241"/>
                <a:gd name="T8" fmla="*/ 122 w 163"/>
                <a:gd name="T9" fmla="*/ 106 h 241"/>
                <a:gd name="T10" fmla="*/ 113 w 163"/>
                <a:gd name="T11" fmla="*/ 106 h 241"/>
                <a:gd name="T12" fmla="*/ 107 w 163"/>
                <a:gd name="T13" fmla="*/ 106 h 241"/>
                <a:gd name="T14" fmla="*/ 94 w 163"/>
                <a:gd name="T15" fmla="*/ 111 h 241"/>
                <a:gd name="T16" fmla="*/ 83 w 163"/>
                <a:gd name="T17" fmla="*/ 120 h 241"/>
                <a:gd name="T18" fmla="*/ 75 w 163"/>
                <a:gd name="T19" fmla="*/ 133 h 241"/>
                <a:gd name="T20" fmla="*/ 73 w 163"/>
                <a:gd name="T21" fmla="*/ 149 h 241"/>
                <a:gd name="T22" fmla="*/ 71 w 163"/>
                <a:gd name="T23" fmla="*/ 160 h 241"/>
                <a:gd name="T24" fmla="*/ 69 w 163"/>
                <a:gd name="T25" fmla="*/ 172 h 241"/>
                <a:gd name="T26" fmla="*/ 74 w 163"/>
                <a:gd name="T27" fmla="*/ 181 h 241"/>
                <a:gd name="T28" fmla="*/ 84 w 163"/>
                <a:gd name="T29" fmla="*/ 184 h 241"/>
                <a:gd name="T30" fmla="*/ 97 w 163"/>
                <a:gd name="T31" fmla="*/ 183 h 241"/>
                <a:gd name="T32" fmla="*/ 109 w 163"/>
                <a:gd name="T33" fmla="*/ 173 h 241"/>
                <a:gd name="T34" fmla="*/ 105 w 163"/>
                <a:gd name="T35" fmla="*/ 177 h 241"/>
                <a:gd name="T36" fmla="*/ 98 w 163"/>
                <a:gd name="T37" fmla="*/ 182 h 241"/>
                <a:gd name="T38" fmla="*/ 90 w 163"/>
                <a:gd name="T39" fmla="*/ 183 h 241"/>
                <a:gd name="T40" fmla="*/ 82 w 163"/>
                <a:gd name="T41" fmla="*/ 182 h 241"/>
                <a:gd name="T42" fmla="*/ 74 w 163"/>
                <a:gd name="T43" fmla="*/ 167 h 241"/>
                <a:gd name="T44" fmla="*/ 77 w 163"/>
                <a:gd name="T45" fmla="*/ 150 h 241"/>
                <a:gd name="T46" fmla="*/ 87 w 163"/>
                <a:gd name="T47" fmla="*/ 138 h 241"/>
                <a:gd name="T48" fmla="*/ 97 w 163"/>
                <a:gd name="T49" fmla="*/ 126 h 241"/>
                <a:gd name="T50" fmla="*/ 108 w 163"/>
                <a:gd name="T51" fmla="*/ 121 h 241"/>
                <a:gd name="T52" fmla="*/ 123 w 163"/>
                <a:gd name="T53" fmla="*/ 121 h 241"/>
                <a:gd name="T54" fmla="*/ 125 w 163"/>
                <a:gd name="T55" fmla="*/ 158 h 241"/>
                <a:gd name="T56" fmla="*/ 107 w 163"/>
                <a:gd name="T57" fmla="*/ 192 h 241"/>
                <a:gd name="T58" fmla="*/ 100 w 163"/>
                <a:gd name="T59" fmla="*/ 199 h 241"/>
                <a:gd name="T60" fmla="*/ 97 w 163"/>
                <a:gd name="T61" fmla="*/ 203 h 241"/>
                <a:gd name="T62" fmla="*/ 83 w 163"/>
                <a:gd name="T63" fmla="*/ 207 h 241"/>
                <a:gd name="T64" fmla="*/ 69 w 163"/>
                <a:gd name="T65" fmla="*/ 207 h 241"/>
                <a:gd name="T66" fmla="*/ 54 w 163"/>
                <a:gd name="T67" fmla="*/ 200 h 241"/>
                <a:gd name="T68" fmla="*/ 41 w 163"/>
                <a:gd name="T69" fmla="*/ 191 h 241"/>
                <a:gd name="T70" fmla="*/ 31 w 163"/>
                <a:gd name="T71" fmla="*/ 159 h 241"/>
                <a:gd name="T72" fmla="*/ 37 w 163"/>
                <a:gd name="T73" fmla="*/ 126 h 241"/>
                <a:gd name="T74" fmla="*/ 52 w 163"/>
                <a:gd name="T75" fmla="*/ 96 h 241"/>
                <a:gd name="T76" fmla="*/ 73 w 163"/>
                <a:gd name="T77" fmla="*/ 69 h 241"/>
                <a:gd name="T78" fmla="*/ 83 w 163"/>
                <a:gd name="T79" fmla="*/ 55 h 241"/>
                <a:gd name="T80" fmla="*/ 89 w 163"/>
                <a:gd name="T81" fmla="*/ 39 h 241"/>
                <a:gd name="T82" fmla="*/ 55 w 163"/>
                <a:gd name="T83" fmla="*/ 36 h 241"/>
                <a:gd name="T84" fmla="*/ 37 w 163"/>
                <a:gd name="T85" fmla="*/ 63 h 241"/>
                <a:gd name="T86" fmla="*/ 17 w 163"/>
                <a:gd name="T87" fmla="*/ 95 h 241"/>
                <a:gd name="T88" fmla="*/ 3 w 163"/>
                <a:gd name="T89" fmla="*/ 129 h 241"/>
                <a:gd name="T90" fmla="*/ 0 w 163"/>
                <a:gd name="T91" fmla="*/ 164 h 241"/>
                <a:gd name="T92" fmla="*/ 15 w 163"/>
                <a:gd name="T93" fmla="*/ 179 h 241"/>
                <a:gd name="T94" fmla="*/ 32 w 163"/>
                <a:gd name="T95" fmla="*/ 194 h 241"/>
                <a:gd name="T96" fmla="*/ 49 w 163"/>
                <a:gd name="T97" fmla="*/ 211 h 241"/>
                <a:gd name="T98" fmla="*/ 64 w 163"/>
                <a:gd name="T99" fmla="*/ 230 h 241"/>
                <a:gd name="T100" fmla="*/ 76 w 163"/>
                <a:gd name="T101" fmla="*/ 237 h 241"/>
                <a:gd name="T102" fmla="*/ 87 w 163"/>
                <a:gd name="T103" fmla="*/ 241 h 241"/>
                <a:gd name="T104" fmla="*/ 97 w 163"/>
                <a:gd name="T105" fmla="*/ 241 h 241"/>
                <a:gd name="T106" fmla="*/ 106 w 163"/>
                <a:gd name="T107" fmla="*/ 241 h 241"/>
                <a:gd name="T108" fmla="*/ 123 w 163"/>
                <a:gd name="T109" fmla="*/ 232 h 241"/>
                <a:gd name="T110" fmla="*/ 139 w 163"/>
                <a:gd name="T111" fmla="*/ 2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41">
                  <a:moveTo>
                    <a:pt x="139" y="215"/>
                  </a:moveTo>
                  <a:lnTo>
                    <a:pt x="163" y="150"/>
                  </a:lnTo>
                  <a:lnTo>
                    <a:pt x="161" y="143"/>
                  </a:lnTo>
                  <a:lnTo>
                    <a:pt x="159" y="136"/>
                  </a:lnTo>
                  <a:lnTo>
                    <a:pt x="154" y="129"/>
                  </a:lnTo>
                  <a:lnTo>
                    <a:pt x="151" y="122"/>
                  </a:lnTo>
                  <a:lnTo>
                    <a:pt x="145" y="116"/>
                  </a:lnTo>
                  <a:lnTo>
                    <a:pt x="139" y="112"/>
                  </a:lnTo>
                  <a:lnTo>
                    <a:pt x="131" y="108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1" y="108"/>
                  </a:lnTo>
                  <a:lnTo>
                    <a:pt x="94" y="111"/>
                  </a:lnTo>
                  <a:lnTo>
                    <a:pt x="89" y="115"/>
                  </a:lnTo>
                  <a:lnTo>
                    <a:pt x="83" y="120"/>
                  </a:lnTo>
                  <a:lnTo>
                    <a:pt x="78" y="126"/>
                  </a:lnTo>
                  <a:lnTo>
                    <a:pt x="75" y="133"/>
                  </a:lnTo>
                  <a:lnTo>
                    <a:pt x="73" y="141"/>
                  </a:lnTo>
                  <a:lnTo>
                    <a:pt x="73" y="149"/>
                  </a:lnTo>
                  <a:lnTo>
                    <a:pt x="71" y="154"/>
                  </a:lnTo>
                  <a:lnTo>
                    <a:pt x="71" y="160"/>
                  </a:lnTo>
                  <a:lnTo>
                    <a:pt x="70" y="166"/>
                  </a:lnTo>
                  <a:lnTo>
                    <a:pt x="69" y="172"/>
                  </a:lnTo>
                  <a:lnTo>
                    <a:pt x="70" y="177"/>
                  </a:lnTo>
                  <a:lnTo>
                    <a:pt x="74" y="181"/>
                  </a:lnTo>
                  <a:lnTo>
                    <a:pt x="78" y="183"/>
                  </a:lnTo>
                  <a:lnTo>
                    <a:pt x="84" y="184"/>
                  </a:lnTo>
                  <a:lnTo>
                    <a:pt x="91" y="186"/>
                  </a:lnTo>
                  <a:lnTo>
                    <a:pt x="97" y="183"/>
                  </a:lnTo>
                  <a:lnTo>
                    <a:pt x="104" y="179"/>
                  </a:lnTo>
                  <a:lnTo>
                    <a:pt x="109" y="173"/>
                  </a:lnTo>
                  <a:lnTo>
                    <a:pt x="107" y="175"/>
                  </a:lnTo>
                  <a:lnTo>
                    <a:pt x="105" y="177"/>
                  </a:lnTo>
                  <a:lnTo>
                    <a:pt x="102" y="180"/>
                  </a:lnTo>
                  <a:lnTo>
                    <a:pt x="98" y="182"/>
                  </a:lnTo>
                  <a:lnTo>
                    <a:pt x="93" y="183"/>
                  </a:lnTo>
                  <a:lnTo>
                    <a:pt x="90" y="183"/>
                  </a:lnTo>
                  <a:lnTo>
                    <a:pt x="86" y="183"/>
                  </a:lnTo>
                  <a:lnTo>
                    <a:pt x="82" y="182"/>
                  </a:lnTo>
                  <a:lnTo>
                    <a:pt x="76" y="175"/>
                  </a:lnTo>
                  <a:lnTo>
                    <a:pt x="74" y="167"/>
                  </a:lnTo>
                  <a:lnTo>
                    <a:pt x="75" y="158"/>
                  </a:lnTo>
                  <a:lnTo>
                    <a:pt x="77" y="150"/>
                  </a:lnTo>
                  <a:lnTo>
                    <a:pt x="83" y="143"/>
                  </a:lnTo>
                  <a:lnTo>
                    <a:pt x="87" y="138"/>
                  </a:lnTo>
                  <a:lnTo>
                    <a:pt x="93" y="133"/>
                  </a:lnTo>
                  <a:lnTo>
                    <a:pt x="97" y="126"/>
                  </a:lnTo>
                  <a:lnTo>
                    <a:pt x="101" y="123"/>
                  </a:lnTo>
                  <a:lnTo>
                    <a:pt x="108" y="121"/>
                  </a:lnTo>
                  <a:lnTo>
                    <a:pt x="115" y="121"/>
                  </a:lnTo>
                  <a:lnTo>
                    <a:pt x="123" y="121"/>
                  </a:lnTo>
                  <a:lnTo>
                    <a:pt x="129" y="139"/>
                  </a:lnTo>
                  <a:lnTo>
                    <a:pt x="125" y="158"/>
                  </a:lnTo>
                  <a:lnTo>
                    <a:pt x="117" y="176"/>
                  </a:lnTo>
                  <a:lnTo>
                    <a:pt x="107" y="192"/>
                  </a:lnTo>
                  <a:lnTo>
                    <a:pt x="104" y="197"/>
                  </a:lnTo>
                  <a:lnTo>
                    <a:pt x="100" y="199"/>
                  </a:lnTo>
                  <a:lnTo>
                    <a:pt x="98" y="202"/>
                  </a:lnTo>
                  <a:lnTo>
                    <a:pt x="97" y="203"/>
                  </a:lnTo>
                  <a:lnTo>
                    <a:pt x="90" y="206"/>
                  </a:lnTo>
                  <a:lnTo>
                    <a:pt x="83" y="207"/>
                  </a:lnTo>
                  <a:lnTo>
                    <a:pt x="76" y="209"/>
                  </a:lnTo>
                  <a:lnTo>
                    <a:pt x="69" y="207"/>
                  </a:lnTo>
                  <a:lnTo>
                    <a:pt x="61" y="205"/>
                  </a:lnTo>
                  <a:lnTo>
                    <a:pt x="54" y="200"/>
                  </a:lnTo>
                  <a:lnTo>
                    <a:pt x="47" y="197"/>
                  </a:lnTo>
                  <a:lnTo>
                    <a:pt x="41" y="191"/>
                  </a:lnTo>
                  <a:lnTo>
                    <a:pt x="35" y="175"/>
                  </a:lnTo>
                  <a:lnTo>
                    <a:pt x="31" y="159"/>
                  </a:lnTo>
                  <a:lnTo>
                    <a:pt x="32" y="142"/>
                  </a:lnTo>
                  <a:lnTo>
                    <a:pt x="37" y="126"/>
                  </a:lnTo>
                  <a:lnTo>
                    <a:pt x="43" y="111"/>
                  </a:lnTo>
                  <a:lnTo>
                    <a:pt x="52" y="96"/>
                  </a:lnTo>
                  <a:lnTo>
                    <a:pt x="61" y="82"/>
                  </a:lnTo>
                  <a:lnTo>
                    <a:pt x="73" y="69"/>
                  </a:lnTo>
                  <a:lnTo>
                    <a:pt x="79" y="62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9" y="39"/>
                  </a:lnTo>
                  <a:lnTo>
                    <a:pt x="2" y="0"/>
                  </a:lnTo>
                  <a:lnTo>
                    <a:pt x="55" y="36"/>
                  </a:lnTo>
                  <a:lnTo>
                    <a:pt x="47" y="50"/>
                  </a:lnTo>
                  <a:lnTo>
                    <a:pt x="37" y="63"/>
                  </a:lnTo>
                  <a:lnTo>
                    <a:pt x="28" y="78"/>
                  </a:lnTo>
                  <a:lnTo>
                    <a:pt x="17" y="95"/>
                  </a:lnTo>
                  <a:lnTo>
                    <a:pt x="9" y="112"/>
                  </a:lnTo>
                  <a:lnTo>
                    <a:pt x="3" y="129"/>
                  </a:lnTo>
                  <a:lnTo>
                    <a:pt x="0" y="146"/>
                  </a:lnTo>
                  <a:lnTo>
                    <a:pt x="0" y="164"/>
                  </a:lnTo>
                  <a:lnTo>
                    <a:pt x="7" y="171"/>
                  </a:lnTo>
                  <a:lnTo>
                    <a:pt x="15" y="179"/>
                  </a:lnTo>
                  <a:lnTo>
                    <a:pt x="24" y="186"/>
                  </a:lnTo>
                  <a:lnTo>
                    <a:pt x="32" y="194"/>
                  </a:lnTo>
                  <a:lnTo>
                    <a:pt x="40" y="203"/>
                  </a:lnTo>
                  <a:lnTo>
                    <a:pt x="49" y="211"/>
                  </a:lnTo>
                  <a:lnTo>
                    <a:pt x="58" y="220"/>
                  </a:lnTo>
                  <a:lnTo>
                    <a:pt x="64" y="230"/>
                  </a:lnTo>
                  <a:lnTo>
                    <a:pt x="70" y="234"/>
                  </a:lnTo>
                  <a:lnTo>
                    <a:pt x="76" y="237"/>
                  </a:lnTo>
                  <a:lnTo>
                    <a:pt x="82" y="240"/>
                  </a:lnTo>
                  <a:lnTo>
                    <a:pt x="87" y="241"/>
                  </a:lnTo>
                  <a:lnTo>
                    <a:pt x="92" y="241"/>
                  </a:lnTo>
                  <a:lnTo>
                    <a:pt x="97" y="241"/>
                  </a:lnTo>
                  <a:lnTo>
                    <a:pt x="101" y="241"/>
                  </a:lnTo>
                  <a:lnTo>
                    <a:pt x="106" y="241"/>
                  </a:lnTo>
                  <a:lnTo>
                    <a:pt x="115" y="238"/>
                  </a:lnTo>
                  <a:lnTo>
                    <a:pt x="123" y="232"/>
                  </a:lnTo>
                  <a:lnTo>
                    <a:pt x="131" y="222"/>
                  </a:lnTo>
                  <a:lnTo>
                    <a:pt x="139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242"/>
            <p:cNvSpPr>
              <a:spLocks/>
            </p:cNvSpPr>
            <p:nvPr/>
          </p:nvSpPr>
          <p:spPr bwMode="auto">
            <a:xfrm>
              <a:off x="133350" y="3857625"/>
              <a:ext cx="134938" cy="206375"/>
            </a:xfrm>
            <a:custGeom>
              <a:avLst/>
              <a:gdLst>
                <a:gd name="T0" fmla="*/ 104 w 169"/>
                <a:gd name="T1" fmla="*/ 194 h 261"/>
                <a:gd name="T2" fmla="*/ 119 w 169"/>
                <a:gd name="T3" fmla="*/ 173 h 261"/>
                <a:gd name="T4" fmla="*/ 134 w 169"/>
                <a:gd name="T5" fmla="*/ 150 h 261"/>
                <a:gd name="T6" fmla="*/ 146 w 169"/>
                <a:gd name="T7" fmla="*/ 127 h 261"/>
                <a:gd name="T8" fmla="*/ 157 w 169"/>
                <a:gd name="T9" fmla="*/ 103 h 261"/>
                <a:gd name="T10" fmla="*/ 165 w 169"/>
                <a:gd name="T11" fmla="*/ 79 h 261"/>
                <a:gd name="T12" fmla="*/ 169 w 169"/>
                <a:gd name="T13" fmla="*/ 53 h 261"/>
                <a:gd name="T14" fmla="*/ 168 w 169"/>
                <a:gd name="T15" fmla="*/ 29 h 261"/>
                <a:gd name="T16" fmla="*/ 164 w 169"/>
                <a:gd name="T17" fmla="*/ 4 h 261"/>
                <a:gd name="T18" fmla="*/ 161 w 169"/>
                <a:gd name="T19" fmla="*/ 0 h 261"/>
                <a:gd name="T20" fmla="*/ 158 w 169"/>
                <a:gd name="T21" fmla="*/ 0 h 261"/>
                <a:gd name="T22" fmla="*/ 154 w 169"/>
                <a:gd name="T23" fmla="*/ 2 h 261"/>
                <a:gd name="T24" fmla="*/ 150 w 169"/>
                <a:gd name="T25" fmla="*/ 4 h 261"/>
                <a:gd name="T26" fmla="*/ 144 w 169"/>
                <a:gd name="T27" fmla="*/ 34 h 261"/>
                <a:gd name="T28" fmla="*/ 137 w 169"/>
                <a:gd name="T29" fmla="*/ 64 h 261"/>
                <a:gd name="T30" fmla="*/ 129 w 169"/>
                <a:gd name="T31" fmla="*/ 95 h 261"/>
                <a:gd name="T32" fmla="*/ 119 w 169"/>
                <a:gd name="T33" fmla="*/ 125 h 261"/>
                <a:gd name="T34" fmla="*/ 105 w 169"/>
                <a:gd name="T35" fmla="*/ 154 h 261"/>
                <a:gd name="T36" fmla="*/ 89 w 169"/>
                <a:gd name="T37" fmla="*/ 181 h 261"/>
                <a:gd name="T38" fmla="*/ 69 w 169"/>
                <a:gd name="T39" fmla="*/ 208 h 261"/>
                <a:gd name="T40" fmla="*/ 46 w 169"/>
                <a:gd name="T41" fmla="*/ 232 h 261"/>
                <a:gd name="T42" fmla="*/ 41 w 169"/>
                <a:gd name="T43" fmla="*/ 236 h 261"/>
                <a:gd name="T44" fmla="*/ 34 w 169"/>
                <a:gd name="T45" fmla="*/ 240 h 261"/>
                <a:gd name="T46" fmla="*/ 28 w 169"/>
                <a:gd name="T47" fmla="*/ 243 h 261"/>
                <a:gd name="T48" fmla="*/ 22 w 169"/>
                <a:gd name="T49" fmla="*/ 246 h 261"/>
                <a:gd name="T50" fmla="*/ 16 w 169"/>
                <a:gd name="T51" fmla="*/ 249 h 261"/>
                <a:gd name="T52" fmla="*/ 12 w 169"/>
                <a:gd name="T53" fmla="*/ 253 h 261"/>
                <a:gd name="T54" fmla="*/ 6 w 169"/>
                <a:gd name="T55" fmla="*/ 256 h 261"/>
                <a:gd name="T56" fmla="*/ 0 w 169"/>
                <a:gd name="T57" fmla="*/ 261 h 261"/>
                <a:gd name="T58" fmla="*/ 14 w 169"/>
                <a:gd name="T59" fmla="*/ 257 h 261"/>
                <a:gd name="T60" fmla="*/ 29 w 169"/>
                <a:gd name="T61" fmla="*/ 251 h 261"/>
                <a:gd name="T62" fmla="*/ 43 w 169"/>
                <a:gd name="T63" fmla="*/ 246 h 261"/>
                <a:gd name="T64" fmla="*/ 55 w 169"/>
                <a:gd name="T65" fmla="*/ 238 h 261"/>
                <a:gd name="T66" fmla="*/ 69 w 169"/>
                <a:gd name="T67" fmla="*/ 229 h 261"/>
                <a:gd name="T68" fmla="*/ 81 w 169"/>
                <a:gd name="T69" fmla="*/ 219 h 261"/>
                <a:gd name="T70" fmla="*/ 93 w 169"/>
                <a:gd name="T71" fmla="*/ 208 h 261"/>
                <a:gd name="T72" fmla="*/ 104 w 169"/>
                <a:gd name="T73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261">
                  <a:moveTo>
                    <a:pt x="104" y="194"/>
                  </a:moveTo>
                  <a:lnTo>
                    <a:pt x="119" y="173"/>
                  </a:lnTo>
                  <a:lnTo>
                    <a:pt x="134" y="150"/>
                  </a:lnTo>
                  <a:lnTo>
                    <a:pt x="146" y="127"/>
                  </a:lnTo>
                  <a:lnTo>
                    <a:pt x="157" y="103"/>
                  </a:lnTo>
                  <a:lnTo>
                    <a:pt x="165" y="79"/>
                  </a:lnTo>
                  <a:lnTo>
                    <a:pt x="169" y="53"/>
                  </a:lnTo>
                  <a:lnTo>
                    <a:pt x="168" y="29"/>
                  </a:lnTo>
                  <a:lnTo>
                    <a:pt x="164" y="4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0" y="4"/>
                  </a:lnTo>
                  <a:lnTo>
                    <a:pt x="144" y="34"/>
                  </a:lnTo>
                  <a:lnTo>
                    <a:pt x="137" y="64"/>
                  </a:lnTo>
                  <a:lnTo>
                    <a:pt x="129" y="95"/>
                  </a:lnTo>
                  <a:lnTo>
                    <a:pt x="119" y="125"/>
                  </a:lnTo>
                  <a:lnTo>
                    <a:pt x="105" y="154"/>
                  </a:lnTo>
                  <a:lnTo>
                    <a:pt x="89" y="181"/>
                  </a:lnTo>
                  <a:lnTo>
                    <a:pt x="69" y="208"/>
                  </a:lnTo>
                  <a:lnTo>
                    <a:pt x="46" y="232"/>
                  </a:lnTo>
                  <a:lnTo>
                    <a:pt x="41" y="236"/>
                  </a:lnTo>
                  <a:lnTo>
                    <a:pt x="34" y="240"/>
                  </a:lnTo>
                  <a:lnTo>
                    <a:pt x="28" y="243"/>
                  </a:lnTo>
                  <a:lnTo>
                    <a:pt x="22" y="246"/>
                  </a:lnTo>
                  <a:lnTo>
                    <a:pt x="16" y="249"/>
                  </a:lnTo>
                  <a:lnTo>
                    <a:pt x="12" y="253"/>
                  </a:lnTo>
                  <a:lnTo>
                    <a:pt x="6" y="256"/>
                  </a:lnTo>
                  <a:lnTo>
                    <a:pt x="0" y="261"/>
                  </a:lnTo>
                  <a:lnTo>
                    <a:pt x="14" y="257"/>
                  </a:lnTo>
                  <a:lnTo>
                    <a:pt x="29" y="251"/>
                  </a:lnTo>
                  <a:lnTo>
                    <a:pt x="43" y="246"/>
                  </a:lnTo>
                  <a:lnTo>
                    <a:pt x="55" y="238"/>
                  </a:lnTo>
                  <a:lnTo>
                    <a:pt x="69" y="229"/>
                  </a:lnTo>
                  <a:lnTo>
                    <a:pt x="81" y="219"/>
                  </a:lnTo>
                  <a:lnTo>
                    <a:pt x="93" y="208"/>
                  </a:lnTo>
                  <a:lnTo>
                    <a:pt x="104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243"/>
            <p:cNvSpPr>
              <a:spLocks/>
            </p:cNvSpPr>
            <p:nvPr/>
          </p:nvSpPr>
          <p:spPr bwMode="auto">
            <a:xfrm>
              <a:off x="-201612" y="4230688"/>
              <a:ext cx="204788" cy="192088"/>
            </a:xfrm>
            <a:custGeom>
              <a:avLst/>
              <a:gdLst>
                <a:gd name="T0" fmla="*/ 198 w 257"/>
                <a:gd name="T1" fmla="*/ 147 h 242"/>
                <a:gd name="T2" fmla="*/ 209 w 257"/>
                <a:gd name="T3" fmla="*/ 133 h 242"/>
                <a:gd name="T4" fmla="*/ 220 w 257"/>
                <a:gd name="T5" fmla="*/ 116 h 242"/>
                <a:gd name="T6" fmla="*/ 229 w 257"/>
                <a:gd name="T7" fmla="*/ 99 h 242"/>
                <a:gd name="T8" fmla="*/ 236 w 257"/>
                <a:gd name="T9" fmla="*/ 82 h 242"/>
                <a:gd name="T10" fmla="*/ 243 w 257"/>
                <a:gd name="T11" fmla="*/ 63 h 242"/>
                <a:gd name="T12" fmla="*/ 249 w 257"/>
                <a:gd name="T13" fmla="*/ 44 h 242"/>
                <a:gd name="T14" fmla="*/ 253 w 257"/>
                <a:gd name="T15" fmla="*/ 24 h 242"/>
                <a:gd name="T16" fmla="*/ 257 w 257"/>
                <a:gd name="T17" fmla="*/ 5 h 242"/>
                <a:gd name="T18" fmla="*/ 254 w 257"/>
                <a:gd name="T19" fmla="*/ 4 h 242"/>
                <a:gd name="T20" fmla="*/ 252 w 257"/>
                <a:gd name="T21" fmla="*/ 2 h 242"/>
                <a:gd name="T22" fmla="*/ 251 w 257"/>
                <a:gd name="T23" fmla="*/ 1 h 242"/>
                <a:gd name="T24" fmla="*/ 249 w 257"/>
                <a:gd name="T25" fmla="*/ 0 h 242"/>
                <a:gd name="T26" fmla="*/ 243 w 257"/>
                <a:gd name="T27" fmla="*/ 17 h 242"/>
                <a:gd name="T28" fmla="*/ 235 w 257"/>
                <a:gd name="T29" fmla="*/ 35 h 242"/>
                <a:gd name="T30" fmla="*/ 227 w 257"/>
                <a:gd name="T31" fmla="*/ 51 h 242"/>
                <a:gd name="T32" fmla="*/ 217 w 257"/>
                <a:gd name="T33" fmla="*/ 67 h 242"/>
                <a:gd name="T34" fmla="*/ 207 w 257"/>
                <a:gd name="T35" fmla="*/ 83 h 242"/>
                <a:gd name="T36" fmla="*/ 196 w 257"/>
                <a:gd name="T37" fmla="*/ 98 h 242"/>
                <a:gd name="T38" fmla="*/ 183 w 257"/>
                <a:gd name="T39" fmla="*/ 113 h 242"/>
                <a:gd name="T40" fmla="*/ 170 w 257"/>
                <a:gd name="T41" fmla="*/ 127 h 242"/>
                <a:gd name="T42" fmla="*/ 158 w 257"/>
                <a:gd name="T43" fmla="*/ 141 h 242"/>
                <a:gd name="T44" fmla="*/ 144 w 257"/>
                <a:gd name="T45" fmla="*/ 153 h 242"/>
                <a:gd name="T46" fmla="*/ 129 w 257"/>
                <a:gd name="T47" fmla="*/ 165 h 242"/>
                <a:gd name="T48" fmla="*/ 114 w 257"/>
                <a:gd name="T49" fmla="*/ 176 h 242"/>
                <a:gd name="T50" fmla="*/ 99 w 257"/>
                <a:gd name="T51" fmla="*/ 187 h 242"/>
                <a:gd name="T52" fmla="*/ 84 w 257"/>
                <a:gd name="T53" fmla="*/ 196 h 242"/>
                <a:gd name="T54" fmla="*/ 68 w 257"/>
                <a:gd name="T55" fmla="*/ 204 h 242"/>
                <a:gd name="T56" fmla="*/ 53 w 257"/>
                <a:gd name="T57" fmla="*/ 211 h 242"/>
                <a:gd name="T58" fmla="*/ 45 w 257"/>
                <a:gd name="T59" fmla="*/ 213 h 242"/>
                <a:gd name="T60" fmla="*/ 37 w 257"/>
                <a:gd name="T61" fmla="*/ 215 h 242"/>
                <a:gd name="T62" fmla="*/ 30 w 257"/>
                <a:gd name="T63" fmla="*/ 218 h 242"/>
                <a:gd name="T64" fmla="*/ 24 w 257"/>
                <a:gd name="T65" fmla="*/ 219 h 242"/>
                <a:gd name="T66" fmla="*/ 18 w 257"/>
                <a:gd name="T67" fmla="*/ 220 h 242"/>
                <a:gd name="T68" fmla="*/ 13 w 257"/>
                <a:gd name="T69" fmla="*/ 221 h 242"/>
                <a:gd name="T70" fmla="*/ 7 w 257"/>
                <a:gd name="T71" fmla="*/ 222 h 242"/>
                <a:gd name="T72" fmla="*/ 0 w 257"/>
                <a:gd name="T73" fmla="*/ 222 h 242"/>
                <a:gd name="T74" fmla="*/ 8 w 257"/>
                <a:gd name="T75" fmla="*/ 230 h 242"/>
                <a:gd name="T76" fmla="*/ 17 w 257"/>
                <a:gd name="T77" fmla="*/ 235 h 242"/>
                <a:gd name="T78" fmla="*/ 28 w 257"/>
                <a:gd name="T79" fmla="*/ 238 h 242"/>
                <a:gd name="T80" fmla="*/ 38 w 257"/>
                <a:gd name="T81" fmla="*/ 241 h 242"/>
                <a:gd name="T82" fmla="*/ 48 w 257"/>
                <a:gd name="T83" fmla="*/ 242 h 242"/>
                <a:gd name="T84" fmla="*/ 59 w 257"/>
                <a:gd name="T85" fmla="*/ 241 h 242"/>
                <a:gd name="T86" fmla="*/ 70 w 257"/>
                <a:gd name="T87" fmla="*/ 240 h 242"/>
                <a:gd name="T88" fmla="*/ 81 w 257"/>
                <a:gd name="T89" fmla="*/ 237 h 242"/>
                <a:gd name="T90" fmla="*/ 98 w 257"/>
                <a:gd name="T91" fmla="*/ 228 h 242"/>
                <a:gd name="T92" fmla="*/ 114 w 257"/>
                <a:gd name="T93" fmla="*/ 219 h 242"/>
                <a:gd name="T94" fmla="*/ 129 w 257"/>
                <a:gd name="T95" fmla="*/ 209 h 242"/>
                <a:gd name="T96" fmla="*/ 144 w 257"/>
                <a:gd name="T97" fmla="*/ 197 h 242"/>
                <a:gd name="T98" fmla="*/ 159 w 257"/>
                <a:gd name="T99" fmla="*/ 185 h 242"/>
                <a:gd name="T100" fmla="*/ 171 w 257"/>
                <a:gd name="T101" fmla="*/ 173 h 242"/>
                <a:gd name="T102" fmla="*/ 185 w 257"/>
                <a:gd name="T103" fmla="*/ 160 h 242"/>
                <a:gd name="T104" fmla="*/ 198 w 257"/>
                <a:gd name="T105" fmla="*/ 14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42">
                  <a:moveTo>
                    <a:pt x="198" y="147"/>
                  </a:moveTo>
                  <a:lnTo>
                    <a:pt x="209" y="133"/>
                  </a:lnTo>
                  <a:lnTo>
                    <a:pt x="220" y="116"/>
                  </a:lnTo>
                  <a:lnTo>
                    <a:pt x="229" y="99"/>
                  </a:lnTo>
                  <a:lnTo>
                    <a:pt x="236" y="82"/>
                  </a:lnTo>
                  <a:lnTo>
                    <a:pt x="243" y="63"/>
                  </a:lnTo>
                  <a:lnTo>
                    <a:pt x="249" y="44"/>
                  </a:lnTo>
                  <a:lnTo>
                    <a:pt x="253" y="24"/>
                  </a:lnTo>
                  <a:lnTo>
                    <a:pt x="257" y="5"/>
                  </a:lnTo>
                  <a:lnTo>
                    <a:pt x="254" y="4"/>
                  </a:lnTo>
                  <a:lnTo>
                    <a:pt x="252" y="2"/>
                  </a:lnTo>
                  <a:lnTo>
                    <a:pt x="251" y="1"/>
                  </a:lnTo>
                  <a:lnTo>
                    <a:pt x="249" y="0"/>
                  </a:lnTo>
                  <a:lnTo>
                    <a:pt x="243" y="17"/>
                  </a:lnTo>
                  <a:lnTo>
                    <a:pt x="235" y="35"/>
                  </a:lnTo>
                  <a:lnTo>
                    <a:pt x="227" y="51"/>
                  </a:lnTo>
                  <a:lnTo>
                    <a:pt x="217" y="67"/>
                  </a:lnTo>
                  <a:lnTo>
                    <a:pt x="207" y="83"/>
                  </a:lnTo>
                  <a:lnTo>
                    <a:pt x="196" y="98"/>
                  </a:lnTo>
                  <a:lnTo>
                    <a:pt x="183" y="113"/>
                  </a:lnTo>
                  <a:lnTo>
                    <a:pt x="170" y="127"/>
                  </a:lnTo>
                  <a:lnTo>
                    <a:pt x="158" y="141"/>
                  </a:lnTo>
                  <a:lnTo>
                    <a:pt x="144" y="153"/>
                  </a:lnTo>
                  <a:lnTo>
                    <a:pt x="129" y="165"/>
                  </a:lnTo>
                  <a:lnTo>
                    <a:pt x="114" y="176"/>
                  </a:lnTo>
                  <a:lnTo>
                    <a:pt x="99" y="187"/>
                  </a:lnTo>
                  <a:lnTo>
                    <a:pt x="84" y="196"/>
                  </a:lnTo>
                  <a:lnTo>
                    <a:pt x="68" y="204"/>
                  </a:lnTo>
                  <a:lnTo>
                    <a:pt x="53" y="211"/>
                  </a:lnTo>
                  <a:lnTo>
                    <a:pt x="45" y="213"/>
                  </a:lnTo>
                  <a:lnTo>
                    <a:pt x="37" y="215"/>
                  </a:lnTo>
                  <a:lnTo>
                    <a:pt x="30" y="218"/>
                  </a:lnTo>
                  <a:lnTo>
                    <a:pt x="24" y="219"/>
                  </a:lnTo>
                  <a:lnTo>
                    <a:pt x="18" y="220"/>
                  </a:lnTo>
                  <a:lnTo>
                    <a:pt x="13" y="221"/>
                  </a:lnTo>
                  <a:lnTo>
                    <a:pt x="7" y="222"/>
                  </a:lnTo>
                  <a:lnTo>
                    <a:pt x="0" y="222"/>
                  </a:lnTo>
                  <a:lnTo>
                    <a:pt x="8" y="230"/>
                  </a:lnTo>
                  <a:lnTo>
                    <a:pt x="17" y="235"/>
                  </a:lnTo>
                  <a:lnTo>
                    <a:pt x="28" y="238"/>
                  </a:lnTo>
                  <a:lnTo>
                    <a:pt x="38" y="241"/>
                  </a:lnTo>
                  <a:lnTo>
                    <a:pt x="48" y="242"/>
                  </a:lnTo>
                  <a:lnTo>
                    <a:pt x="59" y="241"/>
                  </a:lnTo>
                  <a:lnTo>
                    <a:pt x="70" y="240"/>
                  </a:lnTo>
                  <a:lnTo>
                    <a:pt x="81" y="237"/>
                  </a:lnTo>
                  <a:lnTo>
                    <a:pt x="98" y="228"/>
                  </a:lnTo>
                  <a:lnTo>
                    <a:pt x="114" y="219"/>
                  </a:lnTo>
                  <a:lnTo>
                    <a:pt x="129" y="209"/>
                  </a:lnTo>
                  <a:lnTo>
                    <a:pt x="144" y="197"/>
                  </a:lnTo>
                  <a:lnTo>
                    <a:pt x="159" y="185"/>
                  </a:lnTo>
                  <a:lnTo>
                    <a:pt x="171" y="173"/>
                  </a:lnTo>
                  <a:lnTo>
                    <a:pt x="185" y="160"/>
                  </a:lnTo>
                  <a:lnTo>
                    <a:pt x="198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244"/>
            <p:cNvSpPr>
              <a:spLocks/>
            </p:cNvSpPr>
            <p:nvPr/>
          </p:nvSpPr>
          <p:spPr bwMode="auto">
            <a:xfrm>
              <a:off x="-39687" y="3822700"/>
              <a:ext cx="282575" cy="301625"/>
            </a:xfrm>
            <a:custGeom>
              <a:avLst/>
              <a:gdLst>
                <a:gd name="T0" fmla="*/ 278 w 355"/>
                <a:gd name="T1" fmla="*/ 161 h 382"/>
                <a:gd name="T2" fmla="*/ 287 w 355"/>
                <a:gd name="T3" fmla="*/ 146 h 382"/>
                <a:gd name="T4" fmla="*/ 298 w 355"/>
                <a:gd name="T5" fmla="*/ 131 h 382"/>
                <a:gd name="T6" fmla="*/ 307 w 355"/>
                <a:gd name="T7" fmla="*/ 114 h 382"/>
                <a:gd name="T8" fmla="*/ 316 w 355"/>
                <a:gd name="T9" fmla="*/ 98 h 382"/>
                <a:gd name="T10" fmla="*/ 323 w 355"/>
                <a:gd name="T11" fmla="*/ 82 h 382"/>
                <a:gd name="T12" fmla="*/ 329 w 355"/>
                <a:gd name="T13" fmla="*/ 65 h 382"/>
                <a:gd name="T14" fmla="*/ 332 w 355"/>
                <a:gd name="T15" fmla="*/ 48 h 382"/>
                <a:gd name="T16" fmla="*/ 333 w 355"/>
                <a:gd name="T17" fmla="*/ 30 h 382"/>
                <a:gd name="T18" fmla="*/ 355 w 355"/>
                <a:gd name="T19" fmla="*/ 3 h 382"/>
                <a:gd name="T20" fmla="*/ 354 w 355"/>
                <a:gd name="T21" fmla="*/ 2 h 382"/>
                <a:gd name="T22" fmla="*/ 352 w 355"/>
                <a:gd name="T23" fmla="*/ 0 h 382"/>
                <a:gd name="T24" fmla="*/ 348 w 355"/>
                <a:gd name="T25" fmla="*/ 2 h 382"/>
                <a:gd name="T26" fmla="*/ 347 w 355"/>
                <a:gd name="T27" fmla="*/ 2 h 382"/>
                <a:gd name="T28" fmla="*/ 325 w 355"/>
                <a:gd name="T29" fmla="*/ 25 h 382"/>
                <a:gd name="T30" fmla="*/ 302 w 355"/>
                <a:gd name="T31" fmla="*/ 47 h 382"/>
                <a:gd name="T32" fmla="*/ 281 w 355"/>
                <a:gd name="T33" fmla="*/ 70 h 382"/>
                <a:gd name="T34" fmla="*/ 258 w 355"/>
                <a:gd name="T35" fmla="*/ 93 h 382"/>
                <a:gd name="T36" fmla="*/ 234 w 355"/>
                <a:gd name="T37" fmla="*/ 116 h 382"/>
                <a:gd name="T38" fmla="*/ 211 w 355"/>
                <a:gd name="T39" fmla="*/ 139 h 382"/>
                <a:gd name="T40" fmla="*/ 188 w 355"/>
                <a:gd name="T41" fmla="*/ 162 h 382"/>
                <a:gd name="T42" fmla="*/ 167 w 355"/>
                <a:gd name="T43" fmla="*/ 185 h 382"/>
                <a:gd name="T44" fmla="*/ 144 w 355"/>
                <a:gd name="T45" fmla="*/ 208 h 382"/>
                <a:gd name="T46" fmla="*/ 122 w 355"/>
                <a:gd name="T47" fmla="*/ 232 h 382"/>
                <a:gd name="T48" fmla="*/ 100 w 355"/>
                <a:gd name="T49" fmla="*/ 256 h 382"/>
                <a:gd name="T50" fmla="*/ 79 w 355"/>
                <a:gd name="T51" fmla="*/ 280 h 382"/>
                <a:gd name="T52" fmla="*/ 58 w 355"/>
                <a:gd name="T53" fmla="*/ 306 h 382"/>
                <a:gd name="T54" fmla="*/ 38 w 355"/>
                <a:gd name="T55" fmla="*/ 330 h 382"/>
                <a:gd name="T56" fmla="*/ 18 w 355"/>
                <a:gd name="T57" fmla="*/ 356 h 382"/>
                <a:gd name="T58" fmla="*/ 0 w 355"/>
                <a:gd name="T59" fmla="*/ 382 h 382"/>
                <a:gd name="T60" fmla="*/ 291 w 355"/>
                <a:gd name="T61" fmla="*/ 80 h 382"/>
                <a:gd name="T62" fmla="*/ 292 w 355"/>
                <a:gd name="T63" fmla="*/ 80 h 382"/>
                <a:gd name="T64" fmla="*/ 293 w 355"/>
                <a:gd name="T65" fmla="*/ 80 h 382"/>
                <a:gd name="T66" fmla="*/ 295 w 355"/>
                <a:gd name="T67" fmla="*/ 81 h 382"/>
                <a:gd name="T68" fmla="*/ 298 w 355"/>
                <a:gd name="T69" fmla="*/ 83 h 382"/>
                <a:gd name="T70" fmla="*/ 291 w 355"/>
                <a:gd name="T71" fmla="*/ 104 h 382"/>
                <a:gd name="T72" fmla="*/ 281 w 355"/>
                <a:gd name="T73" fmla="*/ 124 h 382"/>
                <a:gd name="T74" fmla="*/ 269 w 355"/>
                <a:gd name="T75" fmla="*/ 142 h 382"/>
                <a:gd name="T76" fmla="*/ 254 w 355"/>
                <a:gd name="T77" fmla="*/ 159 h 382"/>
                <a:gd name="T78" fmla="*/ 239 w 355"/>
                <a:gd name="T79" fmla="*/ 177 h 382"/>
                <a:gd name="T80" fmla="*/ 223 w 355"/>
                <a:gd name="T81" fmla="*/ 193 h 382"/>
                <a:gd name="T82" fmla="*/ 208 w 355"/>
                <a:gd name="T83" fmla="*/ 210 h 382"/>
                <a:gd name="T84" fmla="*/ 193 w 355"/>
                <a:gd name="T85" fmla="*/ 227 h 382"/>
                <a:gd name="T86" fmla="*/ 278 w 355"/>
                <a:gd name="T87" fmla="*/ 16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382">
                  <a:moveTo>
                    <a:pt x="278" y="161"/>
                  </a:moveTo>
                  <a:lnTo>
                    <a:pt x="287" y="146"/>
                  </a:lnTo>
                  <a:lnTo>
                    <a:pt x="298" y="131"/>
                  </a:lnTo>
                  <a:lnTo>
                    <a:pt x="307" y="114"/>
                  </a:lnTo>
                  <a:lnTo>
                    <a:pt x="316" y="98"/>
                  </a:lnTo>
                  <a:lnTo>
                    <a:pt x="323" y="82"/>
                  </a:lnTo>
                  <a:lnTo>
                    <a:pt x="329" y="65"/>
                  </a:lnTo>
                  <a:lnTo>
                    <a:pt x="332" y="48"/>
                  </a:lnTo>
                  <a:lnTo>
                    <a:pt x="333" y="30"/>
                  </a:lnTo>
                  <a:lnTo>
                    <a:pt x="355" y="3"/>
                  </a:lnTo>
                  <a:lnTo>
                    <a:pt x="354" y="2"/>
                  </a:lnTo>
                  <a:lnTo>
                    <a:pt x="352" y="0"/>
                  </a:lnTo>
                  <a:lnTo>
                    <a:pt x="348" y="2"/>
                  </a:lnTo>
                  <a:lnTo>
                    <a:pt x="347" y="2"/>
                  </a:lnTo>
                  <a:lnTo>
                    <a:pt x="325" y="25"/>
                  </a:lnTo>
                  <a:lnTo>
                    <a:pt x="302" y="47"/>
                  </a:lnTo>
                  <a:lnTo>
                    <a:pt x="281" y="70"/>
                  </a:lnTo>
                  <a:lnTo>
                    <a:pt x="258" y="93"/>
                  </a:lnTo>
                  <a:lnTo>
                    <a:pt x="234" y="116"/>
                  </a:lnTo>
                  <a:lnTo>
                    <a:pt x="211" y="139"/>
                  </a:lnTo>
                  <a:lnTo>
                    <a:pt x="188" y="162"/>
                  </a:lnTo>
                  <a:lnTo>
                    <a:pt x="167" y="185"/>
                  </a:lnTo>
                  <a:lnTo>
                    <a:pt x="144" y="208"/>
                  </a:lnTo>
                  <a:lnTo>
                    <a:pt x="122" y="232"/>
                  </a:lnTo>
                  <a:lnTo>
                    <a:pt x="100" y="256"/>
                  </a:lnTo>
                  <a:lnTo>
                    <a:pt x="79" y="280"/>
                  </a:lnTo>
                  <a:lnTo>
                    <a:pt x="58" y="306"/>
                  </a:lnTo>
                  <a:lnTo>
                    <a:pt x="38" y="330"/>
                  </a:lnTo>
                  <a:lnTo>
                    <a:pt x="18" y="356"/>
                  </a:lnTo>
                  <a:lnTo>
                    <a:pt x="0" y="382"/>
                  </a:lnTo>
                  <a:lnTo>
                    <a:pt x="291" y="80"/>
                  </a:lnTo>
                  <a:lnTo>
                    <a:pt x="292" y="80"/>
                  </a:lnTo>
                  <a:lnTo>
                    <a:pt x="293" y="80"/>
                  </a:lnTo>
                  <a:lnTo>
                    <a:pt x="295" y="81"/>
                  </a:lnTo>
                  <a:lnTo>
                    <a:pt x="298" y="83"/>
                  </a:lnTo>
                  <a:lnTo>
                    <a:pt x="291" y="104"/>
                  </a:lnTo>
                  <a:lnTo>
                    <a:pt x="281" y="124"/>
                  </a:lnTo>
                  <a:lnTo>
                    <a:pt x="269" y="142"/>
                  </a:lnTo>
                  <a:lnTo>
                    <a:pt x="254" y="159"/>
                  </a:lnTo>
                  <a:lnTo>
                    <a:pt x="239" y="177"/>
                  </a:lnTo>
                  <a:lnTo>
                    <a:pt x="223" y="193"/>
                  </a:lnTo>
                  <a:lnTo>
                    <a:pt x="208" y="210"/>
                  </a:lnTo>
                  <a:lnTo>
                    <a:pt x="193" y="227"/>
                  </a:lnTo>
                  <a:lnTo>
                    <a:pt x="278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245"/>
            <p:cNvSpPr>
              <a:spLocks/>
            </p:cNvSpPr>
            <p:nvPr/>
          </p:nvSpPr>
          <p:spPr bwMode="auto">
            <a:xfrm>
              <a:off x="-523875" y="3579813"/>
              <a:ext cx="876300" cy="981075"/>
            </a:xfrm>
            <a:custGeom>
              <a:avLst/>
              <a:gdLst>
                <a:gd name="T0" fmla="*/ 0 w 1103"/>
                <a:gd name="T1" fmla="*/ 1237 h 1237"/>
                <a:gd name="T2" fmla="*/ 56 w 1103"/>
                <a:gd name="T3" fmla="*/ 1189 h 1237"/>
                <a:gd name="T4" fmla="*/ 110 w 1103"/>
                <a:gd name="T5" fmla="*/ 1139 h 1237"/>
                <a:gd name="T6" fmla="*/ 164 w 1103"/>
                <a:gd name="T7" fmla="*/ 1088 h 1237"/>
                <a:gd name="T8" fmla="*/ 216 w 1103"/>
                <a:gd name="T9" fmla="*/ 1038 h 1237"/>
                <a:gd name="T10" fmla="*/ 267 w 1103"/>
                <a:gd name="T11" fmla="*/ 986 h 1237"/>
                <a:gd name="T12" fmla="*/ 316 w 1103"/>
                <a:gd name="T13" fmla="*/ 933 h 1237"/>
                <a:gd name="T14" fmla="*/ 366 w 1103"/>
                <a:gd name="T15" fmla="*/ 880 h 1237"/>
                <a:gd name="T16" fmla="*/ 415 w 1103"/>
                <a:gd name="T17" fmla="*/ 827 h 1237"/>
                <a:gd name="T18" fmla="*/ 462 w 1103"/>
                <a:gd name="T19" fmla="*/ 773 h 1237"/>
                <a:gd name="T20" fmla="*/ 511 w 1103"/>
                <a:gd name="T21" fmla="*/ 719 h 1237"/>
                <a:gd name="T22" fmla="*/ 559 w 1103"/>
                <a:gd name="T23" fmla="*/ 665 h 1237"/>
                <a:gd name="T24" fmla="*/ 607 w 1103"/>
                <a:gd name="T25" fmla="*/ 611 h 1237"/>
                <a:gd name="T26" fmla="*/ 656 w 1103"/>
                <a:gd name="T27" fmla="*/ 556 h 1237"/>
                <a:gd name="T28" fmla="*/ 705 w 1103"/>
                <a:gd name="T29" fmla="*/ 502 h 1237"/>
                <a:gd name="T30" fmla="*/ 755 w 1103"/>
                <a:gd name="T31" fmla="*/ 449 h 1237"/>
                <a:gd name="T32" fmla="*/ 805 w 1103"/>
                <a:gd name="T33" fmla="*/ 396 h 1237"/>
                <a:gd name="T34" fmla="*/ 840 w 1103"/>
                <a:gd name="T35" fmla="*/ 360 h 1237"/>
                <a:gd name="T36" fmla="*/ 873 w 1103"/>
                <a:gd name="T37" fmla="*/ 322 h 1237"/>
                <a:gd name="T38" fmla="*/ 905 w 1103"/>
                <a:gd name="T39" fmla="*/ 285 h 1237"/>
                <a:gd name="T40" fmla="*/ 938 w 1103"/>
                <a:gd name="T41" fmla="*/ 247 h 1237"/>
                <a:gd name="T42" fmla="*/ 969 w 1103"/>
                <a:gd name="T43" fmla="*/ 209 h 1237"/>
                <a:gd name="T44" fmla="*/ 1000 w 1103"/>
                <a:gd name="T45" fmla="*/ 171 h 1237"/>
                <a:gd name="T46" fmla="*/ 1031 w 1103"/>
                <a:gd name="T47" fmla="*/ 133 h 1237"/>
                <a:gd name="T48" fmla="*/ 1063 w 1103"/>
                <a:gd name="T49" fmla="*/ 95 h 1237"/>
                <a:gd name="T50" fmla="*/ 1103 w 1103"/>
                <a:gd name="T51" fmla="*/ 7 h 1237"/>
                <a:gd name="T52" fmla="*/ 1103 w 1103"/>
                <a:gd name="T53" fmla="*/ 4 h 1237"/>
                <a:gd name="T54" fmla="*/ 1070 w 1103"/>
                <a:gd name="T55" fmla="*/ 23 h 1237"/>
                <a:gd name="T56" fmla="*/ 1068 w 1103"/>
                <a:gd name="T57" fmla="*/ 29 h 1237"/>
                <a:gd name="T58" fmla="*/ 1067 w 1103"/>
                <a:gd name="T59" fmla="*/ 36 h 1237"/>
                <a:gd name="T60" fmla="*/ 1010 w 1103"/>
                <a:gd name="T61" fmla="*/ 112 h 1237"/>
                <a:gd name="T62" fmla="*/ 953 w 1103"/>
                <a:gd name="T63" fmla="*/ 188 h 1237"/>
                <a:gd name="T64" fmla="*/ 894 w 1103"/>
                <a:gd name="T65" fmla="*/ 263 h 1237"/>
                <a:gd name="T66" fmla="*/ 834 w 1103"/>
                <a:gd name="T67" fmla="*/ 338 h 1237"/>
                <a:gd name="T68" fmla="*/ 772 w 1103"/>
                <a:gd name="T69" fmla="*/ 410 h 1237"/>
                <a:gd name="T70" fmla="*/ 709 w 1103"/>
                <a:gd name="T71" fmla="*/ 482 h 1237"/>
                <a:gd name="T72" fmla="*/ 642 w 1103"/>
                <a:gd name="T73" fmla="*/ 552 h 1237"/>
                <a:gd name="T74" fmla="*/ 573 w 1103"/>
                <a:gd name="T75" fmla="*/ 619 h 1237"/>
                <a:gd name="T76" fmla="*/ 384 w 1103"/>
                <a:gd name="T77" fmla="*/ 830 h 1237"/>
                <a:gd name="T78" fmla="*/ 358 w 1103"/>
                <a:gd name="T79" fmla="*/ 867 h 1237"/>
                <a:gd name="T80" fmla="*/ 329 w 1103"/>
                <a:gd name="T81" fmla="*/ 904 h 1237"/>
                <a:gd name="T82" fmla="*/ 298 w 1103"/>
                <a:gd name="T83" fmla="*/ 939 h 1237"/>
                <a:gd name="T84" fmla="*/ 264 w 1103"/>
                <a:gd name="T85" fmla="*/ 973 h 1237"/>
                <a:gd name="T86" fmla="*/ 231 w 1103"/>
                <a:gd name="T87" fmla="*/ 1007 h 1237"/>
                <a:gd name="T88" fmla="*/ 195 w 1103"/>
                <a:gd name="T89" fmla="*/ 1040 h 1237"/>
                <a:gd name="T90" fmla="*/ 160 w 1103"/>
                <a:gd name="T91" fmla="*/ 1072 h 1237"/>
                <a:gd name="T92" fmla="*/ 124 w 1103"/>
                <a:gd name="T93" fmla="*/ 1093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3" h="1237">
                  <a:moveTo>
                    <a:pt x="63" y="1154"/>
                  </a:moveTo>
                  <a:lnTo>
                    <a:pt x="0" y="1237"/>
                  </a:lnTo>
                  <a:lnTo>
                    <a:pt x="28" y="1213"/>
                  </a:lnTo>
                  <a:lnTo>
                    <a:pt x="56" y="1189"/>
                  </a:lnTo>
                  <a:lnTo>
                    <a:pt x="84" y="1164"/>
                  </a:lnTo>
                  <a:lnTo>
                    <a:pt x="110" y="1139"/>
                  </a:lnTo>
                  <a:lnTo>
                    <a:pt x="138" y="1114"/>
                  </a:lnTo>
                  <a:lnTo>
                    <a:pt x="164" y="1088"/>
                  </a:lnTo>
                  <a:lnTo>
                    <a:pt x="190" y="1063"/>
                  </a:lnTo>
                  <a:lnTo>
                    <a:pt x="216" y="1038"/>
                  </a:lnTo>
                  <a:lnTo>
                    <a:pt x="241" y="1012"/>
                  </a:lnTo>
                  <a:lnTo>
                    <a:pt x="267" y="986"/>
                  </a:lnTo>
                  <a:lnTo>
                    <a:pt x="292" y="959"/>
                  </a:lnTo>
                  <a:lnTo>
                    <a:pt x="316" y="933"/>
                  </a:lnTo>
                  <a:lnTo>
                    <a:pt x="342" y="906"/>
                  </a:lnTo>
                  <a:lnTo>
                    <a:pt x="366" y="880"/>
                  </a:lnTo>
                  <a:lnTo>
                    <a:pt x="390" y="854"/>
                  </a:lnTo>
                  <a:lnTo>
                    <a:pt x="415" y="827"/>
                  </a:lnTo>
                  <a:lnTo>
                    <a:pt x="439" y="799"/>
                  </a:lnTo>
                  <a:lnTo>
                    <a:pt x="462" y="773"/>
                  </a:lnTo>
                  <a:lnTo>
                    <a:pt x="487" y="745"/>
                  </a:lnTo>
                  <a:lnTo>
                    <a:pt x="511" y="719"/>
                  </a:lnTo>
                  <a:lnTo>
                    <a:pt x="535" y="691"/>
                  </a:lnTo>
                  <a:lnTo>
                    <a:pt x="559" y="665"/>
                  </a:lnTo>
                  <a:lnTo>
                    <a:pt x="583" y="637"/>
                  </a:lnTo>
                  <a:lnTo>
                    <a:pt x="607" y="611"/>
                  </a:lnTo>
                  <a:lnTo>
                    <a:pt x="632" y="583"/>
                  </a:lnTo>
                  <a:lnTo>
                    <a:pt x="656" y="556"/>
                  </a:lnTo>
                  <a:lnTo>
                    <a:pt x="680" y="530"/>
                  </a:lnTo>
                  <a:lnTo>
                    <a:pt x="705" y="502"/>
                  </a:lnTo>
                  <a:lnTo>
                    <a:pt x="729" y="476"/>
                  </a:lnTo>
                  <a:lnTo>
                    <a:pt x="755" y="449"/>
                  </a:lnTo>
                  <a:lnTo>
                    <a:pt x="780" y="423"/>
                  </a:lnTo>
                  <a:lnTo>
                    <a:pt x="805" y="396"/>
                  </a:lnTo>
                  <a:lnTo>
                    <a:pt x="823" y="378"/>
                  </a:lnTo>
                  <a:lnTo>
                    <a:pt x="840" y="360"/>
                  </a:lnTo>
                  <a:lnTo>
                    <a:pt x="857" y="340"/>
                  </a:lnTo>
                  <a:lnTo>
                    <a:pt x="873" y="322"/>
                  </a:lnTo>
                  <a:lnTo>
                    <a:pt x="889" y="303"/>
                  </a:lnTo>
                  <a:lnTo>
                    <a:pt x="905" y="285"/>
                  </a:lnTo>
                  <a:lnTo>
                    <a:pt x="922" y="265"/>
                  </a:lnTo>
                  <a:lnTo>
                    <a:pt x="938" y="247"/>
                  </a:lnTo>
                  <a:lnTo>
                    <a:pt x="953" y="227"/>
                  </a:lnTo>
                  <a:lnTo>
                    <a:pt x="969" y="209"/>
                  </a:lnTo>
                  <a:lnTo>
                    <a:pt x="984" y="189"/>
                  </a:lnTo>
                  <a:lnTo>
                    <a:pt x="1000" y="171"/>
                  </a:lnTo>
                  <a:lnTo>
                    <a:pt x="1016" y="151"/>
                  </a:lnTo>
                  <a:lnTo>
                    <a:pt x="1031" y="133"/>
                  </a:lnTo>
                  <a:lnTo>
                    <a:pt x="1047" y="113"/>
                  </a:lnTo>
                  <a:lnTo>
                    <a:pt x="1063" y="95"/>
                  </a:lnTo>
                  <a:lnTo>
                    <a:pt x="1103" y="8"/>
                  </a:lnTo>
                  <a:lnTo>
                    <a:pt x="1103" y="7"/>
                  </a:lnTo>
                  <a:lnTo>
                    <a:pt x="1103" y="6"/>
                  </a:lnTo>
                  <a:lnTo>
                    <a:pt x="1103" y="4"/>
                  </a:lnTo>
                  <a:lnTo>
                    <a:pt x="1102" y="0"/>
                  </a:lnTo>
                  <a:lnTo>
                    <a:pt x="1070" y="23"/>
                  </a:lnTo>
                  <a:lnTo>
                    <a:pt x="1069" y="27"/>
                  </a:lnTo>
                  <a:lnTo>
                    <a:pt x="1068" y="29"/>
                  </a:lnTo>
                  <a:lnTo>
                    <a:pt x="1067" y="33"/>
                  </a:lnTo>
                  <a:lnTo>
                    <a:pt x="1067" y="36"/>
                  </a:lnTo>
                  <a:lnTo>
                    <a:pt x="1039" y="74"/>
                  </a:lnTo>
                  <a:lnTo>
                    <a:pt x="1010" y="112"/>
                  </a:lnTo>
                  <a:lnTo>
                    <a:pt x="981" y="150"/>
                  </a:lnTo>
                  <a:lnTo>
                    <a:pt x="953" y="188"/>
                  </a:lnTo>
                  <a:lnTo>
                    <a:pt x="924" y="226"/>
                  </a:lnTo>
                  <a:lnTo>
                    <a:pt x="894" y="263"/>
                  </a:lnTo>
                  <a:lnTo>
                    <a:pt x="864" y="300"/>
                  </a:lnTo>
                  <a:lnTo>
                    <a:pt x="834" y="338"/>
                  </a:lnTo>
                  <a:lnTo>
                    <a:pt x="803" y="373"/>
                  </a:lnTo>
                  <a:lnTo>
                    <a:pt x="772" y="410"/>
                  </a:lnTo>
                  <a:lnTo>
                    <a:pt x="741" y="446"/>
                  </a:lnTo>
                  <a:lnTo>
                    <a:pt x="709" y="482"/>
                  </a:lnTo>
                  <a:lnTo>
                    <a:pt x="675" y="517"/>
                  </a:lnTo>
                  <a:lnTo>
                    <a:pt x="642" y="552"/>
                  </a:lnTo>
                  <a:lnTo>
                    <a:pt x="607" y="585"/>
                  </a:lnTo>
                  <a:lnTo>
                    <a:pt x="573" y="619"/>
                  </a:lnTo>
                  <a:lnTo>
                    <a:pt x="397" y="812"/>
                  </a:lnTo>
                  <a:lnTo>
                    <a:pt x="384" y="830"/>
                  </a:lnTo>
                  <a:lnTo>
                    <a:pt x="371" y="850"/>
                  </a:lnTo>
                  <a:lnTo>
                    <a:pt x="358" y="867"/>
                  </a:lnTo>
                  <a:lnTo>
                    <a:pt x="344" y="886"/>
                  </a:lnTo>
                  <a:lnTo>
                    <a:pt x="329" y="904"/>
                  </a:lnTo>
                  <a:lnTo>
                    <a:pt x="314" y="921"/>
                  </a:lnTo>
                  <a:lnTo>
                    <a:pt x="298" y="939"/>
                  </a:lnTo>
                  <a:lnTo>
                    <a:pt x="282" y="956"/>
                  </a:lnTo>
                  <a:lnTo>
                    <a:pt x="264" y="973"/>
                  </a:lnTo>
                  <a:lnTo>
                    <a:pt x="247" y="991"/>
                  </a:lnTo>
                  <a:lnTo>
                    <a:pt x="231" y="1007"/>
                  </a:lnTo>
                  <a:lnTo>
                    <a:pt x="213" y="1024"/>
                  </a:lnTo>
                  <a:lnTo>
                    <a:pt x="195" y="1040"/>
                  </a:lnTo>
                  <a:lnTo>
                    <a:pt x="178" y="1056"/>
                  </a:lnTo>
                  <a:lnTo>
                    <a:pt x="160" y="1072"/>
                  </a:lnTo>
                  <a:lnTo>
                    <a:pt x="142" y="1088"/>
                  </a:lnTo>
                  <a:lnTo>
                    <a:pt x="124" y="1093"/>
                  </a:lnTo>
                  <a:lnTo>
                    <a:pt x="63" y="1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246"/>
            <p:cNvSpPr>
              <a:spLocks/>
            </p:cNvSpPr>
            <p:nvPr/>
          </p:nvSpPr>
          <p:spPr bwMode="auto">
            <a:xfrm>
              <a:off x="-317500" y="4433888"/>
              <a:ext cx="84138" cy="77788"/>
            </a:xfrm>
            <a:custGeom>
              <a:avLst/>
              <a:gdLst>
                <a:gd name="T0" fmla="*/ 97 w 106"/>
                <a:gd name="T1" fmla="*/ 16 h 97"/>
                <a:gd name="T2" fmla="*/ 100 w 106"/>
                <a:gd name="T3" fmla="*/ 14 h 97"/>
                <a:gd name="T4" fmla="*/ 102 w 106"/>
                <a:gd name="T5" fmla="*/ 11 h 97"/>
                <a:gd name="T6" fmla="*/ 103 w 106"/>
                <a:gd name="T7" fmla="*/ 8 h 97"/>
                <a:gd name="T8" fmla="*/ 106 w 106"/>
                <a:gd name="T9" fmla="*/ 3 h 97"/>
                <a:gd name="T10" fmla="*/ 104 w 106"/>
                <a:gd name="T11" fmla="*/ 3 h 97"/>
                <a:gd name="T12" fmla="*/ 103 w 106"/>
                <a:gd name="T13" fmla="*/ 2 h 97"/>
                <a:gd name="T14" fmla="*/ 101 w 106"/>
                <a:gd name="T15" fmla="*/ 1 h 97"/>
                <a:gd name="T16" fmla="*/ 100 w 106"/>
                <a:gd name="T17" fmla="*/ 0 h 97"/>
                <a:gd name="T18" fmla="*/ 0 w 106"/>
                <a:gd name="T19" fmla="*/ 97 h 97"/>
                <a:gd name="T20" fmla="*/ 97 w 106"/>
                <a:gd name="T21" fmla="*/ 1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97">
                  <a:moveTo>
                    <a:pt x="97" y="16"/>
                  </a:moveTo>
                  <a:lnTo>
                    <a:pt x="100" y="14"/>
                  </a:lnTo>
                  <a:lnTo>
                    <a:pt x="102" y="11"/>
                  </a:lnTo>
                  <a:lnTo>
                    <a:pt x="103" y="8"/>
                  </a:lnTo>
                  <a:lnTo>
                    <a:pt x="106" y="3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0" y="97"/>
                  </a:lnTo>
                  <a:lnTo>
                    <a:pt x="9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247"/>
            <p:cNvSpPr>
              <a:spLocks/>
            </p:cNvSpPr>
            <p:nvPr/>
          </p:nvSpPr>
          <p:spPr bwMode="auto">
            <a:xfrm>
              <a:off x="-230187" y="4233863"/>
              <a:ext cx="117475" cy="142875"/>
            </a:xfrm>
            <a:custGeom>
              <a:avLst/>
              <a:gdLst>
                <a:gd name="T0" fmla="*/ 101 w 149"/>
                <a:gd name="T1" fmla="*/ 88 h 178"/>
                <a:gd name="T2" fmla="*/ 149 w 149"/>
                <a:gd name="T3" fmla="*/ 0 h 178"/>
                <a:gd name="T4" fmla="*/ 0 w 149"/>
                <a:gd name="T5" fmla="*/ 178 h 178"/>
                <a:gd name="T6" fmla="*/ 16 w 149"/>
                <a:gd name="T7" fmla="*/ 174 h 178"/>
                <a:gd name="T8" fmla="*/ 29 w 149"/>
                <a:gd name="T9" fmla="*/ 166 h 178"/>
                <a:gd name="T10" fmla="*/ 42 w 149"/>
                <a:gd name="T11" fmla="*/ 154 h 178"/>
                <a:gd name="T12" fmla="*/ 53 w 149"/>
                <a:gd name="T13" fmla="*/ 140 h 178"/>
                <a:gd name="T14" fmla="*/ 63 w 149"/>
                <a:gd name="T15" fmla="*/ 125 h 178"/>
                <a:gd name="T16" fmla="*/ 75 w 149"/>
                <a:gd name="T17" fmla="*/ 111 h 178"/>
                <a:gd name="T18" fmla="*/ 88 w 149"/>
                <a:gd name="T19" fmla="*/ 99 h 178"/>
                <a:gd name="T20" fmla="*/ 101 w 149"/>
                <a:gd name="T2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78">
                  <a:moveTo>
                    <a:pt x="101" y="88"/>
                  </a:moveTo>
                  <a:lnTo>
                    <a:pt x="149" y="0"/>
                  </a:lnTo>
                  <a:lnTo>
                    <a:pt x="0" y="178"/>
                  </a:lnTo>
                  <a:lnTo>
                    <a:pt x="16" y="174"/>
                  </a:lnTo>
                  <a:lnTo>
                    <a:pt x="29" y="166"/>
                  </a:lnTo>
                  <a:lnTo>
                    <a:pt x="42" y="154"/>
                  </a:lnTo>
                  <a:lnTo>
                    <a:pt x="53" y="140"/>
                  </a:lnTo>
                  <a:lnTo>
                    <a:pt x="63" y="125"/>
                  </a:lnTo>
                  <a:lnTo>
                    <a:pt x="75" y="111"/>
                  </a:lnTo>
                  <a:lnTo>
                    <a:pt x="88" y="99"/>
                  </a:lnTo>
                  <a:lnTo>
                    <a:pt x="101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248"/>
            <p:cNvSpPr>
              <a:spLocks/>
            </p:cNvSpPr>
            <p:nvPr/>
          </p:nvSpPr>
          <p:spPr bwMode="auto">
            <a:xfrm>
              <a:off x="-374650" y="4465638"/>
              <a:ext cx="19050" cy="42863"/>
            </a:xfrm>
            <a:custGeom>
              <a:avLst/>
              <a:gdLst>
                <a:gd name="T0" fmla="*/ 21 w 24"/>
                <a:gd name="T1" fmla="*/ 51 h 54"/>
                <a:gd name="T2" fmla="*/ 23 w 24"/>
                <a:gd name="T3" fmla="*/ 47 h 54"/>
                <a:gd name="T4" fmla="*/ 24 w 24"/>
                <a:gd name="T5" fmla="*/ 38 h 54"/>
                <a:gd name="T6" fmla="*/ 24 w 24"/>
                <a:gd name="T7" fmla="*/ 28 h 54"/>
                <a:gd name="T8" fmla="*/ 21 w 24"/>
                <a:gd name="T9" fmla="*/ 17 h 54"/>
                <a:gd name="T10" fmla="*/ 16 w 24"/>
                <a:gd name="T11" fmla="*/ 8 h 54"/>
                <a:gd name="T12" fmla="*/ 1 w 24"/>
                <a:gd name="T13" fmla="*/ 0 h 54"/>
                <a:gd name="T14" fmla="*/ 6 w 24"/>
                <a:gd name="T15" fmla="*/ 8 h 54"/>
                <a:gd name="T16" fmla="*/ 6 w 24"/>
                <a:gd name="T17" fmla="*/ 17 h 54"/>
                <a:gd name="T18" fmla="*/ 4 w 24"/>
                <a:gd name="T19" fmla="*/ 26 h 54"/>
                <a:gd name="T20" fmla="*/ 0 w 24"/>
                <a:gd name="T21" fmla="*/ 36 h 54"/>
                <a:gd name="T22" fmla="*/ 1 w 24"/>
                <a:gd name="T23" fmla="*/ 40 h 54"/>
                <a:gd name="T24" fmla="*/ 3 w 24"/>
                <a:gd name="T25" fmla="*/ 44 h 54"/>
                <a:gd name="T26" fmla="*/ 5 w 24"/>
                <a:gd name="T27" fmla="*/ 48 h 54"/>
                <a:gd name="T28" fmla="*/ 8 w 24"/>
                <a:gd name="T29" fmla="*/ 53 h 54"/>
                <a:gd name="T30" fmla="*/ 11 w 24"/>
                <a:gd name="T31" fmla="*/ 54 h 54"/>
                <a:gd name="T32" fmla="*/ 15 w 24"/>
                <a:gd name="T33" fmla="*/ 54 h 54"/>
                <a:gd name="T34" fmla="*/ 19 w 24"/>
                <a:gd name="T35" fmla="*/ 53 h 54"/>
                <a:gd name="T36" fmla="*/ 21 w 24"/>
                <a:gd name="T37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4">
                  <a:moveTo>
                    <a:pt x="21" y="51"/>
                  </a:moveTo>
                  <a:lnTo>
                    <a:pt x="23" y="47"/>
                  </a:lnTo>
                  <a:lnTo>
                    <a:pt x="24" y="38"/>
                  </a:lnTo>
                  <a:lnTo>
                    <a:pt x="24" y="28"/>
                  </a:lnTo>
                  <a:lnTo>
                    <a:pt x="21" y="17"/>
                  </a:lnTo>
                  <a:lnTo>
                    <a:pt x="16" y="8"/>
                  </a:lnTo>
                  <a:lnTo>
                    <a:pt x="1" y="0"/>
                  </a:lnTo>
                  <a:lnTo>
                    <a:pt x="6" y="8"/>
                  </a:lnTo>
                  <a:lnTo>
                    <a:pt x="6" y="17"/>
                  </a:lnTo>
                  <a:lnTo>
                    <a:pt x="4" y="26"/>
                  </a:lnTo>
                  <a:lnTo>
                    <a:pt x="0" y="36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5" y="48"/>
                  </a:lnTo>
                  <a:lnTo>
                    <a:pt x="8" y="53"/>
                  </a:lnTo>
                  <a:lnTo>
                    <a:pt x="11" y="54"/>
                  </a:lnTo>
                  <a:lnTo>
                    <a:pt x="15" y="54"/>
                  </a:lnTo>
                  <a:lnTo>
                    <a:pt x="19" y="53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249"/>
            <p:cNvSpPr>
              <a:spLocks/>
            </p:cNvSpPr>
            <p:nvPr/>
          </p:nvSpPr>
          <p:spPr bwMode="auto">
            <a:xfrm>
              <a:off x="-350837" y="4452938"/>
              <a:ext cx="15875" cy="20638"/>
            </a:xfrm>
            <a:custGeom>
              <a:avLst/>
              <a:gdLst>
                <a:gd name="T0" fmla="*/ 21 w 21"/>
                <a:gd name="T1" fmla="*/ 21 h 25"/>
                <a:gd name="T2" fmla="*/ 19 w 21"/>
                <a:gd name="T3" fmla="*/ 15 h 25"/>
                <a:gd name="T4" fmla="*/ 15 w 21"/>
                <a:gd name="T5" fmla="*/ 9 h 25"/>
                <a:gd name="T6" fmla="*/ 11 w 21"/>
                <a:gd name="T7" fmla="*/ 5 h 25"/>
                <a:gd name="T8" fmla="*/ 4 w 21"/>
                <a:gd name="T9" fmla="*/ 0 h 25"/>
                <a:gd name="T10" fmla="*/ 2 w 21"/>
                <a:gd name="T11" fmla="*/ 1 h 25"/>
                <a:gd name="T12" fmla="*/ 1 w 21"/>
                <a:gd name="T13" fmla="*/ 2 h 25"/>
                <a:gd name="T14" fmla="*/ 0 w 21"/>
                <a:gd name="T15" fmla="*/ 5 h 25"/>
                <a:gd name="T16" fmla="*/ 0 w 21"/>
                <a:gd name="T17" fmla="*/ 8 h 25"/>
                <a:gd name="T18" fmla="*/ 1 w 21"/>
                <a:gd name="T19" fmla="*/ 11 h 25"/>
                <a:gd name="T20" fmla="*/ 4 w 21"/>
                <a:gd name="T21" fmla="*/ 15 h 25"/>
                <a:gd name="T22" fmla="*/ 6 w 21"/>
                <a:gd name="T23" fmla="*/ 18 h 25"/>
                <a:gd name="T24" fmla="*/ 9 w 21"/>
                <a:gd name="T25" fmla="*/ 24 h 25"/>
                <a:gd name="T26" fmla="*/ 12 w 21"/>
                <a:gd name="T27" fmla="*/ 24 h 25"/>
                <a:gd name="T28" fmla="*/ 14 w 21"/>
                <a:gd name="T29" fmla="*/ 25 h 25"/>
                <a:gd name="T30" fmla="*/ 17 w 21"/>
                <a:gd name="T31" fmla="*/ 25 h 25"/>
                <a:gd name="T32" fmla="*/ 21 w 21"/>
                <a:gd name="T33" fmla="*/ 24 h 25"/>
                <a:gd name="T34" fmla="*/ 21 w 21"/>
                <a:gd name="T3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5">
                  <a:moveTo>
                    <a:pt x="21" y="21"/>
                  </a:moveTo>
                  <a:lnTo>
                    <a:pt x="19" y="15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1" y="24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250"/>
            <p:cNvSpPr>
              <a:spLocks/>
            </p:cNvSpPr>
            <p:nvPr/>
          </p:nvSpPr>
          <p:spPr bwMode="auto">
            <a:xfrm>
              <a:off x="-330200" y="4425950"/>
              <a:ext cx="14288" cy="19050"/>
            </a:xfrm>
            <a:custGeom>
              <a:avLst/>
              <a:gdLst>
                <a:gd name="T0" fmla="*/ 17 w 17"/>
                <a:gd name="T1" fmla="*/ 23 h 26"/>
                <a:gd name="T2" fmla="*/ 15 w 17"/>
                <a:gd name="T3" fmla="*/ 16 h 26"/>
                <a:gd name="T4" fmla="*/ 11 w 17"/>
                <a:gd name="T5" fmla="*/ 11 h 26"/>
                <a:gd name="T6" fmla="*/ 7 w 17"/>
                <a:gd name="T7" fmla="*/ 6 h 26"/>
                <a:gd name="T8" fmla="*/ 0 w 17"/>
                <a:gd name="T9" fmla="*/ 0 h 26"/>
                <a:gd name="T10" fmla="*/ 1 w 17"/>
                <a:gd name="T11" fmla="*/ 7 h 26"/>
                <a:gd name="T12" fmla="*/ 2 w 17"/>
                <a:gd name="T13" fmla="*/ 12 h 26"/>
                <a:gd name="T14" fmla="*/ 4 w 17"/>
                <a:gd name="T15" fmla="*/ 16 h 26"/>
                <a:gd name="T16" fmla="*/ 8 w 17"/>
                <a:gd name="T17" fmla="*/ 22 h 26"/>
                <a:gd name="T18" fmla="*/ 9 w 17"/>
                <a:gd name="T19" fmla="*/ 23 h 26"/>
                <a:gd name="T20" fmla="*/ 12 w 17"/>
                <a:gd name="T21" fmla="*/ 25 h 26"/>
                <a:gd name="T22" fmla="*/ 16 w 17"/>
                <a:gd name="T23" fmla="*/ 26 h 26"/>
                <a:gd name="T24" fmla="*/ 17 w 17"/>
                <a:gd name="T2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6">
                  <a:moveTo>
                    <a:pt x="17" y="23"/>
                  </a:moveTo>
                  <a:lnTo>
                    <a:pt x="15" y="16"/>
                  </a:lnTo>
                  <a:lnTo>
                    <a:pt x="11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1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011" y="1734947"/>
            <a:ext cx="4298919" cy="43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716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1.66667E-6 -4.81481E-6 C -0.00174 -0.01018 -0.00417 -0.02014 -0.00504 -0.03055 C -0.00625 -0.04444 -0.00591 -0.05856 -0.00643 -0.07268 C -0.00677 -0.08402 -0.00695 -0.09514 -0.00764 -0.10648 C -0.00782 -0.10972 -0.00851 -0.11319 -0.00886 -0.11643 C -0.00938 -0.12222 -0.00955 -0.12777 -0.01007 -0.13333 C -0.01094 -0.14143 -0.01164 -0.14444 -0.01268 -0.15208 C -0.0132 -0.15532 -0.01372 -0.15879 -0.01389 -0.16203 C -0.01459 -0.16875 -0.01459 -0.17569 -0.01528 -0.1824 C -0.0158 -0.18912 -0.01702 -0.19583 -0.01771 -0.20254 C -0.01962 -0.2206 -0.01875 -0.21041 -0.02032 -0.23287 C -0.02153 -0.27592 -0.02257 -0.28402 -0.02032 -0.32916 C -0.01997 -0.33703 -0.01945 -0.34514 -0.01771 -0.35277 C -0.01684 -0.35671 -0.01598 -0.36065 -0.01528 -0.36458 C -0.01459 -0.36782 -0.01459 -0.37152 -0.01389 -0.37477 C -0.01337 -0.37754 -0.01233 -0.38032 -0.01146 -0.3831 C -0.00868 -0.3912 -0.00504 -0.39861 -0.00261 -0.40671 C -0.00122 -0.41134 0.00052 -0.41782 0.00243 -0.42199 C 0.00364 -0.4243 0.0052 -0.42639 0.00625 -0.4287 C 0.01007 -0.43657 0.00937 -0.44213 0.01649 -0.44907 C 0.0243 -0.45648 0.02586 -0.4574 0.03281 -0.46574 C 0.0342 -0.46736 0.03524 -0.46944 0.03663 -0.47083 C 0.04079 -0.47569 0.04149 -0.47546 0.04548 -0.4794 C 0.04722 -0.48102 0.04878 -0.4831 0.05052 -0.48449 C 0.05382 -0.48703 0.05746 -0.48865 0.06076 -0.4912 C 0.06284 -0.49282 0.06493 -0.49467 0.06701 -0.49629 C 0.07031 -0.49861 0.07395 -0.50046 0.07708 -0.50301 C 0.08698 -0.51065 0.07708 -0.50671 0.08854 -0.50972 C 0.09027 -0.51088 0.09184 -0.51227 0.09357 -0.51319 C 0.11336 -0.52176 0.08628 -0.50694 0.10625 -0.51805 C 0.11215 -0.52152 0.11823 -0.52453 0.12395 -0.52824 C 0.12569 -0.5294 0.12725 -0.53102 0.12899 -0.53171 C 0.13316 -0.53333 0.1375 -0.53356 0.14166 -0.53495 C 0.15746 -0.54027 0.13784 -0.53356 0.15052 -0.53842 C 0.15468 -0.54004 0.15763 -0.54051 0.16198 -0.54166 L 0.2151 -0.54004 C 0.21805 -0.54004 0.221 -0.53889 0.22395 -0.53842 C 0.22986 -0.53773 0.23576 -0.53727 0.24166 -0.5368 C 0.25468 -0.53333 0.24097 -0.53657 0.26059 -0.53333 C 0.26319 -0.53287 0.26579 -0.53194 0.26823 -0.53171 C 0.275 -0.53078 0.28177 -0.53055 0.28854 -0.52986 C 0.31493 -0.51597 0.27552 -0.53634 0.30121 -0.525 C 0.30295 -0.52407 0.30451 -0.52245 0.30625 -0.52152 C 0.32031 -0.51365 0.31371 -0.51921 0.32899 -0.5081 C 0.33368 -0.50463 0.34375 -0.49583 0.34791 -0.4912 C 0.35607 -0.4824 0.36406 -0.47315 0.37204 -0.46412 C 0.375 -0.46088 0.37795 -0.4574 0.3809 -0.45393 C 0.41475 -0.41412 0.38281 -0.45347 0.39739 -0.43217 C 0.40017 -0.42801 0.40347 -0.42453 0.40625 -0.42037 C 0.41024 -0.41389 0.41753 -0.4 0.41753 -0.4 C 0.4184 -0.39606 0.41927 -0.39213 0.42013 -0.38819 C 0.42326 -0.375 0.4302 -0.35023 0.43281 -0.33426 C 0.43472 -0.32199 0.43784 -0.29699 0.43784 -0.29699 C 0.44184 -0.2375 0.44166 -0.25694 0.43906 -0.17222 C 0.43871 -0.15879 0.43663 -0.13171 0.43663 -0.13171 C 0.43698 -0.11944 0.4368 -0.10694 0.43784 -0.09467 C 0.43836 -0.08935 0.44114 -0.08264 0.44288 -0.07777 L 0.44427 -0.08287 " pathEditMode="relative" ptsTypes="AAAAAAAAAAAAAAAAAAAAAAAAAAAAAAAAAAAAAAAAAAAAAAAAAAAAAAAAAAA">
                                      <p:cBhvr>
                                        <p:cTn id="1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 L 0.00347 0.00023 C 0.01024 -0.05787 0.00885 -0.0287 0.00711 -0.0912 C 0.00677 -0.10579 0.00642 -0.1206 0.0059 -0.13519 C 0.00538 -0.15162 0.00503 -0.15926 0.00347 -0.17384 C 0.00295 -0.17731 0.0026 -0.18079 0.00208 -0.18403 C 0.00173 -0.18634 0.00121 -0.18866 0.00086 -0.19074 C 0.00052 -0.19583 3.61111E-6 -0.20093 -0.00035 -0.20602 C -0.00122 -0.21667 -0.00295 -0.23796 -0.00295 -0.23773 C -0.0033 -0.25764 -0.00348 -0.27755 -0.00417 -0.29722 C -0.00434 -0.30324 -0.00625 -0.3162 -0.00677 -0.32245 C -0.0073 -0.32917 -0.0073 -0.33588 -0.00799 -0.34259 C -0.00851 -0.34838 -0.00973 -0.35394 -0.01059 -0.35949 C -0.01094 -0.36227 -0.01164 -0.36505 -0.01181 -0.36806 C -0.01216 -0.37361 -0.0125 -0.37917 -0.01302 -0.38495 C -0.01337 -0.38727 -0.01389 -0.38935 -0.01441 -0.39167 C -0.01476 -0.39444 -0.01511 -0.39722 -0.01563 -0.4 C -0.01598 -0.40231 -0.0165 -0.40463 -0.01684 -0.40671 C -0.01736 -0.40949 -0.01754 -0.4125 -0.01806 -0.41528 C -0.01962 -0.42106 -0.0217 -0.42639 -0.02327 -0.43218 C -0.02396 -0.43542 -0.02466 -0.43912 -0.0257 -0.44213 C -0.02674 -0.44514 -0.02848 -0.44769 -0.02952 -0.45069 C -0.03195 -0.45787 -0.03351 -0.46551 -0.03594 -0.47269 C -0.03698 -0.47616 -0.03855 -0.47917 -0.03959 -0.48264 C -0.04462 -0.49884 -0.03924 -0.4875 -0.04601 -0.49954 C -0.04896 -0.51574 -0.04497 -0.49583 -0.04983 -0.51481 C -0.05035 -0.5169 -0.05035 -0.51944 -0.05105 -0.52153 C -0.05278 -0.52755 -0.05799 -0.5375 -0.0599 -0.5419 C -0.06094 -0.54398 -0.06129 -0.54653 -0.0625 -0.54861 C -0.06337 -0.55 -0.06511 -0.55069 -0.06632 -0.55185 C -0.07396 -0.56065 -0.06806 -0.55718 -0.07518 -0.56042 L -0.08143 -0.56875 C -0.08403 -0.57222 -0.08802 -0.57824 -0.0915 -0.58056 C -0.09393 -0.58218 -0.0967 -0.58287 -0.09914 -0.58403 C -0.10035 -0.58449 -0.10174 -0.58495 -0.10295 -0.58565 C -0.11042 -0.59074 -0.10625 -0.58819 -0.11563 -0.59236 L -0.11945 -0.59421 C -0.12344 -0.59954 -0.12014 -0.59606 -0.1257 -0.59907 C -0.12639 -0.59954 -0.14028 -0.6081 -0.14341 -0.60926 C -0.14549 -0.61019 -0.14775 -0.61042 -0.14983 -0.61088 C -0.15191 -0.61088 -0.17639 -0.60949 -0.18264 -0.60764 C -0.1849 -0.60694 -0.18681 -0.60509 -0.18907 -0.60417 C -0.19115 -0.60347 -0.19323 -0.60347 -0.19532 -0.60255 C -0.19757 -0.60162 -0.19948 -0.6 -0.20174 -0.59907 C -0.20504 -0.59792 -0.20851 -0.59722 -0.21181 -0.59583 C -0.21493 -0.59444 -0.21771 -0.59213 -0.22066 -0.59074 C -0.22483 -0.58889 -0.22917 -0.58727 -0.23334 -0.58565 C -0.23594 -0.58333 -0.2382 -0.58079 -0.24098 -0.57894 C -0.25278 -0.57037 -0.27066 -0.56111 -0.28021 -0.54861 L -0.2967 -0.52662 C -0.29879 -0.52384 -0.30139 -0.52153 -0.30295 -0.51829 C -0.31059 -0.50255 -0.31337 -0.49838 -0.31823 -0.48449 C -0.3191 -0.48171 -0.31997 -0.47894 -0.32066 -0.47593 C -0.32188 -0.4706 -0.32275 -0.45856 -0.32327 -0.45417 C -0.32414 -0.44398 -0.32466 -0.4338 -0.3257 -0.42361 C -0.3283 -0.39931 -0.32726 -0.41481 -0.33073 -0.39676 C -0.33177 -0.39167 -0.33247 -0.38657 -0.33334 -0.38148 C -0.33855 -0.35394 -0.33386 -0.37963 -0.33716 -0.36458 C -0.34393 -0.33287 -0.33177 -0.38773 -0.33959 -0.34954 C -0.34045 -0.34606 -0.34115 -0.34259 -0.34219 -0.33935 C -0.34289 -0.3375 -0.34393 -0.33588 -0.3448 -0.33426 C -0.34514 -0.33079 -0.34549 -0.32755 -0.34601 -0.32407 C -0.34705 -0.31667 -0.34844 -0.31458 -0.34601 -0.30718 C -0.34549 -0.30579 -0.34427 -0.30509 -0.34341 -0.30394 C -0.34393 -0.29491 -0.3448 -0.28588 -0.3448 -0.27685 C -0.3448 -0.27454 -0.34375 -0.2419 -0.34219 -0.2331 C -0.34167 -0.23009 -0.34045 -0.22731 -0.33959 -0.22454 C -0.33924 -0.22292 -0.33872 -0.2213 -0.33837 -0.21944 C -0.3375 -0.21505 -0.33698 -0.21042 -0.33594 -0.20602 C -0.33542 -0.2044 -0.33559 -0.20208 -0.33455 -0.20093 C -0.33403 -0.20023 -0.33299 -0.20093 -0.33212 -0.20093 L -0.33073 -0.17384 " pathEditMode="relative" rAng="0" ptsTypes="AAAAAAAAAAAAAAAAAAAAAAAAAAAAAAAAAAAAAAAAAAAAAAAAAAAAAAAAAAAAAAAAAAAAAAAA">
                                      <p:cBhvr>
                                        <p:cTn id="2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169 L -0.08733 0.01713 C -0.08907 0.00671 -0.0915 -0.00324 -0.09237 -0.01366 C -0.09358 -0.02755 -0.09323 -0.04167 -0.09375 -0.05579 C -0.0941 -0.06713 -0.09428 -0.07824 -0.09497 -0.08959 C -0.09514 -0.09283 -0.09584 -0.0963 -0.09618 -0.09954 C -0.09671 -0.10533 -0.09688 -0.11088 -0.0974 -0.11644 C -0.09827 -0.12454 -0.09896 -0.12755 -0.1 -0.13519 C -0.10053 -0.13843 -0.10105 -0.1419 -0.10122 -0.14514 C -0.10191 -0.15185 -0.10191 -0.1588 -0.10261 -0.16551 C -0.10313 -0.17222 -0.10434 -0.17894 -0.10504 -0.18565 C -0.10695 -0.20371 -0.10608 -0.19352 -0.10764 -0.21597 C -0.10886 -0.25903 -0.1099 -0.26713 -0.10764 -0.31227 C -0.1073 -0.32014 -0.10678 -0.32824 -0.10504 -0.33588 C -0.10417 -0.33982 -0.1033 -0.34375 -0.10261 -0.34769 C -0.10191 -0.35093 -0.10191 -0.35463 -0.10122 -0.35787 C -0.1007 -0.36065 -0.09966 -0.36343 -0.09879 -0.36621 C -0.09601 -0.37431 -0.09237 -0.38172 -0.08993 -0.38982 C -0.08855 -0.39445 -0.08681 -0.40093 -0.0849 -0.4051 C -0.08368 -0.40741 -0.08212 -0.40949 -0.08108 -0.41181 C -0.07726 -0.41968 -0.07796 -0.42523 -0.07084 -0.43218 C -0.06303 -0.43959 -0.06146 -0.44051 -0.05452 -0.44885 C -0.05313 -0.45047 -0.05209 -0.45255 -0.0507 -0.45394 C -0.04653 -0.4588 -0.04584 -0.45857 -0.04184 -0.4625 C -0.04011 -0.46412 -0.03855 -0.46621 -0.03681 -0.4676 C -0.03351 -0.47014 -0.02987 -0.47176 -0.02657 -0.47431 C -0.02448 -0.47593 -0.0224 -0.47778 -0.02032 -0.4794 C -0.01702 -0.48172 -0.01337 -0.48357 -0.01025 -0.48611 C -0.00035 -0.49375 -0.01025 -0.48982 0.00121 -0.49283 C 0.00295 -0.49398 0.00451 -0.49537 0.00625 -0.4963 C 0.02604 -0.50486 -0.00105 -0.49005 0.01892 -0.50116 C 0.02482 -0.50463 0.0309 -0.50764 0.03663 -0.51135 C 0.03836 -0.5125 0.03993 -0.51412 0.04166 -0.51482 C 0.04583 -0.51644 0.05017 -0.51667 0.05434 -0.51806 C 0.07013 -0.52338 0.05052 -0.51667 0.06319 -0.52153 C 0.06736 -0.52315 0.07031 -0.52361 0.07465 -0.52477 L 0.12777 -0.52315 C 0.13072 -0.52315 0.13368 -0.52199 0.13663 -0.52153 C 0.14253 -0.52084 0.14843 -0.52037 0.15434 -0.51991 C 0.16736 -0.51644 0.15364 -0.51968 0.17326 -0.51644 C 0.17586 -0.51597 0.17847 -0.51505 0.1809 -0.51482 C 0.18767 -0.51389 0.19444 -0.51366 0.20121 -0.51297 C 0.2276 -0.49908 0.18819 -0.51945 0.21388 -0.5081 C 0.21562 -0.50718 0.21718 -0.50556 0.21892 -0.50463 C 0.23298 -0.49676 0.22638 -0.50232 0.24166 -0.49121 C 0.24635 -0.48773 0.25642 -0.47894 0.26059 -0.47431 C 0.26875 -0.46551 0.27673 -0.45625 0.28472 -0.44722 C 0.28767 -0.44398 0.29062 -0.44051 0.29357 -0.43704 C 0.32743 -0.39722 0.29548 -0.43658 0.31007 -0.41528 C 0.31284 -0.41111 0.31614 -0.40764 0.31892 -0.40347 C 0.32291 -0.39699 0.3302 -0.3831 0.3302 -0.38287 C 0.33107 -0.37917 0.33194 -0.37523 0.33281 -0.3713 C 0.33593 -0.3581 0.34288 -0.33334 0.34548 -0.31736 C 0.34739 -0.3051 0.35052 -0.2801 0.35052 -0.27986 C 0.35451 -0.2206 0.35434 -0.24005 0.35173 -0.15533 C 0.35138 -0.1419 0.3493 -0.11482 0.3493 -0.11459 C 0.34965 -0.10255 0.34947 -0.09005 0.35052 -0.07778 C 0.35104 -0.07246 0.35382 -0.06574 0.35555 -0.06088 L 0.35694 -0.06597 " pathEditMode="relative" rAng="0" ptsTypes="AAAAAAAAAAAAAAAAAAAAAAAAAAAAAAAAAAAAAAAAAAAAAAAAAAAAAAAAAAA">
                                      <p:cBhvr>
                                        <p:cTn id="29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20735">
            <a:off x="2870643" y="1197712"/>
            <a:ext cx="3402715" cy="44625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83172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198">
            <a:off x="1647451" y="1074068"/>
            <a:ext cx="5929297" cy="45062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41926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9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World ~</a:t>
            </a:r>
            <a:r>
              <a:rPr lang="en-US" sz="3200" dirty="0" smtClean="0"/>
              <a:t> </a:t>
            </a:r>
            <a:r>
              <a:rPr 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kosmos</a:t>
            </a:r>
            <a:r>
              <a:rPr lang="en-US" sz="3200" dirty="0"/>
              <a:t> is that system that is set in order </a:t>
            </a:r>
            <a:r>
              <a:rPr lang="en-US" sz="3200" dirty="0" smtClean="0"/>
              <a:t>against </a:t>
            </a:r>
            <a:r>
              <a:rPr lang="en-US" sz="3200" dirty="0"/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xmlns="" val="207239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8 . 1 – 2 4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61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velation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ras Demi ITC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  <a:latin typeface="Eras Demi ITC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Revelation</Template>
  <TotalTime>2961</TotalTime>
  <Words>470</Words>
  <Application>Microsoft Office PowerPoint</Application>
  <PresentationFormat>On-screen Show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16</cp:revision>
  <dcterms:created xsi:type="dcterms:W3CDTF">2013-06-20T21:51:09Z</dcterms:created>
  <dcterms:modified xsi:type="dcterms:W3CDTF">2013-06-25T16:34:49Z</dcterms:modified>
</cp:coreProperties>
</file>