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75" r:id="rId5"/>
    <p:sldId id="276" r:id="rId6"/>
    <p:sldId id="277" r:id="rId7"/>
    <p:sldId id="278" r:id="rId8"/>
    <p:sldId id="259" r:id="rId9"/>
    <p:sldId id="261" r:id="rId10"/>
    <p:sldId id="262" r:id="rId11"/>
    <p:sldId id="263" r:id="rId12"/>
    <p:sldId id="264" r:id="rId13"/>
    <p:sldId id="266" r:id="rId14"/>
    <p:sldId id="265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4001A"/>
    <a:srgbClr val="EA0027"/>
    <a:srgbClr val="C50D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26" d="100"/>
          <a:sy n="126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6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904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63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118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67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47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39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33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13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49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97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0FAB-B824-4ED7-B581-B42B5D1BE400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5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7200" y="3200400"/>
            <a:ext cx="1087437" cy="1149350"/>
            <a:chOff x="1979613" y="4222750"/>
            <a:chExt cx="881062" cy="850900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79613" y="4222750"/>
              <a:ext cx="881062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2058988" y="4222750"/>
              <a:ext cx="711200" cy="755650"/>
            </a:xfrm>
            <a:custGeom>
              <a:avLst/>
              <a:gdLst/>
              <a:ahLst/>
              <a:cxnLst>
                <a:cxn ang="0">
                  <a:pos x="881" y="787"/>
                </a:cxn>
                <a:cxn ang="0">
                  <a:pos x="838" y="728"/>
                </a:cxn>
                <a:cxn ang="0">
                  <a:pos x="778" y="635"/>
                </a:cxn>
                <a:cxn ang="0">
                  <a:pos x="697" y="587"/>
                </a:cxn>
                <a:cxn ang="0">
                  <a:pos x="668" y="531"/>
                </a:cxn>
                <a:cxn ang="0">
                  <a:pos x="674" y="513"/>
                </a:cxn>
                <a:cxn ang="0">
                  <a:pos x="770" y="372"/>
                </a:cxn>
                <a:cxn ang="0">
                  <a:pos x="814" y="178"/>
                </a:cxn>
                <a:cxn ang="0">
                  <a:pos x="814" y="171"/>
                </a:cxn>
                <a:cxn ang="0">
                  <a:pos x="786" y="77"/>
                </a:cxn>
                <a:cxn ang="0">
                  <a:pos x="709" y="14"/>
                </a:cxn>
                <a:cxn ang="0">
                  <a:pos x="600" y="5"/>
                </a:cxn>
                <a:cxn ang="0">
                  <a:pos x="499" y="74"/>
                </a:cxn>
                <a:cxn ang="0">
                  <a:pos x="472" y="88"/>
                </a:cxn>
                <a:cxn ang="0">
                  <a:pos x="446" y="127"/>
                </a:cxn>
                <a:cxn ang="0">
                  <a:pos x="400" y="127"/>
                </a:cxn>
                <a:cxn ang="0">
                  <a:pos x="284" y="96"/>
                </a:cxn>
                <a:cxn ang="0">
                  <a:pos x="153" y="144"/>
                </a:cxn>
                <a:cxn ang="0">
                  <a:pos x="5" y="737"/>
                </a:cxn>
                <a:cxn ang="0">
                  <a:pos x="67" y="806"/>
                </a:cxn>
                <a:cxn ang="0">
                  <a:pos x="357" y="885"/>
                </a:cxn>
                <a:cxn ang="0">
                  <a:pos x="423" y="871"/>
                </a:cxn>
                <a:cxn ang="0">
                  <a:pos x="475" y="809"/>
                </a:cxn>
                <a:cxn ang="0">
                  <a:pos x="503" y="712"/>
                </a:cxn>
                <a:cxn ang="0">
                  <a:pos x="495" y="780"/>
                </a:cxn>
                <a:cxn ang="0">
                  <a:pos x="497" y="852"/>
                </a:cxn>
                <a:cxn ang="0">
                  <a:pos x="595" y="921"/>
                </a:cxn>
                <a:cxn ang="0">
                  <a:pos x="665" y="899"/>
                </a:cxn>
                <a:cxn ang="0">
                  <a:pos x="702" y="908"/>
                </a:cxn>
                <a:cxn ang="0">
                  <a:pos x="795" y="952"/>
                </a:cxn>
                <a:cxn ang="0">
                  <a:pos x="889" y="884"/>
                </a:cxn>
                <a:cxn ang="0">
                  <a:pos x="897" y="837"/>
                </a:cxn>
                <a:cxn ang="0">
                  <a:pos x="590" y="163"/>
                </a:cxn>
                <a:cxn ang="0">
                  <a:pos x="587" y="120"/>
                </a:cxn>
                <a:cxn ang="0">
                  <a:pos x="617" y="92"/>
                </a:cxn>
                <a:cxn ang="0">
                  <a:pos x="668" y="92"/>
                </a:cxn>
                <a:cxn ang="0">
                  <a:pos x="712" y="126"/>
                </a:cxn>
                <a:cxn ang="0">
                  <a:pos x="725" y="173"/>
                </a:cxn>
                <a:cxn ang="0">
                  <a:pos x="725" y="181"/>
                </a:cxn>
                <a:cxn ang="0">
                  <a:pos x="651" y="397"/>
                </a:cxn>
                <a:cxn ang="0">
                  <a:pos x="580" y="491"/>
                </a:cxn>
                <a:cxn ang="0">
                  <a:pos x="575" y="447"/>
                </a:cxn>
                <a:cxn ang="0">
                  <a:pos x="612" y="309"/>
                </a:cxn>
                <a:cxn ang="0">
                  <a:pos x="614" y="251"/>
                </a:cxn>
                <a:cxn ang="0">
                  <a:pos x="581" y="192"/>
                </a:cxn>
                <a:cxn ang="0">
                  <a:pos x="701" y="778"/>
                </a:cxn>
                <a:cxn ang="0">
                  <a:pos x="679" y="740"/>
                </a:cxn>
                <a:cxn ang="0">
                  <a:pos x="619" y="699"/>
                </a:cxn>
                <a:cxn ang="0">
                  <a:pos x="593" y="666"/>
                </a:cxn>
                <a:cxn ang="0">
                  <a:pos x="613" y="629"/>
                </a:cxn>
                <a:cxn ang="0">
                  <a:pos x="673" y="673"/>
                </a:cxn>
                <a:cxn ang="0">
                  <a:pos x="722" y="702"/>
                </a:cxn>
                <a:cxn ang="0">
                  <a:pos x="723" y="747"/>
                </a:cxn>
              </a:cxnLst>
              <a:rect l="0" t="0" r="r" b="b"/>
              <a:pathLst>
                <a:path w="897" h="952">
                  <a:moveTo>
                    <a:pt x="897" y="837"/>
                  </a:moveTo>
                  <a:lnTo>
                    <a:pt x="897" y="837"/>
                  </a:lnTo>
                  <a:lnTo>
                    <a:pt x="896" y="824"/>
                  </a:lnTo>
                  <a:lnTo>
                    <a:pt x="892" y="810"/>
                  </a:lnTo>
                  <a:lnTo>
                    <a:pt x="888" y="799"/>
                  </a:lnTo>
                  <a:lnTo>
                    <a:pt x="881" y="787"/>
                  </a:lnTo>
                  <a:lnTo>
                    <a:pt x="874" y="777"/>
                  </a:lnTo>
                  <a:lnTo>
                    <a:pt x="865" y="767"/>
                  </a:lnTo>
                  <a:lnTo>
                    <a:pt x="855" y="758"/>
                  </a:lnTo>
                  <a:lnTo>
                    <a:pt x="844" y="750"/>
                  </a:lnTo>
                  <a:lnTo>
                    <a:pt x="842" y="740"/>
                  </a:lnTo>
                  <a:lnTo>
                    <a:pt x="838" y="728"/>
                  </a:lnTo>
                  <a:lnTo>
                    <a:pt x="831" y="719"/>
                  </a:lnTo>
                  <a:lnTo>
                    <a:pt x="822" y="710"/>
                  </a:lnTo>
                  <a:lnTo>
                    <a:pt x="814" y="686"/>
                  </a:lnTo>
                  <a:lnTo>
                    <a:pt x="805" y="666"/>
                  </a:lnTo>
                  <a:lnTo>
                    <a:pt x="792" y="649"/>
                  </a:lnTo>
                  <a:lnTo>
                    <a:pt x="778" y="635"/>
                  </a:lnTo>
                  <a:lnTo>
                    <a:pt x="763" y="622"/>
                  </a:lnTo>
                  <a:lnTo>
                    <a:pt x="748" y="613"/>
                  </a:lnTo>
                  <a:lnTo>
                    <a:pt x="734" y="605"/>
                  </a:lnTo>
                  <a:lnTo>
                    <a:pt x="721" y="598"/>
                  </a:lnTo>
                  <a:lnTo>
                    <a:pt x="708" y="592"/>
                  </a:lnTo>
                  <a:lnTo>
                    <a:pt x="697" y="587"/>
                  </a:lnTo>
                  <a:lnTo>
                    <a:pt x="688" y="580"/>
                  </a:lnTo>
                  <a:lnTo>
                    <a:pt x="681" y="573"/>
                  </a:lnTo>
                  <a:lnTo>
                    <a:pt x="676" y="566"/>
                  </a:lnTo>
                  <a:lnTo>
                    <a:pt x="671" y="557"/>
                  </a:lnTo>
                  <a:lnTo>
                    <a:pt x="669" y="545"/>
                  </a:lnTo>
                  <a:lnTo>
                    <a:pt x="668" y="531"/>
                  </a:lnTo>
                  <a:lnTo>
                    <a:pt x="668" y="529"/>
                  </a:lnTo>
                  <a:lnTo>
                    <a:pt x="668" y="526"/>
                  </a:lnTo>
                  <a:lnTo>
                    <a:pt x="668" y="523"/>
                  </a:lnTo>
                  <a:lnTo>
                    <a:pt x="668" y="521"/>
                  </a:lnTo>
                  <a:lnTo>
                    <a:pt x="671" y="516"/>
                  </a:lnTo>
                  <a:lnTo>
                    <a:pt x="674" y="513"/>
                  </a:lnTo>
                  <a:lnTo>
                    <a:pt x="676" y="509"/>
                  </a:lnTo>
                  <a:lnTo>
                    <a:pt x="677" y="508"/>
                  </a:lnTo>
                  <a:lnTo>
                    <a:pt x="701" y="477"/>
                  </a:lnTo>
                  <a:lnTo>
                    <a:pt x="725" y="445"/>
                  </a:lnTo>
                  <a:lnTo>
                    <a:pt x="748" y="410"/>
                  </a:lnTo>
                  <a:lnTo>
                    <a:pt x="770" y="372"/>
                  </a:lnTo>
                  <a:lnTo>
                    <a:pt x="787" y="332"/>
                  </a:lnTo>
                  <a:lnTo>
                    <a:pt x="801" y="286"/>
                  </a:lnTo>
                  <a:lnTo>
                    <a:pt x="810" y="236"/>
                  </a:lnTo>
                  <a:lnTo>
                    <a:pt x="814" y="181"/>
                  </a:lnTo>
                  <a:lnTo>
                    <a:pt x="814" y="179"/>
                  </a:lnTo>
                  <a:lnTo>
                    <a:pt x="814" y="178"/>
                  </a:lnTo>
                  <a:lnTo>
                    <a:pt x="814" y="175"/>
                  </a:lnTo>
                  <a:lnTo>
                    <a:pt x="814" y="173"/>
                  </a:lnTo>
                  <a:lnTo>
                    <a:pt x="814" y="173"/>
                  </a:lnTo>
                  <a:lnTo>
                    <a:pt x="814" y="172"/>
                  </a:lnTo>
                  <a:lnTo>
                    <a:pt x="814" y="172"/>
                  </a:lnTo>
                  <a:lnTo>
                    <a:pt x="814" y="171"/>
                  </a:lnTo>
                  <a:lnTo>
                    <a:pt x="813" y="153"/>
                  </a:lnTo>
                  <a:lnTo>
                    <a:pt x="810" y="137"/>
                  </a:lnTo>
                  <a:lnTo>
                    <a:pt x="807" y="121"/>
                  </a:lnTo>
                  <a:lnTo>
                    <a:pt x="801" y="106"/>
                  </a:lnTo>
                  <a:lnTo>
                    <a:pt x="794" y="91"/>
                  </a:lnTo>
                  <a:lnTo>
                    <a:pt x="786" y="77"/>
                  </a:lnTo>
                  <a:lnTo>
                    <a:pt x="777" y="65"/>
                  </a:lnTo>
                  <a:lnTo>
                    <a:pt x="765" y="52"/>
                  </a:lnTo>
                  <a:lnTo>
                    <a:pt x="753" y="40"/>
                  </a:lnTo>
                  <a:lnTo>
                    <a:pt x="739" y="30"/>
                  </a:lnTo>
                  <a:lnTo>
                    <a:pt x="724" y="21"/>
                  </a:lnTo>
                  <a:lnTo>
                    <a:pt x="709" y="14"/>
                  </a:lnTo>
                  <a:lnTo>
                    <a:pt x="693" y="8"/>
                  </a:lnTo>
                  <a:lnTo>
                    <a:pt x="676" y="3"/>
                  </a:lnTo>
                  <a:lnTo>
                    <a:pt x="658" y="1"/>
                  </a:lnTo>
                  <a:lnTo>
                    <a:pt x="641" y="0"/>
                  </a:lnTo>
                  <a:lnTo>
                    <a:pt x="620" y="1"/>
                  </a:lnTo>
                  <a:lnTo>
                    <a:pt x="600" y="5"/>
                  </a:lnTo>
                  <a:lnTo>
                    <a:pt x="580" y="12"/>
                  </a:lnTo>
                  <a:lnTo>
                    <a:pt x="561" y="20"/>
                  </a:lnTo>
                  <a:lnTo>
                    <a:pt x="543" y="30"/>
                  </a:lnTo>
                  <a:lnTo>
                    <a:pt x="527" y="43"/>
                  </a:lnTo>
                  <a:lnTo>
                    <a:pt x="512" y="58"/>
                  </a:lnTo>
                  <a:lnTo>
                    <a:pt x="499" y="74"/>
                  </a:lnTo>
                  <a:lnTo>
                    <a:pt x="495" y="75"/>
                  </a:lnTo>
                  <a:lnTo>
                    <a:pt x="489" y="77"/>
                  </a:lnTo>
                  <a:lnTo>
                    <a:pt x="484" y="80"/>
                  </a:lnTo>
                  <a:lnTo>
                    <a:pt x="480" y="82"/>
                  </a:lnTo>
                  <a:lnTo>
                    <a:pt x="476" y="84"/>
                  </a:lnTo>
                  <a:lnTo>
                    <a:pt x="472" y="88"/>
                  </a:lnTo>
                  <a:lnTo>
                    <a:pt x="467" y="91"/>
                  </a:lnTo>
                  <a:lnTo>
                    <a:pt x="463" y="95"/>
                  </a:lnTo>
                  <a:lnTo>
                    <a:pt x="457" y="105"/>
                  </a:lnTo>
                  <a:lnTo>
                    <a:pt x="451" y="114"/>
                  </a:lnTo>
                  <a:lnTo>
                    <a:pt x="447" y="122"/>
                  </a:lnTo>
                  <a:lnTo>
                    <a:pt x="446" y="127"/>
                  </a:lnTo>
                  <a:lnTo>
                    <a:pt x="446" y="128"/>
                  </a:lnTo>
                  <a:lnTo>
                    <a:pt x="445" y="130"/>
                  </a:lnTo>
                  <a:lnTo>
                    <a:pt x="444" y="135"/>
                  </a:lnTo>
                  <a:lnTo>
                    <a:pt x="443" y="138"/>
                  </a:lnTo>
                  <a:lnTo>
                    <a:pt x="423" y="134"/>
                  </a:lnTo>
                  <a:lnTo>
                    <a:pt x="400" y="127"/>
                  </a:lnTo>
                  <a:lnTo>
                    <a:pt x="374" y="120"/>
                  </a:lnTo>
                  <a:lnTo>
                    <a:pt x="347" y="113"/>
                  </a:lnTo>
                  <a:lnTo>
                    <a:pt x="323" y="106"/>
                  </a:lnTo>
                  <a:lnTo>
                    <a:pt x="302" y="100"/>
                  </a:lnTo>
                  <a:lnTo>
                    <a:pt x="288" y="97"/>
                  </a:lnTo>
                  <a:lnTo>
                    <a:pt x="284" y="96"/>
                  </a:lnTo>
                  <a:lnTo>
                    <a:pt x="254" y="91"/>
                  </a:lnTo>
                  <a:lnTo>
                    <a:pt x="227" y="92"/>
                  </a:lnTo>
                  <a:lnTo>
                    <a:pt x="204" y="100"/>
                  </a:lnTo>
                  <a:lnTo>
                    <a:pt x="183" y="112"/>
                  </a:lnTo>
                  <a:lnTo>
                    <a:pt x="167" y="127"/>
                  </a:lnTo>
                  <a:lnTo>
                    <a:pt x="153" y="144"/>
                  </a:lnTo>
                  <a:lnTo>
                    <a:pt x="144" y="163"/>
                  </a:lnTo>
                  <a:lnTo>
                    <a:pt x="137" y="180"/>
                  </a:lnTo>
                  <a:lnTo>
                    <a:pt x="5" y="667"/>
                  </a:lnTo>
                  <a:lnTo>
                    <a:pt x="0" y="692"/>
                  </a:lnTo>
                  <a:lnTo>
                    <a:pt x="1" y="715"/>
                  </a:lnTo>
                  <a:lnTo>
                    <a:pt x="5" y="737"/>
                  </a:lnTo>
                  <a:lnTo>
                    <a:pt x="14" y="757"/>
                  </a:lnTo>
                  <a:lnTo>
                    <a:pt x="23" y="771"/>
                  </a:lnTo>
                  <a:lnTo>
                    <a:pt x="34" y="783"/>
                  </a:lnTo>
                  <a:lnTo>
                    <a:pt x="45" y="792"/>
                  </a:lnTo>
                  <a:lnTo>
                    <a:pt x="55" y="800"/>
                  </a:lnTo>
                  <a:lnTo>
                    <a:pt x="67" y="806"/>
                  </a:lnTo>
                  <a:lnTo>
                    <a:pt x="76" y="809"/>
                  </a:lnTo>
                  <a:lnTo>
                    <a:pt x="84" y="813"/>
                  </a:lnTo>
                  <a:lnTo>
                    <a:pt x="90" y="814"/>
                  </a:lnTo>
                  <a:lnTo>
                    <a:pt x="333" y="881"/>
                  </a:lnTo>
                  <a:lnTo>
                    <a:pt x="345" y="883"/>
                  </a:lnTo>
                  <a:lnTo>
                    <a:pt x="357" y="885"/>
                  </a:lnTo>
                  <a:lnTo>
                    <a:pt x="369" y="885"/>
                  </a:lnTo>
                  <a:lnTo>
                    <a:pt x="381" y="884"/>
                  </a:lnTo>
                  <a:lnTo>
                    <a:pt x="392" y="883"/>
                  </a:lnTo>
                  <a:lnTo>
                    <a:pt x="402" y="881"/>
                  </a:lnTo>
                  <a:lnTo>
                    <a:pt x="413" y="876"/>
                  </a:lnTo>
                  <a:lnTo>
                    <a:pt x="423" y="871"/>
                  </a:lnTo>
                  <a:lnTo>
                    <a:pt x="437" y="862"/>
                  </a:lnTo>
                  <a:lnTo>
                    <a:pt x="449" y="852"/>
                  </a:lnTo>
                  <a:lnTo>
                    <a:pt x="458" y="840"/>
                  </a:lnTo>
                  <a:lnTo>
                    <a:pt x="466" y="830"/>
                  </a:lnTo>
                  <a:lnTo>
                    <a:pt x="472" y="818"/>
                  </a:lnTo>
                  <a:lnTo>
                    <a:pt x="475" y="809"/>
                  </a:lnTo>
                  <a:lnTo>
                    <a:pt x="478" y="801"/>
                  </a:lnTo>
                  <a:lnTo>
                    <a:pt x="480" y="795"/>
                  </a:lnTo>
                  <a:lnTo>
                    <a:pt x="481" y="791"/>
                  </a:lnTo>
                  <a:lnTo>
                    <a:pt x="485" y="776"/>
                  </a:lnTo>
                  <a:lnTo>
                    <a:pt x="492" y="750"/>
                  </a:lnTo>
                  <a:lnTo>
                    <a:pt x="503" y="712"/>
                  </a:lnTo>
                  <a:lnTo>
                    <a:pt x="503" y="722"/>
                  </a:lnTo>
                  <a:lnTo>
                    <a:pt x="503" y="732"/>
                  </a:lnTo>
                  <a:lnTo>
                    <a:pt x="505" y="741"/>
                  </a:lnTo>
                  <a:lnTo>
                    <a:pt x="510" y="752"/>
                  </a:lnTo>
                  <a:lnTo>
                    <a:pt x="502" y="765"/>
                  </a:lnTo>
                  <a:lnTo>
                    <a:pt x="495" y="780"/>
                  </a:lnTo>
                  <a:lnTo>
                    <a:pt x="491" y="797"/>
                  </a:lnTo>
                  <a:lnTo>
                    <a:pt x="490" y="813"/>
                  </a:lnTo>
                  <a:lnTo>
                    <a:pt x="490" y="822"/>
                  </a:lnTo>
                  <a:lnTo>
                    <a:pt x="492" y="832"/>
                  </a:lnTo>
                  <a:lnTo>
                    <a:pt x="493" y="843"/>
                  </a:lnTo>
                  <a:lnTo>
                    <a:pt x="497" y="852"/>
                  </a:lnTo>
                  <a:lnTo>
                    <a:pt x="507" y="871"/>
                  </a:lnTo>
                  <a:lnTo>
                    <a:pt x="520" y="889"/>
                  </a:lnTo>
                  <a:lnTo>
                    <a:pt x="536" y="903"/>
                  </a:lnTo>
                  <a:lnTo>
                    <a:pt x="555" y="912"/>
                  </a:lnTo>
                  <a:lnTo>
                    <a:pt x="574" y="919"/>
                  </a:lnTo>
                  <a:lnTo>
                    <a:pt x="595" y="921"/>
                  </a:lnTo>
                  <a:lnTo>
                    <a:pt x="617" y="920"/>
                  </a:lnTo>
                  <a:lnTo>
                    <a:pt x="638" y="914"/>
                  </a:lnTo>
                  <a:lnTo>
                    <a:pt x="646" y="911"/>
                  </a:lnTo>
                  <a:lnTo>
                    <a:pt x="653" y="907"/>
                  </a:lnTo>
                  <a:lnTo>
                    <a:pt x="659" y="903"/>
                  </a:lnTo>
                  <a:lnTo>
                    <a:pt x="665" y="899"/>
                  </a:lnTo>
                  <a:lnTo>
                    <a:pt x="671" y="893"/>
                  </a:lnTo>
                  <a:lnTo>
                    <a:pt x="677" y="889"/>
                  </a:lnTo>
                  <a:lnTo>
                    <a:pt x="681" y="883"/>
                  </a:lnTo>
                  <a:lnTo>
                    <a:pt x="686" y="877"/>
                  </a:lnTo>
                  <a:lnTo>
                    <a:pt x="693" y="893"/>
                  </a:lnTo>
                  <a:lnTo>
                    <a:pt x="702" y="908"/>
                  </a:lnTo>
                  <a:lnTo>
                    <a:pt x="714" y="922"/>
                  </a:lnTo>
                  <a:lnTo>
                    <a:pt x="727" y="934"/>
                  </a:lnTo>
                  <a:lnTo>
                    <a:pt x="742" y="942"/>
                  </a:lnTo>
                  <a:lnTo>
                    <a:pt x="759" y="949"/>
                  </a:lnTo>
                  <a:lnTo>
                    <a:pt x="777" y="952"/>
                  </a:lnTo>
                  <a:lnTo>
                    <a:pt x="795" y="952"/>
                  </a:lnTo>
                  <a:lnTo>
                    <a:pt x="816" y="949"/>
                  </a:lnTo>
                  <a:lnTo>
                    <a:pt x="836" y="942"/>
                  </a:lnTo>
                  <a:lnTo>
                    <a:pt x="853" y="931"/>
                  </a:lnTo>
                  <a:lnTo>
                    <a:pt x="868" y="918"/>
                  </a:lnTo>
                  <a:lnTo>
                    <a:pt x="880" y="901"/>
                  </a:lnTo>
                  <a:lnTo>
                    <a:pt x="889" y="884"/>
                  </a:lnTo>
                  <a:lnTo>
                    <a:pt x="895" y="865"/>
                  </a:lnTo>
                  <a:lnTo>
                    <a:pt x="897" y="844"/>
                  </a:lnTo>
                  <a:lnTo>
                    <a:pt x="897" y="841"/>
                  </a:lnTo>
                  <a:lnTo>
                    <a:pt x="897" y="840"/>
                  </a:lnTo>
                  <a:lnTo>
                    <a:pt x="897" y="838"/>
                  </a:lnTo>
                  <a:lnTo>
                    <a:pt x="897" y="837"/>
                  </a:lnTo>
                  <a:close/>
                  <a:moveTo>
                    <a:pt x="581" y="192"/>
                  </a:moveTo>
                  <a:lnTo>
                    <a:pt x="585" y="183"/>
                  </a:lnTo>
                  <a:lnTo>
                    <a:pt x="587" y="174"/>
                  </a:lnTo>
                  <a:lnTo>
                    <a:pt x="588" y="167"/>
                  </a:lnTo>
                  <a:lnTo>
                    <a:pt x="589" y="165"/>
                  </a:lnTo>
                  <a:lnTo>
                    <a:pt x="590" y="163"/>
                  </a:lnTo>
                  <a:lnTo>
                    <a:pt x="590" y="158"/>
                  </a:lnTo>
                  <a:lnTo>
                    <a:pt x="591" y="152"/>
                  </a:lnTo>
                  <a:lnTo>
                    <a:pt x="591" y="145"/>
                  </a:lnTo>
                  <a:lnTo>
                    <a:pt x="591" y="137"/>
                  </a:lnTo>
                  <a:lnTo>
                    <a:pt x="589" y="129"/>
                  </a:lnTo>
                  <a:lnTo>
                    <a:pt x="587" y="120"/>
                  </a:lnTo>
                  <a:lnTo>
                    <a:pt x="583" y="111"/>
                  </a:lnTo>
                  <a:lnTo>
                    <a:pt x="589" y="106"/>
                  </a:lnTo>
                  <a:lnTo>
                    <a:pt x="596" y="101"/>
                  </a:lnTo>
                  <a:lnTo>
                    <a:pt x="603" y="98"/>
                  </a:lnTo>
                  <a:lnTo>
                    <a:pt x="610" y="95"/>
                  </a:lnTo>
                  <a:lnTo>
                    <a:pt x="617" y="92"/>
                  </a:lnTo>
                  <a:lnTo>
                    <a:pt x="625" y="90"/>
                  </a:lnTo>
                  <a:lnTo>
                    <a:pt x="633" y="89"/>
                  </a:lnTo>
                  <a:lnTo>
                    <a:pt x="641" y="89"/>
                  </a:lnTo>
                  <a:lnTo>
                    <a:pt x="650" y="89"/>
                  </a:lnTo>
                  <a:lnTo>
                    <a:pt x="658" y="90"/>
                  </a:lnTo>
                  <a:lnTo>
                    <a:pt x="668" y="92"/>
                  </a:lnTo>
                  <a:lnTo>
                    <a:pt x="676" y="96"/>
                  </a:lnTo>
                  <a:lnTo>
                    <a:pt x="682" y="99"/>
                  </a:lnTo>
                  <a:lnTo>
                    <a:pt x="691" y="104"/>
                  </a:lnTo>
                  <a:lnTo>
                    <a:pt x="697" y="108"/>
                  </a:lnTo>
                  <a:lnTo>
                    <a:pt x="703" y="114"/>
                  </a:lnTo>
                  <a:lnTo>
                    <a:pt x="712" y="126"/>
                  </a:lnTo>
                  <a:lnTo>
                    <a:pt x="719" y="139"/>
                  </a:lnTo>
                  <a:lnTo>
                    <a:pt x="724" y="154"/>
                  </a:lnTo>
                  <a:lnTo>
                    <a:pt x="725" y="171"/>
                  </a:lnTo>
                  <a:lnTo>
                    <a:pt x="725" y="172"/>
                  </a:lnTo>
                  <a:lnTo>
                    <a:pt x="725" y="172"/>
                  </a:lnTo>
                  <a:lnTo>
                    <a:pt x="725" y="173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5" y="175"/>
                  </a:lnTo>
                  <a:lnTo>
                    <a:pt x="725" y="178"/>
                  </a:lnTo>
                  <a:lnTo>
                    <a:pt x="725" y="179"/>
                  </a:lnTo>
                  <a:lnTo>
                    <a:pt x="725" y="181"/>
                  </a:lnTo>
                  <a:lnTo>
                    <a:pt x="723" y="225"/>
                  </a:lnTo>
                  <a:lnTo>
                    <a:pt x="716" y="265"/>
                  </a:lnTo>
                  <a:lnTo>
                    <a:pt x="704" y="302"/>
                  </a:lnTo>
                  <a:lnTo>
                    <a:pt x="689" y="335"/>
                  </a:lnTo>
                  <a:lnTo>
                    <a:pt x="672" y="367"/>
                  </a:lnTo>
                  <a:lnTo>
                    <a:pt x="651" y="397"/>
                  </a:lnTo>
                  <a:lnTo>
                    <a:pt x="631" y="425"/>
                  </a:lnTo>
                  <a:lnTo>
                    <a:pt x="608" y="454"/>
                  </a:lnTo>
                  <a:lnTo>
                    <a:pt x="601" y="463"/>
                  </a:lnTo>
                  <a:lnTo>
                    <a:pt x="594" y="473"/>
                  </a:lnTo>
                  <a:lnTo>
                    <a:pt x="587" y="482"/>
                  </a:lnTo>
                  <a:lnTo>
                    <a:pt x="580" y="491"/>
                  </a:lnTo>
                  <a:lnTo>
                    <a:pt x="573" y="501"/>
                  </a:lnTo>
                  <a:lnTo>
                    <a:pt x="566" y="511"/>
                  </a:lnTo>
                  <a:lnTo>
                    <a:pt x="559" y="520"/>
                  </a:lnTo>
                  <a:lnTo>
                    <a:pt x="552" y="530"/>
                  </a:lnTo>
                  <a:lnTo>
                    <a:pt x="564" y="488"/>
                  </a:lnTo>
                  <a:lnTo>
                    <a:pt x="575" y="447"/>
                  </a:lnTo>
                  <a:lnTo>
                    <a:pt x="585" y="410"/>
                  </a:lnTo>
                  <a:lnTo>
                    <a:pt x="594" y="377"/>
                  </a:lnTo>
                  <a:lnTo>
                    <a:pt x="602" y="349"/>
                  </a:lnTo>
                  <a:lnTo>
                    <a:pt x="608" y="327"/>
                  </a:lnTo>
                  <a:lnTo>
                    <a:pt x="611" y="314"/>
                  </a:lnTo>
                  <a:lnTo>
                    <a:pt x="612" y="309"/>
                  </a:lnTo>
                  <a:lnTo>
                    <a:pt x="614" y="300"/>
                  </a:lnTo>
                  <a:lnTo>
                    <a:pt x="616" y="292"/>
                  </a:lnTo>
                  <a:lnTo>
                    <a:pt x="617" y="282"/>
                  </a:lnTo>
                  <a:lnTo>
                    <a:pt x="617" y="274"/>
                  </a:lnTo>
                  <a:lnTo>
                    <a:pt x="616" y="263"/>
                  </a:lnTo>
                  <a:lnTo>
                    <a:pt x="614" y="251"/>
                  </a:lnTo>
                  <a:lnTo>
                    <a:pt x="611" y="240"/>
                  </a:lnTo>
                  <a:lnTo>
                    <a:pt x="608" y="229"/>
                  </a:lnTo>
                  <a:lnTo>
                    <a:pt x="603" y="219"/>
                  </a:lnTo>
                  <a:lnTo>
                    <a:pt x="596" y="210"/>
                  </a:lnTo>
                  <a:lnTo>
                    <a:pt x="589" y="201"/>
                  </a:lnTo>
                  <a:lnTo>
                    <a:pt x="581" y="192"/>
                  </a:lnTo>
                  <a:close/>
                  <a:moveTo>
                    <a:pt x="722" y="758"/>
                  </a:moveTo>
                  <a:lnTo>
                    <a:pt x="716" y="763"/>
                  </a:lnTo>
                  <a:lnTo>
                    <a:pt x="711" y="768"/>
                  </a:lnTo>
                  <a:lnTo>
                    <a:pt x="707" y="773"/>
                  </a:lnTo>
                  <a:lnTo>
                    <a:pt x="702" y="779"/>
                  </a:lnTo>
                  <a:lnTo>
                    <a:pt x="701" y="778"/>
                  </a:lnTo>
                  <a:lnTo>
                    <a:pt x="701" y="776"/>
                  </a:lnTo>
                  <a:lnTo>
                    <a:pt x="701" y="775"/>
                  </a:lnTo>
                  <a:lnTo>
                    <a:pt x="700" y="773"/>
                  </a:lnTo>
                  <a:lnTo>
                    <a:pt x="694" y="762"/>
                  </a:lnTo>
                  <a:lnTo>
                    <a:pt x="687" y="750"/>
                  </a:lnTo>
                  <a:lnTo>
                    <a:pt x="679" y="740"/>
                  </a:lnTo>
                  <a:lnTo>
                    <a:pt x="670" y="731"/>
                  </a:lnTo>
                  <a:lnTo>
                    <a:pt x="659" y="723"/>
                  </a:lnTo>
                  <a:lnTo>
                    <a:pt x="648" y="717"/>
                  </a:lnTo>
                  <a:lnTo>
                    <a:pt x="636" y="711"/>
                  </a:lnTo>
                  <a:lnTo>
                    <a:pt x="624" y="708"/>
                  </a:lnTo>
                  <a:lnTo>
                    <a:pt x="619" y="699"/>
                  </a:lnTo>
                  <a:lnTo>
                    <a:pt x="613" y="690"/>
                  </a:lnTo>
                  <a:lnTo>
                    <a:pt x="604" y="682"/>
                  </a:lnTo>
                  <a:lnTo>
                    <a:pt x="595" y="677"/>
                  </a:lnTo>
                  <a:lnTo>
                    <a:pt x="594" y="673"/>
                  </a:lnTo>
                  <a:lnTo>
                    <a:pt x="594" y="670"/>
                  </a:lnTo>
                  <a:lnTo>
                    <a:pt x="593" y="666"/>
                  </a:lnTo>
                  <a:lnTo>
                    <a:pt x="593" y="663"/>
                  </a:lnTo>
                  <a:lnTo>
                    <a:pt x="594" y="652"/>
                  </a:lnTo>
                  <a:lnTo>
                    <a:pt x="596" y="642"/>
                  </a:lnTo>
                  <a:lnTo>
                    <a:pt x="600" y="631"/>
                  </a:lnTo>
                  <a:lnTo>
                    <a:pt x="604" y="618"/>
                  </a:lnTo>
                  <a:lnTo>
                    <a:pt x="613" y="629"/>
                  </a:lnTo>
                  <a:lnTo>
                    <a:pt x="623" y="639"/>
                  </a:lnTo>
                  <a:lnTo>
                    <a:pt x="632" y="648"/>
                  </a:lnTo>
                  <a:lnTo>
                    <a:pt x="642" y="655"/>
                  </a:lnTo>
                  <a:lnTo>
                    <a:pt x="653" y="662"/>
                  </a:lnTo>
                  <a:lnTo>
                    <a:pt x="663" y="667"/>
                  </a:lnTo>
                  <a:lnTo>
                    <a:pt x="673" y="673"/>
                  </a:lnTo>
                  <a:lnTo>
                    <a:pt x="682" y="678"/>
                  </a:lnTo>
                  <a:lnTo>
                    <a:pt x="693" y="682"/>
                  </a:lnTo>
                  <a:lnTo>
                    <a:pt x="702" y="687"/>
                  </a:lnTo>
                  <a:lnTo>
                    <a:pt x="709" y="692"/>
                  </a:lnTo>
                  <a:lnTo>
                    <a:pt x="716" y="697"/>
                  </a:lnTo>
                  <a:lnTo>
                    <a:pt x="722" y="702"/>
                  </a:lnTo>
                  <a:lnTo>
                    <a:pt x="727" y="708"/>
                  </a:lnTo>
                  <a:lnTo>
                    <a:pt x="731" y="714"/>
                  </a:lnTo>
                  <a:lnTo>
                    <a:pt x="734" y="720"/>
                  </a:lnTo>
                  <a:lnTo>
                    <a:pt x="729" y="728"/>
                  </a:lnTo>
                  <a:lnTo>
                    <a:pt x="725" y="738"/>
                  </a:lnTo>
                  <a:lnTo>
                    <a:pt x="723" y="74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8"/>
                  </a:lnTo>
                  <a:lnTo>
                    <a:pt x="722" y="7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9788" y="4346575"/>
              <a:ext cx="387350" cy="527050"/>
            </a:xfrm>
            <a:custGeom>
              <a:avLst/>
              <a:gdLst/>
              <a:ahLst/>
              <a:cxnLst>
                <a:cxn ang="0">
                  <a:pos x="203" y="2"/>
                </a:cxn>
                <a:cxn ang="0">
                  <a:pos x="446" y="68"/>
                </a:cxn>
                <a:cxn ang="0">
                  <a:pos x="449" y="69"/>
                </a:cxn>
                <a:cxn ang="0">
                  <a:pos x="456" y="71"/>
                </a:cxn>
                <a:cxn ang="0">
                  <a:pos x="464" y="76"/>
                </a:cxn>
                <a:cxn ang="0">
                  <a:pos x="473" y="83"/>
                </a:cxn>
                <a:cxn ang="0">
                  <a:pos x="480" y="92"/>
                </a:cxn>
                <a:cxn ang="0">
                  <a:pos x="486" y="103"/>
                </a:cxn>
                <a:cxn ang="0">
                  <a:pos x="487" y="118"/>
                </a:cxn>
                <a:cxn ang="0">
                  <a:pos x="485" y="137"/>
                </a:cxn>
                <a:cxn ang="0">
                  <a:pos x="354" y="623"/>
                </a:cxn>
                <a:cxn ang="0">
                  <a:pos x="352" y="627"/>
                </a:cxn>
                <a:cxn ang="0">
                  <a:pos x="350" y="634"/>
                </a:cxn>
                <a:cxn ang="0">
                  <a:pos x="344" y="642"/>
                </a:cxn>
                <a:cxn ang="0">
                  <a:pos x="339" y="650"/>
                </a:cxn>
                <a:cxn ang="0">
                  <a:pos x="328" y="658"/>
                </a:cxn>
                <a:cxn ang="0">
                  <a:pos x="317" y="662"/>
                </a:cxn>
                <a:cxn ang="0">
                  <a:pos x="302" y="665"/>
                </a:cxn>
                <a:cxn ang="0">
                  <a:pos x="284" y="662"/>
                </a:cxn>
                <a:cxn ang="0">
                  <a:pos x="41" y="597"/>
                </a:cxn>
                <a:cxn ang="0">
                  <a:pos x="38" y="596"/>
                </a:cxn>
                <a:cxn ang="0">
                  <a:pos x="33" y="593"/>
                </a:cxn>
                <a:cxn ang="0">
                  <a:pos x="26" y="590"/>
                </a:cxn>
                <a:cxn ang="0">
                  <a:pos x="19" y="585"/>
                </a:cxn>
                <a:cxn ang="0">
                  <a:pos x="11" y="578"/>
                </a:cxn>
                <a:cxn ang="0">
                  <a:pos x="5" y="570"/>
                </a:cxn>
                <a:cxn ang="0">
                  <a:pos x="1" y="559"/>
                </a:cxn>
                <a:cxn ang="0">
                  <a:pos x="0" y="546"/>
                </a:cxn>
                <a:cxn ang="0">
                  <a:pos x="0" y="541"/>
                </a:cxn>
                <a:cxn ang="0">
                  <a:pos x="0" y="537"/>
                </a:cxn>
                <a:cxn ang="0">
                  <a:pos x="1" y="532"/>
                </a:cxn>
                <a:cxn ang="0">
                  <a:pos x="2" y="528"/>
                </a:cxn>
                <a:cxn ang="0">
                  <a:pos x="8" y="507"/>
                </a:cxn>
                <a:cxn ang="0">
                  <a:pos x="23" y="451"/>
                </a:cxn>
                <a:cxn ang="0">
                  <a:pos x="43" y="374"/>
                </a:cxn>
                <a:cxn ang="0">
                  <a:pos x="68" y="284"/>
                </a:cxn>
                <a:cxn ang="0">
                  <a:pos x="92" y="196"/>
                </a:cxn>
                <a:cxn ang="0">
                  <a:pos x="113" y="117"/>
                </a:cxn>
                <a:cxn ang="0">
                  <a:pos x="128" y="62"/>
                </a:cxn>
                <a:cxn ang="0">
                  <a:pos x="133" y="41"/>
                </a:cxn>
                <a:cxn ang="0">
                  <a:pos x="135" y="38"/>
                </a:cxn>
                <a:cxn ang="0">
                  <a:pos x="138" y="31"/>
                </a:cxn>
                <a:cxn ang="0">
                  <a:pos x="143" y="23"/>
                </a:cxn>
                <a:cxn ang="0">
                  <a:pos x="150" y="15"/>
                </a:cxn>
                <a:cxn ang="0">
                  <a:pos x="159" y="7"/>
                </a:cxn>
                <a:cxn ang="0">
                  <a:pos x="170" y="2"/>
                </a:cxn>
                <a:cxn ang="0">
                  <a:pos x="185" y="0"/>
                </a:cxn>
                <a:cxn ang="0">
                  <a:pos x="203" y="2"/>
                </a:cxn>
              </a:cxnLst>
              <a:rect l="0" t="0" r="r" b="b"/>
              <a:pathLst>
                <a:path w="487" h="665">
                  <a:moveTo>
                    <a:pt x="203" y="2"/>
                  </a:moveTo>
                  <a:lnTo>
                    <a:pt x="446" y="68"/>
                  </a:lnTo>
                  <a:lnTo>
                    <a:pt x="449" y="69"/>
                  </a:lnTo>
                  <a:lnTo>
                    <a:pt x="456" y="71"/>
                  </a:lnTo>
                  <a:lnTo>
                    <a:pt x="464" y="76"/>
                  </a:lnTo>
                  <a:lnTo>
                    <a:pt x="473" y="83"/>
                  </a:lnTo>
                  <a:lnTo>
                    <a:pt x="480" y="92"/>
                  </a:lnTo>
                  <a:lnTo>
                    <a:pt x="486" y="103"/>
                  </a:lnTo>
                  <a:lnTo>
                    <a:pt x="487" y="118"/>
                  </a:lnTo>
                  <a:lnTo>
                    <a:pt x="485" y="137"/>
                  </a:lnTo>
                  <a:lnTo>
                    <a:pt x="354" y="623"/>
                  </a:lnTo>
                  <a:lnTo>
                    <a:pt x="352" y="627"/>
                  </a:lnTo>
                  <a:lnTo>
                    <a:pt x="350" y="634"/>
                  </a:lnTo>
                  <a:lnTo>
                    <a:pt x="344" y="642"/>
                  </a:lnTo>
                  <a:lnTo>
                    <a:pt x="339" y="650"/>
                  </a:lnTo>
                  <a:lnTo>
                    <a:pt x="328" y="658"/>
                  </a:lnTo>
                  <a:lnTo>
                    <a:pt x="317" y="662"/>
                  </a:lnTo>
                  <a:lnTo>
                    <a:pt x="302" y="665"/>
                  </a:lnTo>
                  <a:lnTo>
                    <a:pt x="284" y="662"/>
                  </a:lnTo>
                  <a:lnTo>
                    <a:pt x="41" y="597"/>
                  </a:lnTo>
                  <a:lnTo>
                    <a:pt x="38" y="596"/>
                  </a:lnTo>
                  <a:lnTo>
                    <a:pt x="33" y="593"/>
                  </a:lnTo>
                  <a:lnTo>
                    <a:pt x="26" y="590"/>
                  </a:lnTo>
                  <a:lnTo>
                    <a:pt x="19" y="585"/>
                  </a:lnTo>
                  <a:lnTo>
                    <a:pt x="11" y="578"/>
                  </a:lnTo>
                  <a:lnTo>
                    <a:pt x="5" y="570"/>
                  </a:lnTo>
                  <a:lnTo>
                    <a:pt x="1" y="559"/>
                  </a:lnTo>
                  <a:lnTo>
                    <a:pt x="0" y="546"/>
                  </a:lnTo>
                  <a:lnTo>
                    <a:pt x="0" y="541"/>
                  </a:lnTo>
                  <a:lnTo>
                    <a:pt x="0" y="537"/>
                  </a:lnTo>
                  <a:lnTo>
                    <a:pt x="1" y="532"/>
                  </a:lnTo>
                  <a:lnTo>
                    <a:pt x="2" y="528"/>
                  </a:lnTo>
                  <a:lnTo>
                    <a:pt x="8" y="507"/>
                  </a:lnTo>
                  <a:lnTo>
                    <a:pt x="23" y="451"/>
                  </a:lnTo>
                  <a:lnTo>
                    <a:pt x="43" y="374"/>
                  </a:lnTo>
                  <a:lnTo>
                    <a:pt x="68" y="284"/>
                  </a:lnTo>
                  <a:lnTo>
                    <a:pt x="92" y="196"/>
                  </a:lnTo>
                  <a:lnTo>
                    <a:pt x="113" y="117"/>
                  </a:lnTo>
                  <a:lnTo>
                    <a:pt x="128" y="62"/>
                  </a:lnTo>
                  <a:lnTo>
                    <a:pt x="133" y="41"/>
                  </a:lnTo>
                  <a:lnTo>
                    <a:pt x="135" y="38"/>
                  </a:lnTo>
                  <a:lnTo>
                    <a:pt x="138" y="31"/>
                  </a:lnTo>
                  <a:lnTo>
                    <a:pt x="143" y="23"/>
                  </a:lnTo>
                  <a:lnTo>
                    <a:pt x="150" y="15"/>
                  </a:lnTo>
                  <a:lnTo>
                    <a:pt x="159" y="7"/>
                  </a:lnTo>
                  <a:lnTo>
                    <a:pt x="170" y="2"/>
                  </a:lnTo>
                  <a:lnTo>
                    <a:pt x="185" y="0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200275" y="4368800"/>
              <a:ext cx="271462" cy="236538"/>
            </a:xfrm>
            <a:custGeom>
              <a:avLst/>
              <a:gdLst/>
              <a:ahLst/>
              <a:cxnLst>
                <a:cxn ang="0">
                  <a:pos x="54" y="14"/>
                </a:cxn>
                <a:cxn ang="0">
                  <a:pos x="44" y="30"/>
                </a:cxn>
                <a:cxn ang="0">
                  <a:pos x="2" y="185"/>
                </a:cxn>
                <a:cxn ang="0">
                  <a:pos x="1" y="206"/>
                </a:cxn>
                <a:cxn ang="0">
                  <a:pos x="7" y="222"/>
                </a:cxn>
                <a:cxn ang="0">
                  <a:pos x="18" y="233"/>
                </a:cxn>
                <a:cxn ang="0">
                  <a:pos x="32" y="239"/>
                </a:cxn>
                <a:cxn ang="0">
                  <a:pos x="256" y="298"/>
                </a:cxn>
                <a:cxn ang="0">
                  <a:pos x="274" y="294"/>
                </a:cxn>
                <a:cxn ang="0">
                  <a:pos x="287" y="285"/>
                </a:cxn>
                <a:cxn ang="0">
                  <a:pos x="296" y="272"/>
                </a:cxn>
                <a:cxn ang="0">
                  <a:pos x="339" y="113"/>
                </a:cxn>
                <a:cxn ang="0">
                  <a:pos x="341" y="96"/>
                </a:cxn>
                <a:cxn ang="0">
                  <a:pos x="335" y="81"/>
                </a:cxn>
                <a:cxn ang="0">
                  <a:pos x="319" y="65"/>
                </a:cxn>
                <a:cxn ang="0">
                  <a:pos x="309" y="60"/>
                </a:cxn>
                <a:cxn ang="0">
                  <a:pos x="88" y="0"/>
                </a:cxn>
                <a:cxn ang="0">
                  <a:pos x="70" y="3"/>
                </a:cxn>
                <a:cxn ang="0">
                  <a:pos x="90" y="26"/>
                </a:cxn>
                <a:cxn ang="0">
                  <a:pos x="307" y="86"/>
                </a:cxn>
                <a:cxn ang="0">
                  <a:pos x="316" y="97"/>
                </a:cxn>
                <a:cxn ang="0">
                  <a:pos x="275" y="260"/>
                </a:cxn>
                <a:cxn ang="0">
                  <a:pos x="269" y="269"/>
                </a:cxn>
                <a:cxn ang="0">
                  <a:pos x="251" y="272"/>
                </a:cxn>
                <a:cxn ang="0">
                  <a:pos x="35" y="215"/>
                </a:cxn>
                <a:cxn ang="0">
                  <a:pos x="25" y="206"/>
                </a:cxn>
                <a:cxn ang="0">
                  <a:pos x="24" y="196"/>
                </a:cxn>
                <a:cxn ang="0">
                  <a:pos x="24" y="193"/>
                </a:cxn>
                <a:cxn ang="0">
                  <a:pos x="28" y="185"/>
                </a:cxn>
                <a:cxn ang="0">
                  <a:pos x="38" y="143"/>
                </a:cxn>
                <a:cxn ang="0">
                  <a:pos x="53" y="88"/>
                </a:cxn>
                <a:cxn ang="0">
                  <a:pos x="63" y="47"/>
                </a:cxn>
                <a:cxn ang="0">
                  <a:pos x="68" y="35"/>
                </a:cxn>
                <a:cxn ang="0">
                  <a:pos x="79" y="26"/>
                </a:cxn>
              </a:cxnLst>
              <a:rect l="0" t="0" r="r" b="b"/>
              <a:pathLst>
                <a:path w="341" h="298">
                  <a:moveTo>
                    <a:pt x="63" y="6"/>
                  </a:moveTo>
                  <a:lnTo>
                    <a:pt x="54" y="14"/>
                  </a:lnTo>
                  <a:lnTo>
                    <a:pt x="48" y="22"/>
                  </a:lnTo>
                  <a:lnTo>
                    <a:pt x="44" y="30"/>
                  </a:lnTo>
                  <a:lnTo>
                    <a:pt x="43" y="34"/>
                  </a:lnTo>
                  <a:lnTo>
                    <a:pt x="2" y="185"/>
                  </a:lnTo>
                  <a:lnTo>
                    <a:pt x="0" y="196"/>
                  </a:lnTo>
                  <a:lnTo>
                    <a:pt x="1" y="206"/>
                  </a:lnTo>
                  <a:lnTo>
                    <a:pt x="3" y="215"/>
                  </a:lnTo>
                  <a:lnTo>
                    <a:pt x="7" y="222"/>
                  </a:lnTo>
                  <a:lnTo>
                    <a:pt x="13" y="228"/>
                  </a:lnTo>
                  <a:lnTo>
                    <a:pt x="18" y="233"/>
                  </a:lnTo>
                  <a:lnTo>
                    <a:pt x="25" y="237"/>
                  </a:lnTo>
                  <a:lnTo>
                    <a:pt x="32" y="239"/>
                  </a:lnTo>
                  <a:lnTo>
                    <a:pt x="244" y="297"/>
                  </a:lnTo>
                  <a:lnTo>
                    <a:pt x="256" y="298"/>
                  </a:lnTo>
                  <a:lnTo>
                    <a:pt x="265" y="298"/>
                  </a:lnTo>
                  <a:lnTo>
                    <a:pt x="274" y="294"/>
                  </a:lnTo>
                  <a:lnTo>
                    <a:pt x="281" y="291"/>
                  </a:lnTo>
                  <a:lnTo>
                    <a:pt x="287" y="285"/>
                  </a:lnTo>
                  <a:lnTo>
                    <a:pt x="293" y="279"/>
                  </a:lnTo>
                  <a:lnTo>
                    <a:pt x="296" y="272"/>
                  </a:lnTo>
                  <a:lnTo>
                    <a:pt x="298" y="266"/>
                  </a:lnTo>
                  <a:lnTo>
                    <a:pt x="339" y="113"/>
                  </a:lnTo>
                  <a:lnTo>
                    <a:pt x="341" y="105"/>
                  </a:lnTo>
                  <a:lnTo>
                    <a:pt x="341" y="96"/>
                  </a:lnTo>
                  <a:lnTo>
                    <a:pt x="339" y="88"/>
                  </a:lnTo>
                  <a:lnTo>
                    <a:pt x="335" y="81"/>
                  </a:lnTo>
                  <a:lnTo>
                    <a:pt x="328" y="72"/>
                  </a:lnTo>
                  <a:lnTo>
                    <a:pt x="319" y="65"/>
                  </a:lnTo>
                  <a:lnTo>
                    <a:pt x="312" y="62"/>
                  </a:lnTo>
                  <a:lnTo>
                    <a:pt x="309" y="60"/>
                  </a:lnTo>
                  <a:lnTo>
                    <a:pt x="96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70" y="3"/>
                  </a:lnTo>
                  <a:lnTo>
                    <a:pt x="63" y="6"/>
                  </a:lnTo>
                  <a:close/>
                  <a:moveTo>
                    <a:pt x="90" y="26"/>
                  </a:moveTo>
                  <a:lnTo>
                    <a:pt x="302" y="83"/>
                  </a:lnTo>
                  <a:lnTo>
                    <a:pt x="307" y="86"/>
                  </a:lnTo>
                  <a:lnTo>
                    <a:pt x="312" y="89"/>
                  </a:lnTo>
                  <a:lnTo>
                    <a:pt x="316" y="97"/>
                  </a:lnTo>
                  <a:lnTo>
                    <a:pt x="316" y="108"/>
                  </a:lnTo>
                  <a:lnTo>
                    <a:pt x="275" y="260"/>
                  </a:lnTo>
                  <a:lnTo>
                    <a:pt x="273" y="264"/>
                  </a:lnTo>
                  <a:lnTo>
                    <a:pt x="269" y="269"/>
                  </a:lnTo>
                  <a:lnTo>
                    <a:pt x="262" y="272"/>
                  </a:lnTo>
                  <a:lnTo>
                    <a:pt x="251" y="272"/>
                  </a:lnTo>
                  <a:lnTo>
                    <a:pt x="38" y="216"/>
                  </a:lnTo>
                  <a:lnTo>
                    <a:pt x="35" y="215"/>
                  </a:lnTo>
                  <a:lnTo>
                    <a:pt x="30" y="211"/>
                  </a:lnTo>
                  <a:lnTo>
                    <a:pt x="25" y="206"/>
                  </a:lnTo>
                  <a:lnTo>
                    <a:pt x="24" y="198"/>
                  </a:lnTo>
                  <a:lnTo>
                    <a:pt x="24" y="196"/>
                  </a:lnTo>
                  <a:lnTo>
                    <a:pt x="24" y="195"/>
                  </a:lnTo>
                  <a:lnTo>
                    <a:pt x="24" y="193"/>
                  </a:lnTo>
                  <a:lnTo>
                    <a:pt x="25" y="192"/>
                  </a:lnTo>
                  <a:lnTo>
                    <a:pt x="28" y="185"/>
                  </a:lnTo>
                  <a:lnTo>
                    <a:pt x="31" y="169"/>
                  </a:lnTo>
                  <a:lnTo>
                    <a:pt x="38" y="143"/>
                  </a:lnTo>
                  <a:lnTo>
                    <a:pt x="46" y="116"/>
                  </a:lnTo>
                  <a:lnTo>
                    <a:pt x="53" y="88"/>
                  </a:lnTo>
                  <a:lnTo>
                    <a:pt x="60" y="64"/>
                  </a:lnTo>
                  <a:lnTo>
                    <a:pt x="63" y="47"/>
                  </a:lnTo>
                  <a:lnTo>
                    <a:pt x="66" y="40"/>
                  </a:lnTo>
                  <a:lnTo>
                    <a:pt x="68" y="35"/>
                  </a:lnTo>
                  <a:lnTo>
                    <a:pt x="71" y="29"/>
                  </a:lnTo>
                  <a:lnTo>
                    <a:pt x="79" y="26"/>
                  </a:lnTo>
                  <a:lnTo>
                    <a:pt x="9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20913" y="4389438"/>
              <a:ext cx="230187" cy="19526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278" y="57"/>
                </a:cxn>
                <a:cxn ang="0">
                  <a:pos x="283" y="60"/>
                </a:cxn>
                <a:cxn ang="0">
                  <a:pos x="288" y="63"/>
                </a:cxn>
                <a:cxn ang="0">
                  <a:pos x="292" y="71"/>
                </a:cxn>
                <a:cxn ang="0">
                  <a:pos x="292" y="82"/>
                </a:cxn>
                <a:cxn ang="0">
                  <a:pos x="251" y="234"/>
                </a:cxn>
                <a:cxn ang="0">
                  <a:pos x="249" y="238"/>
                </a:cxn>
                <a:cxn ang="0">
                  <a:pos x="245" y="243"/>
                </a:cxn>
                <a:cxn ang="0">
                  <a:pos x="238" y="246"/>
                </a:cxn>
                <a:cxn ang="0">
                  <a:pos x="227" y="246"/>
                </a:cxn>
                <a:cxn ang="0">
                  <a:pos x="14" y="190"/>
                </a:cxn>
                <a:cxn ang="0">
                  <a:pos x="11" y="189"/>
                </a:cxn>
                <a:cxn ang="0">
                  <a:pos x="6" y="185"/>
                </a:cxn>
                <a:cxn ang="0">
                  <a:pos x="1" y="180"/>
                </a:cxn>
                <a:cxn ang="0">
                  <a:pos x="0" y="172"/>
                </a:cxn>
                <a:cxn ang="0">
                  <a:pos x="0" y="170"/>
                </a:cxn>
                <a:cxn ang="0">
                  <a:pos x="0" y="169"/>
                </a:cxn>
                <a:cxn ang="0">
                  <a:pos x="0" y="167"/>
                </a:cxn>
                <a:cxn ang="0">
                  <a:pos x="1" y="166"/>
                </a:cxn>
                <a:cxn ang="0">
                  <a:pos x="4" y="159"/>
                </a:cxn>
                <a:cxn ang="0">
                  <a:pos x="7" y="143"/>
                </a:cxn>
                <a:cxn ang="0">
                  <a:pos x="14" y="117"/>
                </a:cxn>
                <a:cxn ang="0">
                  <a:pos x="22" y="90"/>
                </a:cxn>
                <a:cxn ang="0">
                  <a:pos x="29" y="62"/>
                </a:cxn>
                <a:cxn ang="0">
                  <a:pos x="36" y="38"/>
                </a:cxn>
                <a:cxn ang="0">
                  <a:pos x="39" y="21"/>
                </a:cxn>
                <a:cxn ang="0">
                  <a:pos x="42" y="14"/>
                </a:cxn>
                <a:cxn ang="0">
                  <a:pos x="44" y="9"/>
                </a:cxn>
                <a:cxn ang="0">
                  <a:pos x="47" y="3"/>
                </a:cxn>
                <a:cxn ang="0">
                  <a:pos x="55" y="0"/>
                </a:cxn>
                <a:cxn ang="0">
                  <a:pos x="66" y="0"/>
                </a:cxn>
              </a:cxnLst>
              <a:rect l="0" t="0" r="r" b="b"/>
              <a:pathLst>
                <a:path w="292" h="246">
                  <a:moveTo>
                    <a:pt x="66" y="0"/>
                  </a:moveTo>
                  <a:lnTo>
                    <a:pt x="278" y="57"/>
                  </a:lnTo>
                  <a:lnTo>
                    <a:pt x="283" y="60"/>
                  </a:lnTo>
                  <a:lnTo>
                    <a:pt x="288" y="63"/>
                  </a:lnTo>
                  <a:lnTo>
                    <a:pt x="292" y="71"/>
                  </a:lnTo>
                  <a:lnTo>
                    <a:pt x="292" y="82"/>
                  </a:lnTo>
                  <a:lnTo>
                    <a:pt x="251" y="234"/>
                  </a:lnTo>
                  <a:lnTo>
                    <a:pt x="249" y="238"/>
                  </a:lnTo>
                  <a:lnTo>
                    <a:pt x="245" y="243"/>
                  </a:lnTo>
                  <a:lnTo>
                    <a:pt x="238" y="246"/>
                  </a:lnTo>
                  <a:lnTo>
                    <a:pt x="227" y="246"/>
                  </a:lnTo>
                  <a:lnTo>
                    <a:pt x="14" y="190"/>
                  </a:lnTo>
                  <a:lnTo>
                    <a:pt x="11" y="189"/>
                  </a:lnTo>
                  <a:lnTo>
                    <a:pt x="6" y="185"/>
                  </a:lnTo>
                  <a:lnTo>
                    <a:pt x="1" y="180"/>
                  </a:lnTo>
                  <a:lnTo>
                    <a:pt x="0" y="172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7"/>
                  </a:lnTo>
                  <a:lnTo>
                    <a:pt x="1" y="166"/>
                  </a:lnTo>
                  <a:lnTo>
                    <a:pt x="4" y="159"/>
                  </a:lnTo>
                  <a:lnTo>
                    <a:pt x="7" y="143"/>
                  </a:lnTo>
                  <a:lnTo>
                    <a:pt x="14" y="117"/>
                  </a:lnTo>
                  <a:lnTo>
                    <a:pt x="22" y="90"/>
                  </a:lnTo>
                  <a:lnTo>
                    <a:pt x="29" y="62"/>
                  </a:lnTo>
                  <a:lnTo>
                    <a:pt x="36" y="38"/>
                  </a:lnTo>
                  <a:lnTo>
                    <a:pt x="39" y="21"/>
                  </a:lnTo>
                  <a:lnTo>
                    <a:pt x="42" y="14"/>
                  </a:lnTo>
                  <a:lnTo>
                    <a:pt x="44" y="9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235200" y="4389438"/>
              <a:ext cx="215900" cy="188913"/>
            </a:xfrm>
            <a:custGeom>
              <a:avLst/>
              <a:gdLst/>
              <a:ahLst/>
              <a:cxnLst>
                <a:cxn ang="0">
                  <a:pos x="272" y="82"/>
                </a:cxn>
                <a:cxn ang="0">
                  <a:pos x="272" y="71"/>
                </a:cxn>
                <a:cxn ang="0">
                  <a:pos x="268" y="63"/>
                </a:cxn>
                <a:cxn ang="0">
                  <a:pos x="263" y="60"/>
                </a:cxn>
                <a:cxn ang="0">
                  <a:pos x="258" y="57"/>
                </a:cxn>
                <a:cxn ang="0">
                  <a:pos x="46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2" y="2"/>
                </a:cxn>
                <a:cxn ang="0">
                  <a:pos x="42" y="3"/>
                </a:cxn>
                <a:cxn ang="0">
                  <a:pos x="42" y="4"/>
                </a:cxn>
                <a:cxn ang="0">
                  <a:pos x="40" y="11"/>
                </a:cxn>
                <a:cxn ang="0">
                  <a:pos x="35" y="27"/>
                </a:cxn>
                <a:cxn ang="0">
                  <a:pos x="29" y="52"/>
                </a:cxn>
                <a:cxn ang="0">
                  <a:pos x="22" y="79"/>
                </a:cxn>
                <a:cxn ang="0">
                  <a:pos x="14" y="108"/>
                </a:cxn>
                <a:cxn ang="0">
                  <a:pos x="7" y="132"/>
                </a:cxn>
                <a:cxn ang="0">
                  <a:pos x="3" y="148"/>
                </a:cxn>
                <a:cxn ang="0">
                  <a:pos x="1" y="155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2" y="169"/>
                </a:cxn>
                <a:cxn ang="0">
                  <a:pos x="6" y="175"/>
                </a:cxn>
                <a:cxn ang="0">
                  <a:pos x="11" y="178"/>
                </a:cxn>
                <a:cxn ang="0">
                  <a:pos x="15" y="180"/>
                </a:cxn>
                <a:cxn ang="0">
                  <a:pos x="227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9" y="237"/>
                </a:cxn>
                <a:cxn ang="0">
                  <a:pos x="230" y="236"/>
                </a:cxn>
                <a:cxn ang="0">
                  <a:pos x="230" y="235"/>
                </a:cxn>
                <a:cxn ang="0">
                  <a:pos x="230" y="234"/>
                </a:cxn>
                <a:cxn ang="0">
                  <a:pos x="231" y="234"/>
                </a:cxn>
                <a:cxn ang="0">
                  <a:pos x="272" y="82"/>
                </a:cxn>
              </a:cxnLst>
              <a:rect l="0" t="0" r="r" b="b"/>
              <a:pathLst>
                <a:path w="272" h="237">
                  <a:moveTo>
                    <a:pt x="272" y="82"/>
                  </a:moveTo>
                  <a:lnTo>
                    <a:pt x="272" y="71"/>
                  </a:lnTo>
                  <a:lnTo>
                    <a:pt x="268" y="63"/>
                  </a:lnTo>
                  <a:lnTo>
                    <a:pt x="263" y="60"/>
                  </a:lnTo>
                  <a:lnTo>
                    <a:pt x="258" y="57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2" y="4"/>
                  </a:lnTo>
                  <a:lnTo>
                    <a:pt x="40" y="11"/>
                  </a:lnTo>
                  <a:lnTo>
                    <a:pt x="35" y="27"/>
                  </a:lnTo>
                  <a:lnTo>
                    <a:pt x="29" y="52"/>
                  </a:lnTo>
                  <a:lnTo>
                    <a:pt x="22" y="79"/>
                  </a:lnTo>
                  <a:lnTo>
                    <a:pt x="14" y="108"/>
                  </a:lnTo>
                  <a:lnTo>
                    <a:pt x="7" y="132"/>
                  </a:lnTo>
                  <a:lnTo>
                    <a:pt x="3" y="148"/>
                  </a:lnTo>
                  <a:lnTo>
                    <a:pt x="1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2" y="169"/>
                  </a:lnTo>
                  <a:lnTo>
                    <a:pt x="6" y="175"/>
                  </a:lnTo>
                  <a:lnTo>
                    <a:pt x="11" y="178"/>
                  </a:lnTo>
                  <a:lnTo>
                    <a:pt x="15" y="180"/>
                  </a:lnTo>
                  <a:lnTo>
                    <a:pt x="227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9" y="237"/>
                  </a:lnTo>
                  <a:lnTo>
                    <a:pt x="230" y="236"/>
                  </a:lnTo>
                  <a:lnTo>
                    <a:pt x="230" y="235"/>
                  </a:lnTo>
                  <a:lnTo>
                    <a:pt x="230" y="234"/>
                  </a:lnTo>
                  <a:lnTo>
                    <a:pt x="231" y="234"/>
                  </a:lnTo>
                  <a:lnTo>
                    <a:pt x="272" y="8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173288" y="4605338"/>
              <a:ext cx="206375" cy="207963"/>
            </a:xfrm>
            <a:custGeom>
              <a:avLst/>
              <a:gdLst/>
              <a:ahLst/>
              <a:cxnLst>
                <a:cxn ang="0">
                  <a:pos x="54" y="24"/>
                </a:cxn>
                <a:cxn ang="0">
                  <a:pos x="35" y="41"/>
                </a:cxn>
                <a:cxn ang="0">
                  <a:pos x="20" y="61"/>
                </a:cxn>
                <a:cxn ang="0">
                  <a:pos x="8" y="84"/>
                </a:cxn>
                <a:cxn ang="0">
                  <a:pos x="0" y="123"/>
                </a:cxn>
                <a:cxn ang="0">
                  <a:pos x="7" y="173"/>
                </a:cxn>
                <a:cxn ang="0">
                  <a:pos x="31" y="217"/>
                </a:cxn>
                <a:cxn ang="0">
                  <a:pos x="72" y="248"/>
                </a:cxn>
                <a:cxn ang="0">
                  <a:pos x="110" y="259"/>
                </a:cxn>
                <a:cxn ang="0">
                  <a:pos x="135" y="261"/>
                </a:cxn>
                <a:cxn ang="0">
                  <a:pos x="160" y="258"/>
                </a:cxn>
                <a:cxn ang="0">
                  <a:pos x="185" y="250"/>
                </a:cxn>
                <a:cxn ang="0">
                  <a:pos x="207" y="237"/>
                </a:cxn>
                <a:cxn ang="0">
                  <a:pos x="226" y="220"/>
                </a:cxn>
                <a:cxn ang="0">
                  <a:pos x="242" y="200"/>
                </a:cxn>
                <a:cxn ang="0">
                  <a:pos x="253" y="177"/>
                </a:cxn>
                <a:cxn ang="0">
                  <a:pos x="262" y="139"/>
                </a:cxn>
                <a:cxn ang="0">
                  <a:pos x="255" y="89"/>
                </a:cxn>
                <a:cxn ang="0">
                  <a:pos x="238" y="55"/>
                </a:cxn>
                <a:cxn ang="0">
                  <a:pos x="220" y="36"/>
                </a:cxn>
                <a:cxn ang="0">
                  <a:pos x="201" y="19"/>
                </a:cxn>
                <a:cxn ang="0">
                  <a:pos x="178" y="9"/>
                </a:cxn>
                <a:cxn ang="0">
                  <a:pos x="152" y="2"/>
                </a:cxn>
                <a:cxn ang="0">
                  <a:pos x="127" y="0"/>
                </a:cxn>
                <a:cxn ang="0">
                  <a:pos x="102" y="3"/>
                </a:cxn>
                <a:cxn ang="0">
                  <a:pos x="77" y="11"/>
                </a:cxn>
                <a:cxn ang="0">
                  <a:pos x="100" y="242"/>
                </a:cxn>
                <a:cxn ang="0">
                  <a:pos x="60" y="221"/>
                </a:cxn>
                <a:cxn ang="0">
                  <a:pos x="31" y="188"/>
                </a:cxn>
                <a:cxn ang="0">
                  <a:pos x="17" y="145"/>
                </a:cxn>
                <a:cxn ang="0">
                  <a:pos x="20" y="100"/>
                </a:cxn>
                <a:cxn ang="0">
                  <a:pos x="28" y="79"/>
                </a:cxn>
                <a:cxn ang="0">
                  <a:pos x="41" y="60"/>
                </a:cxn>
                <a:cxn ang="0">
                  <a:pos x="56" y="44"/>
                </a:cxn>
                <a:cxn ang="0">
                  <a:pos x="74" y="31"/>
                </a:cxn>
                <a:cxn ang="0">
                  <a:pos x="95" y="22"/>
                </a:cxn>
                <a:cxn ang="0">
                  <a:pos x="117" y="16"/>
                </a:cxn>
                <a:cxn ang="0">
                  <a:pos x="139" y="16"/>
                </a:cxn>
                <a:cxn ang="0">
                  <a:pos x="160" y="19"/>
                </a:cxn>
                <a:cxn ang="0">
                  <a:pos x="182" y="27"/>
                </a:cxn>
                <a:cxn ang="0">
                  <a:pos x="201" y="39"/>
                </a:cxn>
                <a:cxn ang="0">
                  <a:pos x="218" y="55"/>
                </a:cxn>
                <a:cxn ang="0">
                  <a:pos x="231" y="74"/>
                </a:cxn>
                <a:cxn ang="0">
                  <a:pos x="246" y="116"/>
                </a:cxn>
                <a:cxn ang="0">
                  <a:pos x="242" y="161"/>
                </a:cxn>
                <a:cxn ang="0">
                  <a:pos x="222" y="202"/>
                </a:cxn>
                <a:cxn ang="0">
                  <a:pos x="188" y="230"/>
                </a:cxn>
                <a:cxn ang="0">
                  <a:pos x="145" y="244"/>
                </a:cxn>
                <a:cxn ang="0">
                  <a:pos x="100" y="242"/>
                </a:cxn>
              </a:cxnLst>
              <a:rect l="0" t="0" r="r" b="b"/>
              <a:pathLst>
                <a:path w="262" h="261">
                  <a:moveTo>
                    <a:pt x="66" y="17"/>
                  </a:moveTo>
                  <a:lnTo>
                    <a:pt x="54" y="24"/>
                  </a:lnTo>
                  <a:lnTo>
                    <a:pt x="44" y="32"/>
                  </a:lnTo>
                  <a:lnTo>
                    <a:pt x="35" y="41"/>
                  </a:lnTo>
                  <a:lnTo>
                    <a:pt x="27" y="51"/>
                  </a:lnTo>
                  <a:lnTo>
                    <a:pt x="20" y="61"/>
                  </a:lnTo>
                  <a:lnTo>
                    <a:pt x="14" y="72"/>
                  </a:lnTo>
                  <a:lnTo>
                    <a:pt x="8" y="84"/>
                  </a:lnTo>
                  <a:lnTo>
                    <a:pt x="5" y="97"/>
                  </a:lnTo>
                  <a:lnTo>
                    <a:pt x="0" y="123"/>
                  </a:lnTo>
                  <a:lnTo>
                    <a:pt x="1" y="149"/>
                  </a:lnTo>
                  <a:lnTo>
                    <a:pt x="7" y="173"/>
                  </a:lnTo>
                  <a:lnTo>
                    <a:pt x="17" y="196"/>
                  </a:lnTo>
                  <a:lnTo>
                    <a:pt x="31" y="217"/>
                  </a:lnTo>
                  <a:lnTo>
                    <a:pt x="50" y="234"/>
                  </a:lnTo>
                  <a:lnTo>
                    <a:pt x="72" y="248"/>
                  </a:lnTo>
                  <a:lnTo>
                    <a:pt x="97" y="257"/>
                  </a:lnTo>
                  <a:lnTo>
                    <a:pt x="110" y="259"/>
                  </a:lnTo>
                  <a:lnTo>
                    <a:pt x="122" y="261"/>
                  </a:lnTo>
                  <a:lnTo>
                    <a:pt x="135" y="261"/>
                  </a:lnTo>
                  <a:lnTo>
                    <a:pt x="148" y="260"/>
                  </a:lnTo>
                  <a:lnTo>
                    <a:pt x="160" y="258"/>
                  </a:lnTo>
                  <a:lnTo>
                    <a:pt x="173" y="255"/>
                  </a:lnTo>
                  <a:lnTo>
                    <a:pt x="185" y="250"/>
                  </a:lnTo>
                  <a:lnTo>
                    <a:pt x="196" y="244"/>
                  </a:lnTo>
                  <a:lnTo>
                    <a:pt x="207" y="237"/>
                  </a:lnTo>
                  <a:lnTo>
                    <a:pt x="217" y="229"/>
                  </a:lnTo>
                  <a:lnTo>
                    <a:pt x="226" y="220"/>
                  </a:lnTo>
                  <a:lnTo>
                    <a:pt x="234" y="211"/>
                  </a:lnTo>
                  <a:lnTo>
                    <a:pt x="242" y="200"/>
                  </a:lnTo>
                  <a:lnTo>
                    <a:pt x="248" y="189"/>
                  </a:lnTo>
                  <a:lnTo>
                    <a:pt x="253" y="177"/>
                  </a:lnTo>
                  <a:lnTo>
                    <a:pt x="257" y="165"/>
                  </a:lnTo>
                  <a:lnTo>
                    <a:pt x="262" y="139"/>
                  </a:lnTo>
                  <a:lnTo>
                    <a:pt x="261" y="114"/>
                  </a:lnTo>
                  <a:lnTo>
                    <a:pt x="255" y="89"/>
                  </a:lnTo>
                  <a:lnTo>
                    <a:pt x="245" y="66"/>
                  </a:lnTo>
                  <a:lnTo>
                    <a:pt x="238" y="55"/>
                  </a:lnTo>
                  <a:lnTo>
                    <a:pt x="230" y="45"/>
                  </a:lnTo>
                  <a:lnTo>
                    <a:pt x="220" y="36"/>
                  </a:lnTo>
                  <a:lnTo>
                    <a:pt x="211" y="27"/>
                  </a:lnTo>
                  <a:lnTo>
                    <a:pt x="201" y="19"/>
                  </a:lnTo>
                  <a:lnTo>
                    <a:pt x="189" y="14"/>
                  </a:lnTo>
                  <a:lnTo>
                    <a:pt x="178" y="9"/>
                  </a:lnTo>
                  <a:lnTo>
                    <a:pt x="165" y="4"/>
                  </a:lnTo>
                  <a:lnTo>
                    <a:pt x="152" y="2"/>
                  </a:lnTo>
                  <a:lnTo>
                    <a:pt x="140" y="0"/>
                  </a:lnTo>
                  <a:lnTo>
                    <a:pt x="127" y="0"/>
                  </a:lnTo>
                  <a:lnTo>
                    <a:pt x="114" y="1"/>
                  </a:lnTo>
                  <a:lnTo>
                    <a:pt x="102" y="3"/>
                  </a:lnTo>
                  <a:lnTo>
                    <a:pt x="89" y="7"/>
                  </a:lnTo>
                  <a:lnTo>
                    <a:pt x="77" y="11"/>
                  </a:lnTo>
                  <a:lnTo>
                    <a:pt x="66" y="17"/>
                  </a:lnTo>
                  <a:close/>
                  <a:moveTo>
                    <a:pt x="100" y="242"/>
                  </a:moveTo>
                  <a:lnTo>
                    <a:pt x="79" y="234"/>
                  </a:lnTo>
                  <a:lnTo>
                    <a:pt x="60" y="221"/>
                  </a:lnTo>
                  <a:lnTo>
                    <a:pt x="44" y="205"/>
                  </a:lnTo>
                  <a:lnTo>
                    <a:pt x="31" y="188"/>
                  </a:lnTo>
                  <a:lnTo>
                    <a:pt x="22" y="167"/>
                  </a:lnTo>
                  <a:lnTo>
                    <a:pt x="17" y="145"/>
                  </a:lnTo>
                  <a:lnTo>
                    <a:pt x="16" y="123"/>
                  </a:lnTo>
                  <a:lnTo>
                    <a:pt x="20" y="100"/>
                  </a:lnTo>
                  <a:lnTo>
                    <a:pt x="23" y="90"/>
                  </a:lnTo>
                  <a:lnTo>
                    <a:pt x="28" y="79"/>
                  </a:lnTo>
                  <a:lnTo>
                    <a:pt x="34" y="69"/>
                  </a:lnTo>
                  <a:lnTo>
                    <a:pt x="41" y="60"/>
                  </a:lnTo>
                  <a:lnTo>
                    <a:pt x="47" y="52"/>
                  </a:lnTo>
                  <a:lnTo>
                    <a:pt x="56" y="44"/>
                  </a:lnTo>
                  <a:lnTo>
                    <a:pt x="65" y="37"/>
                  </a:lnTo>
                  <a:lnTo>
                    <a:pt x="74" y="31"/>
                  </a:lnTo>
                  <a:lnTo>
                    <a:pt x="84" y="26"/>
                  </a:lnTo>
                  <a:lnTo>
                    <a:pt x="95" y="22"/>
                  </a:lnTo>
                  <a:lnTo>
                    <a:pt x="105" y="18"/>
                  </a:lnTo>
                  <a:lnTo>
                    <a:pt x="117" y="16"/>
                  </a:lnTo>
                  <a:lnTo>
                    <a:pt x="127" y="16"/>
                  </a:lnTo>
                  <a:lnTo>
                    <a:pt x="139" y="16"/>
                  </a:lnTo>
                  <a:lnTo>
                    <a:pt x="150" y="17"/>
                  </a:lnTo>
                  <a:lnTo>
                    <a:pt x="160" y="19"/>
                  </a:lnTo>
                  <a:lnTo>
                    <a:pt x="172" y="23"/>
                  </a:lnTo>
                  <a:lnTo>
                    <a:pt x="182" y="27"/>
                  </a:lnTo>
                  <a:lnTo>
                    <a:pt x="192" y="33"/>
                  </a:lnTo>
                  <a:lnTo>
                    <a:pt x="201" y="39"/>
                  </a:lnTo>
                  <a:lnTo>
                    <a:pt x="210" y="47"/>
                  </a:lnTo>
                  <a:lnTo>
                    <a:pt x="218" y="55"/>
                  </a:lnTo>
                  <a:lnTo>
                    <a:pt x="225" y="64"/>
                  </a:lnTo>
                  <a:lnTo>
                    <a:pt x="231" y="74"/>
                  </a:lnTo>
                  <a:lnTo>
                    <a:pt x="240" y="94"/>
                  </a:lnTo>
                  <a:lnTo>
                    <a:pt x="246" y="116"/>
                  </a:lnTo>
                  <a:lnTo>
                    <a:pt x="246" y="138"/>
                  </a:lnTo>
                  <a:lnTo>
                    <a:pt x="242" y="161"/>
                  </a:lnTo>
                  <a:lnTo>
                    <a:pt x="234" y="183"/>
                  </a:lnTo>
                  <a:lnTo>
                    <a:pt x="222" y="202"/>
                  </a:lnTo>
                  <a:lnTo>
                    <a:pt x="205" y="218"/>
                  </a:lnTo>
                  <a:lnTo>
                    <a:pt x="188" y="230"/>
                  </a:lnTo>
                  <a:lnTo>
                    <a:pt x="167" y="240"/>
                  </a:lnTo>
                  <a:lnTo>
                    <a:pt x="145" y="244"/>
                  </a:lnTo>
                  <a:lnTo>
                    <a:pt x="124" y="245"/>
                  </a:lnTo>
                  <a:lnTo>
                    <a:pt x="100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185988" y="4618038"/>
              <a:ext cx="180975" cy="182563"/>
            </a:xfrm>
            <a:custGeom>
              <a:avLst/>
              <a:gdLst/>
              <a:ahLst/>
              <a:cxnLst>
                <a:cxn ang="0">
                  <a:pos x="84" y="226"/>
                </a:cxn>
                <a:cxn ang="0">
                  <a:pos x="63" y="218"/>
                </a:cxn>
                <a:cxn ang="0">
                  <a:pos x="44" y="205"/>
                </a:cxn>
                <a:cxn ang="0">
                  <a:pos x="28" y="189"/>
                </a:cxn>
                <a:cxn ang="0">
                  <a:pos x="15" y="172"/>
                </a:cxn>
                <a:cxn ang="0">
                  <a:pos x="6" y="151"/>
                </a:cxn>
                <a:cxn ang="0">
                  <a:pos x="1" y="129"/>
                </a:cxn>
                <a:cxn ang="0">
                  <a:pos x="0" y="107"/>
                </a:cxn>
                <a:cxn ang="0">
                  <a:pos x="4" y="84"/>
                </a:cxn>
                <a:cxn ang="0">
                  <a:pos x="7" y="74"/>
                </a:cxn>
                <a:cxn ang="0">
                  <a:pos x="12" y="63"/>
                </a:cxn>
                <a:cxn ang="0">
                  <a:pos x="18" y="53"/>
                </a:cxn>
                <a:cxn ang="0">
                  <a:pos x="25" y="44"/>
                </a:cxn>
                <a:cxn ang="0">
                  <a:pos x="31" y="36"/>
                </a:cxn>
                <a:cxn ang="0">
                  <a:pos x="40" y="28"/>
                </a:cxn>
                <a:cxn ang="0">
                  <a:pos x="49" y="21"/>
                </a:cxn>
                <a:cxn ang="0">
                  <a:pos x="58" y="15"/>
                </a:cxn>
                <a:cxn ang="0">
                  <a:pos x="68" y="10"/>
                </a:cxn>
                <a:cxn ang="0">
                  <a:pos x="79" y="6"/>
                </a:cxn>
                <a:cxn ang="0">
                  <a:pos x="89" y="2"/>
                </a:cxn>
                <a:cxn ang="0">
                  <a:pos x="101" y="0"/>
                </a:cxn>
                <a:cxn ang="0">
                  <a:pos x="111" y="0"/>
                </a:cxn>
                <a:cxn ang="0">
                  <a:pos x="123" y="0"/>
                </a:cxn>
                <a:cxn ang="0">
                  <a:pos x="134" y="1"/>
                </a:cxn>
                <a:cxn ang="0">
                  <a:pos x="144" y="3"/>
                </a:cxn>
                <a:cxn ang="0">
                  <a:pos x="156" y="7"/>
                </a:cxn>
                <a:cxn ang="0">
                  <a:pos x="166" y="11"/>
                </a:cxn>
                <a:cxn ang="0">
                  <a:pos x="176" y="17"/>
                </a:cxn>
                <a:cxn ang="0">
                  <a:pos x="185" y="23"/>
                </a:cxn>
                <a:cxn ang="0">
                  <a:pos x="194" y="31"/>
                </a:cxn>
                <a:cxn ang="0">
                  <a:pos x="202" y="39"/>
                </a:cxn>
                <a:cxn ang="0">
                  <a:pos x="209" y="48"/>
                </a:cxn>
                <a:cxn ang="0">
                  <a:pos x="215" y="58"/>
                </a:cxn>
                <a:cxn ang="0">
                  <a:pos x="224" y="78"/>
                </a:cxn>
                <a:cxn ang="0">
                  <a:pos x="230" y="100"/>
                </a:cxn>
                <a:cxn ang="0">
                  <a:pos x="230" y="122"/>
                </a:cxn>
                <a:cxn ang="0">
                  <a:pos x="226" y="145"/>
                </a:cxn>
                <a:cxn ang="0">
                  <a:pos x="218" y="167"/>
                </a:cxn>
                <a:cxn ang="0">
                  <a:pos x="206" y="186"/>
                </a:cxn>
                <a:cxn ang="0">
                  <a:pos x="189" y="202"/>
                </a:cxn>
                <a:cxn ang="0">
                  <a:pos x="172" y="214"/>
                </a:cxn>
                <a:cxn ang="0">
                  <a:pos x="151" y="224"/>
                </a:cxn>
                <a:cxn ang="0">
                  <a:pos x="129" y="228"/>
                </a:cxn>
                <a:cxn ang="0">
                  <a:pos x="108" y="229"/>
                </a:cxn>
                <a:cxn ang="0">
                  <a:pos x="84" y="226"/>
                </a:cxn>
              </a:cxnLst>
              <a:rect l="0" t="0" r="r" b="b"/>
              <a:pathLst>
                <a:path w="230" h="229">
                  <a:moveTo>
                    <a:pt x="84" y="226"/>
                  </a:moveTo>
                  <a:lnTo>
                    <a:pt x="63" y="218"/>
                  </a:lnTo>
                  <a:lnTo>
                    <a:pt x="44" y="205"/>
                  </a:lnTo>
                  <a:lnTo>
                    <a:pt x="28" y="189"/>
                  </a:lnTo>
                  <a:lnTo>
                    <a:pt x="15" y="172"/>
                  </a:lnTo>
                  <a:lnTo>
                    <a:pt x="6" y="151"/>
                  </a:lnTo>
                  <a:lnTo>
                    <a:pt x="1" y="129"/>
                  </a:lnTo>
                  <a:lnTo>
                    <a:pt x="0" y="107"/>
                  </a:lnTo>
                  <a:lnTo>
                    <a:pt x="4" y="84"/>
                  </a:lnTo>
                  <a:lnTo>
                    <a:pt x="7" y="74"/>
                  </a:lnTo>
                  <a:lnTo>
                    <a:pt x="12" y="63"/>
                  </a:lnTo>
                  <a:lnTo>
                    <a:pt x="18" y="53"/>
                  </a:lnTo>
                  <a:lnTo>
                    <a:pt x="25" y="44"/>
                  </a:lnTo>
                  <a:lnTo>
                    <a:pt x="31" y="36"/>
                  </a:lnTo>
                  <a:lnTo>
                    <a:pt x="40" y="28"/>
                  </a:lnTo>
                  <a:lnTo>
                    <a:pt x="49" y="21"/>
                  </a:lnTo>
                  <a:lnTo>
                    <a:pt x="58" y="15"/>
                  </a:lnTo>
                  <a:lnTo>
                    <a:pt x="68" y="10"/>
                  </a:lnTo>
                  <a:lnTo>
                    <a:pt x="79" y="6"/>
                  </a:lnTo>
                  <a:lnTo>
                    <a:pt x="89" y="2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23" y="0"/>
                  </a:lnTo>
                  <a:lnTo>
                    <a:pt x="134" y="1"/>
                  </a:lnTo>
                  <a:lnTo>
                    <a:pt x="144" y="3"/>
                  </a:lnTo>
                  <a:lnTo>
                    <a:pt x="156" y="7"/>
                  </a:lnTo>
                  <a:lnTo>
                    <a:pt x="166" y="11"/>
                  </a:lnTo>
                  <a:lnTo>
                    <a:pt x="176" y="17"/>
                  </a:lnTo>
                  <a:lnTo>
                    <a:pt x="185" y="23"/>
                  </a:lnTo>
                  <a:lnTo>
                    <a:pt x="194" y="31"/>
                  </a:lnTo>
                  <a:lnTo>
                    <a:pt x="202" y="39"/>
                  </a:lnTo>
                  <a:lnTo>
                    <a:pt x="209" y="48"/>
                  </a:lnTo>
                  <a:lnTo>
                    <a:pt x="215" y="58"/>
                  </a:lnTo>
                  <a:lnTo>
                    <a:pt x="224" y="78"/>
                  </a:lnTo>
                  <a:lnTo>
                    <a:pt x="230" y="100"/>
                  </a:lnTo>
                  <a:lnTo>
                    <a:pt x="230" y="122"/>
                  </a:lnTo>
                  <a:lnTo>
                    <a:pt x="226" y="145"/>
                  </a:lnTo>
                  <a:lnTo>
                    <a:pt x="218" y="167"/>
                  </a:lnTo>
                  <a:lnTo>
                    <a:pt x="206" y="186"/>
                  </a:lnTo>
                  <a:lnTo>
                    <a:pt x="189" y="202"/>
                  </a:lnTo>
                  <a:lnTo>
                    <a:pt x="172" y="214"/>
                  </a:lnTo>
                  <a:lnTo>
                    <a:pt x="151" y="224"/>
                  </a:lnTo>
                  <a:lnTo>
                    <a:pt x="129" y="228"/>
                  </a:lnTo>
                  <a:lnTo>
                    <a:pt x="108" y="229"/>
                  </a:lnTo>
                  <a:lnTo>
                    <a:pt x="84" y="2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97100" y="4618038"/>
              <a:ext cx="169862" cy="171450"/>
            </a:xfrm>
            <a:custGeom>
              <a:avLst/>
              <a:gdLst/>
              <a:ahLst/>
              <a:cxnLst>
                <a:cxn ang="0">
                  <a:pos x="80" y="212"/>
                </a:cxn>
                <a:cxn ang="0">
                  <a:pos x="59" y="204"/>
                </a:cxn>
                <a:cxn ang="0">
                  <a:pos x="42" y="192"/>
                </a:cxn>
                <a:cxn ang="0">
                  <a:pos x="26" y="179"/>
                </a:cxn>
                <a:cxn ang="0">
                  <a:pos x="14" y="161"/>
                </a:cxn>
                <a:cxn ang="0">
                  <a:pos x="6" y="143"/>
                </a:cxn>
                <a:cxn ang="0">
                  <a:pos x="0" y="122"/>
                </a:cxn>
                <a:cxn ang="0">
                  <a:pos x="0" y="101"/>
                </a:cxn>
                <a:cxn ang="0">
                  <a:pos x="4" y="79"/>
                </a:cxn>
                <a:cxn ang="0">
                  <a:pos x="7" y="69"/>
                </a:cxn>
                <a:cxn ang="0">
                  <a:pos x="12" y="60"/>
                </a:cxn>
                <a:cxn ang="0">
                  <a:pos x="16" y="51"/>
                </a:cxn>
                <a:cxn ang="0">
                  <a:pos x="22" y="41"/>
                </a:cxn>
                <a:cxn ang="0">
                  <a:pos x="29" y="33"/>
                </a:cxn>
                <a:cxn ang="0">
                  <a:pos x="37" y="26"/>
                </a:cxn>
                <a:cxn ang="0">
                  <a:pos x="45" y="20"/>
                </a:cxn>
                <a:cxn ang="0">
                  <a:pos x="54" y="14"/>
                </a:cxn>
                <a:cxn ang="0">
                  <a:pos x="64" y="9"/>
                </a:cxn>
                <a:cxn ang="0">
                  <a:pos x="74" y="6"/>
                </a:cxn>
                <a:cxn ang="0">
                  <a:pos x="83" y="2"/>
                </a:cxn>
                <a:cxn ang="0">
                  <a:pos x="94" y="0"/>
                </a:cxn>
                <a:cxn ang="0">
                  <a:pos x="105" y="0"/>
                </a:cxn>
                <a:cxn ang="0">
                  <a:pos x="115" y="0"/>
                </a:cxn>
                <a:cxn ang="0">
                  <a:pos x="126" y="1"/>
                </a:cxn>
                <a:cxn ang="0">
                  <a:pos x="136" y="3"/>
                </a:cxn>
                <a:cxn ang="0">
                  <a:pos x="147" y="7"/>
                </a:cxn>
                <a:cxn ang="0">
                  <a:pos x="156" y="10"/>
                </a:cxn>
                <a:cxn ang="0">
                  <a:pos x="165" y="16"/>
                </a:cxn>
                <a:cxn ang="0">
                  <a:pos x="174" y="22"/>
                </a:cxn>
                <a:cxn ang="0">
                  <a:pos x="182" y="29"/>
                </a:cxn>
                <a:cxn ang="0">
                  <a:pos x="189" y="37"/>
                </a:cxn>
                <a:cxn ang="0">
                  <a:pos x="196" y="45"/>
                </a:cxn>
                <a:cxn ang="0">
                  <a:pos x="202" y="54"/>
                </a:cxn>
                <a:cxn ang="0">
                  <a:pos x="210" y="74"/>
                </a:cxn>
                <a:cxn ang="0">
                  <a:pos x="215" y="93"/>
                </a:cxn>
                <a:cxn ang="0">
                  <a:pos x="216" y="115"/>
                </a:cxn>
                <a:cxn ang="0">
                  <a:pos x="212" y="136"/>
                </a:cxn>
                <a:cxn ang="0">
                  <a:pos x="204" y="157"/>
                </a:cxn>
                <a:cxn ang="0">
                  <a:pos x="193" y="174"/>
                </a:cxn>
                <a:cxn ang="0">
                  <a:pos x="179" y="189"/>
                </a:cxn>
                <a:cxn ang="0">
                  <a:pos x="162" y="202"/>
                </a:cxn>
                <a:cxn ang="0">
                  <a:pos x="143" y="210"/>
                </a:cxn>
                <a:cxn ang="0">
                  <a:pos x="122" y="214"/>
                </a:cxn>
                <a:cxn ang="0">
                  <a:pos x="102" y="216"/>
                </a:cxn>
                <a:cxn ang="0">
                  <a:pos x="80" y="212"/>
                </a:cxn>
              </a:cxnLst>
              <a:rect l="0" t="0" r="r" b="b"/>
              <a:pathLst>
                <a:path w="216" h="216">
                  <a:moveTo>
                    <a:pt x="80" y="212"/>
                  </a:moveTo>
                  <a:lnTo>
                    <a:pt x="59" y="204"/>
                  </a:lnTo>
                  <a:lnTo>
                    <a:pt x="42" y="192"/>
                  </a:lnTo>
                  <a:lnTo>
                    <a:pt x="26" y="179"/>
                  </a:lnTo>
                  <a:lnTo>
                    <a:pt x="14" y="161"/>
                  </a:lnTo>
                  <a:lnTo>
                    <a:pt x="6" y="143"/>
                  </a:lnTo>
                  <a:lnTo>
                    <a:pt x="0" y="122"/>
                  </a:lnTo>
                  <a:lnTo>
                    <a:pt x="0" y="101"/>
                  </a:lnTo>
                  <a:lnTo>
                    <a:pt x="4" y="79"/>
                  </a:lnTo>
                  <a:lnTo>
                    <a:pt x="7" y="69"/>
                  </a:lnTo>
                  <a:lnTo>
                    <a:pt x="12" y="60"/>
                  </a:lnTo>
                  <a:lnTo>
                    <a:pt x="16" y="51"/>
                  </a:lnTo>
                  <a:lnTo>
                    <a:pt x="22" y="41"/>
                  </a:lnTo>
                  <a:lnTo>
                    <a:pt x="29" y="33"/>
                  </a:lnTo>
                  <a:lnTo>
                    <a:pt x="37" y="26"/>
                  </a:lnTo>
                  <a:lnTo>
                    <a:pt x="45" y="20"/>
                  </a:lnTo>
                  <a:lnTo>
                    <a:pt x="54" y="14"/>
                  </a:lnTo>
                  <a:lnTo>
                    <a:pt x="64" y="9"/>
                  </a:lnTo>
                  <a:lnTo>
                    <a:pt x="74" y="6"/>
                  </a:lnTo>
                  <a:lnTo>
                    <a:pt x="83" y="2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6" y="1"/>
                  </a:lnTo>
                  <a:lnTo>
                    <a:pt x="136" y="3"/>
                  </a:lnTo>
                  <a:lnTo>
                    <a:pt x="147" y="7"/>
                  </a:lnTo>
                  <a:lnTo>
                    <a:pt x="156" y="10"/>
                  </a:lnTo>
                  <a:lnTo>
                    <a:pt x="165" y="16"/>
                  </a:lnTo>
                  <a:lnTo>
                    <a:pt x="174" y="22"/>
                  </a:lnTo>
                  <a:lnTo>
                    <a:pt x="182" y="29"/>
                  </a:lnTo>
                  <a:lnTo>
                    <a:pt x="189" y="37"/>
                  </a:lnTo>
                  <a:lnTo>
                    <a:pt x="196" y="45"/>
                  </a:lnTo>
                  <a:lnTo>
                    <a:pt x="202" y="54"/>
                  </a:lnTo>
                  <a:lnTo>
                    <a:pt x="210" y="74"/>
                  </a:lnTo>
                  <a:lnTo>
                    <a:pt x="215" y="93"/>
                  </a:lnTo>
                  <a:lnTo>
                    <a:pt x="216" y="115"/>
                  </a:lnTo>
                  <a:lnTo>
                    <a:pt x="212" y="136"/>
                  </a:lnTo>
                  <a:lnTo>
                    <a:pt x="204" y="157"/>
                  </a:lnTo>
                  <a:lnTo>
                    <a:pt x="193" y="174"/>
                  </a:lnTo>
                  <a:lnTo>
                    <a:pt x="179" y="189"/>
                  </a:lnTo>
                  <a:lnTo>
                    <a:pt x="162" y="202"/>
                  </a:lnTo>
                  <a:lnTo>
                    <a:pt x="143" y="210"/>
                  </a:lnTo>
                  <a:lnTo>
                    <a:pt x="122" y="214"/>
                  </a:lnTo>
                  <a:lnTo>
                    <a:pt x="102" y="216"/>
                  </a:lnTo>
                  <a:lnTo>
                    <a:pt x="80" y="21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233613" y="4662488"/>
              <a:ext cx="88900" cy="88900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" y="74"/>
                </a:cxn>
                <a:cxn ang="0">
                  <a:pos x="13" y="94"/>
                </a:cxn>
                <a:cxn ang="0">
                  <a:pos x="30" y="107"/>
                </a:cxn>
                <a:cxn ang="0">
                  <a:pos x="46" y="112"/>
                </a:cxn>
                <a:cxn ang="0">
                  <a:pos x="58" y="113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2" y="99"/>
                </a:cxn>
                <a:cxn ang="0">
                  <a:pos x="106" y="82"/>
                </a:cxn>
                <a:cxn ang="0">
                  <a:pos x="111" y="67"/>
                </a:cxn>
                <a:cxn ang="0">
                  <a:pos x="112" y="60"/>
                </a:cxn>
                <a:cxn ang="0">
                  <a:pos x="111" y="50"/>
                </a:cxn>
                <a:cxn ang="0">
                  <a:pos x="107" y="36"/>
                </a:cxn>
                <a:cxn ang="0">
                  <a:pos x="98" y="20"/>
                </a:cxn>
                <a:cxn ang="0">
                  <a:pos x="81" y="6"/>
                </a:cxn>
                <a:cxn ang="0">
                  <a:pos x="59" y="0"/>
                </a:cxn>
                <a:cxn ang="0">
                  <a:pos x="37" y="4"/>
                </a:cxn>
                <a:cxn ang="0">
                  <a:pos x="19" y="14"/>
                </a:cxn>
                <a:cxn ang="0">
                  <a:pos x="6" y="31"/>
                </a:cxn>
                <a:cxn ang="0">
                  <a:pos x="45" y="96"/>
                </a:cxn>
                <a:cxn ang="0">
                  <a:pos x="31" y="88"/>
                </a:cxn>
                <a:cxn ang="0">
                  <a:pos x="21" y="76"/>
                </a:cxn>
                <a:cxn ang="0">
                  <a:pos x="15" y="61"/>
                </a:cxn>
                <a:cxn ang="0">
                  <a:pos x="16" y="46"/>
                </a:cxn>
                <a:cxn ang="0">
                  <a:pos x="23" y="31"/>
                </a:cxn>
                <a:cxn ang="0">
                  <a:pos x="36" y="21"/>
                </a:cxn>
                <a:cxn ang="0">
                  <a:pos x="50" y="16"/>
                </a:cxn>
                <a:cxn ang="0">
                  <a:pos x="66" y="18"/>
                </a:cxn>
                <a:cxn ang="0">
                  <a:pos x="80" y="26"/>
                </a:cxn>
                <a:cxn ang="0">
                  <a:pos x="90" y="37"/>
                </a:cxn>
                <a:cxn ang="0">
                  <a:pos x="96" y="52"/>
                </a:cxn>
                <a:cxn ang="0">
                  <a:pos x="94" y="67"/>
                </a:cxn>
                <a:cxn ang="0">
                  <a:pos x="91" y="75"/>
                </a:cxn>
                <a:cxn ang="0">
                  <a:pos x="82" y="87"/>
                </a:cxn>
                <a:cxn ang="0">
                  <a:pos x="68" y="95"/>
                </a:cxn>
                <a:cxn ang="0">
                  <a:pos x="53" y="97"/>
                </a:cxn>
                <a:cxn ang="0">
                  <a:pos x="110" y="72"/>
                </a:cxn>
                <a:cxn ang="0">
                  <a:pos x="110" y="72"/>
                </a:cxn>
              </a:cxnLst>
              <a:rect l="0" t="0" r="r" b="b"/>
              <a:pathLst>
                <a:path w="112" h="113">
                  <a:moveTo>
                    <a:pt x="1" y="42"/>
                  </a:moveTo>
                  <a:lnTo>
                    <a:pt x="0" y="53"/>
                  </a:lnTo>
                  <a:lnTo>
                    <a:pt x="0" y="64"/>
                  </a:lnTo>
                  <a:lnTo>
                    <a:pt x="3" y="74"/>
                  </a:lnTo>
                  <a:lnTo>
                    <a:pt x="7" y="84"/>
                  </a:lnTo>
                  <a:lnTo>
                    <a:pt x="13" y="94"/>
                  </a:lnTo>
                  <a:lnTo>
                    <a:pt x="21" y="101"/>
                  </a:lnTo>
                  <a:lnTo>
                    <a:pt x="30" y="107"/>
                  </a:lnTo>
                  <a:lnTo>
                    <a:pt x="41" y="111"/>
                  </a:lnTo>
                  <a:lnTo>
                    <a:pt x="46" y="112"/>
                  </a:lnTo>
                  <a:lnTo>
                    <a:pt x="52" y="112"/>
                  </a:lnTo>
                  <a:lnTo>
                    <a:pt x="58" y="113"/>
                  </a:lnTo>
                  <a:lnTo>
                    <a:pt x="63" y="112"/>
                  </a:lnTo>
                  <a:lnTo>
                    <a:pt x="68" y="111"/>
                  </a:lnTo>
                  <a:lnTo>
                    <a:pt x="73" y="110"/>
                  </a:lnTo>
                  <a:lnTo>
                    <a:pt x="79" y="107"/>
                  </a:lnTo>
                  <a:lnTo>
                    <a:pt x="83" y="105"/>
                  </a:lnTo>
                  <a:lnTo>
                    <a:pt x="92" y="99"/>
                  </a:lnTo>
                  <a:lnTo>
                    <a:pt x="101" y="91"/>
                  </a:lnTo>
                  <a:lnTo>
                    <a:pt x="106" y="82"/>
                  </a:lnTo>
                  <a:lnTo>
                    <a:pt x="110" y="72"/>
                  </a:lnTo>
                  <a:lnTo>
                    <a:pt x="111" y="67"/>
                  </a:lnTo>
                  <a:lnTo>
                    <a:pt x="111" y="64"/>
                  </a:lnTo>
                  <a:lnTo>
                    <a:pt x="112" y="60"/>
                  </a:lnTo>
                  <a:lnTo>
                    <a:pt x="112" y="57"/>
                  </a:lnTo>
                  <a:lnTo>
                    <a:pt x="111" y="50"/>
                  </a:lnTo>
                  <a:lnTo>
                    <a:pt x="110" y="43"/>
                  </a:lnTo>
                  <a:lnTo>
                    <a:pt x="107" y="36"/>
                  </a:lnTo>
                  <a:lnTo>
                    <a:pt x="104" y="29"/>
                  </a:lnTo>
                  <a:lnTo>
                    <a:pt x="98" y="20"/>
                  </a:lnTo>
                  <a:lnTo>
                    <a:pt x="90" y="12"/>
                  </a:lnTo>
                  <a:lnTo>
                    <a:pt x="81" y="6"/>
                  </a:lnTo>
                  <a:lnTo>
                    <a:pt x="71" y="3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4"/>
                  </a:lnTo>
                  <a:lnTo>
                    <a:pt x="28" y="8"/>
                  </a:lnTo>
                  <a:lnTo>
                    <a:pt x="19" y="14"/>
                  </a:lnTo>
                  <a:lnTo>
                    <a:pt x="12" y="22"/>
                  </a:lnTo>
                  <a:lnTo>
                    <a:pt x="6" y="31"/>
                  </a:lnTo>
                  <a:lnTo>
                    <a:pt x="1" y="42"/>
                  </a:lnTo>
                  <a:close/>
                  <a:moveTo>
                    <a:pt x="45" y="96"/>
                  </a:moveTo>
                  <a:lnTo>
                    <a:pt x="37" y="93"/>
                  </a:lnTo>
                  <a:lnTo>
                    <a:pt x="31" y="88"/>
                  </a:lnTo>
                  <a:lnTo>
                    <a:pt x="26" y="83"/>
                  </a:lnTo>
                  <a:lnTo>
                    <a:pt x="21" y="76"/>
                  </a:lnTo>
                  <a:lnTo>
                    <a:pt x="18" y="69"/>
                  </a:lnTo>
                  <a:lnTo>
                    <a:pt x="15" y="61"/>
                  </a:lnTo>
                  <a:lnTo>
                    <a:pt x="15" y="54"/>
                  </a:lnTo>
                  <a:lnTo>
                    <a:pt x="16" y="46"/>
                  </a:lnTo>
                  <a:lnTo>
                    <a:pt x="20" y="38"/>
                  </a:lnTo>
                  <a:lnTo>
                    <a:pt x="23" y="31"/>
                  </a:lnTo>
                  <a:lnTo>
                    <a:pt x="29" y="26"/>
                  </a:lnTo>
                  <a:lnTo>
                    <a:pt x="36" y="21"/>
                  </a:lnTo>
                  <a:lnTo>
                    <a:pt x="43" y="19"/>
                  </a:lnTo>
                  <a:lnTo>
                    <a:pt x="50" y="16"/>
                  </a:lnTo>
                  <a:lnTo>
                    <a:pt x="58" y="16"/>
                  </a:lnTo>
                  <a:lnTo>
                    <a:pt x="66" y="18"/>
                  </a:lnTo>
                  <a:lnTo>
                    <a:pt x="73" y="21"/>
                  </a:lnTo>
                  <a:lnTo>
                    <a:pt x="80" y="26"/>
                  </a:lnTo>
                  <a:lnTo>
                    <a:pt x="86" y="30"/>
                  </a:lnTo>
                  <a:lnTo>
                    <a:pt x="90" y="37"/>
                  </a:lnTo>
                  <a:lnTo>
                    <a:pt x="94" y="44"/>
                  </a:lnTo>
                  <a:lnTo>
                    <a:pt x="96" y="52"/>
                  </a:lnTo>
                  <a:lnTo>
                    <a:pt x="96" y="59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91" y="75"/>
                  </a:lnTo>
                  <a:lnTo>
                    <a:pt x="87" y="81"/>
                  </a:lnTo>
                  <a:lnTo>
                    <a:pt x="82" y="87"/>
                  </a:lnTo>
                  <a:lnTo>
                    <a:pt x="75" y="91"/>
                  </a:lnTo>
                  <a:lnTo>
                    <a:pt x="68" y="95"/>
                  </a:lnTo>
                  <a:lnTo>
                    <a:pt x="60" y="97"/>
                  </a:lnTo>
                  <a:lnTo>
                    <a:pt x="53" y="97"/>
                  </a:lnTo>
                  <a:lnTo>
                    <a:pt x="45" y="96"/>
                  </a:lnTo>
                  <a:close/>
                  <a:moveTo>
                    <a:pt x="110" y="72"/>
                  </a:moveTo>
                  <a:lnTo>
                    <a:pt x="110" y="72"/>
                  </a:lnTo>
                  <a:lnTo>
                    <a:pt x="110" y="72"/>
                  </a:lnTo>
                  <a:lnTo>
                    <a:pt x="11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2244725" y="4675188"/>
              <a:ext cx="74612" cy="63500"/>
            </a:xfrm>
            <a:custGeom>
              <a:avLst/>
              <a:gdLst/>
              <a:ahLst/>
              <a:cxnLst>
                <a:cxn ang="0">
                  <a:pos x="30" y="80"/>
                </a:cxn>
                <a:cxn ang="0">
                  <a:pos x="22" y="77"/>
                </a:cxn>
                <a:cxn ang="0">
                  <a:pos x="16" y="72"/>
                </a:cxn>
                <a:cxn ang="0">
                  <a:pos x="11" y="67"/>
                </a:cxn>
                <a:cxn ang="0">
                  <a:pos x="6" y="60"/>
                </a:cxn>
                <a:cxn ang="0">
                  <a:pos x="3" y="53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5" y="22"/>
                </a:cxn>
                <a:cxn ang="0">
                  <a:pos x="8" y="15"/>
                </a:cxn>
                <a:cxn ang="0">
                  <a:pos x="14" y="10"/>
                </a:cxn>
                <a:cxn ang="0">
                  <a:pos x="21" y="5"/>
                </a:cxn>
                <a:cxn ang="0">
                  <a:pos x="28" y="3"/>
                </a:cxn>
                <a:cxn ang="0">
                  <a:pos x="35" y="0"/>
                </a:cxn>
                <a:cxn ang="0">
                  <a:pos x="43" y="0"/>
                </a:cxn>
                <a:cxn ang="0">
                  <a:pos x="51" y="2"/>
                </a:cxn>
                <a:cxn ang="0">
                  <a:pos x="58" y="5"/>
                </a:cxn>
                <a:cxn ang="0">
                  <a:pos x="65" y="10"/>
                </a:cxn>
                <a:cxn ang="0">
                  <a:pos x="71" y="14"/>
                </a:cxn>
                <a:cxn ang="0">
                  <a:pos x="75" y="21"/>
                </a:cxn>
                <a:cxn ang="0">
                  <a:pos x="79" y="28"/>
                </a:cxn>
                <a:cxn ang="0">
                  <a:pos x="81" y="36"/>
                </a:cxn>
                <a:cxn ang="0">
                  <a:pos x="81" y="43"/>
                </a:cxn>
                <a:cxn ang="0">
                  <a:pos x="79" y="51"/>
                </a:cxn>
                <a:cxn ang="0">
                  <a:pos x="79" y="51"/>
                </a:cxn>
                <a:cxn ang="0">
                  <a:pos x="76" y="59"/>
                </a:cxn>
                <a:cxn ang="0">
                  <a:pos x="72" y="65"/>
                </a:cxn>
                <a:cxn ang="0">
                  <a:pos x="67" y="71"/>
                </a:cxn>
                <a:cxn ang="0">
                  <a:pos x="60" y="75"/>
                </a:cxn>
                <a:cxn ang="0">
                  <a:pos x="53" y="79"/>
                </a:cxn>
                <a:cxn ang="0">
                  <a:pos x="45" y="81"/>
                </a:cxn>
                <a:cxn ang="0">
                  <a:pos x="38" y="81"/>
                </a:cxn>
                <a:cxn ang="0">
                  <a:pos x="30" y="80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</a:cxnLst>
              <a:rect l="0" t="0" r="r" b="b"/>
              <a:pathLst>
                <a:path w="95" h="81">
                  <a:moveTo>
                    <a:pt x="30" y="80"/>
                  </a:moveTo>
                  <a:lnTo>
                    <a:pt x="22" y="77"/>
                  </a:lnTo>
                  <a:lnTo>
                    <a:pt x="16" y="72"/>
                  </a:lnTo>
                  <a:lnTo>
                    <a:pt x="11" y="67"/>
                  </a:lnTo>
                  <a:lnTo>
                    <a:pt x="6" y="60"/>
                  </a:lnTo>
                  <a:lnTo>
                    <a:pt x="3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1" y="30"/>
                  </a:lnTo>
                  <a:lnTo>
                    <a:pt x="5" y="22"/>
                  </a:lnTo>
                  <a:lnTo>
                    <a:pt x="8" y="15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8" y="3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58" y="5"/>
                  </a:lnTo>
                  <a:lnTo>
                    <a:pt x="65" y="10"/>
                  </a:lnTo>
                  <a:lnTo>
                    <a:pt x="71" y="14"/>
                  </a:lnTo>
                  <a:lnTo>
                    <a:pt x="75" y="21"/>
                  </a:lnTo>
                  <a:lnTo>
                    <a:pt x="79" y="28"/>
                  </a:lnTo>
                  <a:lnTo>
                    <a:pt x="81" y="36"/>
                  </a:lnTo>
                  <a:lnTo>
                    <a:pt x="81" y="43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6" y="59"/>
                  </a:lnTo>
                  <a:lnTo>
                    <a:pt x="72" y="65"/>
                  </a:lnTo>
                  <a:lnTo>
                    <a:pt x="67" y="71"/>
                  </a:lnTo>
                  <a:lnTo>
                    <a:pt x="60" y="75"/>
                  </a:lnTo>
                  <a:lnTo>
                    <a:pt x="53" y="79"/>
                  </a:lnTo>
                  <a:lnTo>
                    <a:pt x="45" y="81"/>
                  </a:lnTo>
                  <a:lnTo>
                    <a:pt x="38" y="81"/>
                  </a:lnTo>
                  <a:lnTo>
                    <a:pt x="30" y="80"/>
                  </a:lnTo>
                  <a:close/>
                  <a:moveTo>
                    <a:pt x="95" y="56"/>
                  </a:moveTo>
                  <a:lnTo>
                    <a:pt x="95" y="56"/>
                  </a:lnTo>
                  <a:lnTo>
                    <a:pt x="95" y="56"/>
                  </a:lnTo>
                  <a:lnTo>
                    <a:pt x="95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46338" y="4324350"/>
              <a:ext cx="38100" cy="5238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4" y="8"/>
                </a:cxn>
                <a:cxn ang="0">
                  <a:pos x="17" y="3"/>
                </a:cxn>
                <a:cxn ang="0">
                  <a:pos x="24" y="0"/>
                </a:cxn>
                <a:cxn ang="0">
                  <a:pos x="33" y="0"/>
                </a:cxn>
                <a:cxn ang="0">
                  <a:pos x="40" y="3"/>
                </a:cxn>
                <a:cxn ang="0">
                  <a:pos x="45" y="7"/>
                </a:cxn>
                <a:cxn ang="0">
                  <a:pos x="47" y="11"/>
                </a:cxn>
                <a:cxn ang="0">
                  <a:pos x="47" y="16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6" y="21"/>
                </a:cxn>
                <a:cxn ang="0">
                  <a:pos x="46" y="22"/>
                </a:cxn>
                <a:cxn ang="0">
                  <a:pos x="45" y="28"/>
                </a:cxn>
                <a:cxn ang="0">
                  <a:pos x="42" y="38"/>
                </a:cxn>
                <a:cxn ang="0">
                  <a:pos x="38" y="53"/>
                </a:cxn>
                <a:cxn ang="0">
                  <a:pos x="34" y="66"/>
                </a:cxn>
                <a:cxn ang="0">
                  <a:pos x="33" y="66"/>
                </a:cxn>
                <a:cxn ang="0">
                  <a:pos x="32" y="64"/>
                </a:cxn>
                <a:cxn ang="0">
                  <a:pos x="31" y="64"/>
                </a:cxn>
                <a:cxn ang="0">
                  <a:pos x="30" y="64"/>
                </a:cxn>
                <a:cxn ang="0">
                  <a:pos x="0" y="56"/>
                </a:cxn>
                <a:cxn ang="0">
                  <a:pos x="3" y="43"/>
                </a:cxn>
                <a:cxn ang="0">
                  <a:pos x="8" y="29"/>
                </a:cxn>
                <a:cxn ang="0">
                  <a:pos x="10" y="17"/>
                </a:cxn>
                <a:cxn ang="0">
                  <a:pos x="11" y="13"/>
                </a:cxn>
              </a:cxnLst>
              <a:rect l="0" t="0" r="r" b="b"/>
              <a:pathLst>
                <a:path w="47" h="66">
                  <a:moveTo>
                    <a:pt x="11" y="13"/>
                  </a:moveTo>
                  <a:lnTo>
                    <a:pt x="14" y="8"/>
                  </a:lnTo>
                  <a:lnTo>
                    <a:pt x="17" y="3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40" y="3"/>
                  </a:lnTo>
                  <a:lnTo>
                    <a:pt x="45" y="7"/>
                  </a:lnTo>
                  <a:lnTo>
                    <a:pt x="47" y="11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5" y="28"/>
                  </a:lnTo>
                  <a:lnTo>
                    <a:pt x="42" y="38"/>
                  </a:lnTo>
                  <a:lnTo>
                    <a:pt x="38" y="53"/>
                  </a:lnTo>
                  <a:lnTo>
                    <a:pt x="34" y="66"/>
                  </a:lnTo>
                  <a:lnTo>
                    <a:pt x="33" y="66"/>
                  </a:lnTo>
                  <a:lnTo>
                    <a:pt x="32" y="64"/>
                  </a:lnTo>
                  <a:lnTo>
                    <a:pt x="31" y="64"/>
                  </a:lnTo>
                  <a:lnTo>
                    <a:pt x="30" y="64"/>
                  </a:lnTo>
                  <a:lnTo>
                    <a:pt x="0" y="56"/>
                  </a:lnTo>
                  <a:lnTo>
                    <a:pt x="3" y="43"/>
                  </a:lnTo>
                  <a:lnTo>
                    <a:pt x="8" y="29"/>
                  </a:lnTo>
                  <a:lnTo>
                    <a:pt x="10" y="17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492375" y="4827588"/>
              <a:ext cx="82550" cy="82550"/>
            </a:xfrm>
            <a:custGeom>
              <a:avLst/>
              <a:gdLst/>
              <a:ahLst/>
              <a:cxnLst>
                <a:cxn ang="0">
                  <a:pos x="102" y="32"/>
                </a:cxn>
                <a:cxn ang="0">
                  <a:pos x="98" y="26"/>
                </a:cxn>
                <a:cxn ang="0">
                  <a:pos x="95" y="21"/>
                </a:cxn>
                <a:cxn ang="0">
                  <a:pos x="92" y="15"/>
                </a:cxn>
                <a:cxn ang="0">
                  <a:pos x="87" y="10"/>
                </a:cxn>
                <a:cxn ang="0">
                  <a:pos x="82" y="7"/>
                </a:cxn>
                <a:cxn ang="0">
                  <a:pos x="77" y="5"/>
                </a:cxn>
                <a:cxn ang="0">
                  <a:pos x="71" y="1"/>
                </a:cxn>
                <a:cxn ang="0">
                  <a:pos x="65" y="0"/>
                </a:cxn>
                <a:cxn ang="0">
                  <a:pos x="80" y="40"/>
                </a:cxn>
                <a:cxn ang="0">
                  <a:pos x="82" y="54"/>
                </a:cxn>
                <a:cxn ang="0">
                  <a:pos x="79" y="64"/>
                </a:cxn>
                <a:cxn ang="0">
                  <a:pos x="72" y="74"/>
                </a:cxn>
                <a:cxn ang="0">
                  <a:pos x="64" y="78"/>
                </a:cxn>
                <a:cxn ang="0">
                  <a:pos x="57" y="81"/>
                </a:cxn>
                <a:cxn ang="0">
                  <a:pos x="50" y="81"/>
                </a:cxn>
                <a:cxn ang="0">
                  <a:pos x="43" y="79"/>
                </a:cxn>
                <a:cxn ang="0">
                  <a:pos x="39" y="77"/>
                </a:cxn>
                <a:cxn ang="0">
                  <a:pos x="34" y="74"/>
                </a:cxn>
                <a:cxn ang="0">
                  <a:pos x="29" y="70"/>
                </a:cxn>
                <a:cxn ang="0">
                  <a:pos x="27" y="66"/>
                </a:cxn>
                <a:cxn ang="0">
                  <a:pos x="25" y="61"/>
                </a:cxn>
                <a:cxn ang="0">
                  <a:pos x="10" y="21"/>
                </a:cxn>
                <a:cxn ang="0">
                  <a:pos x="4" y="32"/>
                </a:cxn>
                <a:cxn ang="0">
                  <a:pos x="0" y="44"/>
                </a:cxn>
                <a:cxn ang="0">
                  <a:pos x="0" y="58"/>
                </a:cxn>
                <a:cxn ang="0">
                  <a:pos x="4" y="70"/>
                </a:cxn>
                <a:cxn ang="0">
                  <a:pos x="9" y="79"/>
                </a:cxn>
                <a:cxn ang="0">
                  <a:pos x="15" y="88"/>
                </a:cxn>
                <a:cxn ang="0">
                  <a:pos x="22" y="94"/>
                </a:cxn>
                <a:cxn ang="0">
                  <a:pos x="32" y="99"/>
                </a:cxn>
                <a:cxn ang="0">
                  <a:pos x="41" y="103"/>
                </a:cxn>
                <a:cxn ang="0">
                  <a:pos x="51" y="104"/>
                </a:cxn>
                <a:cxn ang="0">
                  <a:pos x="62" y="103"/>
                </a:cxn>
                <a:cxn ang="0">
                  <a:pos x="72" y="100"/>
                </a:cxn>
                <a:cxn ang="0">
                  <a:pos x="81" y="96"/>
                </a:cxn>
                <a:cxn ang="0">
                  <a:pos x="89" y="89"/>
                </a:cxn>
                <a:cxn ang="0">
                  <a:pos x="96" y="81"/>
                </a:cxn>
                <a:cxn ang="0">
                  <a:pos x="101" y="73"/>
                </a:cxn>
                <a:cxn ang="0">
                  <a:pos x="104" y="62"/>
                </a:cxn>
                <a:cxn ang="0">
                  <a:pos x="105" y="53"/>
                </a:cxn>
                <a:cxn ang="0">
                  <a:pos x="104" y="43"/>
                </a:cxn>
                <a:cxn ang="0">
                  <a:pos x="102" y="32"/>
                </a:cxn>
              </a:cxnLst>
              <a:rect l="0" t="0" r="r" b="b"/>
              <a:pathLst>
                <a:path w="105" h="104">
                  <a:moveTo>
                    <a:pt x="102" y="32"/>
                  </a:moveTo>
                  <a:lnTo>
                    <a:pt x="98" y="26"/>
                  </a:lnTo>
                  <a:lnTo>
                    <a:pt x="95" y="21"/>
                  </a:lnTo>
                  <a:lnTo>
                    <a:pt x="92" y="15"/>
                  </a:lnTo>
                  <a:lnTo>
                    <a:pt x="87" y="10"/>
                  </a:lnTo>
                  <a:lnTo>
                    <a:pt x="82" y="7"/>
                  </a:lnTo>
                  <a:lnTo>
                    <a:pt x="77" y="5"/>
                  </a:lnTo>
                  <a:lnTo>
                    <a:pt x="71" y="1"/>
                  </a:lnTo>
                  <a:lnTo>
                    <a:pt x="65" y="0"/>
                  </a:lnTo>
                  <a:lnTo>
                    <a:pt x="80" y="40"/>
                  </a:lnTo>
                  <a:lnTo>
                    <a:pt x="82" y="54"/>
                  </a:lnTo>
                  <a:lnTo>
                    <a:pt x="79" y="64"/>
                  </a:lnTo>
                  <a:lnTo>
                    <a:pt x="72" y="74"/>
                  </a:lnTo>
                  <a:lnTo>
                    <a:pt x="64" y="78"/>
                  </a:lnTo>
                  <a:lnTo>
                    <a:pt x="57" y="81"/>
                  </a:lnTo>
                  <a:lnTo>
                    <a:pt x="50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4" y="74"/>
                  </a:lnTo>
                  <a:lnTo>
                    <a:pt x="29" y="70"/>
                  </a:lnTo>
                  <a:lnTo>
                    <a:pt x="27" y="66"/>
                  </a:lnTo>
                  <a:lnTo>
                    <a:pt x="25" y="61"/>
                  </a:lnTo>
                  <a:lnTo>
                    <a:pt x="10" y="21"/>
                  </a:lnTo>
                  <a:lnTo>
                    <a:pt x="4" y="32"/>
                  </a:lnTo>
                  <a:lnTo>
                    <a:pt x="0" y="44"/>
                  </a:lnTo>
                  <a:lnTo>
                    <a:pt x="0" y="58"/>
                  </a:lnTo>
                  <a:lnTo>
                    <a:pt x="4" y="70"/>
                  </a:lnTo>
                  <a:lnTo>
                    <a:pt x="9" y="79"/>
                  </a:lnTo>
                  <a:lnTo>
                    <a:pt x="15" y="88"/>
                  </a:lnTo>
                  <a:lnTo>
                    <a:pt x="22" y="94"/>
                  </a:lnTo>
                  <a:lnTo>
                    <a:pt x="32" y="99"/>
                  </a:lnTo>
                  <a:lnTo>
                    <a:pt x="41" y="103"/>
                  </a:lnTo>
                  <a:lnTo>
                    <a:pt x="51" y="104"/>
                  </a:lnTo>
                  <a:lnTo>
                    <a:pt x="62" y="103"/>
                  </a:lnTo>
                  <a:lnTo>
                    <a:pt x="72" y="100"/>
                  </a:lnTo>
                  <a:lnTo>
                    <a:pt x="81" y="96"/>
                  </a:lnTo>
                  <a:lnTo>
                    <a:pt x="89" y="89"/>
                  </a:lnTo>
                  <a:lnTo>
                    <a:pt x="96" y="81"/>
                  </a:lnTo>
                  <a:lnTo>
                    <a:pt x="101" y="73"/>
                  </a:lnTo>
                  <a:lnTo>
                    <a:pt x="104" y="62"/>
                  </a:lnTo>
                  <a:lnTo>
                    <a:pt x="105" y="53"/>
                  </a:lnTo>
                  <a:lnTo>
                    <a:pt x="104" y="43"/>
                  </a:lnTo>
                  <a:lnTo>
                    <a:pt x="102" y="32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98725" y="4794250"/>
              <a:ext cx="46037" cy="84138"/>
            </a:xfrm>
            <a:custGeom>
              <a:avLst/>
              <a:gdLst/>
              <a:ahLst/>
              <a:cxnLst>
                <a:cxn ang="0">
                  <a:pos x="31" y="98"/>
                </a:cxn>
                <a:cxn ang="0">
                  <a:pos x="33" y="102"/>
                </a:cxn>
                <a:cxn ang="0">
                  <a:pos x="36" y="105"/>
                </a:cxn>
                <a:cxn ang="0">
                  <a:pos x="41" y="107"/>
                </a:cxn>
                <a:cxn ang="0">
                  <a:pos x="48" y="106"/>
                </a:cxn>
                <a:cxn ang="0">
                  <a:pos x="50" y="106"/>
                </a:cxn>
                <a:cxn ang="0">
                  <a:pos x="51" y="105"/>
                </a:cxn>
                <a:cxn ang="0">
                  <a:pos x="54" y="103"/>
                </a:cxn>
                <a:cxn ang="0">
                  <a:pos x="55" y="102"/>
                </a:cxn>
                <a:cxn ang="0">
                  <a:pos x="56" y="99"/>
                </a:cxn>
                <a:cxn ang="0">
                  <a:pos x="57" y="97"/>
                </a:cxn>
                <a:cxn ang="0">
                  <a:pos x="57" y="94"/>
                </a:cxn>
                <a:cxn ang="0">
                  <a:pos x="56" y="89"/>
                </a:cxn>
                <a:cxn ang="0">
                  <a:pos x="55" y="84"/>
                </a:cxn>
                <a:cxn ang="0">
                  <a:pos x="50" y="74"/>
                </a:cxn>
                <a:cxn ang="0">
                  <a:pos x="45" y="58"/>
                </a:cxn>
                <a:cxn ang="0">
                  <a:pos x="38" y="42"/>
                </a:cxn>
                <a:cxn ang="0">
                  <a:pos x="35" y="35"/>
                </a:cxn>
                <a:cxn ang="0">
                  <a:pos x="34" y="29"/>
                </a:cxn>
                <a:cxn ang="0">
                  <a:pos x="32" y="23"/>
                </a:cxn>
                <a:cxn ang="0">
                  <a:pos x="30" y="19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5" y="9"/>
                </a:cxn>
                <a:cxn ang="0">
                  <a:pos x="25" y="8"/>
                </a:cxn>
                <a:cxn ang="0">
                  <a:pos x="24" y="6"/>
                </a:cxn>
                <a:cxn ang="0">
                  <a:pos x="20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4" y="28"/>
                </a:cxn>
                <a:cxn ang="0">
                  <a:pos x="13" y="51"/>
                </a:cxn>
                <a:cxn ang="0">
                  <a:pos x="31" y="98"/>
                </a:cxn>
              </a:cxnLst>
              <a:rect l="0" t="0" r="r" b="b"/>
              <a:pathLst>
                <a:path w="57" h="107">
                  <a:moveTo>
                    <a:pt x="31" y="98"/>
                  </a:moveTo>
                  <a:lnTo>
                    <a:pt x="33" y="102"/>
                  </a:lnTo>
                  <a:lnTo>
                    <a:pt x="36" y="105"/>
                  </a:lnTo>
                  <a:lnTo>
                    <a:pt x="41" y="107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1" y="105"/>
                  </a:lnTo>
                  <a:lnTo>
                    <a:pt x="54" y="103"/>
                  </a:lnTo>
                  <a:lnTo>
                    <a:pt x="55" y="102"/>
                  </a:lnTo>
                  <a:lnTo>
                    <a:pt x="56" y="99"/>
                  </a:lnTo>
                  <a:lnTo>
                    <a:pt x="57" y="97"/>
                  </a:lnTo>
                  <a:lnTo>
                    <a:pt x="57" y="94"/>
                  </a:lnTo>
                  <a:lnTo>
                    <a:pt x="56" y="89"/>
                  </a:lnTo>
                  <a:lnTo>
                    <a:pt x="55" y="84"/>
                  </a:lnTo>
                  <a:lnTo>
                    <a:pt x="50" y="74"/>
                  </a:lnTo>
                  <a:lnTo>
                    <a:pt x="45" y="58"/>
                  </a:lnTo>
                  <a:lnTo>
                    <a:pt x="38" y="42"/>
                  </a:lnTo>
                  <a:lnTo>
                    <a:pt x="35" y="35"/>
                  </a:lnTo>
                  <a:lnTo>
                    <a:pt x="34" y="29"/>
                  </a:lnTo>
                  <a:lnTo>
                    <a:pt x="32" y="23"/>
                  </a:lnTo>
                  <a:lnTo>
                    <a:pt x="30" y="19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4" y="6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4" y="28"/>
                  </a:lnTo>
                  <a:lnTo>
                    <a:pt x="13" y="51"/>
                  </a:lnTo>
                  <a:lnTo>
                    <a:pt x="31" y="98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643188" y="4856163"/>
              <a:ext cx="82550" cy="77788"/>
            </a:xfrm>
            <a:custGeom>
              <a:avLst/>
              <a:gdLst/>
              <a:ahLst/>
              <a:cxnLst>
                <a:cxn ang="0">
                  <a:pos x="105" y="41"/>
                </a:cxn>
                <a:cxn ang="0">
                  <a:pos x="102" y="29"/>
                </a:cxn>
                <a:cxn ang="0">
                  <a:pos x="96" y="17"/>
                </a:cxn>
                <a:cxn ang="0">
                  <a:pos x="88" y="7"/>
                </a:cxn>
                <a:cxn ang="0">
                  <a:pos x="78" y="0"/>
                </a:cxn>
                <a:cxn ang="0">
                  <a:pos x="82" y="42"/>
                </a:cxn>
                <a:cxn ang="0">
                  <a:pos x="79" y="56"/>
                </a:cxn>
                <a:cxn ang="0">
                  <a:pos x="72" y="67"/>
                </a:cxn>
                <a:cxn ang="0">
                  <a:pos x="63" y="72"/>
                </a:cxn>
                <a:cxn ang="0">
                  <a:pos x="54" y="75"/>
                </a:cxn>
                <a:cxn ang="0">
                  <a:pos x="40" y="72"/>
                </a:cxn>
                <a:cxn ang="0">
                  <a:pos x="30" y="66"/>
                </a:cxn>
                <a:cxn ang="0">
                  <a:pos x="25" y="56"/>
                </a:cxn>
                <a:cxn ang="0">
                  <a:pos x="23" y="46"/>
                </a:cxn>
                <a:cxn ang="0">
                  <a:pos x="19" y="3"/>
                </a:cxn>
                <a:cxn ang="0">
                  <a:pos x="11" y="12"/>
                </a:cxn>
                <a:cxn ang="0">
                  <a:pos x="4" y="23"/>
                </a:cxn>
                <a:cxn ang="0">
                  <a:pos x="1" y="34"/>
                </a:cxn>
                <a:cxn ang="0">
                  <a:pos x="0" y="48"/>
                </a:cxn>
                <a:cxn ang="0">
                  <a:pos x="1" y="59"/>
                </a:cxn>
                <a:cxn ang="0">
                  <a:pos x="4" y="68"/>
                </a:cxn>
                <a:cxn ang="0">
                  <a:pos x="10" y="77"/>
                </a:cxn>
                <a:cxn ang="0">
                  <a:pos x="17" y="84"/>
                </a:cxn>
                <a:cxn ang="0">
                  <a:pos x="25" y="90"/>
                </a:cxn>
                <a:cxn ang="0">
                  <a:pos x="34" y="94"/>
                </a:cxn>
                <a:cxn ang="0">
                  <a:pos x="45" y="97"/>
                </a:cxn>
                <a:cxn ang="0">
                  <a:pos x="55" y="98"/>
                </a:cxn>
                <a:cxn ang="0">
                  <a:pos x="65" y="95"/>
                </a:cxn>
                <a:cxn ang="0">
                  <a:pos x="75" y="92"/>
                </a:cxn>
                <a:cxn ang="0">
                  <a:pos x="84" y="86"/>
                </a:cxn>
                <a:cxn ang="0">
                  <a:pos x="91" y="79"/>
                </a:cxn>
                <a:cxn ang="0">
                  <a:pos x="96" y="71"/>
                </a:cxn>
                <a:cxn ang="0">
                  <a:pos x="101" y="62"/>
                </a:cxn>
                <a:cxn ang="0">
                  <a:pos x="103" y="52"/>
                </a:cxn>
                <a:cxn ang="0">
                  <a:pos x="105" y="41"/>
                </a:cxn>
              </a:cxnLst>
              <a:rect l="0" t="0" r="r" b="b"/>
              <a:pathLst>
                <a:path w="105" h="98">
                  <a:moveTo>
                    <a:pt x="105" y="41"/>
                  </a:moveTo>
                  <a:lnTo>
                    <a:pt x="102" y="29"/>
                  </a:lnTo>
                  <a:lnTo>
                    <a:pt x="96" y="17"/>
                  </a:lnTo>
                  <a:lnTo>
                    <a:pt x="88" y="7"/>
                  </a:lnTo>
                  <a:lnTo>
                    <a:pt x="78" y="0"/>
                  </a:lnTo>
                  <a:lnTo>
                    <a:pt x="82" y="42"/>
                  </a:lnTo>
                  <a:lnTo>
                    <a:pt x="79" y="56"/>
                  </a:lnTo>
                  <a:lnTo>
                    <a:pt x="72" y="67"/>
                  </a:lnTo>
                  <a:lnTo>
                    <a:pt x="63" y="72"/>
                  </a:lnTo>
                  <a:lnTo>
                    <a:pt x="54" y="75"/>
                  </a:lnTo>
                  <a:lnTo>
                    <a:pt x="40" y="72"/>
                  </a:lnTo>
                  <a:lnTo>
                    <a:pt x="30" y="66"/>
                  </a:lnTo>
                  <a:lnTo>
                    <a:pt x="25" y="56"/>
                  </a:lnTo>
                  <a:lnTo>
                    <a:pt x="23" y="46"/>
                  </a:lnTo>
                  <a:lnTo>
                    <a:pt x="19" y="3"/>
                  </a:lnTo>
                  <a:lnTo>
                    <a:pt x="11" y="12"/>
                  </a:lnTo>
                  <a:lnTo>
                    <a:pt x="4" y="23"/>
                  </a:lnTo>
                  <a:lnTo>
                    <a:pt x="1" y="34"/>
                  </a:lnTo>
                  <a:lnTo>
                    <a:pt x="0" y="48"/>
                  </a:lnTo>
                  <a:lnTo>
                    <a:pt x="1" y="59"/>
                  </a:lnTo>
                  <a:lnTo>
                    <a:pt x="4" y="68"/>
                  </a:lnTo>
                  <a:lnTo>
                    <a:pt x="10" y="77"/>
                  </a:lnTo>
                  <a:lnTo>
                    <a:pt x="17" y="84"/>
                  </a:lnTo>
                  <a:lnTo>
                    <a:pt x="25" y="90"/>
                  </a:lnTo>
                  <a:lnTo>
                    <a:pt x="34" y="94"/>
                  </a:lnTo>
                  <a:lnTo>
                    <a:pt x="45" y="97"/>
                  </a:lnTo>
                  <a:lnTo>
                    <a:pt x="55" y="98"/>
                  </a:lnTo>
                  <a:lnTo>
                    <a:pt x="65" y="95"/>
                  </a:lnTo>
                  <a:lnTo>
                    <a:pt x="75" y="92"/>
                  </a:lnTo>
                  <a:lnTo>
                    <a:pt x="84" y="86"/>
                  </a:lnTo>
                  <a:lnTo>
                    <a:pt x="91" y="79"/>
                  </a:lnTo>
                  <a:lnTo>
                    <a:pt x="96" y="71"/>
                  </a:lnTo>
                  <a:lnTo>
                    <a:pt x="101" y="62"/>
                  </a:lnTo>
                  <a:lnTo>
                    <a:pt x="103" y="52"/>
                  </a:lnTo>
                  <a:lnTo>
                    <a:pt x="105" y="41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670175" y="4813300"/>
              <a:ext cx="25400" cy="90488"/>
            </a:xfrm>
            <a:custGeom>
              <a:avLst/>
              <a:gdLst/>
              <a:ahLst/>
              <a:cxnLst>
                <a:cxn ang="0">
                  <a:pos x="5" y="100"/>
                </a:cxn>
                <a:cxn ang="0">
                  <a:pos x="6" y="103"/>
                </a:cxn>
                <a:cxn ang="0">
                  <a:pos x="8" y="107"/>
                </a:cxn>
                <a:cxn ang="0">
                  <a:pos x="12" y="111"/>
                </a:cxn>
                <a:cxn ang="0">
                  <a:pos x="20" y="113"/>
                </a:cxn>
                <a:cxn ang="0">
                  <a:pos x="21" y="113"/>
                </a:cxn>
                <a:cxn ang="0">
                  <a:pos x="23" y="111"/>
                </a:cxn>
                <a:cxn ang="0">
                  <a:pos x="24" y="111"/>
                </a:cxn>
                <a:cxn ang="0">
                  <a:pos x="27" y="110"/>
                </a:cxn>
                <a:cxn ang="0">
                  <a:pos x="29" y="108"/>
                </a:cxn>
                <a:cxn ang="0">
                  <a:pos x="31" y="106"/>
                </a:cxn>
                <a:cxn ang="0">
                  <a:pos x="32" y="102"/>
                </a:cxn>
                <a:cxn ang="0">
                  <a:pos x="32" y="98"/>
                </a:cxn>
                <a:cxn ang="0">
                  <a:pos x="32" y="93"/>
                </a:cxn>
                <a:cxn ang="0">
                  <a:pos x="31" y="81"/>
                </a:cxn>
                <a:cxn ang="0">
                  <a:pos x="30" y="65"/>
                </a:cxn>
                <a:cxn ang="0">
                  <a:pos x="29" y="47"/>
                </a:cxn>
                <a:cxn ang="0">
                  <a:pos x="29" y="40"/>
                </a:cxn>
                <a:cxn ang="0">
                  <a:pos x="29" y="34"/>
                </a:cxn>
                <a:cxn ang="0">
                  <a:pos x="28" y="28"/>
                </a:cxn>
                <a:cxn ang="0">
                  <a:pos x="28" y="23"/>
                </a:cxn>
                <a:cxn ang="0">
                  <a:pos x="28" y="18"/>
                </a:cxn>
                <a:cxn ang="0">
                  <a:pos x="28" y="15"/>
                </a:cxn>
                <a:cxn ang="0">
                  <a:pos x="27" y="13"/>
                </a:cxn>
                <a:cxn ang="0">
                  <a:pos x="27" y="12"/>
                </a:cxn>
                <a:cxn ang="0">
                  <a:pos x="27" y="9"/>
                </a:cxn>
                <a:cxn ang="0">
                  <a:pos x="24" y="4"/>
                </a:cxn>
                <a:cxn ang="0">
                  <a:pos x="21" y="1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1" y="5"/>
                </a:cxn>
                <a:cxn ang="0">
                  <a:pos x="0" y="13"/>
                </a:cxn>
                <a:cxn ang="0">
                  <a:pos x="0" y="24"/>
                </a:cxn>
                <a:cxn ang="0">
                  <a:pos x="2" y="49"/>
                </a:cxn>
                <a:cxn ang="0">
                  <a:pos x="5" y="100"/>
                </a:cxn>
              </a:cxnLst>
              <a:rect l="0" t="0" r="r" b="b"/>
              <a:pathLst>
                <a:path w="32" h="113">
                  <a:moveTo>
                    <a:pt x="5" y="100"/>
                  </a:moveTo>
                  <a:lnTo>
                    <a:pt x="6" y="103"/>
                  </a:lnTo>
                  <a:lnTo>
                    <a:pt x="8" y="107"/>
                  </a:lnTo>
                  <a:lnTo>
                    <a:pt x="12" y="111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3" y="111"/>
                  </a:lnTo>
                  <a:lnTo>
                    <a:pt x="24" y="111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31" y="106"/>
                  </a:lnTo>
                  <a:lnTo>
                    <a:pt x="32" y="102"/>
                  </a:lnTo>
                  <a:lnTo>
                    <a:pt x="32" y="98"/>
                  </a:lnTo>
                  <a:lnTo>
                    <a:pt x="32" y="93"/>
                  </a:lnTo>
                  <a:lnTo>
                    <a:pt x="31" y="81"/>
                  </a:lnTo>
                  <a:lnTo>
                    <a:pt x="30" y="65"/>
                  </a:lnTo>
                  <a:lnTo>
                    <a:pt x="29" y="47"/>
                  </a:lnTo>
                  <a:lnTo>
                    <a:pt x="29" y="40"/>
                  </a:lnTo>
                  <a:lnTo>
                    <a:pt x="29" y="34"/>
                  </a:lnTo>
                  <a:lnTo>
                    <a:pt x="28" y="28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8" y="15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9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5"/>
                  </a:lnTo>
                  <a:lnTo>
                    <a:pt x="0" y="13"/>
                  </a:lnTo>
                  <a:lnTo>
                    <a:pt x="0" y="24"/>
                  </a:lnTo>
                  <a:lnTo>
                    <a:pt x="2" y="49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084388" y="4248150"/>
              <a:ext cx="660400" cy="704850"/>
            </a:xfrm>
            <a:custGeom>
              <a:avLst/>
              <a:gdLst/>
              <a:ahLst/>
              <a:cxnLst>
                <a:cxn ang="0">
                  <a:pos x="792" y="744"/>
                </a:cxn>
                <a:cxn ang="0">
                  <a:pos x="750" y="657"/>
                </a:cxn>
                <a:cxn ang="0">
                  <a:pos x="645" y="579"/>
                </a:cxn>
                <a:cxn ang="0">
                  <a:pos x="612" y="467"/>
                </a:cxn>
                <a:cxn ang="0">
                  <a:pos x="739" y="241"/>
                </a:cxn>
                <a:cxn ang="0">
                  <a:pos x="728" y="64"/>
                </a:cxn>
                <a:cxn ang="0">
                  <a:pos x="638" y="3"/>
                </a:cxn>
                <a:cxn ang="0">
                  <a:pos x="509" y="42"/>
                </a:cxn>
                <a:cxn ang="0">
                  <a:pos x="448" y="96"/>
                </a:cxn>
                <a:cxn ang="0">
                  <a:pos x="168" y="107"/>
                </a:cxn>
                <a:cxn ang="0">
                  <a:pos x="7" y="705"/>
                </a:cxn>
                <a:cxn ang="0">
                  <a:pos x="353" y="820"/>
                </a:cxn>
                <a:cxn ang="0">
                  <a:pos x="553" y="252"/>
                </a:cxn>
                <a:cxn ang="0">
                  <a:pos x="526" y="125"/>
                </a:cxn>
                <a:cxn ang="0">
                  <a:pos x="513" y="81"/>
                </a:cxn>
                <a:cxn ang="0">
                  <a:pos x="594" y="26"/>
                </a:cxn>
                <a:cxn ang="0">
                  <a:pos x="685" y="51"/>
                </a:cxn>
                <a:cxn ang="0">
                  <a:pos x="704" y="277"/>
                </a:cxn>
                <a:cxn ang="0">
                  <a:pos x="576" y="475"/>
                </a:cxn>
                <a:cxn ang="0">
                  <a:pos x="510" y="595"/>
                </a:cxn>
                <a:cxn ang="0">
                  <a:pos x="510" y="686"/>
                </a:cxn>
                <a:cxn ang="0">
                  <a:pos x="493" y="763"/>
                </a:cxn>
                <a:cxn ang="0">
                  <a:pos x="549" y="856"/>
                </a:cxn>
                <a:cxn ang="0">
                  <a:pos x="641" y="798"/>
                </a:cxn>
                <a:cxn ang="0">
                  <a:pos x="601" y="711"/>
                </a:cxn>
                <a:cxn ang="0">
                  <a:pos x="538" y="671"/>
                </a:cxn>
                <a:cxn ang="0">
                  <a:pos x="580" y="510"/>
                </a:cxn>
                <a:cxn ang="0">
                  <a:pos x="664" y="617"/>
                </a:cxn>
                <a:cxn ang="0">
                  <a:pos x="738" y="699"/>
                </a:cxn>
                <a:cxn ang="0">
                  <a:pos x="722" y="728"/>
                </a:cxn>
                <a:cxn ang="0">
                  <a:pos x="680" y="805"/>
                </a:cxn>
                <a:cxn ang="0">
                  <a:pos x="731" y="883"/>
                </a:cxn>
                <a:cxn ang="0">
                  <a:pos x="829" y="837"/>
                </a:cxn>
                <a:cxn ang="0">
                  <a:pos x="497" y="99"/>
                </a:cxn>
                <a:cxn ang="0">
                  <a:pos x="502" y="124"/>
                </a:cxn>
                <a:cxn ang="0">
                  <a:pos x="457" y="152"/>
                </a:cxn>
                <a:cxn ang="0">
                  <a:pos x="383" y="758"/>
                </a:cxn>
                <a:cxn ang="0">
                  <a:pos x="71" y="720"/>
                </a:cxn>
                <a:cxn ang="0">
                  <a:pos x="33" y="665"/>
                </a:cxn>
                <a:cxn ang="0">
                  <a:pos x="125" y="320"/>
                </a:cxn>
                <a:cxn ang="0">
                  <a:pos x="192" y="131"/>
                </a:cxn>
                <a:cxn ang="0">
                  <a:pos x="506" y="207"/>
                </a:cxn>
                <a:cxn ang="0">
                  <a:pos x="618" y="792"/>
                </a:cxn>
                <a:cxn ang="0">
                  <a:pos x="555" y="833"/>
                </a:cxn>
                <a:cxn ang="0">
                  <a:pos x="518" y="762"/>
                </a:cxn>
                <a:cxn ang="0">
                  <a:pos x="564" y="811"/>
                </a:cxn>
                <a:cxn ang="0">
                  <a:pos x="585" y="731"/>
                </a:cxn>
                <a:cxn ang="0">
                  <a:pos x="531" y="687"/>
                </a:cxn>
                <a:cxn ang="0">
                  <a:pos x="553" y="706"/>
                </a:cxn>
                <a:cxn ang="0">
                  <a:pos x="579" y="776"/>
                </a:cxn>
                <a:cxn ang="0">
                  <a:pos x="571" y="793"/>
                </a:cxn>
                <a:cxn ang="0">
                  <a:pos x="523" y="698"/>
                </a:cxn>
                <a:cxn ang="0">
                  <a:pos x="765" y="725"/>
                </a:cxn>
                <a:cxn ang="0">
                  <a:pos x="767" y="760"/>
                </a:cxn>
                <a:cxn ang="0">
                  <a:pos x="765" y="823"/>
                </a:cxn>
                <a:cxn ang="0">
                  <a:pos x="743" y="813"/>
                </a:cxn>
                <a:cxn ang="0">
                  <a:pos x="760" y="865"/>
                </a:cxn>
                <a:cxn ang="0">
                  <a:pos x="705" y="815"/>
                </a:cxn>
                <a:cxn ang="0">
                  <a:pos x="745" y="839"/>
                </a:cxn>
                <a:cxn ang="0">
                  <a:pos x="801" y="784"/>
                </a:cxn>
                <a:cxn ang="0">
                  <a:pos x="780" y="859"/>
                </a:cxn>
              </a:cxnLst>
              <a:rect l="0" t="0" r="r" b="b"/>
              <a:pathLst>
                <a:path w="833" h="888">
                  <a:moveTo>
                    <a:pt x="833" y="807"/>
                  </a:moveTo>
                  <a:lnTo>
                    <a:pt x="831" y="796"/>
                  </a:lnTo>
                  <a:lnTo>
                    <a:pt x="828" y="784"/>
                  </a:lnTo>
                  <a:lnTo>
                    <a:pt x="823" y="774"/>
                  </a:lnTo>
                  <a:lnTo>
                    <a:pt x="818" y="765"/>
                  </a:lnTo>
                  <a:lnTo>
                    <a:pt x="811" y="756"/>
                  </a:lnTo>
                  <a:lnTo>
                    <a:pt x="801" y="750"/>
                  </a:lnTo>
                  <a:lnTo>
                    <a:pt x="792" y="744"/>
                  </a:lnTo>
                  <a:lnTo>
                    <a:pt x="782" y="739"/>
                  </a:lnTo>
                  <a:lnTo>
                    <a:pt x="781" y="724"/>
                  </a:lnTo>
                  <a:lnTo>
                    <a:pt x="780" y="717"/>
                  </a:lnTo>
                  <a:lnTo>
                    <a:pt x="776" y="709"/>
                  </a:lnTo>
                  <a:lnTo>
                    <a:pt x="770" y="702"/>
                  </a:lnTo>
                  <a:lnTo>
                    <a:pt x="762" y="698"/>
                  </a:lnTo>
                  <a:lnTo>
                    <a:pt x="758" y="676"/>
                  </a:lnTo>
                  <a:lnTo>
                    <a:pt x="750" y="657"/>
                  </a:lnTo>
                  <a:lnTo>
                    <a:pt x="740" y="641"/>
                  </a:lnTo>
                  <a:lnTo>
                    <a:pt x="729" y="628"/>
                  </a:lnTo>
                  <a:lnTo>
                    <a:pt x="716" y="618"/>
                  </a:lnTo>
                  <a:lnTo>
                    <a:pt x="702" y="610"/>
                  </a:lnTo>
                  <a:lnTo>
                    <a:pt x="689" y="602"/>
                  </a:lnTo>
                  <a:lnTo>
                    <a:pt x="675" y="595"/>
                  </a:lnTo>
                  <a:lnTo>
                    <a:pt x="659" y="587"/>
                  </a:lnTo>
                  <a:lnTo>
                    <a:pt x="645" y="579"/>
                  </a:lnTo>
                  <a:lnTo>
                    <a:pt x="632" y="570"/>
                  </a:lnTo>
                  <a:lnTo>
                    <a:pt x="621" y="558"/>
                  </a:lnTo>
                  <a:lnTo>
                    <a:pt x="611" y="544"/>
                  </a:lnTo>
                  <a:lnTo>
                    <a:pt x="606" y="526"/>
                  </a:lnTo>
                  <a:lnTo>
                    <a:pt x="603" y="504"/>
                  </a:lnTo>
                  <a:lnTo>
                    <a:pt x="604" y="476"/>
                  </a:lnTo>
                  <a:lnTo>
                    <a:pt x="609" y="472"/>
                  </a:lnTo>
                  <a:lnTo>
                    <a:pt x="612" y="467"/>
                  </a:lnTo>
                  <a:lnTo>
                    <a:pt x="616" y="461"/>
                  </a:lnTo>
                  <a:lnTo>
                    <a:pt x="621" y="457"/>
                  </a:lnTo>
                  <a:lnTo>
                    <a:pt x="645" y="426"/>
                  </a:lnTo>
                  <a:lnTo>
                    <a:pt x="668" y="393"/>
                  </a:lnTo>
                  <a:lnTo>
                    <a:pt x="691" y="360"/>
                  </a:lnTo>
                  <a:lnTo>
                    <a:pt x="710" y="324"/>
                  </a:lnTo>
                  <a:lnTo>
                    <a:pt x="727" y="285"/>
                  </a:lnTo>
                  <a:lnTo>
                    <a:pt x="739" y="241"/>
                  </a:lnTo>
                  <a:lnTo>
                    <a:pt x="747" y="194"/>
                  </a:lnTo>
                  <a:lnTo>
                    <a:pt x="750" y="141"/>
                  </a:lnTo>
                  <a:lnTo>
                    <a:pt x="748" y="127"/>
                  </a:lnTo>
                  <a:lnTo>
                    <a:pt x="747" y="113"/>
                  </a:lnTo>
                  <a:lnTo>
                    <a:pt x="744" y="101"/>
                  </a:lnTo>
                  <a:lnTo>
                    <a:pt x="740" y="88"/>
                  </a:lnTo>
                  <a:lnTo>
                    <a:pt x="735" y="75"/>
                  </a:lnTo>
                  <a:lnTo>
                    <a:pt x="728" y="64"/>
                  </a:lnTo>
                  <a:lnTo>
                    <a:pt x="720" y="52"/>
                  </a:lnTo>
                  <a:lnTo>
                    <a:pt x="710" y="42"/>
                  </a:lnTo>
                  <a:lnTo>
                    <a:pt x="700" y="33"/>
                  </a:lnTo>
                  <a:lnTo>
                    <a:pt x="689" y="24"/>
                  </a:lnTo>
                  <a:lnTo>
                    <a:pt x="677" y="18"/>
                  </a:lnTo>
                  <a:lnTo>
                    <a:pt x="664" y="11"/>
                  </a:lnTo>
                  <a:lnTo>
                    <a:pt x="652" y="6"/>
                  </a:lnTo>
                  <a:lnTo>
                    <a:pt x="638" y="3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89" y="1"/>
                  </a:lnTo>
                  <a:lnTo>
                    <a:pt x="571" y="5"/>
                  </a:lnTo>
                  <a:lnTo>
                    <a:pt x="554" y="12"/>
                  </a:lnTo>
                  <a:lnTo>
                    <a:pt x="538" y="20"/>
                  </a:lnTo>
                  <a:lnTo>
                    <a:pt x="523" y="30"/>
                  </a:lnTo>
                  <a:lnTo>
                    <a:pt x="509" y="42"/>
                  </a:lnTo>
                  <a:lnTo>
                    <a:pt x="496" y="56"/>
                  </a:lnTo>
                  <a:lnTo>
                    <a:pt x="486" y="72"/>
                  </a:lnTo>
                  <a:lnTo>
                    <a:pt x="478" y="72"/>
                  </a:lnTo>
                  <a:lnTo>
                    <a:pt x="470" y="74"/>
                  </a:lnTo>
                  <a:lnTo>
                    <a:pt x="463" y="79"/>
                  </a:lnTo>
                  <a:lnTo>
                    <a:pt x="456" y="84"/>
                  </a:lnTo>
                  <a:lnTo>
                    <a:pt x="451" y="90"/>
                  </a:lnTo>
                  <a:lnTo>
                    <a:pt x="448" y="96"/>
                  </a:lnTo>
                  <a:lnTo>
                    <a:pt x="445" y="101"/>
                  </a:lnTo>
                  <a:lnTo>
                    <a:pt x="445" y="103"/>
                  </a:lnTo>
                  <a:lnTo>
                    <a:pt x="434" y="147"/>
                  </a:lnTo>
                  <a:lnTo>
                    <a:pt x="244" y="95"/>
                  </a:lnTo>
                  <a:lnTo>
                    <a:pt x="221" y="91"/>
                  </a:lnTo>
                  <a:lnTo>
                    <a:pt x="200" y="92"/>
                  </a:lnTo>
                  <a:lnTo>
                    <a:pt x="183" y="98"/>
                  </a:lnTo>
                  <a:lnTo>
                    <a:pt x="168" y="107"/>
                  </a:lnTo>
                  <a:lnTo>
                    <a:pt x="156" y="119"/>
                  </a:lnTo>
                  <a:lnTo>
                    <a:pt x="146" y="132"/>
                  </a:lnTo>
                  <a:lnTo>
                    <a:pt x="140" y="146"/>
                  </a:lnTo>
                  <a:lnTo>
                    <a:pt x="135" y="157"/>
                  </a:lnTo>
                  <a:lnTo>
                    <a:pt x="4" y="643"/>
                  </a:lnTo>
                  <a:lnTo>
                    <a:pt x="0" y="667"/>
                  </a:lnTo>
                  <a:lnTo>
                    <a:pt x="2" y="687"/>
                  </a:lnTo>
                  <a:lnTo>
                    <a:pt x="7" y="705"/>
                  </a:lnTo>
                  <a:lnTo>
                    <a:pt x="17" y="720"/>
                  </a:lnTo>
                  <a:lnTo>
                    <a:pt x="28" y="731"/>
                  </a:lnTo>
                  <a:lnTo>
                    <a:pt x="41" y="741"/>
                  </a:lnTo>
                  <a:lnTo>
                    <a:pt x="55" y="747"/>
                  </a:lnTo>
                  <a:lnTo>
                    <a:pt x="66" y="752"/>
                  </a:lnTo>
                  <a:lnTo>
                    <a:pt x="309" y="818"/>
                  </a:lnTo>
                  <a:lnTo>
                    <a:pt x="332" y="821"/>
                  </a:lnTo>
                  <a:lnTo>
                    <a:pt x="353" y="820"/>
                  </a:lnTo>
                  <a:lnTo>
                    <a:pt x="370" y="814"/>
                  </a:lnTo>
                  <a:lnTo>
                    <a:pt x="385" y="805"/>
                  </a:lnTo>
                  <a:lnTo>
                    <a:pt x="397" y="793"/>
                  </a:lnTo>
                  <a:lnTo>
                    <a:pt x="407" y="781"/>
                  </a:lnTo>
                  <a:lnTo>
                    <a:pt x="413" y="767"/>
                  </a:lnTo>
                  <a:lnTo>
                    <a:pt x="418" y="755"/>
                  </a:lnTo>
                  <a:lnTo>
                    <a:pt x="549" y="269"/>
                  </a:lnTo>
                  <a:lnTo>
                    <a:pt x="553" y="252"/>
                  </a:lnTo>
                  <a:lnTo>
                    <a:pt x="553" y="235"/>
                  </a:lnTo>
                  <a:lnTo>
                    <a:pt x="550" y="220"/>
                  </a:lnTo>
                  <a:lnTo>
                    <a:pt x="546" y="208"/>
                  </a:lnTo>
                  <a:lnTo>
                    <a:pt x="540" y="196"/>
                  </a:lnTo>
                  <a:lnTo>
                    <a:pt x="532" y="187"/>
                  </a:lnTo>
                  <a:lnTo>
                    <a:pt x="523" y="179"/>
                  </a:lnTo>
                  <a:lnTo>
                    <a:pt x="513" y="172"/>
                  </a:lnTo>
                  <a:lnTo>
                    <a:pt x="526" y="125"/>
                  </a:lnTo>
                  <a:lnTo>
                    <a:pt x="526" y="125"/>
                  </a:lnTo>
                  <a:lnTo>
                    <a:pt x="527" y="120"/>
                  </a:lnTo>
                  <a:lnTo>
                    <a:pt x="528" y="113"/>
                  </a:lnTo>
                  <a:lnTo>
                    <a:pt x="527" y="103"/>
                  </a:lnTo>
                  <a:lnTo>
                    <a:pt x="523" y="91"/>
                  </a:lnTo>
                  <a:lnTo>
                    <a:pt x="520" y="88"/>
                  </a:lnTo>
                  <a:lnTo>
                    <a:pt x="517" y="84"/>
                  </a:lnTo>
                  <a:lnTo>
                    <a:pt x="513" y="81"/>
                  </a:lnTo>
                  <a:lnTo>
                    <a:pt x="510" y="79"/>
                  </a:lnTo>
                  <a:lnTo>
                    <a:pt x="518" y="67"/>
                  </a:lnTo>
                  <a:lnTo>
                    <a:pt x="528" y="56"/>
                  </a:lnTo>
                  <a:lnTo>
                    <a:pt x="540" y="46"/>
                  </a:lnTo>
                  <a:lnTo>
                    <a:pt x="551" y="39"/>
                  </a:lnTo>
                  <a:lnTo>
                    <a:pt x="565" y="33"/>
                  </a:lnTo>
                  <a:lnTo>
                    <a:pt x="579" y="28"/>
                  </a:lnTo>
                  <a:lnTo>
                    <a:pt x="594" y="26"/>
                  </a:lnTo>
                  <a:lnTo>
                    <a:pt x="609" y="24"/>
                  </a:lnTo>
                  <a:lnTo>
                    <a:pt x="621" y="26"/>
                  </a:lnTo>
                  <a:lnTo>
                    <a:pt x="633" y="27"/>
                  </a:lnTo>
                  <a:lnTo>
                    <a:pt x="644" y="29"/>
                  </a:lnTo>
                  <a:lnTo>
                    <a:pt x="655" y="34"/>
                  </a:lnTo>
                  <a:lnTo>
                    <a:pt x="665" y="38"/>
                  </a:lnTo>
                  <a:lnTo>
                    <a:pt x="676" y="44"/>
                  </a:lnTo>
                  <a:lnTo>
                    <a:pt x="685" y="51"/>
                  </a:lnTo>
                  <a:lnTo>
                    <a:pt x="694" y="59"/>
                  </a:lnTo>
                  <a:lnTo>
                    <a:pt x="708" y="76"/>
                  </a:lnTo>
                  <a:lnTo>
                    <a:pt x="719" y="96"/>
                  </a:lnTo>
                  <a:lnTo>
                    <a:pt x="724" y="118"/>
                  </a:lnTo>
                  <a:lnTo>
                    <a:pt x="725" y="141"/>
                  </a:lnTo>
                  <a:lnTo>
                    <a:pt x="723" y="190"/>
                  </a:lnTo>
                  <a:lnTo>
                    <a:pt x="716" y="237"/>
                  </a:lnTo>
                  <a:lnTo>
                    <a:pt x="704" y="277"/>
                  </a:lnTo>
                  <a:lnTo>
                    <a:pt x="687" y="315"/>
                  </a:lnTo>
                  <a:lnTo>
                    <a:pt x="668" y="350"/>
                  </a:lnTo>
                  <a:lnTo>
                    <a:pt x="647" y="382"/>
                  </a:lnTo>
                  <a:lnTo>
                    <a:pt x="624" y="412"/>
                  </a:lnTo>
                  <a:lnTo>
                    <a:pt x="601" y="442"/>
                  </a:lnTo>
                  <a:lnTo>
                    <a:pt x="593" y="453"/>
                  </a:lnTo>
                  <a:lnTo>
                    <a:pt x="584" y="465"/>
                  </a:lnTo>
                  <a:lnTo>
                    <a:pt x="576" y="475"/>
                  </a:lnTo>
                  <a:lnTo>
                    <a:pt x="566" y="487"/>
                  </a:lnTo>
                  <a:lnTo>
                    <a:pt x="558" y="498"/>
                  </a:lnTo>
                  <a:lnTo>
                    <a:pt x="550" y="510"/>
                  </a:lnTo>
                  <a:lnTo>
                    <a:pt x="542" y="522"/>
                  </a:lnTo>
                  <a:lnTo>
                    <a:pt x="534" y="534"/>
                  </a:lnTo>
                  <a:lnTo>
                    <a:pt x="524" y="556"/>
                  </a:lnTo>
                  <a:lnTo>
                    <a:pt x="516" y="575"/>
                  </a:lnTo>
                  <a:lnTo>
                    <a:pt x="510" y="595"/>
                  </a:lnTo>
                  <a:lnTo>
                    <a:pt x="506" y="614"/>
                  </a:lnTo>
                  <a:lnTo>
                    <a:pt x="505" y="632"/>
                  </a:lnTo>
                  <a:lnTo>
                    <a:pt x="506" y="648"/>
                  </a:lnTo>
                  <a:lnTo>
                    <a:pt x="510" y="664"/>
                  </a:lnTo>
                  <a:lnTo>
                    <a:pt x="516" y="679"/>
                  </a:lnTo>
                  <a:lnTo>
                    <a:pt x="513" y="682"/>
                  </a:lnTo>
                  <a:lnTo>
                    <a:pt x="511" y="684"/>
                  </a:lnTo>
                  <a:lnTo>
                    <a:pt x="510" y="686"/>
                  </a:lnTo>
                  <a:lnTo>
                    <a:pt x="508" y="688"/>
                  </a:lnTo>
                  <a:lnTo>
                    <a:pt x="506" y="694"/>
                  </a:lnTo>
                  <a:lnTo>
                    <a:pt x="506" y="700"/>
                  </a:lnTo>
                  <a:lnTo>
                    <a:pt x="506" y="706"/>
                  </a:lnTo>
                  <a:lnTo>
                    <a:pt x="509" y="711"/>
                  </a:lnTo>
                  <a:lnTo>
                    <a:pt x="513" y="725"/>
                  </a:lnTo>
                  <a:lnTo>
                    <a:pt x="501" y="743"/>
                  </a:lnTo>
                  <a:lnTo>
                    <a:pt x="493" y="763"/>
                  </a:lnTo>
                  <a:lnTo>
                    <a:pt x="490" y="785"/>
                  </a:lnTo>
                  <a:lnTo>
                    <a:pt x="495" y="808"/>
                  </a:lnTo>
                  <a:lnTo>
                    <a:pt x="495" y="808"/>
                  </a:lnTo>
                  <a:lnTo>
                    <a:pt x="502" y="822"/>
                  </a:lnTo>
                  <a:lnTo>
                    <a:pt x="511" y="834"/>
                  </a:lnTo>
                  <a:lnTo>
                    <a:pt x="523" y="843"/>
                  </a:lnTo>
                  <a:lnTo>
                    <a:pt x="535" y="851"/>
                  </a:lnTo>
                  <a:lnTo>
                    <a:pt x="549" y="856"/>
                  </a:lnTo>
                  <a:lnTo>
                    <a:pt x="564" y="857"/>
                  </a:lnTo>
                  <a:lnTo>
                    <a:pt x="579" y="856"/>
                  </a:lnTo>
                  <a:lnTo>
                    <a:pt x="594" y="852"/>
                  </a:lnTo>
                  <a:lnTo>
                    <a:pt x="608" y="845"/>
                  </a:lnTo>
                  <a:lnTo>
                    <a:pt x="619" y="836"/>
                  </a:lnTo>
                  <a:lnTo>
                    <a:pt x="630" y="824"/>
                  </a:lnTo>
                  <a:lnTo>
                    <a:pt x="637" y="812"/>
                  </a:lnTo>
                  <a:lnTo>
                    <a:pt x="641" y="798"/>
                  </a:lnTo>
                  <a:lnTo>
                    <a:pt x="644" y="783"/>
                  </a:lnTo>
                  <a:lnTo>
                    <a:pt x="642" y="768"/>
                  </a:lnTo>
                  <a:lnTo>
                    <a:pt x="638" y="753"/>
                  </a:lnTo>
                  <a:lnTo>
                    <a:pt x="633" y="743"/>
                  </a:lnTo>
                  <a:lnTo>
                    <a:pt x="626" y="732"/>
                  </a:lnTo>
                  <a:lnTo>
                    <a:pt x="618" y="724"/>
                  </a:lnTo>
                  <a:lnTo>
                    <a:pt x="610" y="717"/>
                  </a:lnTo>
                  <a:lnTo>
                    <a:pt x="601" y="711"/>
                  </a:lnTo>
                  <a:lnTo>
                    <a:pt x="591" y="708"/>
                  </a:lnTo>
                  <a:lnTo>
                    <a:pt x="580" y="706"/>
                  </a:lnTo>
                  <a:lnTo>
                    <a:pt x="569" y="705"/>
                  </a:lnTo>
                  <a:lnTo>
                    <a:pt x="563" y="690"/>
                  </a:lnTo>
                  <a:lnTo>
                    <a:pt x="559" y="684"/>
                  </a:lnTo>
                  <a:lnTo>
                    <a:pt x="554" y="677"/>
                  </a:lnTo>
                  <a:lnTo>
                    <a:pt x="547" y="673"/>
                  </a:lnTo>
                  <a:lnTo>
                    <a:pt x="538" y="671"/>
                  </a:lnTo>
                  <a:lnTo>
                    <a:pt x="529" y="645"/>
                  </a:lnTo>
                  <a:lnTo>
                    <a:pt x="529" y="615"/>
                  </a:lnTo>
                  <a:lnTo>
                    <a:pt x="539" y="582"/>
                  </a:lnTo>
                  <a:lnTo>
                    <a:pt x="555" y="545"/>
                  </a:lnTo>
                  <a:lnTo>
                    <a:pt x="561" y="536"/>
                  </a:lnTo>
                  <a:lnTo>
                    <a:pt x="568" y="527"/>
                  </a:lnTo>
                  <a:lnTo>
                    <a:pt x="573" y="519"/>
                  </a:lnTo>
                  <a:lnTo>
                    <a:pt x="580" y="510"/>
                  </a:lnTo>
                  <a:lnTo>
                    <a:pt x="584" y="533"/>
                  </a:lnTo>
                  <a:lnTo>
                    <a:pt x="589" y="552"/>
                  </a:lnTo>
                  <a:lnTo>
                    <a:pt x="599" y="569"/>
                  </a:lnTo>
                  <a:lnTo>
                    <a:pt x="609" y="582"/>
                  </a:lnTo>
                  <a:lnTo>
                    <a:pt x="622" y="593"/>
                  </a:lnTo>
                  <a:lnTo>
                    <a:pt x="636" y="602"/>
                  </a:lnTo>
                  <a:lnTo>
                    <a:pt x="650" y="610"/>
                  </a:lnTo>
                  <a:lnTo>
                    <a:pt x="664" y="617"/>
                  </a:lnTo>
                  <a:lnTo>
                    <a:pt x="677" y="624"/>
                  </a:lnTo>
                  <a:lnTo>
                    <a:pt x="690" y="630"/>
                  </a:lnTo>
                  <a:lnTo>
                    <a:pt x="701" y="638"/>
                  </a:lnTo>
                  <a:lnTo>
                    <a:pt x="712" y="646"/>
                  </a:lnTo>
                  <a:lnTo>
                    <a:pt x="721" y="656"/>
                  </a:lnTo>
                  <a:lnTo>
                    <a:pt x="728" y="668"/>
                  </a:lnTo>
                  <a:lnTo>
                    <a:pt x="735" y="682"/>
                  </a:lnTo>
                  <a:lnTo>
                    <a:pt x="738" y="699"/>
                  </a:lnTo>
                  <a:lnTo>
                    <a:pt x="736" y="700"/>
                  </a:lnTo>
                  <a:lnTo>
                    <a:pt x="733" y="702"/>
                  </a:lnTo>
                  <a:lnTo>
                    <a:pt x="731" y="703"/>
                  </a:lnTo>
                  <a:lnTo>
                    <a:pt x="729" y="706"/>
                  </a:lnTo>
                  <a:lnTo>
                    <a:pt x="725" y="710"/>
                  </a:lnTo>
                  <a:lnTo>
                    <a:pt x="724" y="716"/>
                  </a:lnTo>
                  <a:lnTo>
                    <a:pt x="722" y="722"/>
                  </a:lnTo>
                  <a:lnTo>
                    <a:pt x="722" y="728"/>
                  </a:lnTo>
                  <a:lnTo>
                    <a:pt x="723" y="743"/>
                  </a:lnTo>
                  <a:lnTo>
                    <a:pt x="714" y="748"/>
                  </a:lnTo>
                  <a:lnTo>
                    <a:pt x="705" y="755"/>
                  </a:lnTo>
                  <a:lnTo>
                    <a:pt x="698" y="763"/>
                  </a:lnTo>
                  <a:lnTo>
                    <a:pt x="691" y="773"/>
                  </a:lnTo>
                  <a:lnTo>
                    <a:pt x="686" y="783"/>
                  </a:lnTo>
                  <a:lnTo>
                    <a:pt x="683" y="793"/>
                  </a:lnTo>
                  <a:lnTo>
                    <a:pt x="680" y="805"/>
                  </a:lnTo>
                  <a:lnTo>
                    <a:pt x="680" y="816"/>
                  </a:lnTo>
                  <a:lnTo>
                    <a:pt x="680" y="816"/>
                  </a:lnTo>
                  <a:lnTo>
                    <a:pt x="683" y="831"/>
                  </a:lnTo>
                  <a:lnTo>
                    <a:pt x="689" y="846"/>
                  </a:lnTo>
                  <a:lnTo>
                    <a:pt x="697" y="858"/>
                  </a:lnTo>
                  <a:lnTo>
                    <a:pt x="706" y="869"/>
                  </a:lnTo>
                  <a:lnTo>
                    <a:pt x="719" y="877"/>
                  </a:lnTo>
                  <a:lnTo>
                    <a:pt x="731" y="883"/>
                  </a:lnTo>
                  <a:lnTo>
                    <a:pt x="746" y="887"/>
                  </a:lnTo>
                  <a:lnTo>
                    <a:pt x="761" y="888"/>
                  </a:lnTo>
                  <a:lnTo>
                    <a:pt x="776" y="886"/>
                  </a:lnTo>
                  <a:lnTo>
                    <a:pt x="791" y="880"/>
                  </a:lnTo>
                  <a:lnTo>
                    <a:pt x="804" y="873"/>
                  </a:lnTo>
                  <a:lnTo>
                    <a:pt x="814" y="862"/>
                  </a:lnTo>
                  <a:lnTo>
                    <a:pt x="822" y="851"/>
                  </a:lnTo>
                  <a:lnTo>
                    <a:pt x="829" y="837"/>
                  </a:lnTo>
                  <a:lnTo>
                    <a:pt x="833" y="823"/>
                  </a:lnTo>
                  <a:lnTo>
                    <a:pt x="833" y="807"/>
                  </a:lnTo>
                  <a:close/>
                  <a:moveTo>
                    <a:pt x="468" y="109"/>
                  </a:moveTo>
                  <a:lnTo>
                    <a:pt x="471" y="104"/>
                  </a:lnTo>
                  <a:lnTo>
                    <a:pt x="474" y="99"/>
                  </a:lnTo>
                  <a:lnTo>
                    <a:pt x="481" y="96"/>
                  </a:lnTo>
                  <a:lnTo>
                    <a:pt x="490" y="96"/>
                  </a:lnTo>
                  <a:lnTo>
                    <a:pt x="497" y="99"/>
                  </a:lnTo>
                  <a:lnTo>
                    <a:pt x="502" y="103"/>
                  </a:lnTo>
                  <a:lnTo>
                    <a:pt x="504" y="107"/>
                  </a:lnTo>
                  <a:lnTo>
                    <a:pt x="504" y="112"/>
                  </a:lnTo>
                  <a:lnTo>
                    <a:pt x="504" y="113"/>
                  </a:lnTo>
                  <a:lnTo>
                    <a:pt x="504" y="116"/>
                  </a:lnTo>
                  <a:lnTo>
                    <a:pt x="503" y="117"/>
                  </a:lnTo>
                  <a:lnTo>
                    <a:pt x="503" y="118"/>
                  </a:lnTo>
                  <a:lnTo>
                    <a:pt x="502" y="124"/>
                  </a:lnTo>
                  <a:lnTo>
                    <a:pt x="499" y="134"/>
                  </a:lnTo>
                  <a:lnTo>
                    <a:pt x="495" y="149"/>
                  </a:lnTo>
                  <a:lnTo>
                    <a:pt x="491" y="162"/>
                  </a:lnTo>
                  <a:lnTo>
                    <a:pt x="490" y="162"/>
                  </a:lnTo>
                  <a:lnTo>
                    <a:pt x="489" y="160"/>
                  </a:lnTo>
                  <a:lnTo>
                    <a:pt x="488" y="160"/>
                  </a:lnTo>
                  <a:lnTo>
                    <a:pt x="487" y="160"/>
                  </a:lnTo>
                  <a:lnTo>
                    <a:pt x="457" y="152"/>
                  </a:lnTo>
                  <a:lnTo>
                    <a:pt x="460" y="139"/>
                  </a:lnTo>
                  <a:lnTo>
                    <a:pt x="465" y="125"/>
                  </a:lnTo>
                  <a:lnTo>
                    <a:pt x="467" y="113"/>
                  </a:lnTo>
                  <a:lnTo>
                    <a:pt x="468" y="109"/>
                  </a:lnTo>
                  <a:close/>
                  <a:moveTo>
                    <a:pt x="518" y="261"/>
                  </a:moveTo>
                  <a:lnTo>
                    <a:pt x="387" y="747"/>
                  </a:lnTo>
                  <a:lnTo>
                    <a:pt x="385" y="751"/>
                  </a:lnTo>
                  <a:lnTo>
                    <a:pt x="383" y="758"/>
                  </a:lnTo>
                  <a:lnTo>
                    <a:pt x="377" y="766"/>
                  </a:lnTo>
                  <a:lnTo>
                    <a:pt x="372" y="774"/>
                  </a:lnTo>
                  <a:lnTo>
                    <a:pt x="361" y="782"/>
                  </a:lnTo>
                  <a:lnTo>
                    <a:pt x="350" y="786"/>
                  </a:lnTo>
                  <a:lnTo>
                    <a:pt x="335" y="789"/>
                  </a:lnTo>
                  <a:lnTo>
                    <a:pt x="317" y="786"/>
                  </a:lnTo>
                  <a:lnTo>
                    <a:pt x="74" y="721"/>
                  </a:lnTo>
                  <a:lnTo>
                    <a:pt x="71" y="720"/>
                  </a:lnTo>
                  <a:lnTo>
                    <a:pt x="66" y="717"/>
                  </a:lnTo>
                  <a:lnTo>
                    <a:pt x="59" y="714"/>
                  </a:lnTo>
                  <a:lnTo>
                    <a:pt x="52" y="709"/>
                  </a:lnTo>
                  <a:lnTo>
                    <a:pt x="44" y="702"/>
                  </a:lnTo>
                  <a:lnTo>
                    <a:pt x="38" y="694"/>
                  </a:lnTo>
                  <a:lnTo>
                    <a:pt x="34" y="683"/>
                  </a:lnTo>
                  <a:lnTo>
                    <a:pt x="33" y="670"/>
                  </a:lnTo>
                  <a:lnTo>
                    <a:pt x="33" y="665"/>
                  </a:lnTo>
                  <a:lnTo>
                    <a:pt x="33" y="661"/>
                  </a:lnTo>
                  <a:lnTo>
                    <a:pt x="34" y="656"/>
                  </a:lnTo>
                  <a:lnTo>
                    <a:pt x="35" y="652"/>
                  </a:lnTo>
                  <a:lnTo>
                    <a:pt x="41" y="631"/>
                  </a:lnTo>
                  <a:lnTo>
                    <a:pt x="56" y="575"/>
                  </a:lnTo>
                  <a:lnTo>
                    <a:pt x="76" y="498"/>
                  </a:lnTo>
                  <a:lnTo>
                    <a:pt x="101" y="408"/>
                  </a:lnTo>
                  <a:lnTo>
                    <a:pt x="125" y="320"/>
                  </a:lnTo>
                  <a:lnTo>
                    <a:pt x="146" y="241"/>
                  </a:lnTo>
                  <a:lnTo>
                    <a:pt x="161" y="186"/>
                  </a:lnTo>
                  <a:lnTo>
                    <a:pt x="166" y="165"/>
                  </a:lnTo>
                  <a:lnTo>
                    <a:pt x="168" y="162"/>
                  </a:lnTo>
                  <a:lnTo>
                    <a:pt x="171" y="155"/>
                  </a:lnTo>
                  <a:lnTo>
                    <a:pt x="176" y="147"/>
                  </a:lnTo>
                  <a:lnTo>
                    <a:pt x="183" y="139"/>
                  </a:lnTo>
                  <a:lnTo>
                    <a:pt x="192" y="131"/>
                  </a:lnTo>
                  <a:lnTo>
                    <a:pt x="203" y="126"/>
                  </a:lnTo>
                  <a:lnTo>
                    <a:pt x="218" y="124"/>
                  </a:lnTo>
                  <a:lnTo>
                    <a:pt x="236" y="126"/>
                  </a:lnTo>
                  <a:lnTo>
                    <a:pt x="479" y="192"/>
                  </a:lnTo>
                  <a:lnTo>
                    <a:pt x="482" y="193"/>
                  </a:lnTo>
                  <a:lnTo>
                    <a:pt x="489" y="195"/>
                  </a:lnTo>
                  <a:lnTo>
                    <a:pt x="497" y="200"/>
                  </a:lnTo>
                  <a:lnTo>
                    <a:pt x="506" y="207"/>
                  </a:lnTo>
                  <a:lnTo>
                    <a:pt x="513" y="216"/>
                  </a:lnTo>
                  <a:lnTo>
                    <a:pt x="519" y="227"/>
                  </a:lnTo>
                  <a:lnTo>
                    <a:pt x="520" y="242"/>
                  </a:lnTo>
                  <a:lnTo>
                    <a:pt x="518" y="261"/>
                  </a:lnTo>
                  <a:close/>
                  <a:moveTo>
                    <a:pt x="616" y="762"/>
                  </a:moveTo>
                  <a:lnTo>
                    <a:pt x="618" y="773"/>
                  </a:lnTo>
                  <a:lnTo>
                    <a:pt x="619" y="783"/>
                  </a:lnTo>
                  <a:lnTo>
                    <a:pt x="618" y="792"/>
                  </a:lnTo>
                  <a:lnTo>
                    <a:pt x="615" y="803"/>
                  </a:lnTo>
                  <a:lnTo>
                    <a:pt x="610" y="811"/>
                  </a:lnTo>
                  <a:lnTo>
                    <a:pt x="603" y="819"/>
                  </a:lnTo>
                  <a:lnTo>
                    <a:pt x="595" y="826"/>
                  </a:lnTo>
                  <a:lnTo>
                    <a:pt x="586" y="830"/>
                  </a:lnTo>
                  <a:lnTo>
                    <a:pt x="576" y="833"/>
                  </a:lnTo>
                  <a:lnTo>
                    <a:pt x="565" y="834"/>
                  </a:lnTo>
                  <a:lnTo>
                    <a:pt x="555" y="833"/>
                  </a:lnTo>
                  <a:lnTo>
                    <a:pt x="546" y="829"/>
                  </a:lnTo>
                  <a:lnTo>
                    <a:pt x="536" y="824"/>
                  </a:lnTo>
                  <a:lnTo>
                    <a:pt x="529" y="818"/>
                  </a:lnTo>
                  <a:lnTo>
                    <a:pt x="523" y="809"/>
                  </a:lnTo>
                  <a:lnTo>
                    <a:pt x="518" y="800"/>
                  </a:lnTo>
                  <a:lnTo>
                    <a:pt x="514" y="788"/>
                  </a:lnTo>
                  <a:lnTo>
                    <a:pt x="514" y="774"/>
                  </a:lnTo>
                  <a:lnTo>
                    <a:pt x="518" y="762"/>
                  </a:lnTo>
                  <a:lnTo>
                    <a:pt x="524" y="751"/>
                  </a:lnTo>
                  <a:lnTo>
                    <a:pt x="539" y="791"/>
                  </a:lnTo>
                  <a:lnTo>
                    <a:pt x="541" y="796"/>
                  </a:lnTo>
                  <a:lnTo>
                    <a:pt x="543" y="800"/>
                  </a:lnTo>
                  <a:lnTo>
                    <a:pt x="548" y="804"/>
                  </a:lnTo>
                  <a:lnTo>
                    <a:pt x="553" y="807"/>
                  </a:lnTo>
                  <a:lnTo>
                    <a:pt x="557" y="809"/>
                  </a:lnTo>
                  <a:lnTo>
                    <a:pt x="564" y="811"/>
                  </a:lnTo>
                  <a:lnTo>
                    <a:pt x="571" y="811"/>
                  </a:lnTo>
                  <a:lnTo>
                    <a:pt x="578" y="808"/>
                  </a:lnTo>
                  <a:lnTo>
                    <a:pt x="586" y="804"/>
                  </a:lnTo>
                  <a:lnTo>
                    <a:pt x="593" y="794"/>
                  </a:lnTo>
                  <a:lnTo>
                    <a:pt x="596" y="784"/>
                  </a:lnTo>
                  <a:lnTo>
                    <a:pt x="594" y="770"/>
                  </a:lnTo>
                  <a:lnTo>
                    <a:pt x="579" y="730"/>
                  </a:lnTo>
                  <a:lnTo>
                    <a:pt x="585" y="731"/>
                  </a:lnTo>
                  <a:lnTo>
                    <a:pt x="591" y="735"/>
                  </a:lnTo>
                  <a:lnTo>
                    <a:pt x="596" y="737"/>
                  </a:lnTo>
                  <a:lnTo>
                    <a:pt x="601" y="740"/>
                  </a:lnTo>
                  <a:lnTo>
                    <a:pt x="606" y="745"/>
                  </a:lnTo>
                  <a:lnTo>
                    <a:pt x="609" y="751"/>
                  </a:lnTo>
                  <a:lnTo>
                    <a:pt x="612" y="756"/>
                  </a:lnTo>
                  <a:lnTo>
                    <a:pt x="616" y="762"/>
                  </a:lnTo>
                  <a:close/>
                  <a:moveTo>
                    <a:pt x="531" y="687"/>
                  </a:moveTo>
                  <a:lnTo>
                    <a:pt x="538" y="687"/>
                  </a:lnTo>
                  <a:lnTo>
                    <a:pt x="543" y="690"/>
                  </a:lnTo>
                  <a:lnTo>
                    <a:pt x="547" y="693"/>
                  </a:lnTo>
                  <a:lnTo>
                    <a:pt x="548" y="695"/>
                  </a:lnTo>
                  <a:lnTo>
                    <a:pt x="548" y="696"/>
                  </a:lnTo>
                  <a:lnTo>
                    <a:pt x="549" y="699"/>
                  </a:lnTo>
                  <a:lnTo>
                    <a:pt x="551" y="701"/>
                  </a:lnTo>
                  <a:lnTo>
                    <a:pt x="553" y="706"/>
                  </a:lnTo>
                  <a:lnTo>
                    <a:pt x="555" y="710"/>
                  </a:lnTo>
                  <a:lnTo>
                    <a:pt x="557" y="716"/>
                  </a:lnTo>
                  <a:lnTo>
                    <a:pt x="558" y="722"/>
                  </a:lnTo>
                  <a:lnTo>
                    <a:pt x="561" y="729"/>
                  </a:lnTo>
                  <a:lnTo>
                    <a:pt x="568" y="745"/>
                  </a:lnTo>
                  <a:lnTo>
                    <a:pt x="573" y="761"/>
                  </a:lnTo>
                  <a:lnTo>
                    <a:pt x="578" y="771"/>
                  </a:lnTo>
                  <a:lnTo>
                    <a:pt x="579" y="776"/>
                  </a:lnTo>
                  <a:lnTo>
                    <a:pt x="580" y="781"/>
                  </a:lnTo>
                  <a:lnTo>
                    <a:pt x="580" y="784"/>
                  </a:lnTo>
                  <a:lnTo>
                    <a:pt x="579" y="786"/>
                  </a:lnTo>
                  <a:lnTo>
                    <a:pt x="578" y="789"/>
                  </a:lnTo>
                  <a:lnTo>
                    <a:pt x="577" y="790"/>
                  </a:lnTo>
                  <a:lnTo>
                    <a:pt x="574" y="792"/>
                  </a:lnTo>
                  <a:lnTo>
                    <a:pt x="573" y="793"/>
                  </a:lnTo>
                  <a:lnTo>
                    <a:pt x="571" y="793"/>
                  </a:lnTo>
                  <a:lnTo>
                    <a:pt x="564" y="794"/>
                  </a:lnTo>
                  <a:lnTo>
                    <a:pt x="559" y="792"/>
                  </a:lnTo>
                  <a:lnTo>
                    <a:pt x="556" y="789"/>
                  </a:lnTo>
                  <a:lnTo>
                    <a:pt x="554" y="785"/>
                  </a:lnTo>
                  <a:lnTo>
                    <a:pt x="536" y="738"/>
                  </a:lnTo>
                  <a:lnTo>
                    <a:pt x="527" y="715"/>
                  </a:lnTo>
                  <a:lnTo>
                    <a:pt x="523" y="706"/>
                  </a:lnTo>
                  <a:lnTo>
                    <a:pt x="523" y="698"/>
                  </a:lnTo>
                  <a:lnTo>
                    <a:pt x="525" y="693"/>
                  </a:lnTo>
                  <a:lnTo>
                    <a:pt x="528" y="690"/>
                  </a:lnTo>
                  <a:lnTo>
                    <a:pt x="531" y="687"/>
                  </a:lnTo>
                  <a:close/>
                  <a:moveTo>
                    <a:pt x="751" y="713"/>
                  </a:moveTo>
                  <a:lnTo>
                    <a:pt x="759" y="714"/>
                  </a:lnTo>
                  <a:lnTo>
                    <a:pt x="762" y="717"/>
                  </a:lnTo>
                  <a:lnTo>
                    <a:pt x="765" y="722"/>
                  </a:lnTo>
                  <a:lnTo>
                    <a:pt x="765" y="725"/>
                  </a:lnTo>
                  <a:lnTo>
                    <a:pt x="765" y="726"/>
                  </a:lnTo>
                  <a:lnTo>
                    <a:pt x="766" y="728"/>
                  </a:lnTo>
                  <a:lnTo>
                    <a:pt x="766" y="731"/>
                  </a:lnTo>
                  <a:lnTo>
                    <a:pt x="766" y="736"/>
                  </a:lnTo>
                  <a:lnTo>
                    <a:pt x="766" y="741"/>
                  </a:lnTo>
                  <a:lnTo>
                    <a:pt x="767" y="747"/>
                  </a:lnTo>
                  <a:lnTo>
                    <a:pt x="767" y="753"/>
                  </a:lnTo>
                  <a:lnTo>
                    <a:pt x="767" y="760"/>
                  </a:lnTo>
                  <a:lnTo>
                    <a:pt x="768" y="778"/>
                  </a:lnTo>
                  <a:lnTo>
                    <a:pt x="769" y="794"/>
                  </a:lnTo>
                  <a:lnTo>
                    <a:pt x="770" y="806"/>
                  </a:lnTo>
                  <a:lnTo>
                    <a:pt x="770" y="811"/>
                  </a:lnTo>
                  <a:lnTo>
                    <a:pt x="770" y="815"/>
                  </a:lnTo>
                  <a:lnTo>
                    <a:pt x="769" y="819"/>
                  </a:lnTo>
                  <a:lnTo>
                    <a:pt x="767" y="821"/>
                  </a:lnTo>
                  <a:lnTo>
                    <a:pt x="765" y="823"/>
                  </a:lnTo>
                  <a:lnTo>
                    <a:pt x="762" y="824"/>
                  </a:lnTo>
                  <a:lnTo>
                    <a:pt x="761" y="824"/>
                  </a:lnTo>
                  <a:lnTo>
                    <a:pt x="759" y="826"/>
                  </a:lnTo>
                  <a:lnTo>
                    <a:pt x="758" y="826"/>
                  </a:lnTo>
                  <a:lnTo>
                    <a:pt x="750" y="824"/>
                  </a:lnTo>
                  <a:lnTo>
                    <a:pt x="746" y="820"/>
                  </a:lnTo>
                  <a:lnTo>
                    <a:pt x="744" y="816"/>
                  </a:lnTo>
                  <a:lnTo>
                    <a:pt x="743" y="813"/>
                  </a:lnTo>
                  <a:lnTo>
                    <a:pt x="740" y="762"/>
                  </a:lnTo>
                  <a:lnTo>
                    <a:pt x="738" y="737"/>
                  </a:lnTo>
                  <a:lnTo>
                    <a:pt x="738" y="726"/>
                  </a:lnTo>
                  <a:lnTo>
                    <a:pt x="739" y="718"/>
                  </a:lnTo>
                  <a:lnTo>
                    <a:pt x="743" y="715"/>
                  </a:lnTo>
                  <a:lnTo>
                    <a:pt x="747" y="713"/>
                  </a:lnTo>
                  <a:lnTo>
                    <a:pt x="751" y="713"/>
                  </a:lnTo>
                  <a:close/>
                  <a:moveTo>
                    <a:pt x="760" y="865"/>
                  </a:moveTo>
                  <a:lnTo>
                    <a:pt x="750" y="864"/>
                  </a:lnTo>
                  <a:lnTo>
                    <a:pt x="739" y="861"/>
                  </a:lnTo>
                  <a:lnTo>
                    <a:pt x="730" y="857"/>
                  </a:lnTo>
                  <a:lnTo>
                    <a:pt x="722" y="851"/>
                  </a:lnTo>
                  <a:lnTo>
                    <a:pt x="715" y="844"/>
                  </a:lnTo>
                  <a:lnTo>
                    <a:pt x="709" y="835"/>
                  </a:lnTo>
                  <a:lnTo>
                    <a:pt x="706" y="826"/>
                  </a:lnTo>
                  <a:lnTo>
                    <a:pt x="705" y="815"/>
                  </a:lnTo>
                  <a:lnTo>
                    <a:pt x="706" y="801"/>
                  </a:lnTo>
                  <a:lnTo>
                    <a:pt x="709" y="790"/>
                  </a:lnTo>
                  <a:lnTo>
                    <a:pt x="716" y="779"/>
                  </a:lnTo>
                  <a:lnTo>
                    <a:pt x="724" y="770"/>
                  </a:lnTo>
                  <a:lnTo>
                    <a:pt x="728" y="813"/>
                  </a:lnTo>
                  <a:lnTo>
                    <a:pt x="730" y="823"/>
                  </a:lnTo>
                  <a:lnTo>
                    <a:pt x="735" y="833"/>
                  </a:lnTo>
                  <a:lnTo>
                    <a:pt x="745" y="839"/>
                  </a:lnTo>
                  <a:lnTo>
                    <a:pt x="759" y="842"/>
                  </a:lnTo>
                  <a:lnTo>
                    <a:pt x="768" y="839"/>
                  </a:lnTo>
                  <a:lnTo>
                    <a:pt x="777" y="834"/>
                  </a:lnTo>
                  <a:lnTo>
                    <a:pt x="784" y="823"/>
                  </a:lnTo>
                  <a:lnTo>
                    <a:pt x="787" y="809"/>
                  </a:lnTo>
                  <a:lnTo>
                    <a:pt x="783" y="767"/>
                  </a:lnTo>
                  <a:lnTo>
                    <a:pt x="793" y="774"/>
                  </a:lnTo>
                  <a:lnTo>
                    <a:pt x="801" y="784"/>
                  </a:lnTo>
                  <a:lnTo>
                    <a:pt x="807" y="796"/>
                  </a:lnTo>
                  <a:lnTo>
                    <a:pt x="810" y="808"/>
                  </a:lnTo>
                  <a:lnTo>
                    <a:pt x="808" y="819"/>
                  </a:lnTo>
                  <a:lnTo>
                    <a:pt x="806" y="829"/>
                  </a:lnTo>
                  <a:lnTo>
                    <a:pt x="801" y="838"/>
                  </a:lnTo>
                  <a:lnTo>
                    <a:pt x="796" y="846"/>
                  </a:lnTo>
                  <a:lnTo>
                    <a:pt x="789" y="853"/>
                  </a:lnTo>
                  <a:lnTo>
                    <a:pt x="780" y="859"/>
                  </a:lnTo>
                  <a:lnTo>
                    <a:pt x="770" y="862"/>
                  </a:lnTo>
                  <a:lnTo>
                    <a:pt x="760" y="8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86438" y="990600"/>
            <a:ext cx="1147762" cy="684212"/>
            <a:chOff x="1747838" y="3106738"/>
            <a:chExt cx="1266825" cy="719137"/>
          </a:xfrm>
        </p:grpSpPr>
        <p:sp>
          <p:nvSpPr>
            <p:cNvPr id="2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747838" y="3106738"/>
              <a:ext cx="1266825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1906588" y="3140075"/>
              <a:ext cx="1073150" cy="649287"/>
            </a:xfrm>
            <a:custGeom>
              <a:avLst/>
              <a:gdLst/>
              <a:ahLst/>
              <a:cxnLst>
                <a:cxn ang="0">
                  <a:pos x="56" y="458"/>
                </a:cxn>
                <a:cxn ang="0">
                  <a:pos x="34" y="429"/>
                </a:cxn>
                <a:cxn ang="0">
                  <a:pos x="14" y="396"/>
                </a:cxn>
                <a:cxn ang="0">
                  <a:pos x="2" y="356"/>
                </a:cxn>
                <a:cxn ang="0">
                  <a:pos x="1" y="312"/>
                </a:cxn>
                <a:cxn ang="0">
                  <a:pos x="15" y="263"/>
                </a:cxn>
                <a:cxn ang="0">
                  <a:pos x="48" y="213"/>
                </a:cxn>
                <a:cxn ang="0">
                  <a:pos x="95" y="164"/>
                </a:cxn>
                <a:cxn ang="0">
                  <a:pos x="153" y="123"/>
                </a:cxn>
                <a:cxn ang="0">
                  <a:pos x="219" y="88"/>
                </a:cxn>
                <a:cxn ang="0">
                  <a:pos x="292" y="61"/>
                </a:cxn>
                <a:cxn ang="0">
                  <a:pos x="366" y="43"/>
                </a:cxn>
                <a:cxn ang="0">
                  <a:pos x="443" y="34"/>
                </a:cxn>
                <a:cxn ang="0">
                  <a:pos x="517" y="35"/>
                </a:cxn>
                <a:cxn ang="0">
                  <a:pos x="588" y="47"/>
                </a:cxn>
                <a:cxn ang="0">
                  <a:pos x="643" y="58"/>
                </a:cxn>
                <a:cxn ang="0">
                  <a:pos x="681" y="66"/>
                </a:cxn>
                <a:cxn ang="0">
                  <a:pos x="715" y="73"/>
                </a:cxn>
                <a:cxn ang="0">
                  <a:pos x="735" y="78"/>
                </a:cxn>
                <a:cxn ang="0">
                  <a:pos x="749" y="70"/>
                </a:cxn>
                <a:cxn ang="0">
                  <a:pos x="785" y="54"/>
                </a:cxn>
                <a:cxn ang="0">
                  <a:pos x="839" y="34"/>
                </a:cxn>
                <a:cxn ang="0">
                  <a:pos x="906" y="15"/>
                </a:cxn>
                <a:cxn ang="0">
                  <a:pos x="983" y="2"/>
                </a:cxn>
                <a:cxn ang="0">
                  <a:pos x="1064" y="1"/>
                </a:cxn>
                <a:cxn ang="0">
                  <a:pos x="1147" y="15"/>
                </a:cxn>
                <a:cxn ang="0">
                  <a:pos x="1228" y="50"/>
                </a:cxn>
                <a:cxn ang="0">
                  <a:pos x="1292" y="102"/>
                </a:cxn>
                <a:cxn ang="0">
                  <a:pos x="1332" y="164"/>
                </a:cxn>
                <a:cxn ang="0">
                  <a:pos x="1350" y="234"/>
                </a:cxn>
                <a:cxn ang="0">
                  <a:pos x="1347" y="307"/>
                </a:cxn>
                <a:cxn ang="0">
                  <a:pos x="1320" y="383"/>
                </a:cxn>
                <a:cxn ang="0">
                  <a:pos x="1275" y="457"/>
                </a:cxn>
                <a:cxn ang="0">
                  <a:pos x="1210" y="528"/>
                </a:cxn>
                <a:cxn ang="0">
                  <a:pos x="1137" y="585"/>
                </a:cxn>
                <a:cxn ang="0">
                  <a:pos x="1110" y="599"/>
                </a:cxn>
                <a:cxn ang="0">
                  <a:pos x="1078" y="615"/>
                </a:cxn>
                <a:cxn ang="0">
                  <a:pos x="1036" y="633"/>
                </a:cxn>
                <a:cxn ang="0">
                  <a:pos x="990" y="651"/>
                </a:cxn>
                <a:cxn ang="0">
                  <a:pos x="942" y="665"/>
                </a:cxn>
                <a:cxn ang="0">
                  <a:pos x="896" y="673"/>
                </a:cxn>
                <a:cxn ang="0">
                  <a:pos x="854" y="671"/>
                </a:cxn>
                <a:cxn ang="0">
                  <a:pos x="829" y="687"/>
                </a:cxn>
                <a:cxn ang="0">
                  <a:pos x="797" y="711"/>
                </a:cxn>
                <a:cxn ang="0">
                  <a:pos x="754" y="738"/>
                </a:cxn>
                <a:cxn ang="0">
                  <a:pos x="697" y="764"/>
                </a:cxn>
                <a:cxn ang="0">
                  <a:pos x="628" y="788"/>
                </a:cxn>
                <a:cxn ang="0">
                  <a:pos x="545" y="807"/>
                </a:cxn>
                <a:cxn ang="0">
                  <a:pos x="447" y="817"/>
                </a:cxn>
                <a:cxn ang="0">
                  <a:pos x="349" y="815"/>
                </a:cxn>
                <a:cxn ang="0">
                  <a:pos x="265" y="803"/>
                </a:cxn>
                <a:cxn ang="0">
                  <a:pos x="196" y="783"/>
                </a:cxn>
                <a:cxn ang="0">
                  <a:pos x="142" y="755"/>
                </a:cxn>
                <a:cxn ang="0">
                  <a:pos x="100" y="722"/>
                </a:cxn>
                <a:cxn ang="0">
                  <a:pos x="70" y="687"/>
                </a:cxn>
                <a:cxn ang="0">
                  <a:pos x="52" y="651"/>
                </a:cxn>
                <a:cxn ang="0">
                  <a:pos x="44" y="616"/>
                </a:cxn>
                <a:cxn ang="0">
                  <a:pos x="45" y="589"/>
                </a:cxn>
                <a:cxn ang="0">
                  <a:pos x="53" y="557"/>
                </a:cxn>
                <a:cxn ang="0">
                  <a:pos x="66" y="527"/>
                </a:cxn>
                <a:cxn ang="0">
                  <a:pos x="81" y="488"/>
                </a:cxn>
              </a:cxnLst>
              <a:rect l="0" t="0" r="r" b="b"/>
              <a:pathLst>
                <a:path w="1351" h="818">
                  <a:moveTo>
                    <a:pt x="83" y="483"/>
                  </a:moveTo>
                  <a:lnTo>
                    <a:pt x="81" y="482"/>
                  </a:lnTo>
                  <a:lnTo>
                    <a:pt x="77" y="477"/>
                  </a:lnTo>
                  <a:lnTo>
                    <a:pt x="73" y="474"/>
                  </a:lnTo>
                  <a:lnTo>
                    <a:pt x="70" y="471"/>
                  </a:lnTo>
                  <a:lnTo>
                    <a:pt x="66" y="468"/>
                  </a:lnTo>
                  <a:lnTo>
                    <a:pt x="61" y="463"/>
                  </a:lnTo>
                  <a:lnTo>
                    <a:pt x="56" y="458"/>
                  </a:lnTo>
                  <a:lnTo>
                    <a:pt x="51" y="452"/>
                  </a:lnTo>
                  <a:lnTo>
                    <a:pt x="48" y="449"/>
                  </a:lnTo>
                  <a:lnTo>
                    <a:pt x="47" y="446"/>
                  </a:lnTo>
                  <a:lnTo>
                    <a:pt x="44" y="442"/>
                  </a:lnTo>
                  <a:lnTo>
                    <a:pt x="41" y="439"/>
                  </a:lnTo>
                  <a:lnTo>
                    <a:pt x="38" y="436"/>
                  </a:lnTo>
                  <a:lnTo>
                    <a:pt x="36" y="432"/>
                  </a:lnTo>
                  <a:lnTo>
                    <a:pt x="34" y="429"/>
                  </a:lnTo>
                  <a:lnTo>
                    <a:pt x="32" y="426"/>
                  </a:lnTo>
                  <a:lnTo>
                    <a:pt x="28" y="421"/>
                  </a:lnTo>
                  <a:lnTo>
                    <a:pt x="26" y="417"/>
                  </a:lnTo>
                  <a:lnTo>
                    <a:pt x="24" y="414"/>
                  </a:lnTo>
                  <a:lnTo>
                    <a:pt x="22" y="409"/>
                  </a:lnTo>
                  <a:lnTo>
                    <a:pt x="19" y="405"/>
                  </a:lnTo>
                  <a:lnTo>
                    <a:pt x="17" y="401"/>
                  </a:lnTo>
                  <a:lnTo>
                    <a:pt x="14" y="396"/>
                  </a:lnTo>
                  <a:lnTo>
                    <a:pt x="13" y="392"/>
                  </a:lnTo>
                  <a:lnTo>
                    <a:pt x="11" y="386"/>
                  </a:lnTo>
                  <a:lnTo>
                    <a:pt x="9" y="382"/>
                  </a:lnTo>
                  <a:lnTo>
                    <a:pt x="7" y="376"/>
                  </a:lnTo>
                  <a:lnTo>
                    <a:pt x="6" y="372"/>
                  </a:lnTo>
                  <a:lnTo>
                    <a:pt x="4" y="367"/>
                  </a:lnTo>
                  <a:lnTo>
                    <a:pt x="3" y="361"/>
                  </a:lnTo>
                  <a:lnTo>
                    <a:pt x="2" y="356"/>
                  </a:lnTo>
                  <a:lnTo>
                    <a:pt x="1" y="350"/>
                  </a:lnTo>
                  <a:lnTo>
                    <a:pt x="1" y="345"/>
                  </a:lnTo>
                  <a:lnTo>
                    <a:pt x="0" y="339"/>
                  </a:lnTo>
                  <a:lnTo>
                    <a:pt x="0" y="334"/>
                  </a:lnTo>
                  <a:lnTo>
                    <a:pt x="0" y="329"/>
                  </a:lnTo>
                  <a:lnTo>
                    <a:pt x="0" y="323"/>
                  </a:lnTo>
                  <a:lnTo>
                    <a:pt x="0" y="317"/>
                  </a:lnTo>
                  <a:lnTo>
                    <a:pt x="1" y="312"/>
                  </a:lnTo>
                  <a:lnTo>
                    <a:pt x="2" y="306"/>
                  </a:lnTo>
                  <a:lnTo>
                    <a:pt x="2" y="300"/>
                  </a:lnTo>
                  <a:lnTo>
                    <a:pt x="4" y="294"/>
                  </a:lnTo>
                  <a:lnTo>
                    <a:pt x="5" y="287"/>
                  </a:lnTo>
                  <a:lnTo>
                    <a:pt x="7" y="282"/>
                  </a:lnTo>
                  <a:lnTo>
                    <a:pt x="10" y="275"/>
                  </a:lnTo>
                  <a:lnTo>
                    <a:pt x="12" y="269"/>
                  </a:lnTo>
                  <a:lnTo>
                    <a:pt x="15" y="263"/>
                  </a:lnTo>
                  <a:lnTo>
                    <a:pt x="18" y="257"/>
                  </a:lnTo>
                  <a:lnTo>
                    <a:pt x="22" y="251"/>
                  </a:lnTo>
                  <a:lnTo>
                    <a:pt x="25" y="245"/>
                  </a:lnTo>
                  <a:lnTo>
                    <a:pt x="29" y="238"/>
                  </a:lnTo>
                  <a:lnTo>
                    <a:pt x="34" y="233"/>
                  </a:lnTo>
                  <a:lnTo>
                    <a:pt x="38" y="226"/>
                  </a:lnTo>
                  <a:lnTo>
                    <a:pt x="44" y="219"/>
                  </a:lnTo>
                  <a:lnTo>
                    <a:pt x="48" y="213"/>
                  </a:lnTo>
                  <a:lnTo>
                    <a:pt x="53" y="206"/>
                  </a:lnTo>
                  <a:lnTo>
                    <a:pt x="58" y="200"/>
                  </a:lnTo>
                  <a:lnTo>
                    <a:pt x="64" y="193"/>
                  </a:lnTo>
                  <a:lnTo>
                    <a:pt x="70" y="188"/>
                  </a:lnTo>
                  <a:lnTo>
                    <a:pt x="77" y="182"/>
                  </a:lnTo>
                  <a:lnTo>
                    <a:pt x="82" y="175"/>
                  </a:lnTo>
                  <a:lnTo>
                    <a:pt x="89" y="170"/>
                  </a:lnTo>
                  <a:lnTo>
                    <a:pt x="95" y="164"/>
                  </a:lnTo>
                  <a:lnTo>
                    <a:pt x="102" y="159"/>
                  </a:lnTo>
                  <a:lnTo>
                    <a:pt x="108" y="153"/>
                  </a:lnTo>
                  <a:lnTo>
                    <a:pt x="116" y="148"/>
                  </a:lnTo>
                  <a:lnTo>
                    <a:pt x="124" y="142"/>
                  </a:lnTo>
                  <a:lnTo>
                    <a:pt x="131" y="138"/>
                  </a:lnTo>
                  <a:lnTo>
                    <a:pt x="138" y="133"/>
                  </a:lnTo>
                  <a:lnTo>
                    <a:pt x="146" y="127"/>
                  </a:lnTo>
                  <a:lnTo>
                    <a:pt x="153" y="123"/>
                  </a:lnTo>
                  <a:lnTo>
                    <a:pt x="162" y="118"/>
                  </a:lnTo>
                  <a:lnTo>
                    <a:pt x="169" y="113"/>
                  </a:lnTo>
                  <a:lnTo>
                    <a:pt x="177" y="108"/>
                  </a:lnTo>
                  <a:lnTo>
                    <a:pt x="185" y="104"/>
                  </a:lnTo>
                  <a:lnTo>
                    <a:pt x="194" y="101"/>
                  </a:lnTo>
                  <a:lnTo>
                    <a:pt x="203" y="96"/>
                  </a:lnTo>
                  <a:lnTo>
                    <a:pt x="210" y="92"/>
                  </a:lnTo>
                  <a:lnTo>
                    <a:pt x="219" y="88"/>
                  </a:lnTo>
                  <a:lnTo>
                    <a:pt x="229" y="84"/>
                  </a:lnTo>
                  <a:lnTo>
                    <a:pt x="237" y="81"/>
                  </a:lnTo>
                  <a:lnTo>
                    <a:pt x="247" y="78"/>
                  </a:lnTo>
                  <a:lnTo>
                    <a:pt x="255" y="74"/>
                  </a:lnTo>
                  <a:lnTo>
                    <a:pt x="265" y="71"/>
                  </a:lnTo>
                  <a:lnTo>
                    <a:pt x="274" y="68"/>
                  </a:lnTo>
                  <a:lnTo>
                    <a:pt x="283" y="65"/>
                  </a:lnTo>
                  <a:lnTo>
                    <a:pt x="292" y="61"/>
                  </a:lnTo>
                  <a:lnTo>
                    <a:pt x="301" y="58"/>
                  </a:lnTo>
                  <a:lnTo>
                    <a:pt x="310" y="56"/>
                  </a:lnTo>
                  <a:lnTo>
                    <a:pt x="319" y="54"/>
                  </a:lnTo>
                  <a:lnTo>
                    <a:pt x="329" y="50"/>
                  </a:lnTo>
                  <a:lnTo>
                    <a:pt x="339" y="49"/>
                  </a:lnTo>
                  <a:lnTo>
                    <a:pt x="347" y="46"/>
                  </a:lnTo>
                  <a:lnTo>
                    <a:pt x="357" y="45"/>
                  </a:lnTo>
                  <a:lnTo>
                    <a:pt x="366" y="43"/>
                  </a:lnTo>
                  <a:lnTo>
                    <a:pt x="376" y="41"/>
                  </a:lnTo>
                  <a:lnTo>
                    <a:pt x="386" y="39"/>
                  </a:lnTo>
                  <a:lnTo>
                    <a:pt x="396" y="38"/>
                  </a:lnTo>
                  <a:lnTo>
                    <a:pt x="406" y="37"/>
                  </a:lnTo>
                  <a:lnTo>
                    <a:pt x="415" y="36"/>
                  </a:lnTo>
                  <a:lnTo>
                    <a:pt x="424" y="35"/>
                  </a:lnTo>
                  <a:lnTo>
                    <a:pt x="433" y="34"/>
                  </a:lnTo>
                  <a:lnTo>
                    <a:pt x="443" y="34"/>
                  </a:lnTo>
                  <a:lnTo>
                    <a:pt x="453" y="34"/>
                  </a:lnTo>
                  <a:lnTo>
                    <a:pt x="462" y="33"/>
                  </a:lnTo>
                  <a:lnTo>
                    <a:pt x="471" y="33"/>
                  </a:lnTo>
                  <a:lnTo>
                    <a:pt x="480" y="33"/>
                  </a:lnTo>
                  <a:lnTo>
                    <a:pt x="490" y="34"/>
                  </a:lnTo>
                  <a:lnTo>
                    <a:pt x="499" y="34"/>
                  </a:lnTo>
                  <a:lnTo>
                    <a:pt x="509" y="35"/>
                  </a:lnTo>
                  <a:lnTo>
                    <a:pt x="517" y="35"/>
                  </a:lnTo>
                  <a:lnTo>
                    <a:pt x="527" y="36"/>
                  </a:lnTo>
                  <a:lnTo>
                    <a:pt x="536" y="37"/>
                  </a:lnTo>
                  <a:lnTo>
                    <a:pt x="545" y="39"/>
                  </a:lnTo>
                  <a:lnTo>
                    <a:pt x="555" y="40"/>
                  </a:lnTo>
                  <a:lnTo>
                    <a:pt x="564" y="43"/>
                  </a:lnTo>
                  <a:lnTo>
                    <a:pt x="571" y="44"/>
                  </a:lnTo>
                  <a:lnTo>
                    <a:pt x="580" y="46"/>
                  </a:lnTo>
                  <a:lnTo>
                    <a:pt x="588" y="47"/>
                  </a:lnTo>
                  <a:lnTo>
                    <a:pt x="596" y="49"/>
                  </a:lnTo>
                  <a:lnTo>
                    <a:pt x="603" y="50"/>
                  </a:lnTo>
                  <a:lnTo>
                    <a:pt x="611" y="51"/>
                  </a:lnTo>
                  <a:lnTo>
                    <a:pt x="617" y="54"/>
                  </a:lnTo>
                  <a:lnTo>
                    <a:pt x="624" y="55"/>
                  </a:lnTo>
                  <a:lnTo>
                    <a:pt x="630" y="56"/>
                  </a:lnTo>
                  <a:lnTo>
                    <a:pt x="636" y="57"/>
                  </a:lnTo>
                  <a:lnTo>
                    <a:pt x="643" y="58"/>
                  </a:lnTo>
                  <a:lnTo>
                    <a:pt x="648" y="60"/>
                  </a:lnTo>
                  <a:lnTo>
                    <a:pt x="653" y="60"/>
                  </a:lnTo>
                  <a:lnTo>
                    <a:pt x="659" y="62"/>
                  </a:lnTo>
                  <a:lnTo>
                    <a:pt x="663" y="62"/>
                  </a:lnTo>
                  <a:lnTo>
                    <a:pt x="669" y="65"/>
                  </a:lnTo>
                  <a:lnTo>
                    <a:pt x="673" y="65"/>
                  </a:lnTo>
                  <a:lnTo>
                    <a:pt x="678" y="66"/>
                  </a:lnTo>
                  <a:lnTo>
                    <a:pt x="681" y="66"/>
                  </a:lnTo>
                  <a:lnTo>
                    <a:pt x="685" y="67"/>
                  </a:lnTo>
                  <a:lnTo>
                    <a:pt x="689" y="68"/>
                  </a:lnTo>
                  <a:lnTo>
                    <a:pt x="692" y="69"/>
                  </a:lnTo>
                  <a:lnTo>
                    <a:pt x="695" y="69"/>
                  </a:lnTo>
                  <a:lnTo>
                    <a:pt x="700" y="70"/>
                  </a:lnTo>
                  <a:lnTo>
                    <a:pt x="705" y="71"/>
                  </a:lnTo>
                  <a:lnTo>
                    <a:pt x="711" y="72"/>
                  </a:lnTo>
                  <a:lnTo>
                    <a:pt x="715" y="73"/>
                  </a:lnTo>
                  <a:lnTo>
                    <a:pt x="719" y="74"/>
                  </a:lnTo>
                  <a:lnTo>
                    <a:pt x="721" y="74"/>
                  </a:lnTo>
                  <a:lnTo>
                    <a:pt x="725" y="76"/>
                  </a:lnTo>
                  <a:lnTo>
                    <a:pt x="727" y="77"/>
                  </a:lnTo>
                  <a:lnTo>
                    <a:pt x="729" y="77"/>
                  </a:lnTo>
                  <a:lnTo>
                    <a:pt x="731" y="78"/>
                  </a:lnTo>
                  <a:lnTo>
                    <a:pt x="734" y="78"/>
                  </a:lnTo>
                  <a:lnTo>
                    <a:pt x="735" y="78"/>
                  </a:lnTo>
                  <a:lnTo>
                    <a:pt x="735" y="79"/>
                  </a:lnTo>
                  <a:lnTo>
                    <a:pt x="735" y="78"/>
                  </a:lnTo>
                  <a:lnTo>
                    <a:pt x="737" y="77"/>
                  </a:lnTo>
                  <a:lnTo>
                    <a:pt x="739" y="74"/>
                  </a:lnTo>
                  <a:lnTo>
                    <a:pt x="741" y="74"/>
                  </a:lnTo>
                  <a:lnTo>
                    <a:pt x="743" y="73"/>
                  </a:lnTo>
                  <a:lnTo>
                    <a:pt x="747" y="72"/>
                  </a:lnTo>
                  <a:lnTo>
                    <a:pt x="749" y="70"/>
                  </a:lnTo>
                  <a:lnTo>
                    <a:pt x="752" y="68"/>
                  </a:lnTo>
                  <a:lnTo>
                    <a:pt x="756" y="67"/>
                  </a:lnTo>
                  <a:lnTo>
                    <a:pt x="761" y="65"/>
                  </a:lnTo>
                  <a:lnTo>
                    <a:pt x="764" y="62"/>
                  </a:lnTo>
                  <a:lnTo>
                    <a:pt x="770" y="60"/>
                  </a:lnTo>
                  <a:lnTo>
                    <a:pt x="774" y="58"/>
                  </a:lnTo>
                  <a:lnTo>
                    <a:pt x="781" y="57"/>
                  </a:lnTo>
                  <a:lnTo>
                    <a:pt x="785" y="54"/>
                  </a:lnTo>
                  <a:lnTo>
                    <a:pt x="792" y="51"/>
                  </a:lnTo>
                  <a:lnTo>
                    <a:pt x="797" y="48"/>
                  </a:lnTo>
                  <a:lnTo>
                    <a:pt x="804" y="46"/>
                  </a:lnTo>
                  <a:lnTo>
                    <a:pt x="810" y="44"/>
                  </a:lnTo>
                  <a:lnTo>
                    <a:pt x="817" y="41"/>
                  </a:lnTo>
                  <a:lnTo>
                    <a:pt x="824" y="38"/>
                  </a:lnTo>
                  <a:lnTo>
                    <a:pt x="831" y="36"/>
                  </a:lnTo>
                  <a:lnTo>
                    <a:pt x="839" y="34"/>
                  </a:lnTo>
                  <a:lnTo>
                    <a:pt x="847" y="32"/>
                  </a:lnTo>
                  <a:lnTo>
                    <a:pt x="854" y="28"/>
                  </a:lnTo>
                  <a:lnTo>
                    <a:pt x="863" y="26"/>
                  </a:lnTo>
                  <a:lnTo>
                    <a:pt x="871" y="24"/>
                  </a:lnTo>
                  <a:lnTo>
                    <a:pt x="879" y="22"/>
                  </a:lnTo>
                  <a:lnTo>
                    <a:pt x="888" y="19"/>
                  </a:lnTo>
                  <a:lnTo>
                    <a:pt x="898" y="17"/>
                  </a:lnTo>
                  <a:lnTo>
                    <a:pt x="906" y="15"/>
                  </a:lnTo>
                  <a:lnTo>
                    <a:pt x="916" y="13"/>
                  </a:lnTo>
                  <a:lnTo>
                    <a:pt x="923" y="11"/>
                  </a:lnTo>
                  <a:lnTo>
                    <a:pt x="933" y="10"/>
                  </a:lnTo>
                  <a:lnTo>
                    <a:pt x="943" y="7"/>
                  </a:lnTo>
                  <a:lnTo>
                    <a:pt x="953" y="5"/>
                  </a:lnTo>
                  <a:lnTo>
                    <a:pt x="963" y="4"/>
                  </a:lnTo>
                  <a:lnTo>
                    <a:pt x="973" y="3"/>
                  </a:lnTo>
                  <a:lnTo>
                    <a:pt x="983" y="2"/>
                  </a:lnTo>
                  <a:lnTo>
                    <a:pt x="992" y="1"/>
                  </a:lnTo>
                  <a:lnTo>
                    <a:pt x="1002" y="0"/>
                  </a:lnTo>
                  <a:lnTo>
                    <a:pt x="1012" y="0"/>
                  </a:lnTo>
                  <a:lnTo>
                    <a:pt x="1022" y="0"/>
                  </a:lnTo>
                  <a:lnTo>
                    <a:pt x="1033" y="0"/>
                  </a:lnTo>
                  <a:lnTo>
                    <a:pt x="1043" y="0"/>
                  </a:lnTo>
                  <a:lnTo>
                    <a:pt x="1054" y="1"/>
                  </a:lnTo>
                  <a:lnTo>
                    <a:pt x="1064" y="1"/>
                  </a:lnTo>
                  <a:lnTo>
                    <a:pt x="1074" y="2"/>
                  </a:lnTo>
                  <a:lnTo>
                    <a:pt x="1085" y="2"/>
                  </a:lnTo>
                  <a:lnTo>
                    <a:pt x="1094" y="4"/>
                  </a:lnTo>
                  <a:lnTo>
                    <a:pt x="1105" y="5"/>
                  </a:lnTo>
                  <a:lnTo>
                    <a:pt x="1115" y="7"/>
                  </a:lnTo>
                  <a:lnTo>
                    <a:pt x="1126" y="10"/>
                  </a:lnTo>
                  <a:lnTo>
                    <a:pt x="1137" y="13"/>
                  </a:lnTo>
                  <a:lnTo>
                    <a:pt x="1147" y="15"/>
                  </a:lnTo>
                  <a:lnTo>
                    <a:pt x="1157" y="18"/>
                  </a:lnTo>
                  <a:lnTo>
                    <a:pt x="1168" y="22"/>
                  </a:lnTo>
                  <a:lnTo>
                    <a:pt x="1178" y="26"/>
                  </a:lnTo>
                  <a:lnTo>
                    <a:pt x="1188" y="29"/>
                  </a:lnTo>
                  <a:lnTo>
                    <a:pt x="1198" y="35"/>
                  </a:lnTo>
                  <a:lnTo>
                    <a:pt x="1209" y="39"/>
                  </a:lnTo>
                  <a:lnTo>
                    <a:pt x="1218" y="46"/>
                  </a:lnTo>
                  <a:lnTo>
                    <a:pt x="1228" y="50"/>
                  </a:lnTo>
                  <a:lnTo>
                    <a:pt x="1237" y="57"/>
                  </a:lnTo>
                  <a:lnTo>
                    <a:pt x="1246" y="62"/>
                  </a:lnTo>
                  <a:lnTo>
                    <a:pt x="1255" y="69"/>
                  </a:lnTo>
                  <a:lnTo>
                    <a:pt x="1262" y="74"/>
                  </a:lnTo>
                  <a:lnTo>
                    <a:pt x="1271" y="82"/>
                  </a:lnTo>
                  <a:lnTo>
                    <a:pt x="1278" y="89"/>
                  </a:lnTo>
                  <a:lnTo>
                    <a:pt x="1285" y="96"/>
                  </a:lnTo>
                  <a:lnTo>
                    <a:pt x="1292" y="102"/>
                  </a:lnTo>
                  <a:lnTo>
                    <a:pt x="1298" y="110"/>
                  </a:lnTo>
                  <a:lnTo>
                    <a:pt x="1304" y="116"/>
                  </a:lnTo>
                  <a:lnTo>
                    <a:pt x="1311" y="125"/>
                  </a:lnTo>
                  <a:lnTo>
                    <a:pt x="1315" y="132"/>
                  </a:lnTo>
                  <a:lnTo>
                    <a:pt x="1319" y="140"/>
                  </a:lnTo>
                  <a:lnTo>
                    <a:pt x="1324" y="148"/>
                  </a:lnTo>
                  <a:lnTo>
                    <a:pt x="1329" y="157"/>
                  </a:lnTo>
                  <a:lnTo>
                    <a:pt x="1332" y="164"/>
                  </a:lnTo>
                  <a:lnTo>
                    <a:pt x="1336" y="172"/>
                  </a:lnTo>
                  <a:lnTo>
                    <a:pt x="1338" y="181"/>
                  </a:lnTo>
                  <a:lnTo>
                    <a:pt x="1341" y="190"/>
                  </a:lnTo>
                  <a:lnTo>
                    <a:pt x="1343" y="197"/>
                  </a:lnTo>
                  <a:lnTo>
                    <a:pt x="1347" y="207"/>
                  </a:lnTo>
                  <a:lnTo>
                    <a:pt x="1348" y="216"/>
                  </a:lnTo>
                  <a:lnTo>
                    <a:pt x="1350" y="225"/>
                  </a:lnTo>
                  <a:lnTo>
                    <a:pt x="1350" y="234"/>
                  </a:lnTo>
                  <a:lnTo>
                    <a:pt x="1351" y="242"/>
                  </a:lnTo>
                  <a:lnTo>
                    <a:pt x="1351" y="251"/>
                  </a:lnTo>
                  <a:lnTo>
                    <a:pt x="1351" y="260"/>
                  </a:lnTo>
                  <a:lnTo>
                    <a:pt x="1351" y="270"/>
                  </a:lnTo>
                  <a:lnTo>
                    <a:pt x="1350" y="279"/>
                  </a:lnTo>
                  <a:lnTo>
                    <a:pt x="1349" y="289"/>
                  </a:lnTo>
                  <a:lnTo>
                    <a:pt x="1349" y="298"/>
                  </a:lnTo>
                  <a:lnTo>
                    <a:pt x="1347" y="307"/>
                  </a:lnTo>
                  <a:lnTo>
                    <a:pt x="1345" y="316"/>
                  </a:lnTo>
                  <a:lnTo>
                    <a:pt x="1341" y="326"/>
                  </a:lnTo>
                  <a:lnTo>
                    <a:pt x="1339" y="336"/>
                  </a:lnTo>
                  <a:lnTo>
                    <a:pt x="1336" y="345"/>
                  </a:lnTo>
                  <a:lnTo>
                    <a:pt x="1332" y="354"/>
                  </a:lnTo>
                  <a:lnTo>
                    <a:pt x="1329" y="363"/>
                  </a:lnTo>
                  <a:lnTo>
                    <a:pt x="1326" y="373"/>
                  </a:lnTo>
                  <a:lnTo>
                    <a:pt x="1320" y="383"/>
                  </a:lnTo>
                  <a:lnTo>
                    <a:pt x="1316" y="392"/>
                  </a:lnTo>
                  <a:lnTo>
                    <a:pt x="1312" y="402"/>
                  </a:lnTo>
                  <a:lnTo>
                    <a:pt x="1306" y="410"/>
                  </a:lnTo>
                  <a:lnTo>
                    <a:pt x="1301" y="420"/>
                  </a:lnTo>
                  <a:lnTo>
                    <a:pt x="1295" y="429"/>
                  </a:lnTo>
                  <a:lnTo>
                    <a:pt x="1290" y="438"/>
                  </a:lnTo>
                  <a:lnTo>
                    <a:pt x="1283" y="448"/>
                  </a:lnTo>
                  <a:lnTo>
                    <a:pt x="1275" y="457"/>
                  </a:lnTo>
                  <a:lnTo>
                    <a:pt x="1269" y="466"/>
                  </a:lnTo>
                  <a:lnTo>
                    <a:pt x="1261" y="475"/>
                  </a:lnTo>
                  <a:lnTo>
                    <a:pt x="1253" y="484"/>
                  </a:lnTo>
                  <a:lnTo>
                    <a:pt x="1246" y="493"/>
                  </a:lnTo>
                  <a:lnTo>
                    <a:pt x="1237" y="502"/>
                  </a:lnTo>
                  <a:lnTo>
                    <a:pt x="1228" y="510"/>
                  </a:lnTo>
                  <a:lnTo>
                    <a:pt x="1219" y="519"/>
                  </a:lnTo>
                  <a:lnTo>
                    <a:pt x="1210" y="528"/>
                  </a:lnTo>
                  <a:lnTo>
                    <a:pt x="1201" y="536"/>
                  </a:lnTo>
                  <a:lnTo>
                    <a:pt x="1191" y="544"/>
                  </a:lnTo>
                  <a:lnTo>
                    <a:pt x="1181" y="553"/>
                  </a:lnTo>
                  <a:lnTo>
                    <a:pt x="1170" y="561"/>
                  </a:lnTo>
                  <a:lnTo>
                    <a:pt x="1160" y="569"/>
                  </a:lnTo>
                  <a:lnTo>
                    <a:pt x="1149" y="576"/>
                  </a:lnTo>
                  <a:lnTo>
                    <a:pt x="1138" y="585"/>
                  </a:lnTo>
                  <a:lnTo>
                    <a:pt x="1137" y="585"/>
                  </a:lnTo>
                  <a:lnTo>
                    <a:pt x="1136" y="586"/>
                  </a:lnTo>
                  <a:lnTo>
                    <a:pt x="1133" y="587"/>
                  </a:lnTo>
                  <a:lnTo>
                    <a:pt x="1130" y="589"/>
                  </a:lnTo>
                  <a:lnTo>
                    <a:pt x="1125" y="591"/>
                  </a:lnTo>
                  <a:lnTo>
                    <a:pt x="1120" y="594"/>
                  </a:lnTo>
                  <a:lnTo>
                    <a:pt x="1116" y="596"/>
                  </a:lnTo>
                  <a:lnTo>
                    <a:pt x="1113" y="597"/>
                  </a:lnTo>
                  <a:lnTo>
                    <a:pt x="1110" y="599"/>
                  </a:lnTo>
                  <a:lnTo>
                    <a:pt x="1108" y="602"/>
                  </a:lnTo>
                  <a:lnTo>
                    <a:pt x="1103" y="603"/>
                  </a:lnTo>
                  <a:lnTo>
                    <a:pt x="1099" y="605"/>
                  </a:lnTo>
                  <a:lnTo>
                    <a:pt x="1094" y="606"/>
                  </a:lnTo>
                  <a:lnTo>
                    <a:pt x="1091" y="609"/>
                  </a:lnTo>
                  <a:lnTo>
                    <a:pt x="1087" y="610"/>
                  </a:lnTo>
                  <a:lnTo>
                    <a:pt x="1082" y="613"/>
                  </a:lnTo>
                  <a:lnTo>
                    <a:pt x="1078" y="615"/>
                  </a:lnTo>
                  <a:lnTo>
                    <a:pt x="1074" y="618"/>
                  </a:lnTo>
                  <a:lnTo>
                    <a:pt x="1068" y="619"/>
                  </a:lnTo>
                  <a:lnTo>
                    <a:pt x="1063" y="621"/>
                  </a:lnTo>
                  <a:lnTo>
                    <a:pt x="1057" y="623"/>
                  </a:lnTo>
                  <a:lnTo>
                    <a:pt x="1053" y="627"/>
                  </a:lnTo>
                  <a:lnTo>
                    <a:pt x="1047" y="629"/>
                  </a:lnTo>
                  <a:lnTo>
                    <a:pt x="1042" y="631"/>
                  </a:lnTo>
                  <a:lnTo>
                    <a:pt x="1036" y="633"/>
                  </a:lnTo>
                  <a:lnTo>
                    <a:pt x="1032" y="637"/>
                  </a:lnTo>
                  <a:lnTo>
                    <a:pt x="1025" y="638"/>
                  </a:lnTo>
                  <a:lnTo>
                    <a:pt x="1020" y="640"/>
                  </a:lnTo>
                  <a:lnTo>
                    <a:pt x="1013" y="642"/>
                  </a:lnTo>
                  <a:lnTo>
                    <a:pt x="1008" y="644"/>
                  </a:lnTo>
                  <a:lnTo>
                    <a:pt x="1002" y="647"/>
                  </a:lnTo>
                  <a:lnTo>
                    <a:pt x="996" y="649"/>
                  </a:lnTo>
                  <a:lnTo>
                    <a:pt x="990" y="651"/>
                  </a:lnTo>
                  <a:lnTo>
                    <a:pt x="985" y="653"/>
                  </a:lnTo>
                  <a:lnTo>
                    <a:pt x="978" y="655"/>
                  </a:lnTo>
                  <a:lnTo>
                    <a:pt x="973" y="656"/>
                  </a:lnTo>
                  <a:lnTo>
                    <a:pt x="966" y="659"/>
                  </a:lnTo>
                  <a:lnTo>
                    <a:pt x="961" y="661"/>
                  </a:lnTo>
                  <a:lnTo>
                    <a:pt x="954" y="662"/>
                  </a:lnTo>
                  <a:lnTo>
                    <a:pt x="949" y="664"/>
                  </a:lnTo>
                  <a:lnTo>
                    <a:pt x="942" y="665"/>
                  </a:lnTo>
                  <a:lnTo>
                    <a:pt x="936" y="667"/>
                  </a:lnTo>
                  <a:lnTo>
                    <a:pt x="931" y="667"/>
                  </a:lnTo>
                  <a:lnTo>
                    <a:pt x="926" y="669"/>
                  </a:lnTo>
                  <a:lnTo>
                    <a:pt x="919" y="670"/>
                  </a:lnTo>
                  <a:lnTo>
                    <a:pt x="913" y="671"/>
                  </a:lnTo>
                  <a:lnTo>
                    <a:pt x="907" y="672"/>
                  </a:lnTo>
                  <a:lnTo>
                    <a:pt x="901" y="672"/>
                  </a:lnTo>
                  <a:lnTo>
                    <a:pt x="896" y="673"/>
                  </a:lnTo>
                  <a:lnTo>
                    <a:pt x="890" y="673"/>
                  </a:lnTo>
                  <a:lnTo>
                    <a:pt x="885" y="673"/>
                  </a:lnTo>
                  <a:lnTo>
                    <a:pt x="879" y="673"/>
                  </a:lnTo>
                  <a:lnTo>
                    <a:pt x="874" y="673"/>
                  </a:lnTo>
                  <a:lnTo>
                    <a:pt x="870" y="673"/>
                  </a:lnTo>
                  <a:lnTo>
                    <a:pt x="864" y="672"/>
                  </a:lnTo>
                  <a:lnTo>
                    <a:pt x="859" y="671"/>
                  </a:lnTo>
                  <a:lnTo>
                    <a:pt x="854" y="671"/>
                  </a:lnTo>
                  <a:lnTo>
                    <a:pt x="850" y="670"/>
                  </a:lnTo>
                  <a:lnTo>
                    <a:pt x="849" y="670"/>
                  </a:lnTo>
                  <a:lnTo>
                    <a:pt x="848" y="671"/>
                  </a:lnTo>
                  <a:lnTo>
                    <a:pt x="845" y="673"/>
                  </a:lnTo>
                  <a:lnTo>
                    <a:pt x="843" y="676"/>
                  </a:lnTo>
                  <a:lnTo>
                    <a:pt x="839" y="678"/>
                  </a:lnTo>
                  <a:lnTo>
                    <a:pt x="834" y="683"/>
                  </a:lnTo>
                  <a:lnTo>
                    <a:pt x="829" y="687"/>
                  </a:lnTo>
                  <a:lnTo>
                    <a:pt x="824" y="692"/>
                  </a:lnTo>
                  <a:lnTo>
                    <a:pt x="820" y="694"/>
                  </a:lnTo>
                  <a:lnTo>
                    <a:pt x="817" y="697"/>
                  </a:lnTo>
                  <a:lnTo>
                    <a:pt x="813" y="699"/>
                  </a:lnTo>
                  <a:lnTo>
                    <a:pt x="809" y="703"/>
                  </a:lnTo>
                  <a:lnTo>
                    <a:pt x="805" y="705"/>
                  </a:lnTo>
                  <a:lnTo>
                    <a:pt x="802" y="708"/>
                  </a:lnTo>
                  <a:lnTo>
                    <a:pt x="797" y="711"/>
                  </a:lnTo>
                  <a:lnTo>
                    <a:pt x="793" y="715"/>
                  </a:lnTo>
                  <a:lnTo>
                    <a:pt x="787" y="718"/>
                  </a:lnTo>
                  <a:lnTo>
                    <a:pt x="782" y="721"/>
                  </a:lnTo>
                  <a:lnTo>
                    <a:pt x="776" y="725"/>
                  </a:lnTo>
                  <a:lnTo>
                    <a:pt x="772" y="728"/>
                  </a:lnTo>
                  <a:lnTo>
                    <a:pt x="765" y="731"/>
                  </a:lnTo>
                  <a:lnTo>
                    <a:pt x="760" y="734"/>
                  </a:lnTo>
                  <a:lnTo>
                    <a:pt x="754" y="738"/>
                  </a:lnTo>
                  <a:lnTo>
                    <a:pt x="748" y="741"/>
                  </a:lnTo>
                  <a:lnTo>
                    <a:pt x="741" y="744"/>
                  </a:lnTo>
                  <a:lnTo>
                    <a:pt x="735" y="748"/>
                  </a:lnTo>
                  <a:lnTo>
                    <a:pt x="727" y="751"/>
                  </a:lnTo>
                  <a:lnTo>
                    <a:pt x="720" y="754"/>
                  </a:lnTo>
                  <a:lnTo>
                    <a:pt x="713" y="757"/>
                  </a:lnTo>
                  <a:lnTo>
                    <a:pt x="705" y="761"/>
                  </a:lnTo>
                  <a:lnTo>
                    <a:pt x="697" y="764"/>
                  </a:lnTo>
                  <a:lnTo>
                    <a:pt x="690" y="767"/>
                  </a:lnTo>
                  <a:lnTo>
                    <a:pt x="681" y="771"/>
                  </a:lnTo>
                  <a:lnTo>
                    <a:pt x="673" y="774"/>
                  </a:lnTo>
                  <a:lnTo>
                    <a:pt x="664" y="777"/>
                  </a:lnTo>
                  <a:lnTo>
                    <a:pt x="656" y="781"/>
                  </a:lnTo>
                  <a:lnTo>
                    <a:pt x="647" y="783"/>
                  </a:lnTo>
                  <a:lnTo>
                    <a:pt x="637" y="786"/>
                  </a:lnTo>
                  <a:lnTo>
                    <a:pt x="628" y="788"/>
                  </a:lnTo>
                  <a:lnTo>
                    <a:pt x="618" y="792"/>
                  </a:lnTo>
                  <a:lnTo>
                    <a:pt x="609" y="794"/>
                  </a:lnTo>
                  <a:lnTo>
                    <a:pt x="599" y="796"/>
                  </a:lnTo>
                  <a:lnTo>
                    <a:pt x="588" y="798"/>
                  </a:lnTo>
                  <a:lnTo>
                    <a:pt x="578" y="801"/>
                  </a:lnTo>
                  <a:lnTo>
                    <a:pt x="567" y="803"/>
                  </a:lnTo>
                  <a:lnTo>
                    <a:pt x="556" y="806"/>
                  </a:lnTo>
                  <a:lnTo>
                    <a:pt x="545" y="807"/>
                  </a:lnTo>
                  <a:lnTo>
                    <a:pt x="534" y="809"/>
                  </a:lnTo>
                  <a:lnTo>
                    <a:pt x="522" y="810"/>
                  </a:lnTo>
                  <a:lnTo>
                    <a:pt x="510" y="811"/>
                  </a:lnTo>
                  <a:lnTo>
                    <a:pt x="498" y="813"/>
                  </a:lnTo>
                  <a:lnTo>
                    <a:pt x="486" y="815"/>
                  </a:lnTo>
                  <a:lnTo>
                    <a:pt x="474" y="816"/>
                  </a:lnTo>
                  <a:lnTo>
                    <a:pt x="460" y="817"/>
                  </a:lnTo>
                  <a:lnTo>
                    <a:pt x="447" y="817"/>
                  </a:lnTo>
                  <a:lnTo>
                    <a:pt x="435" y="818"/>
                  </a:lnTo>
                  <a:lnTo>
                    <a:pt x="421" y="818"/>
                  </a:lnTo>
                  <a:lnTo>
                    <a:pt x="409" y="818"/>
                  </a:lnTo>
                  <a:lnTo>
                    <a:pt x="396" y="818"/>
                  </a:lnTo>
                  <a:lnTo>
                    <a:pt x="384" y="818"/>
                  </a:lnTo>
                  <a:lnTo>
                    <a:pt x="372" y="817"/>
                  </a:lnTo>
                  <a:lnTo>
                    <a:pt x="360" y="816"/>
                  </a:lnTo>
                  <a:lnTo>
                    <a:pt x="349" y="815"/>
                  </a:lnTo>
                  <a:lnTo>
                    <a:pt x="338" y="815"/>
                  </a:lnTo>
                  <a:lnTo>
                    <a:pt x="326" y="812"/>
                  </a:lnTo>
                  <a:lnTo>
                    <a:pt x="316" y="811"/>
                  </a:lnTo>
                  <a:lnTo>
                    <a:pt x="305" y="810"/>
                  </a:lnTo>
                  <a:lnTo>
                    <a:pt x="295" y="809"/>
                  </a:lnTo>
                  <a:lnTo>
                    <a:pt x="285" y="807"/>
                  </a:lnTo>
                  <a:lnTo>
                    <a:pt x="275" y="806"/>
                  </a:lnTo>
                  <a:lnTo>
                    <a:pt x="265" y="803"/>
                  </a:lnTo>
                  <a:lnTo>
                    <a:pt x="256" y="801"/>
                  </a:lnTo>
                  <a:lnTo>
                    <a:pt x="247" y="798"/>
                  </a:lnTo>
                  <a:lnTo>
                    <a:pt x="238" y="796"/>
                  </a:lnTo>
                  <a:lnTo>
                    <a:pt x="229" y="793"/>
                  </a:lnTo>
                  <a:lnTo>
                    <a:pt x="220" y="792"/>
                  </a:lnTo>
                  <a:lnTo>
                    <a:pt x="213" y="788"/>
                  </a:lnTo>
                  <a:lnTo>
                    <a:pt x="204" y="785"/>
                  </a:lnTo>
                  <a:lnTo>
                    <a:pt x="196" y="783"/>
                  </a:lnTo>
                  <a:lnTo>
                    <a:pt x="189" y="779"/>
                  </a:lnTo>
                  <a:lnTo>
                    <a:pt x="181" y="776"/>
                  </a:lnTo>
                  <a:lnTo>
                    <a:pt x="174" y="773"/>
                  </a:lnTo>
                  <a:lnTo>
                    <a:pt x="168" y="770"/>
                  </a:lnTo>
                  <a:lnTo>
                    <a:pt x="161" y="766"/>
                  </a:lnTo>
                  <a:lnTo>
                    <a:pt x="154" y="762"/>
                  </a:lnTo>
                  <a:lnTo>
                    <a:pt x="148" y="759"/>
                  </a:lnTo>
                  <a:lnTo>
                    <a:pt x="142" y="755"/>
                  </a:lnTo>
                  <a:lnTo>
                    <a:pt x="137" y="752"/>
                  </a:lnTo>
                  <a:lnTo>
                    <a:pt x="130" y="748"/>
                  </a:lnTo>
                  <a:lnTo>
                    <a:pt x="125" y="743"/>
                  </a:lnTo>
                  <a:lnTo>
                    <a:pt x="119" y="739"/>
                  </a:lnTo>
                  <a:lnTo>
                    <a:pt x="115" y="736"/>
                  </a:lnTo>
                  <a:lnTo>
                    <a:pt x="109" y="731"/>
                  </a:lnTo>
                  <a:lnTo>
                    <a:pt x="104" y="727"/>
                  </a:lnTo>
                  <a:lnTo>
                    <a:pt x="100" y="722"/>
                  </a:lnTo>
                  <a:lnTo>
                    <a:pt x="96" y="718"/>
                  </a:lnTo>
                  <a:lnTo>
                    <a:pt x="91" y="714"/>
                  </a:lnTo>
                  <a:lnTo>
                    <a:pt x="87" y="709"/>
                  </a:lnTo>
                  <a:lnTo>
                    <a:pt x="83" y="705"/>
                  </a:lnTo>
                  <a:lnTo>
                    <a:pt x="80" y="700"/>
                  </a:lnTo>
                  <a:lnTo>
                    <a:pt x="77" y="696"/>
                  </a:lnTo>
                  <a:lnTo>
                    <a:pt x="73" y="692"/>
                  </a:lnTo>
                  <a:lnTo>
                    <a:pt x="70" y="687"/>
                  </a:lnTo>
                  <a:lnTo>
                    <a:pt x="68" y="683"/>
                  </a:lnTo>
                  <a:lnTo>
                    <a:pt x="64" y="678"/>
                  </a:lnTo>
                  <a:lnTo>
                    <a:pt x="62" y="674"/>
                  </a:lnTo>
                  <a:lnTo>
                    <a:pt x="60" y="669"/>
                  </a:lnTo>
                  <a:lnTo>
                    <a:pt x="58" y="664"/>
                  </a:lnTo>
                  <a:lnTo>
                    <a:pt x="56" y="660"/>
                  </a:lnTo>
                  <a:lnTo>
                    <a:pt x="53" y="655"/>
                  </a:lnTo>
                  <a:lnTo>
                    <a:pt x="52" y="651"/>
                  </a:lnTo>
                  <a:lnTo>
                    <a:pt x="51" y="647"/>
                  </a:lnTo>
                  <a:lnTo>
                    <a:pt x="49" y="641"/>
                  </a:lnTo>
                  <a:lnTo>
                    <a:pt x="48" y="637"/>
                  </a:lnTo>
                  <a:lnTo>
                    <a:pt x="47" y="632"/>
                  </a:lnTo>
                  <a:lnTo>
                    <a:pt x="46" y="629"/>
                  </a:lnTo>
                  <a:lnTo>
                    <a:pt x="45" y="623"/>
                  </a:lnTo>
                  <a:lnTo>
                    <a:pt x="44" y="620"/>
                  </a:lnTo>
                  <a:lnTo>
                    <a:pt x="44" y="616"/>
                  </a:lnTo>
                  <a:lnTo>
                    <a:pt x="44" y="611"/>
                  </a:lnTo>
                  <a:lnTo>
                    <a:pt x="44" y="610"/>
                  </a:lnTo>
                  <a:lnTo>
                    <a:pt x="44" y="609"/>
                  </a:lnTo>
                  <a:lnTo>
                    <a:pt x="43" y="606"/>
                  </a:lnTo>
                  <a:lnTo>
                    <a:pt x="44" y="603"/>
                  </a:lnTo>
                  <a:lnTo>
                    <a:pt x="44" y="598"/>
                  </a:lnTo>
                  <a:lnTo>
                    <a:pt x="45" y="593"/>
                  </a:lnTo>
                  <a:lnTo>
                    <a:pt x="45" y="589"/>
                  </a:lnTo>
                  <a:lnTo>
                    <a:pt x="46" y="585"/>
                  </a:lnTo>
                  <a:lnTo>
                    <a:pt x="47" y="581"/>
                  </a:lnTo>
                  <a:lnTo>
                    <a:pt x="48" y="576"/>
                  </a:lnTo>
                  <a:lnTo>
                    <a:pt x="49" y="571"/>
                  </a:lnTo>
                  <a:lnTo>
                    <a:pt x="51" y="566"/>
                  </a:lnTo>
                  <a:lnTo>
                    <a:pt x="52" y="563"/>
                  </a:lnTo>
                  <a:lnTo>
                    <a:pt x="52" y="560"/>
                  </a:lnTo>
                  <a:lnTo>
                    <a:pt x="53" y="557"/>
                  </a:lnTo>
                  <a:lnTo>
                    <a:pt x="56" y="554"/>
                  </a:lnTo>
                  <a:lnTo>
                    <a:pt x="57" y="550"/>
                  </a:lnTo>
                  <a:lnTo>
                    <a:pt x="58" y="547"/>
                  </a:lnTo>
                  <a:lnTo>
                    <a:pt x="59" y="543"/>
                  </a:lnTo>
                  <a:lnTo>
                    <a:pt x="60" y="539"/>
                  </a:lnTo>
                  <a:lnTo>
                    <a:pt x="62" y="535"/>
                  </a:lnTo>
                  <a:lnTo>
                    <a:pt x="63" y="531"/>
                  </a:lnTo>
                  <a:lnTo>
                    <a:pt x="66" y="527"/>
                  </a:lnTo>
                  <a:lnTo>
                    <a:pt x="67" y="524"/>
                  </a:lnTo>
                  <a:lnTo>
                    <a:pt x="69" y="518"/>
                  </a:lnTo>
                  <a:lnTo>
                    <a:pt x="70" y="514"/>
                  </a:lnTo>
                  <a:lnTo>
                    <a:pt x="72" y="508"/>
                  </a:lnTo>
                  <a:lnTo>
                    <a:pt x="74" y="504"/>
                  </a:lnTo>
                  <a:lnTo>
                    <a:pt x="75" y="498"/>
                  </a:lnTo>
                  <a:lnTo>
                    <a:pt x="79" y="494"/>
                  </a:lnTo>
                  <a:lnTo>
                    <a:pt x="81" y="488"/>
                  </a:lnTo>
                  <a:lnTo>
                    <a:pt x="83" y="483"/>
                  </a:lnTo>
                  <a:lnTo>
                    <a:pt x="83" y="483"/>
                  </a:ln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2566988" y="3143250"/>
              <a:ext cx="307975" cy="195262"/>
            </a:xfrm>
            <a:custGeom>
              <a:avLst/>
              <a:gdLst/>
              <a:ahLst/>
              <a:cxnLst>
                <a:cxn ang="0">
                  <a:pos x="131" y="247"/>
                </a:cxn>
                <a:cxn ang="0">
                  <a:pos x="386" y="42"/>
                </a:cxn>
                <a:cxn ang="0">
                  <a:pos x="383" y="40"/>
                </a:cxn>
                <a:cxn ang="0">
                  <a:pos x="376" y="36"/>
                </a:cxn>
                <a:cxn ang="0">
                  <a:pos x="369" y="33"/>
                </a:cxn>
                <a:cxn ang="0">
                  <a:pos x="363" y="31"/>
                </a:cxn>
                <a:cxn ang="0">
                  <a:pos x="357" y="27"/>
                </a:cxn>
                <a:cxn ang="0">
                  <a:pos x="350" y="24"/>
                </a:cxn>
                <a:cxn ang="0">
                  <a:pos x="341" y="22"/>
                </a:cxn>
                <a:cxn ang="0">
                  <a:pos x="333" y="19"/>
                </a:cxn>
                <a:cxn ang="0">
                  <a:pos x="323" y="16"/>
                </a:cxn>
                <a:cxn ang="0">
                  <a:pos x="312" y="13"/>
                </a:cxn>
                <a:cxn ang="0">
                  <a:pos x="301" y="10"/>
                </a:cxn>
                <a:cxn ang="0">
                  <a:pos x="289" y="8"/>
                </a:cxn>
                <a:cxn ang="0">
                  <a:pos x="277" y="6"/>
                </a:cxn>
                <a:cxn ang="0">
                  <a:pos x="262" y="3"/>
                </a:cxn>
                <a:cxn ang="0">
                  <a:pos x="248" y="2"/>
                </a:cxn>
                <a:cxn ang="0">
                  <a:pos x="235" y="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187" y="0"/>
                </a:cxn>
                <a:cxn ang="0">
                  <a:pos x="169" y="1"/>
                </a:cxn>
                <a:cxn ang="0">
                  <a:pos x="152" y="2"/>
                </a:cxn>
                <a:cxn ang="0">
                  <a:pos x="133" y="4"/>
                </a:cxn>
                <a:cxn ang="0">
                  <a:pos x="114" y="8"/>
                </a:cxn>
                <a:cxn ang="0">
                  <a:pos x="95" y="11"/>
                </a:cxn>
                <a:cxn ang="0">
                  <a:pos x="75" y="15"/>
                </a:cxn>
                <a:cxn ang="0">
                  <a:pos x="54" y="21"/>
                </a:cxn>
                <a:cxn ang="0">
                  <a:pos x="33" y="27"/>
                </a:cxn>
                <a:cxn ang="0">
                  <a:pos x="11" y="34"/>
                </a:cxn>
                <a:cxn ang="0">
                  <a:pos x="61" y="219"/>
                </a:cxn>
                <a:cxn ang="0">
                  <a:pos x="70" y="223"/>
                </a:cxn>
              </a:cxnLst>
              <a:rect l="0" t="0" r="r" b="b"/>
              <a:pathLst>
                <a:path w="387" h="247">
                  <a:moveTo>
                    <a:pt x="70" y="223"/>
                  </a:moveTo>
                  <a:lnTo>
                    <a:pt x="131" y="247"/>
                  </a:lnTo>
                  <a:lnTo>
                    <a:pt x="387" y="43"/>
                  </a:lnTo>
                  <a:lnTo>
                    <a:pt x="386" y="42"/>
                  </a:lnTo>
                  <a:lnTo>
                    <a:pt x="385" y="41"/>
                  </a:lnTo>
                  <a:lnTo>
                    <a:pt x="383" y="40"/>
                  </a:lnTo>
                  <a:lnTo>
                    <a:pt x="381" y="38"/>
                  </a:lnTo>
                  <a:lnTo>
                    <a:pt x="376" y="36"/>
                  </a:lnTo>
                  <a:lnTo>
                    <a:pt x="372" y="34"/>
                  </a:lnTo>
                  <a:lnTo>
                    <a:pt x="369" y="33"/>
                  </a:lnTo>
                  <a:lnTo>
                    <a:pt x="367" y="32"/>
                  </a:lnTo>
                  <a:lnTo>
                    <a:pt x="363" y="31"/>
                  </a:lnTo>
                  <a:lnTo>
                    <a:pt x="360" y="30"/>
                  </a:lnTo>
                  <a:lnTo>
                    <a:pt x="357" y="27"/>
                  </a:lnTo>
                  <a:lnTo>
                    <a:pt x="353" y="26"/>
                  </a:lnTo>
                  <a:lnTo>
                    <a:pt x="350" y="24"/>
                  </a:lnTo>
                  <a:lnTo>
                    <a:pt x="346" y="23"/>
                  </a:lnTo>
                  <a:lnTo>
                    <a:pt x="341" y="22"/>
                  </a:lnTo>
                  <a:lnTo>
                    <a:pt x="337" y="21"/>
                  </a:lnTo>
                  <a:lnTo>
                    <a:pt x="333" y="19"/>
                  </a:lnTo>
                  <a:lnTo>
                    <a:pt x="328" y="18"/>
                  </a:lnTo>
                  <a:lnTo>
                    <a:pt x="323" y="16"/>
                  </a:lnTo>
                  <a:lnTo>
                    <a:pt x="317" y="14"/>
                  </a:lnTo>
                  <a:lnTo>
                    <a:pt x="312" y="13"/>
                  </a:lnTo>
                  <a:lnTo>
                    <a:pt x="306" y="12"/>
                  </a:lnTo>
                  <a:lnTo>
                    <a:pt x="301" y="10"/>
                  </a:lnTo>
                  <a:lnTo>
                    <a:pt x="295" y="9"/>
                  </a:lnTo>
                  <a:lnTo>
                    <a:pt x="289" y="8"/>
                  </a:lnTo>
                  <a:lnTo>
                    <a:pt x="283" y="8"/>
                  </a:lnTo>
                  <a:lnTo>
                    <a:pt x="277" y="6"/>
                  </a:lnTo>
                  <a:lnTo>
                    <a:pt x="270" y="4"/>
                  </a:lnTo>
                  <a:lnTo>
                    <a:pt x="262" y="3"/>
                  </a:lnTo>
                  <a:lnTo>
                    <a:pt x="256" y="3"/>
                  </a:lnTo>
                  <a:lnTo>
                    <a:pt x="248" y="2"/>
                  </a:lnTo>
                  <a:lnTo>
                    <a:pt x="242" y="1"/>
                  </a:lnTo>
                  <a:lnTo>
                    <a:pt x="235" y="1"/>
                  </a:lnTo>
                  <a:lnTo>
                    <a:pt x="227" y="1"/>
                  </a:lnTo>
                  <a:lnTo>
                    <a:pt x="220" y="0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7" y="0"/>
                  </a:lnTo>
                  <a:lnTo>
                    <a:pt x="178" y="0"/>
                  </a:lnTo>
                  <a:lnTo>
                    <a:pt x="169" y="1"/>
                  </a:lnTo>
                  <a:lnTo>
                    <a:pt x="161" y="2"/>
                  </a:lnTo>
                  <a:lnTo>
                    <a:pt x="152" y="2"/>
                  </a:lnTo>
                  <a:lnTo>
                    <a:pt x="143" y="3"/>
                  </a:lnTo>
                  <a:lnTo>
                    <a:pt x="133" y="4"/>
                  </a:lnTo>
                  <a:lnTo>
                    <a:pt x="124" y="6"/>
                  </a:lnTo>
                  <a:lnTo>
                    <a:pt x="114" y="8"/>
                  </a:lnTo>
                  <a:lnTo>
                    <a:pt x="104" y="9"/>
                  </a:lnTo>
                  <a:lnTo>
                    <a:pt x="95" y="11"/>
                  </a:lnTo>
                  <a:lnTo>
                    <a:pt x="86" y="13"/>
                  </a:lnTo>
                  <a:lnTo>
                    <a:pt x="75" y="15"/>
                  </a:lnTo>
                  <a:lnTo>
                    <a:pt x="65" y="18"/>
                  </a:lnTo>
                  <a:lnTo>
                    <a:pt x="54" y="21"/>
                  </a:lnTo>
                  <a:lnTo>
                    <a:pt x="44" y="24"/>
                  </a:lnTo>
                  <a:lnTo>
                    <a:pt x="33" y="27"/>
                  </a:lnTo>
                  <a:lnTo>
                    <a:pt x="22" y="31"/>
                  </a:lnTo>
                  <a:lnTo>
                    <a:pt x="11" y="34"/>
                  </a:lnTo>
                  <a:lnTo>
                    <a:pt x="0" y="40"/>
                  </a:lnTo>
                  <a:lnTo>
                    <a:pt x="61" y="219"/>
                  </a:lnTo>
                  <a:lnTo>
                    <a:pt x="70" y="223"/>
                  </a:lnTo>
                  <a:lnTo>
                    <a:pt x="70" y="223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2581276" y="3378200"/>
              <a:ext cx="142875" cy="298450"/>
            </a:xfrm>
            <a:custGeom>
              <a:avLst/>
              <a:gdLst/>
              <a:ahLst/>
              <a:cxnLst>
                <a:cxn ang="0">
                  <a:pos x="179" y="337"/>
                </a:cxn>
                <a:cxn ang="0">
                  <a:pos x="176" y="337"/>
                </a:cxn>
                <a:cxn ang="0">
                  <a:pos x="171" y="339"/>
                </a:cxn>
                <a:cxn ang="0">
                  <a:pos x="162" y="341"/>
                </a:cxn>
                <a:cxn ang="0">
                  <a:pos x="152" y="344"/>
                </a:cxn>
                <a:cxn ang="0">
                  <a:pos x="146" y="347"/>
                </a:cxn>
                <a:cxn ang="0">
                  <a:pos x="140" y="348"/>
                </a:cxn>
                <a:cxn ang="0">
                  <a:pos x="133" y="350"/>
                </a:cxn>
                <a:cxn ang="0">
                  <a:pos x="126" y="352"/>
                </a:cxn>
                <a:cxn ang="0">
                  <a:pos x="118" y="354"/>
                </a:cxn>
                <a:cxn ang="0">
                  <a:pos x="111" y="357"/>
                </a:cxn>
                <a:cxn ang="0">
                  <a:pos x="103" y="359"/>
                </a:cxn>
                <a:cxn ang="0">
                  <a:pos x="95" y="361"/>
                </a:cxn>
                <a:cxn ang="0">
                  <a:pos x="88" y="363"/>
                </a:cxn>
                <a:cxn ang="0">
                  <a:pos x="79" y="364"/>
                </a:cxn>
                <a:cxn ang="0">
                  <a:pos x="71" y="366"/>
                </a:cxn>
                <a:cxn ang="0">
                  <a:pos x="63" y="369"/>
                </a:cxn>
                <a:cxn ang="0">
                  <a:pos x="56" y="370"/>
                </a:cxn>
                <a:cxn ang="0">
                  <a:pos x="49" y="371"/>
                </a:cxn>
                <a:cxn ang="0">
                  <a:pos x="42" y="372"/>
                </a:cxn>
                <a:cxn ang="0">
                  <a:pos x="35" y="373"/>
                </a:cxn>
                <a:cxn ang="0">
                  <a:pos x="28" y="373"/>
                </a:cxn>
                <a:cxn ang="0">
                  <a:pos x="23" y="374"/>
                </a:cxn>
                <a:cxn ang="0">
                  <a:pos x="12" y="374"/>
                </a:cxn>
                <a:cxn ang="0">
                  <a:pos x="4" y="372"/>
                </a:cxn>
                <a:cxn ang="0">
                  <a:pos x="0" y="369"/>
                </a:cxn>
                <a:cxn ang="0">
                  <a:pos x="1" y="368"/>
                </a:cxn>
                <a:cxn ang="0">
                  <a:pos x="6" y="363"/>
                </a:cxn>
                <a:cxn ang="0">
                  <a:pos x="13" y="355"/>
                </a:cxn>
                <a:cxn ang="0">
                  <a:pos x="23" y="347"/>
                </a:cxn>
                <a:cxn ang="0">
                  <a:pos x="28" y="340"/>
                </a:cxn>
                <a:cxn ang="0">
                  <a:pos x="33" y="333"/>
                </a:cxn>
                <a:cxn ang="0">
                  <a:pos x="38" y="327"/>
                </a:cxn>
                <a:cxn ang="0">
                  <a:pos x="44" y="319"/>
                </a:cxn>
                <a:cxn ang="0">
                  <a:pos x="49" y="310"/>
                </a:cxn>
                <a:cxn ang="0">
                  <a:pos x="55" y="303"/>
                </a:cxn>
                <a:cxn ang="0">
                  <a:pos x="60" y="294"/>
                </a:cxn>
                <a:cxn ang="0">
                  <a:pos x="65" y="285"/>
                </a:cxn>
                <a:cxn ang="0">
                  <a:pos x="69" y="274"/>
                </a:cxn>
                <a:cxn ang="0">
                  <a:pos x="72" y="263"/>
                </a:cxn>
                <a:cxn ang="0">
                  <a:pos x="76" y="252"/>
                </a:cxn>
                <a:cxn ang="0">
                  <a:pos x="78" y="241"/>
                </a:cxn>
                <a:cxn ang="0">
                  <a:pos x="79" y="229"/>
                </a:cxn>
                <a:cxn ang="0">
                  <a:pos x="81" y="216"/>
                </a:cxn>
                <a:cxn ang="0">
                  <a:pos x="81" y="203"/>
                </a:cxn>
                <a:cxn ang="0">
                  <a:pos x="80" y="191"/>
                </a:cxn>
                <a:cxn ang="0">
                  <a:pos x="78" y="176"/>
                </a:cxn>
                <a:cxn ang="0">
                  <a:pos x="73" y="162"/>
                </a:cxn>
                <a:cxn ang="0">
                  <a:pos x="69" y="148"/>
                </a:cxn>
                <a:cxn ang="0">
                  <a:pos x="63" y="133"/>
                </a:cxn>
                <a:cxn ang="0">
                  <a:pos x="56" y="117"/>
                </a:cxn>
                <a:cxn ang="0">
                  <a:pos x="47" y="102"/>
                </a:cxn>
                <a:cxn ang="0">
                  <a:pos x="37" y="86"/>
                </a:cxn>
                <a:cxn ang="0">
                  <a:pos x="25" y="71"/>
                </a:cxn>
                <a:cxn ang="0">
                  <a:pos x="52" y="0"/>
                </a:cxn>
                <a:cxn ang="0">
                  <a:pos x="62" y="1"/>
                </a:cxn>
                <a:cxn ang="0">
                  <a:pos x="68" y="2"/>
                </a:cxn>
              </a:cxnLst>
              <a:rect l="0" t="0" r="r" b="b"/>
              <a:pathLst>
                <a:path w="179" h="374">
                  <a:moveTo>
                    <a:pt x="68" y="2"/>
                  </a:moveTo>
                  <a:lnTo>
                    <a:pt x="179" y="337"/>
                  </a:lnTo>
                  <a:lnTo>
                    <a:pt x="178" y="337"/>
                  </a:lnTo>
                  <a:lnTo>
                    <a:pt x="176" y="337"/>
                  </a:lnTo>
                  <a:lnTo>
                    <a:pt x="174" y="337"/>
                  </a:lnTo>
                  <a:lnTo>
                    <a:pt x="171" y="339"/>
                  </a:lnTo>
                  <a:lnTo>
                    <a:pt x="167" y="339"/>
                  </a:lnTo>
                  <a:lnTo>
                    <a:pt x="162" y="341"/>
                  </a:lnTo>
                  <a:lnTo>
                    <a:pt x="158" y="342"/>
                  </a:lnTo>
                  <a:lnTo>
                    <a:pt x="152" y="344"/>
                  </a:lnTo>
                  <a:lnTo>
                    <a:pt x="149" y="346"/>
                  </a:lnTo>
                  <a:lnTo>
                    <a:pt x="146" y="347"/>
                  </a:lnTo>
                  <a:lnTo>
                    <a:pt x="142" y="347"/>
                  </a:lnTo>
                  <a:lnTo>
                    <a:pt x="140" y="348"/>
                  </a:lnTo>
                  <a:lnTo>
                    <a:pt x="136" y="349"/>
                  </a:lnTo>
                  <a:lnTo>
                    <a:pt x="133" y="350"/>
                  </a:lnTo>
                  <a:lnTo>
                    <a:pt x="129" y="351"/>
                  </a:lnTo>
                  <a:lnTo>
                    <a:pt x="126" y="352"/>
                  </a:lnTo>
                  <a:lnTo>
                    <a:pt x="122" y="353"/>
                  </a:lnTo>
                  <a:lnTo>
                    <a:pt x="118" y="354"/>
                  </a:lnTo>
                  <a:lnTo>
                    <a:pt x="114" y="355"/>
                  </a:lnTo>
                  <a:lnTo>
                    <a:pt x="111" y="357"/>
                  </a:lnTo>
                  <a:lnTo>
                    <a:pt x="106" y="358"/>
                  </a:lnTo>
                  <a:lnTo>
                    <a:pt x="103" y="359"/>
                  </a:lnTo>
                  <a:lnTo>
                    <a:pt x="99" y="360"/>
                  </a:lnTo>
                  <a:lnTo>
                    <a:pt x="95" y="361"/>
                  </a:lnTo>
                  <a:lnTo>
                    <a:pt x="91" y="362"/>
                  </a:lnTo>
                  <a:lnTo>
                    <a:pt x="88" y="363"/>
                  </a:lnTo>
                  <a:lnTo>
                    <a:pt x="83" y="363"/>
                  </a:lnTo>
                  <a:lnTo>
                    <a:pt x="79" y="364"/>
                  </a:lnTo>
                  <a:lnTo>
                    <a:pt x="76" y="365"/>
                  </a:lnTo>
                  <a:lnTo>
                    <a:pt x="71" y="366"/>
                  </a:lnTo>
                  <a:lnTo>
                    <a:pt x="67" y="368"/>
                  </a:lnTo>
                  <a:lnTo>
                    <a:pt x="63" y="369"/>
                  </a:lnTo>
                  <a:lnTo>
                    <a:pt x="60" y="369"/>
                  </a:lnTo>
                  <a:lnTo>
                    <a:pt x="56" y="370"/>
                  </a:lnTo>
                  <a:lnTo>
                    <a:pt x="52" y="370"/>
                  </a:lnTo>
                  <a:lnTo>
                    <a:pt x="49" y="371"/>
                  </a:lnTo>
                  <a:lnTo>
                    <a:pt x="45" y="371"/>
                  </a:lnTo>
                  <a:lnTo>
                    <a:pt x="42" y="372"/>
                  </a:lnTo>
                  <a:lnTo>
                    <a:pt x="38" y="372"/>
                  </a:lnTo>
                  <a:lnTo>
                    <a:pt x="35" y="373"/>
                  </a:lnTo>
                  <a:lnTo>
                    <a:pt x="32" y="373"/>
                  </a:lnTo>
                  <a:lnTo>
                    <a:pt x="28" y="373"/>
                  </a:lnTo>
                  <a:lnTo>
                    <a:pt x="25" y="373"/>
                  </a:lnTo>
                  <a:lnTo>
                    <a:pt x="23" y="374"/>
                  </a:lnTo>
                  <a:lnTo>
                    <a:pt x="16" y="374"/>
                  </a:lnTo>
                  <a:lnTo>
                    <a:pt x="12" y="374"/>
                  </a:lnTo>
                  <a:lnTo>
                    <a:pt x="8" y="373"/>
                  </a:lnTo>
                  <a:lnTo>
                    <a:pt x="4" y="372"/>
                  </a:lnTo>
                  <a:lnTo>
                    <a:pt x="1" y="371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8"/>
                  </a:lnTo>
                  <a:lnTo>
                    <a:pt x="3" y="365"/>
                  </a:lnTo>
                  <a:lnTo>
                    <a:pt x="6" y="363"/>
                  </a:lnTo>
                  <a:lnTo>
                    <a:pt x="9" y="359"/>
                  </a:lnTo>
                  <a:lnTo>
                    <a:pt x="13" y="355"/>
                  </a:lnTo>
                  <a:lnTo>
                    <a:pt x="17" y="351"/>
                  </a:lnTo>
                  <a:lnTo>
                    <a:pt x="23" y="347"/>
                  </a:lnTo>
                  <a:lnTo>
                    <a:pt x="25" y="343"/>
                  </a:lnTo>
                  <a:lnTo>
                    <a:pt x="28" y="340"/>
                  </a:lnTo>
                  <a:lnTo>
                    <a:pt x="31" y="337"/>
                  </a:lnTo>
                  <a:lnTo>
                    <a:pt x="33" y="333"/>
                  </a:lnTo>
                  <a:lnTo>
                    <a:pt x="35" y="330"/>
                  </a:lnTo>
                  <a:lnTo>
                    <a:pt x="38" y="327"/>
                  </a:lnTo>
                  <a:lnTo>
                    <a:pt x="40" y="322"/>
                  </a:lnTo>
                  <a:lnTo>
                    <a:pt x="44" y="319"/>
                  </a:lnTo>
                  <a:lnTo>
                    <a:pt x="46" y="315"/>
                  </a:lnTo>
                  <a:lnTo>
                    <a:pt x="49" y="310"/>
                  </a:lnTo>
                  <a:lnTo>
                    <a:pt x="51" y="307"/>
                  </a:lnTo>
                  <a:lnTo>
                    <a:pt x="55" y="303"/>
                  </a:lnTo>
                  <a:lnTo>
                    <a:pt x="57" y="298"/>
                  </a:lnTo>
                  <a:lnTo>
                    <a:pt x="60" y="294"/>
                  </a:lnTo>
                  <a:lnTo>
                    <a:pt x="62" y="290"/>
                  </a:lnTo>
                  <a:lnTo>
                    <a:pt x="65" y="285"/>
                  </a:lnTo>
                  <a:lnTo>
                    <a:pt x="67" y="280"/>
                  </a:lnTo>
                  <a:lnTo>
                    <a:pt x="69" y="274"/>
                  </a:lnTo>
                  <a:lnTo>
                    <a:pt x="70" y="269"/>
                  </a:lnTo>
                  <a:lnTo>
                    <a:pt x="72" y="263"/>
                  </a:lnTo>
                  <a:lnTo>
                    <a:pt x="73" y="258"/>
                  </a:lnTo>
                  <a:lnTo>
                    <a:pt x="76" y="252"/>
                  </a:lnTo>
                  <a:lnTo>
                    <a:pt x="77" y="247"/>
                  </a:lnTo>
                  <a:lnTo>
                    <a:pt x="78" y="241"/>
                  </a:lnTo>
                  <a:lnTo>
                    <a:pt x="78" y="235"/>
                  </a:lnTo>
                  <a:lnTo>
                    <a:pt x="79" y="229"/>
                  </a:lnTo>
                  <a:lnTo>
                    <a:pt x="80" y="223"/>
                  </a:lnTo>
                  <a:lnTo>
                    <a:pt x="81" y="216"/>
                  </a:lnTo>
                  <a:lnTo>
                    <a:pt x="81" y="209"/>
                  </a:lnTo>
                  <a:lnTo>
                    <a:pt x="81" y="203"/>
                  </a:lnTo>
                  <a:lnTo>
                    <a:pt x="80" y="196"/>
                  </a:lnTo>
                  <a:lnTo>
                    <a:pt x="80" y="191"/>
                  </a:lnTo>
                  <a:lnTo>
                    <a:pt x="78" y="183"/>
                  </a:lnTo>
                  <a:lnTo>
                    <a:pt x="78" y="176"/>
                  </a:lnTo>
                  <a:lnTo>
                    <a:pt x="76" y="169"/>
                  </a:lnTo>
                  <a:lnTo>
                    <a:pt x="73" y="162"/>
                  </a:lnTo>
                  <a:lnTo>
                    <a:pt x="71" y="154"/>
                  </a:lnTo>
                  <a:lnTo>
                    <a:pt x="69" y="148"/>
                  </a:lnTo>
                  <a:lnTo>
                    <a:pt x="67" y="140"/>
                  </a:lnTo>
                  <a:lnTo>
                    <a:pt x="63" y="133"/>
                  </a:lnTo>
                  <a:lnTo>
                    <a:pt x="60" y="125"/>
                  </a:lnTo>
                  <a:lnTo>
                    <a:pt x="56" y="117"/>
                  </a:lnTo>
                  <a:lnTo>
                    <a:pt x="51" y="109"/>
                  </a:lnTo>
                  <a:lnTo>
                    <a:pt x="47" y="102"/>
                  </a:lnTo>
                  <a:lnTo>
                    <a:pt x="42" y="94"/>
                  </a:lnTo>
                  <a:lnTo>
                    <a:pt x="37" y="86"/>
                  </a:lnTo>
                  <a:lnTo>
                    <a:pt x="31" y="79"/>
                  </a:lnTo>
                  <a:lnTo>
                    <a:pt x="25" y="71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2" y="1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2600326" y="3324225"/>
              <a:ext cx="77788" cy="101600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9" y="20"/>
                </a:cxn>
                <a:cxn ang="0">
                  <a:pos x="10" y="29"/>
                </a:cxn>
                <a:cxn ang="0">
                  <a:pos x="11" y="36"/>
                </a:cxn>
                <a:cxn ang="0">
                  <a:pos x="11" y="43"/>
                </a:cxn>
                <a:cxn ang="0">
                  <a:pos x="12" y="52"/>
                </a:cxn>
                <a:cxn ang="0">
                  <a:pos x="13" y="62"/>
                </a:cxn>
                <a:cxn ang="0">
                  <a:pos x="13" y="71"/>
                </a:cxn>
                <a:cxn ang="0">
                  <a:pos x="12" y="81"/>
                </a:cxn>
                <a:cxn ang="0">
                  <a:pos x="11" y="90"/>
                </a:cxn>
                <a:cxn ang="0">
                  <a:pos x="10" y="99"/>
                </a:cxn>
                <a:cxn ang="0">
                  <a:pos x="8" y="108"/>
                </a:cxn>
                <a:cxn ang="0">
                  <a:pos x="5" y="117"/>
                </a:cxn>
                <a:cxn ang="0">
                  <a:pos x="2" y="125"/>
                </a:cxn>
                <a:cxn ang="0">
                  <a:pos x="1" y="128"/>
                </a:cxn>
                <a:cxn ang="0">
                  <a:pos x="7" y="127"/>
                </a:cxn>
                <a:cxn ang="0">
                  <a:pos x="12" y="126"/>
                </a:cxn>
                <a:cxn ang="0">
                  <a:pos x="20" y="125"/>
                </a:cxn>
                <a:cxn ang="0">
                  <a:pos x="27" y="122"/>
                </a:cxn>
                <a:cxn ang="0">
                  <a:pos x="37" y="119"/>
                </a:cxn>
                <a:cxn ang="0">
                  <a:pos x="47" y="116"/>
                </a:cxn>
                <a:cxn ang="0">
                  <a:pos x="57" y="112"/>
                </a:cxn>
                <a:cxn ang="0">
                  <a:pos x="65" y="108"/>
                </a:cxn>
                <a:cxn ang="0">
                  <a:pos x="73" y="103"/>
                </a:cxn>
                <a:cxn ang="0">
                  <a:pos x="82" y="96"/>
                </a:cxn>
                <a:cxn ang="0">
                  <a:pos x="89" y="89"/>
                </a:cxn>
                <a:cxn ang="0">
                  <a:pos x="93" y="83"/>
                </a:cxn>
                <a:cxn ang="0">
                  <a:pos x="96" y="74"/>
                </a:cxn>
                <a:cxn ang="0">
                  <a:pos x="98" y="65"/>
                </a:cxn>
                <a:cxn ang="0">
                  <a:pos x="98" y="60"/>
                </a:cxn>
                <a:cxn ang="0">
                  <a:pos x="96" y="54"/>
                </a:cxn>
                <a:cxn ang="0">
                  <a:pos x="94" y="44"/>
                </a:cxn>
                <a:cxn ang="0">
                  <a:pos x="91" y="33"/>
                </a:cxn>
                <a:cxn ang="0">
                  <a:pos x="87" y="25"/>
                </a:cxn>
                <a:cxn ang="0">
                  <a:pos x="82" y="18"/>
                </a:cxn>
                <a:cxn ang="0">
                  <a:pos x="77" y="13"/>
                </a:cxn>
                <a:cxn ang="0">
                  <a:pos x="71" y="8"/>
                </a:cxn>
                <a:cxn ang="0">
                  <a:pos x="64" y="5"/>
                </a:cxn>
                <a:cxn ang="0">
                  <a:pos x="55" y="2"/>
                </a:cxn>
                <a:cxn ang="0">
                  <a:pos x="45" y="0"/>
                </a:cxn>
                <a:cxn ang="0">
                  <a:pos x="36" y="2"/>
                </a:cxn>
                <a:cxn ang="0">
                  <a:pos x="31" y="2"/>
                </a:cxn>
                <a:cxn ang="0">
                  <a:pos x="8" y="14"/>
                </a:cxn>
              </a:cxnLst>
              <a:rect l="0" t="0" r="r" b="b"/>
              <a:pathLst>
                <a:path w="98" h="129">
                  <a:moveTo>
                    <a:pt x="8" y="14"/>
                  </a:moveTo>
                  <a:lnTo>
                    <a:pt x="8" y="14"/>
                  </a:lnTo>
                  <a:lnTo>
                    <a:pt x="8" y="17"/>
                  </a:lnTo>
                  <a:lnTo>
                    <a:pt x="9" y="20"/>
                  </a:lnTo>
                  <a:lnTo>
                    <a:pt x="10" y="26"/>
                  </a:lnTo>
                  <a:lnTo>
                    <a:pt x="10" y="29"/>
                  </a:lnTo>
                  <a:lnTo>
                    <a:pt x="10" y="32"/>
                  </a:lnTo>
                  <a:lnTo>
                    <a:pt x="11" y="36"/>
                  </a:lnTo>
                  <a:lnTo>
                    <a:pt x="11" y="40"/>
                  </a:lnTo>
                  <a:lnTo>
                    <a:pt x="11" y="43"/>
                  </a:lnTo>
                  <a:lnTo>
                    <a:pt x="12" y="48"/>
                  </a:lnTo>
                  <a:lnTo>
                    <a:pt x="12" y="52"/>
                  </a:lnTo>
                  <a:lnTo>
                    <a:pt x="13" y="58"/>
                  </a:lnTo>
                  <a:lnTo>
                    <a:pt x="13" y="62"/>
                  </a:lnTo>
                  <a:lnTo>
                    <a:pt x="13" y="66"/>
                  </a:lnTo>
                  <a:lnTo>
                    <a:pt x="13" y="71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1" y="90"/>
                  </a:lnTo>
                  <a:lnTo>
                    <a:pt x="11" y="95"/>
                  </a:lnTo>
                  <a:lnTo>
                    <a:pt x="10" y="99"/>
                  </a:lnTo>
                  <a:lnTo>
                    <a:pt x="9" y="104"/>
                  </a:lnTo>
                  <a:lnTo>
                    <a:pt x="8" y="108"/>
                  </a:lnTo>
                  <a:lnTo>
                    <a:pt x="8" y="114"/>
                  </a:lnTo>
                  <a:lnTo>
                    <a:pt x="5" y="117"/>
                  </a:lnTo>
                  <a:lnTo>
                    <a:pt x="3" y="121"/>
                  </a:lnTo>
                  <a:lnTo>
                    <a:pt x="2" y="125"/>
                  </a:lnTo>
                  <a:lnTo>
                    <a:pt x="0" y="129"/>
                  </a:lnTo>
                  <a:lnTo>
                    <a:pt x="1" y="128"/>
                  </a:lnTo>
                  <a:lnTo>
                    <a:pt x="4" y="128"/>
                  </a:lnTo>
                  <a:lnTo>
                    <a:pt x="7" y="127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6" y="126"/>
                  </a:lnTo>
                  <a:lnTo>
                    <a:pt x="20" y="125"/>
                  </a:lnTo>
                  <a:lnTo>
                    <a:pt x="24" y="123"/>
                  </a:lnTo>
                  <a:lnTo>
                    <a:pt x="27" y="122"/>
                  </a:lnTo>
                  <a:lnTo>
                    <a:pt x="33" y="121"/>
                  </a:lnTo>
                  <a:lnTo>
                    <a:pt x="37" y="119"/>
                  </a:lnTo>
                  <a:lnTo>
                    <a:pt x="43" y="118"/>
                  </a:lnTo>
                  <a:lnTo>
                    <a:pt x="47" y="116"/>
                  </a:lnTo>
                  <a:lnTo>
                    <a:pt x="53" y="115"/>
                  </a:lnTo>
                  <a:lnTo>
                    <a:pt x="57" y="112"/>
                  </a:lnTo>
                  <a:lnTo>
                    <a:pt x="60" y="110"/>
                  </a:lnTo>
                  <a:lnTo>
                    <a:pt x="65" y="108"/>
                  </a:lnTo>
                  <a:lnTo>
                    <a:pt x="70" y="106"/>
                  </a:lnTo>
                  <a:lnTo>
                    <a:pt x="73" y="103"/>
                  </a:lnTo>
                  <a:lnTo>
                    <a:pt x="78" y="99"/>
                  </a:lnTo>
                  <a:lnTo>
                    <a:pt x="82" y="96"/>
                  </a:lnTo>
                  <a:lnTo>
                    <a:pt x="86" y="94"/>
                  </a:lnTo>
                  <a:lnTo>
                    <a:pt x="89" y="89"/>
                  </a:lnTo>
                  <a:lnTo>
                    <a:pt x="91" y="86"/>
                  </a:lnTo>
                  <a:lnTo>
                    <a:pt x="93" y="83"/>
                  </a:lnTo>
                  <a:lnTo>
                    <a:pt x="95" y="78"/>
                  </a:lnTo>
                  <a:lnTo>
                    <a:pt x="96" y="74"/>
                  </a:lnTo>
                  <a:lnTo>
                    <a:pt x="98" y="70"/>
                  </a:lnTo>
                  <a:lnTo>
                    <a:pt x="98" y="65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8" y="58"/>
                  </a:lnTo>
                  <a:lnTo>
                    <a:pt x="96" y="54"/>
                  </a:lnTo>
                  <a:lnTo>
                    <a:pt x="96" y="50"/>
                  </a:lnTo>
                  <a:lnTo>
                    <a:pt x="94" y="44"/>
                  </a:lnTo>
                  <a:lnTo>
                    <a:pt x="93" y="39"/>
                  </a:lnTo>
                  <a:lnTo>
                    <a:pt x="91" y="33"/>
                  </a:lnTo>
                  <a:lnTo>
                    <a:pt x="89" y="28"/>
                  </a:lnTo>
                  <a:lnTo>
                    <a:pt x="87" y="25"/>
                  </a:lnTo>
                  <a:lnTo>
                    <a:pt x="84" y="20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77" y="13"/>
                  </a:lnTo>
                  <a:lnTo>
                    <a:pt x="75" y="10"/>
                  </a:lnTo>
                  <a:lnTo>
                    <a:pt x="71" y="8"/>
                  </a:lnTo>
                  <a:lnTo>
                    <a:pt x="68" y="7"/>
                  </a:lnTo>
                  <a:lnTo>
                    <a:pt x="64" y="5"/>
                  </a:lnTo>
                  <a:lnTo>
                    <a:pt x="59" y="3"/>
                  </a:lnTo>
                  <a:lnTo>
                    <a:pt x="55" y="2"/>
                  </a:lnTo>
                  <a:lnTo>
                    <a:pt x="50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2185988" y="3303588"/>
              <a:ext cx="127000" cy="77787"/>
            </a:xfrm>
            <a:custGeom>
              <a:avLst/>
              <a:gdLst/>
              <a:ahLst/>
              <a:cxnLst>
                <a:cxn ang="0">
                  <a:pos x="160" y="30"/>
                </a:cxn>
                <a:cxn ang="0">
                  <a:pos x="154" y="24"/>
                </a:cxn>
                <a:cxn ang="0">
                  <a:pos x="146" y="19"/>
                </a:cxn>
                <a:cxn ang="0">
                  <a:pos x="139" y="14"/>
                </a:cxn>
                <a:cxn ang="0">
                  <a:pos x="130" y="10"/>
                </a:cxn>
                <a:cxn ang="0">
                  <a:pos x="122" y="7"/>
                </a:cxn>
                <a:cxn ang="0">
                  <a:pos x="112" y="3"/>
                </a:cxn>
                <a:cxn ang="0">
                  <a:pos x="102" y="1"/>
                </a:cxn>
                <a:cxn ang="0">
                  <a:pos x="90" y="0"/>
                </a:cxn>
                <a:cxn ang="0">
                  <a:pos x="79" y="0"/>
                </a:cxn>
                <a:cxn ang="0">
                  <a:pos x="70" y="2"/>
                </a:cxn>
                <a:cxn ang="0">
                  <a:pos x="63" y="3"/>
                </a:cxn>
                <a:cxn ang="0">
                  <a:pos x="58" y="6"/>
                </a:cxn>
                <a:cxn ang="0">
                  <a:pos x="51" y="9"/>
                </a:cxn>
                <a:cxn ang="0">
                  <a:pos x="45" y="12"/>
                </a:cxn>
                <a:cxn ang="0">
                  <a:pos x="38" y="17"/>
                </a:cxn>
                <a:cxn ang="0">
                  <a:pos x="33" y="21"/>
                </a:cxn>
                <a:cxn ang="0">
                  <a:pos x="26" y="28"/>
                </a:cxn>
                <a:cxn ang="0">
                  <a:pos x="19" y="33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" y="56"/>
                </a:cxn>
                <a:cxn ang="0">
                  <a:pos x="0" y="64"/>
                </a:cxn>
                <a:cxn ang="0">
                  <a:pos x="0" y="72"/>
                </a:cxn>
                <a:cxn ang="0">
                  <a:pos x="2" y="77"/>
                </a:cxn>
                <a:cxn ang="0">
                  <a:pos x="6" y="83"/>
                </a:cxn>
                <a:cxn ang="0">
                  <a:pos x="13" y="87"/>
                </a:cxn>
                <a:cxn ang="0">
                  <a:pos x="19" y="90"/>
                </a:cxn>
                <a:cxn ang="0">
                  <a:pos x="26" y="92"/>
                </a:cxn>
                <a:cxn ang="0">
                  <a:pos x="34" y="95"/>
                </a:cxn>
                <a:cxn ang="0">
                  <a:pos x="40" y="96"/>
                </a:cxn>
                <a:cxn ang="0">
                  <a:pos x="47" y="97"/>
                </a:cxn>
                <a:cxn ang="0">
                  <a:pos x="52" y="97"/>
                </a:cxn>
                <a:cxn ang="0">
                  <a:pos x="59" y="98"/>
                </a:cxn>
                <a:cxn ang="0">
                  <a:pos x="61" y="98"/>
                </a:cxn>
                <a:cxn ang="0">
                  <a:pos x="66" y="96"/>
                </a:cxn>
                <a:cxn ang="0">
                  <a:pos x="71" y="95"/>
                </a:cxn>
                <a:cxn ang="0">
                  <a:pos x="79" y="94"/>
                </a:cxn>
                <a:cxn ang="0">
                  <a:pos x="86" y="91"/>
                </a:cxn>
                <a:cxn ang="0">
                  <a:pos x="96" y="89"/>
                </a:cxn>
                <a:cxn ang="0">
                  <a:pos x="105" y="87"/>
                </a:cxn>
                <a:cxn ang="0">
                  <a:pos x="115" y="84"/>
                </a:cxn>
                <a:cxn ang="0">
                  <a:pos x="124" y="80"/>
                </a:cxn>
                <a:cxn ang="0">
                  <a:pos x="132" y="77"/>
                </a:cxn>
                <a:cxn ang="0">
                  <a:pos x="140" y="74"/>
                </a:cxn>
                <a:cxn ang="0">
                  <a:pos x="148" y="69"/>
                </a:cxn>
                <a:cxn ang="0">
                  <a:pos x="153" y="65"/>
                </a:cxn>
                <a:cxn ang="0">
                  <a:pos x="160" y="58"/>
                </a:cxn>
                <a:cxn ang="0">
                  <a:pos x="161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9"/>
                </a:cxn>
                <a:cxn ang="0">
                  <a:pos x="161" y="31"/>
                </a:cxn>
              </a:cxnLst>
              <a:rect l="0" t="0" r="r" b="b"/>
              <a:pathLst>
                <a:path w="161" h="98">
                  <a:moveTo>
                    <a:pt x="161" y="31"/>
                  </a:moveTo>
                  <a:lnTo>
                    <a:pt x="160" y="30"/>
                  </a:lnTo>
                  <a:lnTo>
                    <a:pt x="158" y="28"/>
                  </a:lnTo>
                  <a:lnTo>
                    <a:pt x="154" y="24"/>
                  </a:lnTo>
                  <a:lnTo>
                    <a:pt x="149" y="21"/>
                  </a:lnTo>
                  <a:lnTo>
                    <a:pt x="146" y="19"/>
                  </a:lnTo>
                  <a:lnTo>
                    <a:pt x="142" y="17"/>
                  </a:lnTo>
                  <a:lnTo>
                    <a:pt x="139" y="14"/>
                  </a:lnTo>
                  <a:lnTo>
                    <a:pt x="135" y="12"/>
                  </a:lnTo>
                  <a:lnTo>
                    <a:pt x="130" y="10"/>
                  </a:lnTo>
                  <a:lnTo>
                    <a:pt x="127" y="8"/>
                  </a:lnTo>
                  <a:lnTo>
                    <a:pt x="122" y="7"/>
                  </a:lnTo>
                  <a:lnTo>
                    <a:pt x="117" y="6"/>
                  </a:lnTo>
                  <a:lnTo>
                    <a:pt x="112" y="3"/>
                  </a:lnTo>
                  <a:lnTo>
                    <a:pt x="107" y="2"/>
                  </a:lnTo>
                  <a:lnTo>
                    <a:pt x="102" y="1"/>
                  </a:lnTo>
                  <a:lnTo>
                    <a:pt x="96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3" y="2"/>
                  </a:lnTo>
                  <a:lnTo>
                    <a:pt x="70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1" y="6"/>
                  </a:lnTo>
                  <a:lnTo>
                    <a:pt x="58" y="6"/>
                  </a:lnTo>
                  <a:lnTo>
                    <a:pt x="55" y="8"/>
                  </a:lnTo>
                  <a:lnTo>
                    <a:pt x="51" y="9"/>
                  </a:lnTo>
                  <a:lnTo>
                    <a:pt x="48" y="11"/>
                  </a:lnTo>
                  <a:lnTo>
                    <a:pt x="45" y="12"/>
                  </a:lnTo>
                  <a:lnTo>
                    <a:pt x="41" y="14"/>
                  </a:lnTo>
                  <a:lnTo>
                    <a:pt x="38" y="17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29" y="24"/>
                  </a:lnTo>
                  <a:lnTo>
                    <a:pt x="26" y="28"/>
                  </a:lnTo>
                  <a:lnTo>
                    <a:pt x="23" y="31"/>
                  </a:lnTo>
                  <a:lnTo>
                    <a:pt x="19" y="33"/>
                  </a:lnTo>
                  <a:lnTo>
                    <a:pt x="16" y="36"/>
                  </a:lnTo>
                  <a:lnTo>
                    <a:pt x="14" y="39"/>
                  </a:lnTo>
                  <a:lnTo>
                    <a:pt x="12" y="42"/>
                  </a:lnTo>
                  <a:lnTo>
                    <a:pt x="7" y="47"/>
                  </a:lnTo>
                  <a:lnTo>
                    <a:pt x="5" y="52"/>
                  </a:lnTo>
                  <a:lnTo>
                    <a:pt x="2" y="56"/>
                  </a:lnTo>
                  <a:lnTo>
                    <a:pt x="1" y="61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2" y="77"/>
                  </a:lnTo>
                  <a:lnTo>
                    <a:pt x="4" y="80"/>
                  </a:lnTo>
                  <a:lnTo>
                    <a:pt x="6" y="83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6" y="89"/>
                  </a:lnTo>
                  <a:lnTo>
                    <a:pt x="19" y="90"/>
                  </a:lnTo>
                  <a:lnTo>
                    <a:pt x="23" y="91"/>
                  </a:lnTo>
                  <a:lnTo>
                    <a:pt x="26" y="92"/>
                  </a:lnTo>
                  <a:lnTo>
                    <a:pt x="30" y="94"/>
                  </a:lnTo>
                  <a:lnTo>
                    <a:pt x="34" y="95"/>
                  </a:lnTo>
                  <a:lnTo>
                    <a:pt x="37" y="95"/>
                  </a:lnTo>
                  <a:lnTo>
                    <a:pt x="40" y="96"/>
                  </a:lnTo>
                  <a:lnTo>
                    <a:pt x="45" y="97"/>
                  </a:lnTo>
                  <a:lnTo>
                    <a:pt x="47" y="97"/>
                  </a:lnTo>
                  <a:lnTo>
                    <a:pt x="50" y="97"/>
                  </a:lnTo>
                  <a:lnTo>
                    <a:pt x="52" y="97"/>
                  </a:lnTo>
                  <a:lnTo>
                    <a:pt x="56" y="98"/>
                  </a:lnTo>
                  <a:lnTo>
                    <a:pt x="59" y="98"/>
                  </a:lnTo>
                  <a:lnTo>
                    <a:pt x="60" y="98"/>
                  </a:lnTo>
                  <a:lnTo>
                    <a:pt x="61" y="98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1" y="95"/>
                  </a:lnTo>
                  <a:lnTo>
                    <a:pt x="75" y="95"/>
                  </a:lnTo>
                  <a:lnTo>
                    <a:pt x="79" y="94"/>
                  </a:lnTo>
                  <a:lnTo>
                    <a:pt x="83" y="92"/>
                  </a:lnTo>
                  <a:lnTo>
                    <a:pt x="86" y="91"/>
                  </a:lnTo>
                  <a:lnTo>
                    <a:pt x="92" y="90"/>
                  </a:lnTo>
                  <a:lnTo>
                    <a:pt x="96" y="89"/>
                  </a:lnTo>
                  <a:lnTo>
                    <a:pt x="101" y="88"/>
                  </a:lnTo>
                  <a:lnTo>
                    <a:pt x="105" y="87"/>
                  </a:lnTo>
                  <a:lnTo>
                    <a:pt x="111" y="86"/>
                  </a:lnTo>
                  <a:lnTo>
                    <a:pt x="115" y="84"/>
                  </a:lnTo>
                  <a:lnTo>
                    <a:pt x="119" y="83"/>
                  </a:lnTo>
                  <a:lnTo>
                    <a:pt x="124" y="80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7" y="75"/>
                  </a:lnTo>
                  <a:lnTo>
                    <a:pt x="140" y="74"/>
                  </a:lnTo>
                  <a:lnTo>
                    <a:pt x="145" y="72"/>
                  </a:lnTo>
                  <a:lnTo>
                    <a:pt x="148" y="69"/>
                  </a:lnTo>
                  <a:lnTo>
                    <a:pt x="151" y="67"/>
                  </a:lnTo>
                  <a:lnTo>
                    <a:pt x="153" y="65"/>
                  </a:lnTo>
                  <a:lnTo>
                    <a:pt x="157" y="63"/>
                  </a:lnTo>
                  <a:lnTo>
                    <a:pt x="160" y="58"/>
                  </a:lnTo>
                  <a:lnTo>
                    <a:pt x="161" y="55"/>
                  </a:lnTo>
                  <a:lnTo>
                    <a:pt x="161" y="50"/>
                  </a:lnTo>
                  <a:lnTo>
                    <a:pt x="161" y="46"/>
                  </a:lnTo>
                  <a:lnTo>
                    <a:pt x="160" y="43"/>
                  </a:lnTo>
                  <a:lnTo>
                    <a:pt x="160" y="40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9"/>
                  </a:lnTo>
                  <a:lnTo>
                    <a:pt x="161" y="31"/>
                  </a:lnTo>
                  <a:lnTo>
                    <a:pt x="161" y="31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2217738" y="3513138"/>
              <a:ext cx="128588" cy="77787"/>
            </a:xfrm>
            <a:custGeom>
              <a:avLst/>
              <a:gdLst/>
              <a:ahLst/>
              <a:cxnLst>
                <a:cxn ang="0">
                  <a:pos x="160" y="28"/>
                </a:cxn>
                <a:cxn ang="0">
                  <a:pos x="155" y="23"/>
                </a:cxn>
                <a:cxn ang="0">
                  <a:pos x="147" y="17"/>
                </a:cxn>
                <a:cxn ang="0">
                  <a:pos x="140" y="13"/>
                </a:cxn>
                <a:cxn ang="0">
                  <a:pos x="132" y="10"/>
                </a:cxn>
                <a:cxn ang="0">
                  <a:pos x="123" y="6"/>
                </a:cxn>
                <a:cxn ang="0">
                  <a:pos x="113" y="3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80" y="0"/>
                </a:cxn>
                <a:cxn ang="0">
                  <a:pos x="72" y="2"/>
                </a:cxn>
                <a:cxn ang="0">
                  <a:pos x="65" y="3"/>
                </a:cxn>
                <a:cxn ang="0">
                  <a:pos x="58" y="5"/>
                </a:cxn>
                <a:cxn ang="0">
                  <a:pos x="52" y="9"/>
                </a:cxn>
                <a:cxn ang="0">
                  <a:pos x="46" y="12"/>
                </a:cxn>
                <a:cxn ang="0">
                  <a:pos x="40" y="16"/>
                </a:cxn>
                <a:cxn ang="0">
                  <a:pos x="34" y="21"/>
                </a:cxn>
                <a:cxn ang="0">
                  <a:pos x="28" y="26"/>
                </a:cxn>
                <a:cxn ang="0">
                  <a:pos x="21" y="33"/>
                </a:cxn>
                <a:cxn ang="0">
                  <a:pos x="16" y="38"/>
                </a:cxn>
                <a:cxn ang="0">
                  <a:pos x="9" y="46"/>
                </a:cxn>
                <a:cxn ang="0">
                  <a:pos x="4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3" y="78"/>
                </a:cxn>
                <a:cxn ang="0">
                  <a:pos x="7" y="82"/>
                </a:cxn>
                <a:cxn ang="0">
                  <a:pos x="13" y="87"/>
                </a:cxn>
                <a:cxn ang="0">
                  <a:pos x="20" y="90"/>
                </a:cxn>
                <a:cxn ang="0">
                  <a:pos x="27" y="93"/>
                </a:cxn>
                <a:cxn ang="0">
                  <a:pos x="34" y="94"/>
                </a:cxn>
                <a:cxn ang="0">
                  <a:pos x="41" y="96"/>
                </a:cxn>
                <a:cxn ang="0">
                  <a:pos x="47" y="97"/>
                </a:cxn>
                <a:cxn ang="0">
                  <a:pos x="53" y="97"/>
                </a:cxn>
                <a:cxn ang="0">
                  <a:pos x="58" y="99"/>
                </a:cxn>
                <a:cxn ang="0">
                  <a:pos x="61" y="99"/>
                </a:cxn>
                <a:cxn ang="0">
                  <a:pos x="66" y="96"/>
                </a:cxn>
                <a:cxn ang="0">
                  <a:pos x="72" y="95"/>
                </a:cxn>
                <a:cxn ang="0">
                  <a:pos x="79" y="94"/>
                </a:cxn>
                <a:cxn ang="0">
                  <a:pos x="87" y="92"/>
                </a:cxn>
                <a:cxn ang="0">
                  <a:pos x="97" y="90"/>
                </a:cxn>
                <a:cxn ang="0">
                  <a:pos x="107" y="88"/>
                </a:cxn>
                <a:cxn ang="0">
                  <a:pos x="116" y="84"/>
                </a:cxn>
                <a:cxn ang="0">
                  <a:pos x="124" y="81"/>
                </a:cxn>
                <a:cxn ang="0">
                  <a:pos x="133" y="78"/>
                </a:cxn>
                <a:cxn ang="0">
                  <a:pos x="142" y="73"/>
                </a:cxn>
                <a:cxn ang="0">
                  <a:pos x="150" y="70"/>
                </a:cxn>
                <a:cxn ang="0">
                  <a:pos x="155" y="66"/>
                </a:cxn>
                <a:cxn ang="0">
                  <a:pos x="160" y="59"/>
                </a:cxn>
                <a:cxn ang="0">
                  <a:pos x="162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8"/>
                </a:cxn>
                <a:cxn ang="0">
                  <a:pos x="163" y="29"/>
                </a:cxn>
              </a:cxnLst>
              <a:rect l="0" t="0" r="r" b="b"/>
              <a:pathLst>
                <a:path w="163" h="99">
                  <a:moveTo>
                    <a:pt x="163" y="29"/>
                  </a:moveTo>
                  <a:lnTo>
                    <a:pt x="160" y="28"/>
                  </a:lnTo>
                  <a:lnTo>
                    <a:pt x="159" y="26"/>
                  </a:lnTo>
                  <a:lnTo>
                    <a:pt x="155" y="23"/>
                  </a:lnTo>
                  <a:lnTo>
                    <a:pt x="151" y="21"/>
                  </a:lnTo>
                  <a:lnTo>
                    <a:pt x="147" y="17"/>
                  </a:lnTo>
                  <a:lnTo>
                    <a:pt x="144" y="16"/>
                  </a:lnTo>
                  <a:lnTo>
                    <a:pt x="140" y="13"/>
                  </a:lnTo>
                  <a:lnTo>
                    <a:pt x="136" y="12"/>
                  </a:lnTo>
                  <a:lnTo>
                    <a:pt x="132" y="10"/>
                  </a:lnTo>
                  <a:lnTo>
                    <a:pt x="128" y="7"/>
                  </a:lnTo>
                  <a:lnTo>
                    <a:pt x="123" y="6"/>
                  </a:lnTo>
                  <a:lnTo>
                    <a:pt x="119" y="5"/>
                  </a:lnTo>
                  <a:lnTo>
                    <a:pt x="113" y="3"/>
                  </a:lnTo>
                  <a:lnTo>
                    <a:pt x="109" y="2"/>
                  </a:lnTo>
                  <a:lnTo>
                    <a:pt x="103" y="1"/>
                  </a:lnTo>
                  <a:lnTo>
                    <a:pt x="98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68" y="3"/>
                  </a:lnTo>
                  <a:lnTo>
                    <a:pt x="65" y="3"/>
                  </a:lnTo>
                  <a:lnTo>
                    <a:pt x="62" y="5"/>
                  </a:lnTo>
                  <a:lnTo>
                    <a:pt x="58" y="5"/>
                  </a:lnTo>
                  <a:lnTo>
                    <a:pt x="55" y="7"/>
                  </a:lnTo>
                  <a:lnTo>
                    <a:pt x="52" y="9"/>
                  </a:lnTo>
                  <a:lnTo>
                    <a:pt x="50" y="11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40" y="16"/>
                  </a:lnTo>
                  <a:lnTo>
                    <a:pt x="37" y="18"/>
                  </a:lnTo>
                  <a:lnTo>
                    <a:pt x="34" y="21"/>
                  </a:lnTo>
                  <a:lnTo>
                    <a:pt x="30" y="23"/>
                  </a:lnTo>
                  <a:lnTo>
                    <a:pt x="28" y="26"/>
                  </a:lnTo>
                  <a:lnTo>
                    <a:pt x="24" y="29"/>
                  </a:lnTo>
                  <a:lnTo>
                    <a:pt x="21" y="33"/>
                  </a:lnTo>
                  <a:lnTo>
                    <a:pt x="18" y="35"/>
                  </a:lnTo>
                  <a:lnTo>
                    <a:pt x="16" y="38"/>
                  </a:lnTo>
                  <a:lnTo>
                    <a:pt x="13" y="41"/>
                  </a:lnTo>
                  <a:lnTo>
                    <a:pt x="9" y="46"/>
                  </a:lnTo>
                  <a:lnTo>
                    <a:pt x="6" y="51"/>
                  </a:lnTo>
                  <a:lnTo>
                    <a:pt x="4" y="56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1" y="74"/>
                  </a:lnTo>
                  <a:lnTo>
                    <a:pt x="3" y="78"/>
                  </a:lnTo>
                  <a:lnTo>
                    <a:pt x="5" y="80"/>
                  </a:lnTo>
                  <a:lnTo>
                    <a:pt x="7" y="82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7" y="89"/>
                  </a:lnTo>
                  <a:lnTo>
                    <a:pt x="20" y="90"/>
                  </a:lnTo>
                  <a:lnTo>
                    <a:pt x="23" y="92"/>
                  </a:lnTo>
                  <a:lnTo>
                    <a:pt x="27" y="93"/>
                  </a:lnTo>
                  <a:lnTo>
                    <a:pt x="30" y="94"/>
                  </a:lnTo>
                  <a:lnTo>
                    <a:pt x="34" y="94"/>
                  </a:lnTo>
                  <a:lnTo>
                    <a:pt x="38" y="95"/>
                  </a:lnTo>
                  <a:lnTo>
                    <a:pt x="41" y="96"/>
                  </a:lnTo>
                  <a:lnTo>
                    <a:pt x="44" y="97"/>
                  </a:lnTo>
                  <a:lnTo>
                    <a:pt x="47" y="97"/>
                  </a:lnTo>
                  <a:lnTo>
                    <a:pt x="51" y="97"/>
                  </a:lnTo>
                  <a:lnTo>
                    <a:pt x="53" y="97"/>
                  </a:lnTo>
                  <a:lnTo>
                    <a:pt x="55" y="99"/>
                  </a:lnTo>
                  <a:lnTo>
                    <a:pt x="58" y="99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2" y="95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4" y="93"/>
                  </a:lnTo>
                  <a:lnTo>
                    <a:pt x="87" y="92"/>
                  </a:lnTo>
                  <a:lnTo>
                    <a:pt x="92" y="91"/>
                  </a:lnTo>
                  <a:lnTo>
                    <a:pt x="97" y="90"/>
                  </a:lnTo>
                  <a:lnTo>
                    <a:pt x="101" y="89"/>
                  </a:lnTo>
                  <a:lnTo>
                    <a:pt x="107" y="88"/>
                  </a:lnTo>
                  <a:lnTo>
                    <a:pt x="111" y="87"/>
                  </a:lnTo>
                  <a:lnTo>
                    <a:pt x="116" y="84"/>
                  </a:lnTo>
                  <a:lnTo>
                    <a:pt x="120" y="83"/>
                  </a:lnTo>
                  <a:lnTo>
                    <a:pt x="124" y="81"/>
                  </a:lnTo>
                  <a:lnTo>
                    <a:pt x="130" y="80"/>
                  </a:lnTo>
                  <a:lnTo>
                    <a:pt x="133" y="78"/>
                  </a:lnTo>
                  <a:lnTo>
                    <a:pt x="137" y="76"/>
                  </a:lnTo>
                  <a:lnTo>
                    <a:pt x="142" y="73"/>
                  </a:lnTo>
                  <a:lnTo>
                    <a:pt x="146" y="72"/>
                  </a:lnTo>
                  <a:lnTo>
                    <a:pt x="150" y="70"/>
                  </a:lnTo>
                  <a:lnTo>
                    <a:pt x="153" y="68"/>
                  </a:lnTo>
                  <a:lnTo>
                    <a:pt x="155" y="66"/>
                  </a:lnTo>
                  <a:lnTo>
                    <a:pt x="157" y="63"/>
                  </a:lnTo>
                  <a:lnTo>
                    <a:pt x="160" y="59"/>
                  </a:lnTo>
                  <a:lnTo>
                    <a:pt x="163" y="55"/>
                  </a:lnTo>
                  <a:lnTo>
                    <a:pt x="162" y="50"/>
                  </a:lnTo>
                  <a:lnTo>
                    <a:pt x="162" y="46"/>
                  </a:lnTo>
                  <a:lnTo>
                    <a:pt x="160" y="43"/>
                  </a:lnTo>
                  <a:lnTo>
                    <a:pt x="160" y="39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8"/>
                  </a:lnTo>
                  <a:lnTo>
                    <a:pt x="163" y="29"/>
                  </a:lnTo>
                  <a:lnTo>
                    <a:pt x="163" y="29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049463" y="3587750"/>
              <a:ext cx="373063" cy="198437"/>
            </a:xfrm>
            <a:custGeom>
              <a:avLst/>
              <a:gdLst/>
              <a:ahLst/>
              <a:cxnLst>
                <a:cxn ang="0">
                  <a:pos x="469" y="222"/>
                </a:cxn>
                <a:cxn ang="0">
                  <a:pos x="450" y="228"/>
                </a:cxn>
                <a:cxn ang="0">
                  <a:pos x="432" y="233"/>
                </a:cxn>
                <a:cxn ang="0">
                  <a:pos x="412" y="237"/>
                </a:cxn>
                <a:cxn ang="0">
                  <a:pos x="393" y="242"/>
                </a:cxn>
                <a:cxn ang="0">
                  <a:pos x="374" y="244"/>
                </a:cxn>
                <a:cxn ang="0">
                  <a:pos x="354" y="246"/>
                </a:cxn>
                <a:cxn ang="0">
                  <a:pos x="334" y="248"/>
                </a:cxn>
                <a:cxn ang="0">
                  <a:pos x="314" y="249"/>
                </a:cxn>
                <a:cxn ang="0">
                  <a:pos x="294" y="249"/>
                </a:cxn>
                <a:cxn ang="0">
                  <a:pos x="274" y="251"/>
                </a:cxn>
                <a:cxn ang="0">
                  <a:pos x="254" y="249"/>
                </a:cxn>
                <a:cxn ang="0">
                  <a:pos x="235" y="249"/>
                </a:cxn>
                <a:cxn ang="0">
                  <a:pos x="216" y="247"/>
                </a:cxn>
                <a:cxn ang="0">
                  <a:pos x="197" y="246"/>
                </a:cxn>
                <a:cxn ang="0">
                  <a:pos x="180" y="245"/>
                </a:cxn>
                <a:cxn ang="0">
                  <a:pos x="162" y="243"/>
                </a:cxn>
                <a:cxn ang="0">
                  <a:pos x="143" y="241"/>
                </a:cxn>
                <a:cxn ang="0">
                  <a:pos x="127" y="237"/>
                </a:cxn>
                <a:cxn ang="0">
                  <a:pos x="112" y="235"/>
                </a:cxn>
                <a:cxn ang="0">
                  <a:pos x="97" y="233"/>
                </a:cxn>
                <a:cxn ang="0">
                  <a:pos x="82" y="230"/>
                </a:cxn>
                <a:cxn ang="0">
                  <a:pos x="69" y="228"/>
                </a:cxn>
                <a:cxn ang="0">
                  <a:pos x="57" y="224"/>
                </a:cxn>
                <a:cxn ang="0">
                  <a:pos x="46" y="223"/>
                </a:cxn>
                <a:cxn ang="0">
                  <a:pos x="35" y="220"/>
                </a:cxn>
                <a:cxn ang="0">
                  <a:pos x="26" y="218"/>
                </a:cxn>
                <a:cxn ang="0">
                  <a:pos x="17" y="215"/>
                </a:cxn>
                <a:cxn ang="0">
                  <a:pos x="12" y="214"/>
                </a:cxn>
                <a:cxn ang="0">
                  <a:pos x="6" y="213"/>
                </a:cxn>
                <a:cxn ang="0">
                  <a:pos x="2" y="212"/>
                </a:cxn>
                <a:cxn ang="0">
                  <a:pos x="0" y="211"/>
                </a:cxn>
                <a:cxn ang="0">
                  <a:pos x="250" y="0"/>
                </a:cxn>
                <a:cxn ang="0">
                  <a:pos x="260" y="1"/>
                </a:cxn>
                <a:cxn ang="0">
                  <a:pos x="269" y="1"/>
                </a:cxn>
                <a:cxn ang="0">
                  <a:pos x="279" y="2"/>
                </a:cxn>
                <a:cxn ang="0">
                  <a:pos x="290" y="2"/>
                </a:cxn>
                <a:cxn ang="0">
                  <a:pos x="300" y="2"/>
                </a:cxn>
                <a:cxn ang="0">
                  <a:pos x="310" y="3"/>
                </a:cxn>
                <a:cxn ang="0">
                  <a:pos x="320" y="3"/>
                </a:cxn>
                <a:cxn ang="0">
                  <a:pos x="325" y="5"/>
                </a:cxn>
              </a:cxnLst>
              <a:rect l="0" t="0" r="r" b="b"/>
              <a:pathLst>
                <a:path w="469" h="251">
                  <a:moveTo>
                    <a:pt x="325" y="5"/>
                  </a:moveTo>
                  <a:lnTo>
                    <a:pt x="469" y="222"/>
                  </a:lnTo>
                  <a:lnTo>
                    <a:pt x="459" y="224"/>
                  </a:lnTo>
                  <a:lnTo>
                    <a:pt x="450" y="228"/>
                  </a:lnTo>
                  <a:lnTo>
                    <a:pt x="441" y="230"/>
                  </a:lnTo>
                  <a:lnTo>
                    <a:pt x="432" y="233"/>
                  </a:lnTo>
                  <a:lnTo>
                    <a:pt x="422" y="235"/>
                  </a:lnTo>
                  <a:lnTo>
                    <a:pt x="412" y="237"/>
                  </a:lnTo>
                  <a:lnTo>
                    <a:pt x="402" y="239"/>
                  </a:lnTo>
                  <a:lnTo>
                    <a:pt x="393" y="242"/>
                  </a:lnTo>
                  <a:lnTo>
                    <a:pt x="382" y="242"/>
                  </a:lnTo>
                  <a:lnTo>
                    <a:pt x="374" y="244"/>
                  </a:lnTo>
                  <a:lnTo>
                    <a:pt x="364" y="245"/>
                  </a:lnTo>
                  <a:lnTo>
                    <a:pt x="354" y="246"/>
                  </a:lnTo>
                  <a:lnTo>
                    <a:pt x="344" y="247"/>
                  </a:lnTo>
                  <a:lnTo>
                    <a:pt x="334" y="248"/>
                  </a:lnTo>
                  <a:lnTo>
                    <a:pt x="324" y="248"/>
                  </a:lnTo>
                  <a:lnTo>
                    <a:pt x="314" y="249"/>
                  </a:lnTo>
                  <a:lnTo>
                    <a:pt x="303" y="249"/>
                  </a:lnTo>
                  <a:lnTo>
                    <a:pt x="294" y="249"/>
                  </a:lnTo>
                  <a:lnTo>
                    <a:pt x="284" y="249"/>
                  </a:lnTo>
                  <a:lnTo>
                    <a:pt x="274" y="251"/>
                  </a:lnTo>
                  <a:lnTo>
                    <a:pt x="264" y="249"/>
                  </a:lnTo>
                  <a:lnTo>
                    <a:pt x="254" y="249"/>
                  </a:lnTo>
                  <a:lnTo>
                    <a:pt x="245" y="249"/>
                  </a:lnTo>
                  <a:lnTo>
                    <a:pt x="235" y="249"/>
                  </a:lnTo>
                  <a:lnTo>
                    <a:pt x="226" y="248"/>
                  </a:lnTo>
                  <a:lnTo>
                    <a:pt x="216" y="247"/>
                  </a:lnTo>
                  <a:lnTo>
                    <a:pt x="207" y="247"/>
                  </a:lnTo>
                  <a:lnTo>
                    <a:pt x="197" y="246"/>
                  </a:lnTo>
                  <a:lnTo>
                    <a:pt x="188" y="245"/>
                  </a:lnTo>
                  <a:lnTo>
                    <a:pt x="180" y="245"/>
                  </a:lnTo>
                  <a:lnTo>
                    <a:pt x="170" y="244"/>
                  </a:lnTo>
                  <a:lnTo>
                    <a:pt x="162" y="243"/>
                  </a:lnTo>
                  <a:lnTo>
                    <a:pt x="152" y="242"/>
                  </a:lnTo>
                  <a:lnTo>
                    <a:pt x="143" y="241"/>
                  </a:lnTo>
                  <a:lnTo>
                    <a:pt x="136" y="239"/>
                  </a:lnTo>
                  <a:lnTo>
                    <a:pt x="127" y="237"/>
                  </a:lnTo>
                  <a:lnTo>
                    <a:pt x="119" y="236"/>
                  </a:lnTo>
                  <a:lnTo>
                    <a:pt x="112" y="235"/>
                  </a:lnTo>
                  <a:lnTo>
                    <a:pt x="104" y="234"/>
                  </a:lnTo>
                  <a:lnTo>
                    <a:pt x="97" y="233"/>
                  </a:lnTo>
                  <a:lnTo>
                    <a:pt x="90" y="232"/>
                  </a:lnTo>
                  <a:lnTo>
                    <a:pt x="82" y="230"/>
                  </a:lnTo>
                  <a:lnTo>
                    <a:pt x="75" y="229"/>
                  </a:lnTo>
                  <a:lnTo>
                    <a:pt x="69" y="228"/>
                  </a:lnTo>
                  <a:lnTo>
                    <a:pt x="62" y="226"/>
                  </a:lnTo>
                  <a:lnTo>
                    <a:pt x="57" y="224"/>
                  </a:lnTo>
                  <a:lnTo>
                    <a:pt x="50" y="224"/>
                  </a:lnTo>
                  <a:lnTo>
                    <a:pt x="46" y="223"/>
                  </a:lnTo>
                  <a:lnTo>
                    <a:pt x="39" y="221"/>
                  </a:lnTo>
                  <a:lnTo>
                    <a:pt x="35" y="220"/>
                  </a:lnTo>
                  <a:lnTo>
                    <a:pt x="29" y="219"/>
                  </a:lnTo>
                  <a:lnTo>
                    <a:pt x="26" y="218"/>
                  </a:lnTo>
                  <a:lnTo>
                    <a:pt x="20" y="217"/>
                  </a:lnTo>
                  <a:lnTo>
                    <a:pt x="17" y="215"/>
                  </a:lnTo>
                  <a:lnTo>
                    <a:pt x="14" y="214"/>
                  </a:lnTo>
                  <a:lnTo>
                    <a:pt x="12" y="214"/>
                  </a:lnTo>
                  <a:lnTo>
                    <a:pt x="8" y="213"/>
                  </a:lnTo>
                  <a:lnTo>
                    <a:pt x="6" y="213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45" y="0"/>
                  </a:lnTo>
                  <a:lnTo>
                    <a:pt x="250" y="0"/>
                  </a:lnTo>
                  <a:lnTo>
                    <a:pt x="255" y="1"/>
                  </a:lnTo>
                  <a:lnTo>
                    <a:pt x="260" y="1"/>
                  </a:lnTo>
                  <a:lnTo>
                    <a:pt x="265" y="1"/>
                  </a:lnTo>
                  <a:lnTo>
                    <a:pt x="269" y="1"/>
                  </a:lnTo>
                  <a:lnTo>
                    <a:pt x="275" y="2"/>
                  </a:lnTo>
                  <a:lnTo>
                    <a:pt x="279" y="2"/>
                  </a:lnTo>
                  <a:lnTo>
                    <a:pt x="285" y="2"/>
                  </a:lnTo>
                  <a:lnTo>
                    <a:pt x="290" y="2"/>
                  </a:lnTo>
                  <a:lnTo>
                    <a:pt x="295" y="2"/>
                  </a:lnTo>
                  <a:lnTo>
                    <a:pt x="300" y="2"/>
                  </a:lnTo>
                  <a:lnTo>
                    <a:pt x="305" y="3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20" y="3"/>
                  </a:lnTo>
                  <a:lnTo>
                    <a:pt x="325" y="5"/>
                  </a:lnTo>
                  <a:lnTo>
                    <a:pt x="325" y="5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2173288" y="3352800"/>
              <a:ext cx="325438" cy="173037"/>
            </a:xfrm>
            <a:custGeom>
              <a:avLst/>
              <a:gdLst/>
              <a:ahLst/>
              <a:cxnLst>
                <a:cxn ang="0">
                  <a:pos x="410" y="23"/>
                </a:cxn>
                <a:cxn ang="0">
                  <a:pos x="395" y="17"/>
                </a:cxn>
                <a:cxn ang="0">
                  <a:pos x="380" y="13"/>
                </a:cxn>
                <a:cxn ang="0">
                  <a:pos x="365" y="9"/>
                </a:cxn>
                <a:cxn ang="0">
                  <a:pos x="349" y="6"/>
                </a:cxn>
                <a:cxn ang="0">
                  <a:pos x="334" y="3"/>
                </a:cxn>
                <a:cxn ang="0">
                  <a:pos x="317" y="2"/>
                </a:cxn>
                <a:cxn ang="0">
                  <a:pos x="300" y="0"/>
                </a:cxn>
                <a:cxn ang="0">
                  <a:pos x="283" y="0"/>
                </a:cxn>
                <a:cxn ang="0">
                  <a:pos x="266" y="0"/>
                </a:cxn>
                <a:cxn ang="0">
                  <a:pos x="249" y="0"/>
                </a:cxn>
                <a:cxn ang="0">
                  <a:pos x="232" y="0"/>
                </a:cxn>
                <a:cxn ang="0">
                  <a:pos x="215" y="2"/>
                </a:cxn>
                <a:cxn ang="0">
                  <a:pos x="199" y="3"/>
                </a:cxn>
                <a:cxn ang="0">
                  <a:pos x="181" y="4"/>
                </a:cxn>
                <a:cxn ang="0">
                  <a:pos x="165" y="6"/>
                </a:cxn>
                <a:cxn ang="0">
                  <a:pos x="150" y="10"/>
                </a:cxn>
                <a:cxn ang="0">
                  <a:pos x="133" y="11"/>
                </a:cxn>
                <a:cxn ang="0">
                  <a:pos x="119" y="14"/>
                </a:cxn>
                <a:cxn ang="0">
                  <a:pos x="103" y="16"/>
                </a:cxn>
                <a:cxn ang="0">
                  <a:pos x="90" y="20"/>
                </a:cxn>
                <a:cxn ang="0">
                  <a:pos x="77" y="22"/>
                </a:cxn>
                <a:cxn ang="0">
                  <a:pos x="65" y="24"/>
                </a:cxn>
                <a:cxn ang="0">
                  <a:pos x="53" y="27"/>
                </a:cxn>
                <a:cxn ang="0">
                  <a:pos x="43" y="29"/>
                </a:cxn>
                <a:cxn ang="0">
                  <a:pos x="33" y="32"/>
                </a:cxn>
                <a:cxn ang="0">
                  <a:pos x="25" y="34"/>
                </a:cxn>
                <a:cxn ang="0">
                  <a:pos x="17" y="36"/>
                </a:cxn>
                <a:cxn ang="0">
                  <a:pos x="11" y="38"/>
                </a:cxn>
                <a:cxn ang="0">
                  <a:pos x="3" y="40"/>
                </a:cxn>
                <a:cxn ang="0">
                  <a:pos x="0" y="42"/>
                </a:cxn>
                <a:cxn ang="0">
                  <a:pos x="119" y="215"/>
                </a:cxn>
                <a:cxn ang="0">
                  <a:pos x="128" y="215"/>
                </a:cxn>
                <a:cxn ang="0">
                  <a:pos x="136" y="215"/>
                </a:cxn>
                <a:cxn ang="0">
                  <a:pos x="145" y="215"/>
                </a:cxn>
                <a:cxn ang="0">
                  <a:pos x="154" y="215"/>
                </a:cxn>
                <a:cxn ang="0">
                  <a:pos x="163" y="215"/>
                </a:cxn>
                <a:cxn ang="0">
                  <a:pos x="173" y="214"/>
                </a:cxn>
                <a:cxn ang="0">
                  <a:pos x="181" y="214"/>
                </a:cxn>
                <a:cxn ang="0">
                  <a:pos x="186" y="214"/>
                </a:cxn>
              </a:cxnLst>
              <a:rect l="0" t="0" r="r" b="b"/>
              <a:pathLst>
                <a:path w="410" h="216">
                  <a:moveTo>
                    <a:pt x="186" y="214"/>
                  </a:moveTo>
                  <a:lnTo>
                    <a:pt x="410" y="23"/>
                  </a:lnTo>
                  <a:lnTo>
                    <a:pt x="402" y="20"/>
                  </a:lnTo>
                  <a:lnTo>
                    <a:pt x="395" y="17"/>
                  </a:lnTo>
                  <a:lnTo>
                    <a:pt x="388" y="15"/>
                  </a:lnTo>
                  <a:lnTo>
                    <a:pt x="380" y="13"/>
                  </a:lnTo>
                  <a:lnTo>
                    <a:pt x="372" y="11"/>
                  </a:lnTo>
                  <a:lnTo>
                    <a:pt x="365" y="9"/>
                  </a:lnTo>
                  <a:lnTo>
                    <a:pt x="357" y="7"/>
                  </a:lnTo>
                  <a:lnTo>
                    <a:pt x="349" y="6"/>
                  </a:lnTo>
                  <a:lnTo>
                    <a:pt x="342" y="4"/>
                  </a:lnTo>
                  <a:lnTo>
                    <a:pt x="334" y="3"/>
                  </a:lnTo>
                  <a:lnTo>
                    <a:pt x="325" y="2"/>
                  </a:lnTo>
                  <a:lnTo>
                    <a:pt x="317" y="2"/>
                  </a:lnTo>
                  <a:lnTo>
                    <a:pt x="309" y="1"/>
                  </a:lnTo>
                  <a:lnTo>
                    <a:pt x="300" y="0"/>
                  </a:lnTo>
                  <a:lnTo>
                    <a:pt x="292" y="0"/>
                  </a:lnTo>
                  <a:lnTo>
                    <a:pt x="283" y="0"/>
                  </a:lnTo>
                  <a:lnTo>
                    <a:pt x="275" y="0"/>
                  </a:lnTo>
                  <a:lnTo>
                    <a:pt x="266" y="0"/>
                  </a:lnTo>
                  <a:lnTo>
                    <a:pt x="257" y="0"/>
                  </a:lnTo>
                  <a:lnTo>
                    <a:pt x="249" y="0"/>
                  </a:lnTo>
                  <a:lnTo>
                    <a:pt x="241" y="0"/>
                  </a:lnTo>
                  <a:lnTo>
                    <a:pt x="232" y="0"/>
                  </a:lnTo>
                  <a:lnTo>
                    <a:pt x="224" y="1"/>
                  </a:lnTo>
                  <a:lnTo>
                    <a:pt x="215" y="2"/>
                  </a:lnTo>
                  <a:lnTo>
                    <a:pt x="207" y="2"/>
                  </a:lnTo>
                  <a:lnTo>
                    <a:pt x="199" y="3"/>
                  </a:lnTo>
                  <a:lnTo>
                    <a:pt x="190" y="3"/>
                  </a:lnTo>
                  <a:lnTo>
                    <a:pt x="181" y="4"/>
                  </a:lnTo>
                  <a:lnTo>
                    <a:pt x="174" y="5"/>
                  </a:lnTo>
                  <a:lnTo>
                    <a:pt x="165" y="6"/>
                  </a:lnTo>
                  <a:lnTo>
                    <a:pt x="157" y="7"/>
                  </a:lnTo>
                  <a:lnTo>
                    <a:pt x="150" y="10"/>
                  </a:lnTo>
                  <a:lnTo>
                    <a:pt x="142" y="10"/>
                  </a:lnTo>
                  <a:lnTo>
                    <a:pt x="133" y="11"/>
                  </a:lnTo>
                  <a:lnTo>
                    <a:pt x="125" y="12"/>
                  </a:lnTo>
                  <a:lnTo>
                    <a:pt x="119" y="14"/>
                  </a:lnTo>
                  <a:lnTo>
                    <a:pt x="111" y="15"/>
                  </a:lnTo>
                  <a:lnTo>
                    <a:pt x="103" y="16"/>
                  </a:lnTo>
                  <a:lnTo>
                    <a:pt x="97" y="17"/>
                  </a:lnTo>
                  <a:lnTo>
                    <a:pt x="90" y="20"/>
                  </a:lnTo>
                  <a:lnTo>
                    <a:pt x="84" y="21"/>
                  </a:lnTo>
                  <a:lnTo>
                    <a:pt x="77" y="22"/>
                  </a:lnTo>
                  <a:lnTo>
                    <a:pt x="71" y="23"/>
                  </a:lnTo>
                  <a:lnTo>
                    <a:pt x="65" y="24"/>
                  </a:lnTo>
                  <a:lnTo>
                    <a:pt x="59" y="25"/>
                  </a:lnTo>
                  <a:lnTo>
                    <a:pt x="53" y="27"/>
                  </a:lnTo>
                  <a:lnTo>
                    <a:pt x="49" y="28"/>
                  </a:lnTo>
                  <a:lnTo>
                    <a:pt x="43" y="29"/>
                  </a:lnTo>
                  <a:lnTo>
                    <a:pt x="38" y="31"/>
                  </a:lnTo>
                  <a:lnTo>
                    <a:pt x="33" y="32"/>
                  </a:lnTo>
                  <a:lnTo>
                    <a:pt x="29" y="33"/>
                  </a:lnTo>
                  <a:lnTo>
                    <a:pt x="25" y="34"/>
                  </a:lnTo>
                  <a:lnTo>
                    <a:pt x="20" y="35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1" y="38"/>
                  </a:lnTo>
                  <a:lnTo>
                    <a:pt x="6" y="39"/>
                  </a:lnTo>
                  <a:lnTo>
                    <a:pt x="3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114" y="216"/>
                  </a:lnTo>
                  <a:lnTo>
                    <a:pt x="119" y="215"/>
                  </a:lnTo>
                  <a:lnTo>
                    <a:pt x="123" y="215"/>
                  </a:lnTo>
                  <a:lnTo>
                    <a:pt x="128" y="215"/>
                  </a:lnTo>
                  <a:lnTo>
                    <a:pt x="132" y="215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45" y="215"/>
                  </a:lnTo>
                  <a:lnTo>
                    <a:pt x="151" y="215"/>
                  </a:lnTo>
                  <a:lnTo>
                    <a:pt x="154" y="215"/>
                  </a:lnTo>
                  <a:lnTo>
                    <a:pt x="158" y="215"/>
                  </a:lnTo>
                  <a:lnTo>
                    <a:pt x="163" y="215"/>
                  </a:lnTo>
                  <a:lnTo>
                    <a:pt x="168" y="215"/>
                  </a:lnTo>
                  <a:lnTo>
                    <a:pt x="173" y="214"/>
                  </a:lnTo>
                  <a:lnTo>
                    <a:pt x="177" y="214"/>
                  </a:lnTo>
                  <a:lnTo>
                    <a:pt x="181" y="214"/>
                  </a:lnTo>
                  <a:lnTo>
                    <a:pt x="186" y="214"/>
                  </a:lnTo>
                  <a:lnTo>
                    <a:pt x="186" y="21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89213" y="3289300"/>
              <a:ext cx="131763" cy="18097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9" y="5"/>
                </a:cxn>
                <a:cxn ang="0">
                  <a:pos x="19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63" y="0"/>
                </a:cxn>
                <a:cxn ang="0">
                  <a:pos x="80" y="2"/>
                </a:cxn>
                <a:cxn ang="0">
                  <a:pos x="90" y="4"/>
                </a:cxn>
                <a:cxn ang="0">
                  <a:pos x="99" y="6"/>
                </a:cxn>
                <a:cxn ang="0">
                  <a:pos x="108" y="10"/>
                </a:cxn>
                <a:cxn ang="0">
                  <a:pos x="118" y="14"/>
                </a:cxn>
                <a:cxn ang="0">
                  <a:pos x="128" y="18"/>
                </a:cxn>
                <a:cxn ang="0">
                  <a:pos x="138" y="25"/>
                </a:cxn>
                <a:cxn ang="0">
                  <a:pos x="144" y="30"/>
                </a:cxn>
                <a:cxn ang="0">
                  <a:pos x="149" y="38"/>
                </a:cxn>
                <a:cxn ang="0">
                  <a:pos x="154" y="48"/>
                </a:cxn>
                <a:cxn ang="0">
                  <a:pos x="160" y="60"/>
                </a:cxn>
                <a:cxn ang="0">
                  <a:pos x="163" y="75"/>
                </a:cxn>
                <a:cxn ang="0">
                  <a:pos x="165" y="93"/>
                </a:cxn>
                <a:cxn ang="0">
                  <a:pos x="165" y="102"/>
                </a:cxn>
                <a:cxn ang="0">
                  <a:pos x="164" y="112"/>
                </a:cxn>
                <a:cxn ang="0">
                  <a:pos x="162" y="122"/>
                </a:cxn>
                <a:cxn ang="0">
                  <a:pos x="159" y="132"/>
                </a:cxn>
                <a:cxn ang="0">
                  <a:pos x="153" y="142"/>
                </a:cxn>
                <a:cxn ang="0">
                  <a:pos x="147" y="152"/>
                </a:cxn>
                <a:cxn ang="0">
                  <a:pos x="139" y="163"/>
                </a:cxn>
                <a:cxn ang="0">
                  <a:pos x="129" y="174"/>
                </a:cxn>
                <a:cxn ang="0">
                  <a:pos x="116" y="184"/>
                </a:cxn>
                <a:cxn ang="0">
                  <a:pos x="26" y="176"/>
                </a:cxn>
                <a:cxn ang="0">
                  <a:pos x="28" y="170"/>
                </a:cxn>
                <a:cxn ang="0">
                  <a:pos x="34" y="158"/>
                </a:cxn>
                <a:cxn ang="0">
                  <a:pos x="40" y="148"/>
                </a:cxn>
                <a:cxn ang="0">
                  <a:pos x="47" y="147"/>
                </a:cxn>
                <a:cxn ang="0">
                  <a:pos x="60" y="138"/>
                </a:cxn>
                <a:cxn ang="0">
                  <a:pos x="71" y="127"/>
                </a:cxn>
                <a:cxn ang="0">
                  <a:pos x="77" y="113"/>
                </a:cxn>
                <a:cxn ang="0">
                  <a:pos x="81" y="98"/>
                </a:cxn>
                <a:cxn ang="0">
                  <a:pos x="79" y="84"/>
                </a:cxn>
                <a:cxn ang="0">
                  <a:pos x="74" y="74"/>
                </a:cxn>
                <a:cxn ang="0">
                  <a:pos x="64" y="66"/>
                </a:cxn>
                <a:cxn ang="0">
                  <a:pos x="53" y="61"/>
                </a:cxn>
                <a:cxn ang="0">
                  <a:pos x="45" y="61"/>
                </a:cxn>
                <a:cxn ang="0">
                  <a:pos x="36" y="62"/>
                </a:cxn>
                <a:cxn ang="0">
                  <a:pos x="25" y="58"/>
                </a:cxn>
                <a:cxn ang="0">
                  <a:pos x="19" y="52"/>
                </a:cxn>
                <a:cxn ang="0">
                  <a:pos x="15" y="42"/>
                </a:cxn>
                <a:cxn ang="0">
                  <a:pos x="11" y="34"/>
                </a:cxn>
                <a:cxn ang="0">
                  <a:pos x="6" y="24"/>
                </a:cxn>
                <a:cxn ang="0">
                  <a:pos x="2" y="15"/>
                </a:cxn>
                <a:cxn ang="0">
                  <a:pos x="0" y="8"/>
                </a:cxn>
              </a:cxnLst>
              <a:rect l="0" t="0" r="r" b="b"/>
              <a:pathLst>
                <a:path w="165" h="227">
                  <a:moveTo>
                    <a:pt x="0" y="8"/>
                  </a:moveTo>
                  <a:lnTo>
                    <a:pt x="0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9" y="5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9" y="1"/>
                  </a:lnTo>
                  <a:lnTo>
                    <a:pt x="74" y="1"/>
                  </a:lnTo>
                  <a:lnTo>
                    <a:pt x="80" y="2"/>
                  </a:lnTo>
                  <a:lnTo>
                    <a:pt x="83" y="2"/>
                  </a:lnTo>
                  <a:lnTo>
                    <a:pt x="86" y="3"/>
                  </a:lnTo>
                  <a:lnTo>
                    <a:pt x="90" y="4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9" y="6"/>
                  </a:lnTo>
                  <a:lnTo>
                    <a:pt x="102" y="7"/>
                  </a:lnTo>
                  <a:lnTo>
                    <a:pt x="105" y="8"/>
                  </a:lnTo>
                  <a:lnTo>
                    <a:pt x="108" y="10"/>
                  </a:lnTo>
                  <a:lnTo>
                    <a:pt x="111" y="11"/>
                  </a:lnTo>
                  <a:lnTo>
                    <a:pt x="115" y="13"/>
                  </a:lnTo>
                  <a:lnTo>
                    <a:pt x="118" y="14"/>
                  </a:lnTo>
                  <a:lnTo>
                    <a:pt x="121" y="15"/>
                  </a:lnTo>
                  <a:lnTo>
                    <a:pt x="125" y="17"/>
                  </a:lnTo>
                  <a:lnTo>
                    <a:pt x="128" y="18"/>
                  </a:lnTo>
                  <a:lnTo>
                    <a:pt x="131" y="20"/>
                  </a:lnTo>
                  <a:lnTo>
                    <a:pt x="135" y="23"/>
                  </a:lnTo>
                  <a:lnTo>
                    <a:pt x="138" y="25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47" y="34"/>
                  </a:lnTo>
                  <a:lnTo>
                    <a:pt x="148" y="35"/>
                  </a:lnTo>
                  <a:lnTo>
                    <a:pt x="149" y="38"/>
                  </a:lnTo>
                  <a:lnTo>
                    <a:pt x="151" y="40"/>
                  </a:lnTo>
                  <a:lnTo>
                    <a:pt x="153" y="45"/>
                  </a:lnTo>
                  <a:lnTo>
                    <a:pt x="154" y="48"/>
                  </a:lnTo>
                  <a:lnTo>
                    <a:pt x="156" y="51"/>
                  </a:lnTo>
                  <a:lnTo>
                    <a:pt x="158" y="56"/>
                  </a:lnTo>
                  <a:lnTo>
                    <a:pt x="160" y="60"/>
                  </a:lnTo>
                  <a:lnTo>
                    <a:pt x="161" y="66"/>
                  </a:lnTo>
                  <a:lnTo>
                    <a:pt x="162" y="70"/>
                  </a:lnTo>
                  <a:lnTo>
                    <a:pt x="163" y="75"/>
                  </a:lnTo>
                  <a:lnTo>
                    <a:pt x="165" y="81"/>
                  </a:lnTo>
                  <a:lnTo>
                    <a:pt x="165" y="86"/>
                  </a:lnTo>
                  <a:lnTo>
                    <a:pt x="165" y="93"/>
                  </a:lnTo>
                  <a:lnTo>
                    <a:pt x="165" y="95"/>
                  </a:lnTo>
                  <a:lnTo>
                    <a:pt x="165" y="98"/>
                  </a:lnTo>
                  <a:lnTo>
                    <a:pt x="165" y="102"/>
                  </a:lnTo>
                  <a:lnTo>
                    <a:pt x="165" y="105"/>
                  </a:lnTo>
                  <a:lnTo>
                    <a:pt x="164" y="108"/>
                  </a:lnTo>
                  <a:lnTo>
                    <a:pt x="164" y="112"/>
                  </a:lnTo>
                  <a:lnTo>
                    <a:pt x="163" y="115"/>
                  </a:lnTo>
                  <a:lnTo>
                    <a:pt x="163" y="118"/>
                  </a:lnTo>
                  <a:lnTo>
                    <a:pt x="162" y="122"/>
                  </a:lnTo>
                  <a:lnTo>
                    <a:pt x="161" y="125"/>
                  </a:lnTo>
                  <a:lnTo>
                    <a:pt x="160" y="128"/>
                  </a:lnTo>
                  <a:lnTo>
                    <a:pt x="159" y="132"/>
                  </a:lnTo>
                  <a:lnTo>
                    <a:pt x="156" y="136"/>
                  </a:lnTo>
                  <a:lnTo>
                    <a:pt x="155" y="139"/>
                  </a:lnTo>
                  <a:lnTo>
                    <a:pt x="153" y="142"/>
                  </a:lnTo>
                  <a:lnTo>
                    <a:pt x="152" y="146"/>
                  </a:lnTo>
                  <a:lnTo>
                    <a:pt x="149" y="149"/>
                  </a:lnTo>
                  <a:lnTo>
                    <a:pt x="147" y="152"/>
                  </a:lnTo>
                  <a:lnTo>
                    <a:pt x="144" y="156"/>
                  </a:lnTo>
                  <a:lnTo>
                    <a:pt x="142" y="160"/>
                  </a:lnTo>
                  <a:lnTo>
                    <a:pt x="139" y="163"/>
                  </a:lnTo>
                  <a:lnTo>
                    <a:pt x="136" y="167"/>
                  </a:lnTo>
                  <a:lnTo>
                    <a:pt x="132" y="170"/>
                  </a:lnTo>
                  <a:lnTo>
                    <a:pt x="129" y="174"/>
                  </a:lnTo>
                  <a:lnTo>
                    <a:pt x="125" y="178"/>
                  </a:lnTo>
                  <a:lnTo>
                    <a:pt x="120" y="181"/>
                  </a:lnTo>
                  <a:lnTo>
                    <a:pt x="116" y="184"/>
                  </a:lnTo>
                  <a:lnTo>
                    <a:pt x="113" y="189"/>
                  </a:lnTo>
                  <a:lnTo>
                    <a:pt x="52" y="227"/>
                  </a:lnTo>
                  <a:lnTo>
                    <a:pt x="26" y="176"/>
                  </a:lnTo>
                  <a:lnTo>
                    <a:pt x="26" y="175"/>
                  </a:lnTo>
                  <a:lnTo>
                    <a:pt x="27" y="173"/>
                  </a:lnTo>
                  <a:lnTo>
                    <a:pt x="28" y="170"/>
                  </a:lnTo>
                  <a:lnTo>
                    <a:pt x="29" y="167"/>
                  </a:lnTo>
                  <a:lnTo>
                    <a:pt x="31" y="162"/>
                  </a:lnTo>
                  <a:lnTo>
                    <a:pt x="34" y="158"/>
                  </a:lnTo>
                  <a:lnTo>
                    <a:pt x="35" y="153"/>
                  </a:lnTo>
                  <a:lnTo>
                    <a:pt x="38" y="149"/>
                  </a:lnTo>
                  <a:lnTo>
                    <a:pt x="40" y="148"/>
                  </a:lnTo>
                  <a:lnTo>
                    <a:pt x="43" y="147"/>
                  </a:lnTo>
                  <a:lnTo>
                    <a:pt x="46" y="147"/>
                  </a:lnTo>
                  <a:lnTo>
                    <a:pt x="47" y="147"/>
                  </a:lnTo>
                  <a:lnTo>
                    <a:pt x="51" y="143"/>
                  </a:lnTo>
                  <a:lnTo>
                    <a:pt x="57" y="141"/>
                  </a:lnTo>
                  <a:lnTo>
                    <a:pt x="60" y="138"/>
                  </a:lnTo>
                  <a:lnTo>
                    <a:pt x="64" y="135"/>
                  </a:lnTo>
                  <a:lnTo>
                    <a:pt x="68" y="130"/>
                  </a:lnTo>
                  <a:lnTo>
                    <a:pt x="71" y="127"/>
                  </a:lnTo>
                  <a:lnTo>
                    <a:pt x="73" y="123"/>
                  </a:lnTo>
                  <a:lnTo>
                    <a:pt x="76" y="118"/>
                  </a:lnTo>
                  <a:lnTo>
                    <a:pt x="77" y="113"/>
                  </a:lnTo>
                  <a:lnTo>
                    <a:pt x="79" y="108"/>
                  </a:lnTo>
                  <a:lnTo>
                    <a:pt x="80" y="103"/>
                  </a:lnTo>
                  <a:lnTo>
                    <a:pt x="81" y="98"/>
                  </a:lnTo>
                  <a:lnTo>
                    <a:pt x="80" y="94"/>
                  </a:lnTo>
                  <a:lnTo>
                    <a:pt x="80" y="89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5" y="76"/>
                  </a:lnTo>
                  <a:lnTo>
                    <a:pt x="74" y="74"/>
                  </a:lnTo>
                  <a:lnTo>
                    <a:pt x="72" y="71"/>
                  </a:lnTo>
                  <a:lnTo>
                    <a:pt x="70" y="69"/>
                  </a:lnTo>
                  <a:lnTo>
                    <a:pt x="64" y="66"/>
                  </a:lnTo>
                  <a:lnTo>
                    <a:pt x="60" y="63"/>
                  </a:lnTo>
                  <a:lnTo>
                    <a:pt x="57" y="62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8" y="61"/>
                  </a:lnTo>
                  <a:lnTo>
                    <a:pt x="45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6" y="62"/>
                  </a:lnTo>
                  <a:lnTo>
                    <a:pt x="34" y="61"/>
                  </a:lnTo>
                  <a:lnTo>
                    <a:pt x="29" y="59"/>
                  </a:lnTo>
                  <a:lnTo>
                    <a:pt x="25" y="58"/>
                  </a:lnTo>
                  <a:lnTo>
                    <a:pt x="23" y="60"/>
                  </a:lnTo>
                  <a:lnTo>
                    <a:pt x="22" y="56"/>
                  </a:lnTo>
                  <a:lnTo>
                    <a:pt x="19" y="52"/>
                  </a:lnTo>
                  <a:lnTo>
                    <a:pt x="18" y="49"/>
                  </a:lnTo>
                  <a:lnTo>
                    <a:pt x="17" y="46"/>
                  </a:lnTo>
                  <a:lnTo>
                    <a:pt x="15" y="42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1" y="34"/>
                  </a:lnTo>
                  <a:lnTo>
                    <a:pt x="9" y="30"/>
                  </a:lnTo>
                  <a:lnTo>
                    <a:pt x="7" y="27"/>
                  </a:lnTo>
                  <a:lnTo>
                    <a:pt x="6" y="24"/>
                  </a:lnTo>
                  <a:lnTo>
                    <a:pt x="5" y="22"/>
                  </a:lnTo>
                  <a:lnTo>
                    <a:pt x="3" y="18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2622551" y="3273425"/>
              <a:ext cx="112713" cy="203200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27" y="34"/>
                </a:cxn>
                <a:cxn ang="0">
                  <a:pos x="36" y="35"/>
                </a:cxn>
                <a:cxn ang="0">
                  <a:pos x="46" y="36"/>
                </a:cxn>
                <a:cxn ang="0">
                  <a:pos x="56" y="39"/>
                </a:cxn>
                <a:cxn ang="0">
                  <a:pos x="69" y="45"/>
                </a:cxn>
                <a:cxn ang="0">
                  <a:pos x="86" y="58"/>
                </a:cxn>
                <a:cxn ang="0">
                  <a:pos x="92" y="66"/>
                </a:cxn>
                <a:cxn ang="0">
                  <a:pos x="99" y="77"/>
                </a:cxn>
                <a:cxn ang="0">
                  <a:pos x="103" y="89"/>
                </a:cxn>
                <a:cxn ang="0">
                  <a:pos x="106" y="102"/>
                </a:cxn>
                <a:cxn ang="0">
                  <a:pos x="106" y="115"/>
                </a:cxn>
                <a:cxn ang="0">
                  <a:pos x="103" y="129"/>
                </a:cxn>
                <a:cxn ang="0">
                  <a:pos x="99" y="143"/>
                </a:cxn>
                <a:cxn ang="0">
                  <a:pos x="94" y="157"/>
                </a:cxn>
                <a:cxn ang="0">
                  <a:pos x="85" y="169"/>
                </a:cxn>
                <a:cxn ang="0">
                  <a:pos x="75" y="181"/>
                </a:cxn>
                <a:cxn ang="0">
                  <a:pos x="63" y="192"/>
                </a:cxn>
                <a:cxn ang="0">
                  <a:pos x="49" y="202"/>
                </a:cxn>
                <a:cxn ang="0">
                  <a:pos x="33" y="211"/>
                </a:cxn>
                <a:cxn ang="0">
                  <a:pos x="9" y="244"/>
                </a:cxn>
                <a:cxn ang="0">
                  <a:pos x="45" y="245"/>
                </a:cxn>
                <a:cxn ang="0">
                  <a:pos x="56" y="240"/>
                </a:cxn>
                <a:cxn ang="0">
                  <a:pos x="66" y="234"/>
                </a:cxn>
                <a:cxn ang="0">
                  <a:pos x="75" y="228"/>
                </a:cxn>
                <a:cxn ang="0">
                  <a:pos x="87" y="218"/>
                </a:cxn>
                <a:cxn ang="0">
                  <a:pos x="103" y="204"/>
                </a:cxn>
                <a:cxn ang="0">
                  <a:pos x="117" y="186"/>
                </a:cxn>
                <a:cxn ang="0">
                  <a:pos x="129" y="170"/>
                </a:cxn>
                <a:cxn ang="0">
                  <a:pos x="132" y="160"/>
                </a:cxn>
                <a:cxn ang="0">
                  <a:pos x="136" y="151"/>
                </a:cxn>
                <a:cxn ang="0">
                  <a:pos x="140" y="141"/>
                </a:cxn>
                <a:cxn ang="0">
                  <a:pos x="142" y="133"/>
                </a:cxn>
                <a:cxn ang="0">
                  <a:pos x="143" y="123"/>
                </a:cxn>
                <a:cxn ang="0">
                  <a:pos x="144" y="113"/>
                </a:cxn>
                <a:cxn ang="0">
                  <a:pos x="143" y="103"/>
                </a:cxn>
                <a:cxn ang="0">
                  <a:pos x="143" y="94"/>
                </a:cxn>
                <a:cxn ang="0">
                  <a:pos x="141" y="84"/>
                </a:cxn>
                <a:cxn ang="0">
                  <a:pos x="136" y="70"/>
                </a:cxn>
                <a:cxn ang="0">
                  <a:pos x="128" y="54"/>
                </a:cxn>
                <a:cxn ang="0">
                  <a:pos x="118" y="40"/>
                </a:cxn>
                <a:cxn ang="0">
                  <a:pos x="108" y="29"/>
                </a:cxn>
                <a:cxn ang="0">
                  <a:pos x="96" y="20"/>
                </a:cxn>
                <a:cxn ang="0">
                  <a:pos x="83" y="13"/>
                </a:cxn>
                <a:cxn ang="0">
                  <a:pos x="69" y="7"/>
                </a:cxn>
                <a:cxn ang="0">
                  <a:pos x="55" y="3"/>
                </a:cxn>
                <a:cxn ang="0">
                  <a:pos x="41" y="1"/>
                </a:cxn>
                <a:cxn ang="0">
                  <a:pos x="26" y="0"/>
                </a:cxn>
                <a:cxn ang="0">
                  <a:pos x="10" y="0"/>
                </a:cxn>
                <a:cxn ang="0">
                  <a:pos x="10" y="36"/>
                </a:cxn>
              </a:cxnLst>
              <a:rect l="0" t="0" r="r" b="b"/>
              <a:pathLst>
                <a:path w="144" h="257">
                  <a:moveTo>
                    <a:pt x="10" y="36"/>
                  </a:moveTo>
                  <a:lnTo>
                    <a:pt x="13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5"/>
                  </a:lnTo>
                  <a:lnTo>
                    <a:pt x="27" y="34"/>
                  </a:lnTo>
                  <a:lnTo>
                    <a:pt x="30" y="34"/>
                  </a:lnTo>
                  <a:lnTo>
                    <a:pt x="33" y="35"/>
                  </a:lnTo>
                  <a:lnTo>
                    <a:pt x="36" y="35"/>
                  </a:lnTo>
                  <a:lnTo>
                    <a:pt x="40" y="35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50" y="37"/>
                  </a:lnTo>
                  <a:lnTo>
                    <a:pt x="53" y="38"/>
                  </a:lnTo>
                  <a:lnTo>
                    <a:pt x="56" y="39"/>
                  </a:lnTo>
                  <a:lnTo>
                    <a:pt x="60" y="40"/>
                  </a:lnTo>
                  <a:lnTo>
                    <a:pt x="64" y="43"/>
                  </a:lnTo>
                  <a:lnTo>
                    <a:pt x="69" y="45"/>
                  </a:lnTo>
                  <a:lnTo>
                    <a:pt x="75" y="48"/>
                  </a:lnTo>
                  <a:lnTo>
                    <a:pt x="80" y="52"/>
                  </a:lnTo>
                  <a:lnTo>
                    <a:pt x="86" y="58"/>
                  </a:lnTo>
                  <a:lnTo>
                    <a:pt x="88" y="60"/>
                  </a:lnTo>
                  <a:lnTo>
                    <a:pt x="90" y="62"/>
                  </a:lnTo>
                  <a:lnTo>
                    <a:pt x="92" y="66"/>
                  </a:lnTo>
                  <a:lnTo>
                    <a:pt x="96" y="70"/>
                  </a:lnTo>
                  <a:lnTo>
                    <a:pt x="97" y="73"/>
                  </a:lnTo>
                  <a:lnTo>
                    <a:pt x="99" y="77"/>
                  </a:lnTo>
                  <a:lnTo>
                    <a:pt x="100" y="80"/>
                  </a:lnTo>
                  <a:lnTo>
                    <a:pt x="102" y="85"/>
                  </a:lnTo>
                  <a:lnTo>
                    <a:pt x="103" y="89"/>
                  </a:lnTo>
                  <a:lnTo>
                    <a:pt x="105" y="93"/>
                  </a:lnTo>
                  <a:lnTo>
                    <a:pt x="105" y="97"/>
                  </a:lnTo>
                  <a:lnTo>
                    <a:pt x="106" y="102"/>
                  </a:lnTo>
                  <a:lnTo>
                    <a:pt x="106" y="106"/>
                  </a:lnTo>
                  <a:lnTo>
                    <a:pt x="106" y="111"/>
                  </a:lnTo>
                  <a:lnTo>
                    <a:pt x="106" y="115"/>
                  </a:lnTo>
                  <a:lnTo>
                    <a:pt x="106" y="121"/>
                  </a:lnTo>
                  <a:lnTo>
                    <a:pt x="105" y="125"/>
                  </a:lnTo>
                  <a:lnTo>
                    <a:pt x="103" y="129"/>
                  </a:lnTo>
                  <a:lnTo>
                    <a:pt x="102" y="134"/>
                  </a:lnTo>
                  <a:lnTo>
                    <a:pt x="101" y="138"/>
                  </a:lnTo>
                  <a:lnTo>
                    <a:pt x="99" y="143"/>
                  </a:lnTo>
                  <a:lnTo>
                    <a:pt x="98" y="147"/>
                  </a:lnTo>
                  <a:lnTo>
                    <a:pt x="96" y="151"/>
                  </a:lnTo>
                  <a:lnTo>
                    <a:pt x="94" y="157"/>
                  </a:lnTo>
                  <a:lnTo>
                    <a:pt x="90" y="160"/>
                  </a:lnTo>
                  <a:lnTo>
                    <a:pt x="88" y="164"/>
                  </a:lnTo>
                  <a:lnTo>
                    <a:pt x="85" y="169"/>
                  </a:lnTo>
                  <a:lnTo>
                    <a:pt x="81" y="173"/>
                  </a:lnTo>
                  <a:lnTo>
                    <a:pt x="78" y="177"/>
                  </a:lnTo>
                  <a:lnTo>
                    <a:pt x="75" y="181"/>
                  </a:lnTo>
                  <a:lnTo>
                    <a:pt x="70" y="184"/>
                  </a:lnTo>
                  <a:lnTo>
                    <a:pt x="67" y="189"/>
                  </a:lnTo>
                  <a:lnTo>
                    <a:pt x="63" y="192"/>
                  </a:lnTo>
                  <a:lnTo>
                    <a:pt x="58" y="195"/>
                  </a:lnTo>
                  <a:lnTo>
                    <a:pt x="53" y="199"/>
                  </a:lnTo>
                  <a:lnTo>
                    <a:pt x="49" y="202"/>
                  </a:lnTo>
                  <a:lnTo>
                    <a:pt x="43" y="205"/>
                  </a:lnTo>
                  <a:lnTo>
                    <a:pt x="39" y="208"/>
                  </a:lnTo>
                  <a:lnTo>
                    <a:pt x="33" y="211"/>
                  </a:lnTo>
                  <a:lnTo>
                    <a:pt x="28" y="214"/>
                  </a:lnTo>
                  <a:lnTo>
                    <a:pt x="0" y="229"/>
                  </a:lnTo>
                  <a:lnTo>
                    <a:pt x="9" y="244"/>
                  </a:lnTo>
                  <a:lnTo>
                    <a:pt x="20" y="257"/>
                  </a:lnTo>
                  <a:lnTo>
                    <a:pt x="42" y="247"/>
                  </a:lnTo>
                  <a:lnTo>
                    <a:pt x="45" y="245"/>
                  </a:lnTo>
                  <a:lnTo>
                    <a:pt x="49" y="244"/>
                  </a:lnTo>
                  <a:lnTo>
                    <a:pt x="52" y="241"/>
                  </a:lnTo>
                  <a:lnTo>
                    <a:pt x="56" y="240"/>
                  </a:lnTo>
                  <a:lnTo>
                    <a:pt x="60" y="238"/>
                  </a:lnTo>
                  <a:lnTo>
                    <a:pt x="63" y="236"/>
                  </a:lnTo>
                  <a:lnTo>
                    <a:pt x="66" y="234"/>
                  </a:lnTo>
                  <a:lnTo>
                    <a:pt x="69" y="233"/>
                  </a:lnTo>
                  <a:lnTo>
                    <a:pt x="72" y="229"/>
                  </a:lnTo>
                  <a:lnTo>
                    <a:pt x="75" y="228"/>
                  </a:lnTo>
                  <a:lnTo>
                    <a:pt x="78" y="225"/>
                  </a:lnTo>
                  <a:lnTo>
                    <a:pt x="81" y="224"/>
                  </a:lnTo>
                  <a:lnTo>
                    <a:pt x="87" y="218"/>
                  </a:lnTo>
                  <a:lnTo>
                    <a:pt x="94" y="214"/>
                  </a:lnTo>
                  <a:lnTo>
                    <a:pt x="98" y="208"/>
                  </a:lnTo>
                  <a:lnTo>
                    <a:pt x="103" y="204"/>
                  </a:lnTo>
                  <a:lnTo>
                    <a:pt x="108" y="199"/>
                  </a:lnTo>
                  <a:lnTo>
                    <a:pt x="113" y="193"/>
                  </a:lnTo>
                  <a:lnTo>
                    <a:pt x="117" y="186"/>
                  </a:lnTo>
                  <a:lnTo>
                    <a:pt x="121" y="181"/>
                  </a:lnTo>
                  <a:lnTo>
                    <a:pt x="125" y="175"/>
                  </a:lnTo>
                  <a:lnTo>
                    <a:pt x="129" y="170"/>
                  </a:lnTo>
                  <a:lnTo>
                    <a:pt x="130" y="167"/>
                  </a:lnTo>
                  <a:lnTo>
                    <a:pt x="131" y="163"/>
                  </a:lnTo>
                  <a:lnTo>
                    <a:pt x="132" y="160"/>
                  </a:lnTo>
                  <a:lnTo>
                    <a:pt x="134" y="157"/>
                  </a:lnTo>
                  <a:lnTo>
                    <a:pt x="135" y="153"/>
                  </a:lnTo>
                  <a:lnTo>
                    <a:pt x="136" y="151"/>
                  </a:lnTo>
                  <a:lnTo>
                    <a:pt x="137" y="148"/>
                  </a:lnTo>
                  <a:lnTo>
                    <a:pt x="139" y="145"/>
                  </a:lnTo>
                  <a:lnTo>
                    <a:pt x="140" y="141"/>
                  </a:lnTo>
                  <a:lnTo>
                    <a:pt x="141" y="138"/>
                  </a:lnTo>
                  <a:lnTo>
                    <a:pt x="141" y="135"/>
                  </a:lnTo>
                  <a:lnTo>
                    <a:pt x="142" y="133"/>
                  </a:lnTo>
                  <a:lnTo>
                    <a:pt x="142" y="129"/>
                  </a:lnTo>
                  <a:lnTo>
                    <a:pt x="143" y="126"/>
                  </a:lnTo>
                  <a:lnTo>
                    <a:pt x="143" y="123"/>
                  </a:lnTo>
                  <a:lnTo>
                    <a:pt x="144" y="119"/>
                  </a:lnTo>
                  <a:lnTo>
                    <a:pt x="144" y="116"/>
                  </a:lnTo>
                  <a:lnTo>
                    <a:pt x="144" y="113"/>
                  </a:lnTo>
                  <a:lnTo>
                    <a:pt x="144" y="110"/>
                  </a:lnTo>
                  <a:lnTo>
                    <a:pt x="144" y="106"/>
                  </a:lnTo>
                  <a:lnTo>
                    <a:pt x="143" y="103"/>
                  </a:lnTo>
                  <a:lnTo>
                    <a:pt x="143" y="101"/>
                  </a:lnTo>
                  <a:lnTo>
                    <a:pt x="143" y="96"/>
                  </a:lnTo>
                  <a:lnTo>
                    <a:pt x="143" y="94"/>
                  </a:lnTo>
                  <a:lnTo>
                    <a:pt x="142" y="91"/>
                  </a:lnTo>
                  <a:lnTo>
                    <a:pt x="141" y="88"/>
                  </a:lnTo>
                  <a:lnTo>
                    <a:pt x="141" y="84"/>
                  </a:lnTo>
                  <a:lnTo>
                    <a:pt x="140" y="82"/>
                  </a:lnTo>
                  <a:lnTo>
                    <a:pt x="137" y="76"/>
                  </a:lnTo>
                  <a:lnTo>
                    <a:pt x="136" y="70"/>
                  </a:lnTo>
                  <a:lnTo>
                    <a:pt x="133" y="65"/>
                  </a:lnTo>
                  <a:lnTo>
                    <a:pt x="131" y="59"/>
                  </a:lnTo>
                  <a:lnTo>
                    <a:pt x="128" y="54"/>
                  </a:lnTo>
                  <a:lnTo>
                    <a:pt x="124" y="49"/>
                  </a:lnTo>
                  <a:lnTo>
                    <a:pt x="121" y="45"/>
                  </a:lnTo>
                  <a:lnTo>
                    <a:pt x="118" y="40"/>
                  </a:lnTo>
                  <a:lnTo>
                    <a:pt x="114" y="36"/>
                  </a:lnTo>
                  <a:lnTo>
                    <a:pt x="111" y="33"/>
                  </a:lnTo>
                  <a:lnTo>
                    <a:pt x="108" y="29"/>
                  </a:lnTo>
                  <a:lnTo>
                    <a:pt x="103" y="26"/>
                  </a:lnTo>
                  <a:lnTo>
                    <a:pt x="100" y="23"/>
                  </a:lnTo>
                  <a:lnTo>
                    <a:pt x="96" y="20"/>
                  </a:lnTo>
                  <a:lnTo>
                    <a:pt x="91" y="17"/>
                  </a:lnTo>
                  <a:lnTo>
                    <a:pt x="87" y="15"/>
                  </a:lnTo>
                  <a:lnTo>
                    <a:pt x="83" y="13"/>
                  </a:lnTo>
                  <a:lnTo>
                    <a:pt x="79" y="11"/>
                  </a:lnTo>
                  <a:lnTo>
                    <a:pt x="74" y="9"/>
                  </a:lnTo>
                  <a:lnTo>
                    <a:pt x="69" y="7"/>
                  </a:lnTo>
                  <a:lnTo>
                    <a:pt x="64" y="5"/>
                  </a:lnTo>
                  <a:lnTo>
                    <a:pt x="60" y="4"/>
                  </a:lnTo>
                  <a:lnTo>
                    <a:pt x="55" y="3"/>
                  </a:lnTo>
                  <a:lnTo>
                    <a:pt x="50" y="2"/>
                  </a:lnTo>
                  <a:lnTo>
                    <a:pt x="45" y="1"/>
                  </a:lnTo>
                  <a:lnTo>
                    <a:pt x="41" y="1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0" y="2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1816101" y="3203575"/>
              <a:ext cx="136525" cy="182562"/>
            </a:xfrm>
            <a:custGeom>
              <a:avLst/>
              <a:gdLst/>
              <a:ahLst/>
              <a:cxnLst>
                <a:cxn ang="0">
                  <a:pos x="142" y="3"/>
                </a:cxn>
                <a:cxn ang="0">
                  <a:pos x="133" y="8"/>
                </a:cxn>
                <a:cxn ang="0">
                  <a:pos x="119" y="19"/>
                </a:cxn>
                <a:cxn ang="0">
                  <a:pos x="105" y="29"/>
                </a:cxn>
                <a:cxn ang="0">
                  <a:pos x="95" y="37"/>
                </a:cxn>
                <a:cxn ang="0">
                  <a:pos x="85" y="46"/>
                </a:cxn>
                <a:cxn ang="0">
                  <a:pos x="75" y="56"/>
                </a:cxn>
                <a:cxn ang="0">
                  <a:pos x="65" y="66"/>
                </a:cxn>
                <a:cxn ang="0">
                  <a:pos x="56" y="77"/>
                </a:cxn>
                <a:cxn ang="0">
                  <a:pos x="46" y="89"/>
                </a:cxn>
                <a:cxn ang="0">
                  <a:pos x="36" y="101"/>
                </a:cxn>
                <a:cxn ang="0">
                  <a:pos x="28" y="114"/>
                </a:cxn>
                <a:cxn ang="0">
                  <a:pos x="20" y="128"/>
                </a:cxn>
                <a:cxn ang="0">
                  <a:pos x="14" y="143"/>
                </a:cxn>
                <a:cxn ang="0">
                  <a:pos x="8" y="158"/>
                </a:cxn>
                <a:cxn ang="0">
                  <a:pos x="4" y="174"/>
                </a:cxn>
                <a:cxn ang="0">
                  <a:pos x="1" y="189"/>
                </a:cxn>
                <a:cxn ang="0">
                  <a:pos x="0" y="206"/>
                </a:cxn>
                <a:cxn ang="0">
                  <a:pos x="2" y="220"/>
                </a:cxn>
                <a:cxn ang="0">
                  <a:pos x="9" y="225"/>
                </a:cxn>
                <a:cxn ang="0">
                  <a:pos x="19" y="228"/>
                </a:cxn>
                <a:cxn ang="0">
                  <a:pos x="28" y="225"/>
                </a:cxn>
                <a:cxn ang="0">
                  <a:pos x="35" y="219"/>
                </a:cxn>
                <a:cxn ang="0">
                  <a:pos x="38" y="208"/>
                </a:cxn>
                <a:cxn ang="0">
                  <a:pos x="38" y="199"/>
                </a:cxn>
                <a:cxn ang="0">
                  <a:pos x="40" y="189"/>
                </a:cxn>
                <a:cxn ang="0">
                  <a:pos x="42" y="180"/>
                </a:cxn>
                <a:cxn ang="0">
                  <a:pos x="47" y="168"/>
                </a:cxn>
                <a:cxn ang="0">
                  <a:pos x="51" y="156"/>
                </a:cxn>
                <a:cxn ang="0">
                  <a:pos x="56" y="147"/>
                </a:cxn>
                <a:cxn ang="0">
                  <a:pos x="61" y="138"/>
                </a:cxn>
                <a:cxn ang="0">
                  <a:pos x="72" y="121"/>
                </a:cxn>
                <a:cxn ang="0">
                  <a:pos x="85" y="104"/>
                </a:cxn>
                <a:cxn ang="0">
                  <a:pos x="99" y="87"/>
                </a:cxn>
                <a:cxn ang="0">
                  <a:pos x="115" y="71"/>
                </a:cxn>
                <a:cxn ang="0">
                  <a:pos x="131" y="56"/>
                </a:cxn>
                <a:cxn ang="0">
                  <a:pos x="143" y="47"/>
                </a:cxn>
                <a:cxn ang="0">
                  <a:pos x="153" y="41"/>
                </a:cxn>
                <a:cxn ang="0">
                  <a:pos x="163" y="34"/>
                </a:cxn>
                <a:cxn ang="0">
                  <a:pos x="171" y="26"/>
                </a:cxn>
                <a:cxn ang="0">
                  <a:pos x="173" y="16"/>
                </a:cxn>
                <a:cxn ang="0">
                  <a:pos x="170" y="7"/>
                </a:cxn>
                <a:cxn ang="0">
                  <a:pos x="162" y="1"/>
                </a:cxn>
                <a:cxn ang="0">
                  <a:pos x="150" y="0"/>
                </a:cxn>
              </a:cxnLst>
              <a:rect l="0" t="0" r="r" b="b"/>
              <a:pathLst>
                <a:path w="173" h="228">
                  <a:moveTo>
                    <a:pt x="145" y="2"/>
                  </a:moveTo>
                  <a:lnTo>
                    <a:pt x="144" y="2"/>
                  </a:lnTo>
                  <a:lnTo>
                    <a:pt x="142" y="3"/>
                  </a:lnTo>
                  <a:lnTo>
                    <a:pt x="140" y="4"/>
                  </a:lnTo>
                  <a:lnTo>
                    <a:pt x="137" y="7"/>
                  </a:lnTo>
                  <a:lnTo>
                    <a:pt x="133" y="8"/>
                  </a:lnTo>
                  <a:lnTo>
                    <a:pt x="129" y="11"/>
                  </a:lnTo>
                  <a:lnTo>
                    <a:pt x="124" y="14"/>
                  </a:lnTo>
                  <a:lnTo>
                    <a:pt x="119" y="19"/>
                  </a:lnTo>
                  <a:lnTo>
                    <a:pt x="114" y="22"/>
                  </a:lnTo>
                  <a:lnTo>
                    <a:pt x="108" y="26"/>
                  </a:lnTo>
                  <a:lnTo>
                    <a:pt x="105" y="29"/>
                  </a:lnTo>
                  <a:lnTo>
                    <a:pt x="102" y="32"/>
                  </a:lnTo>
                  <a:lnTo>
                    <a:pt x="98" y="34"/>
                  </a:lnTo>
                  <a:lnTo>
                    <a:pt x="95" y="37"/>
                  </a:lnTo>
                  <a:lnTo>
                    <a:pt x="92" y="40"/>
                  </a:lnTo>
                  <a:lnTo>
                    <a:pt x="88" y="43"/>
                  </a:lnTo>
                  <a:lnTo>
                    <a:pt x="85" y="46"/>
                  </a:lnTo>
                  <a:lnTo>
                    <a:pt x="82" y="49"/>
                  </a:lnTo>
                  <a:lnTo>
                    <a:pt x="79" y="53"/>
                  </a:lnTo>
                  <a:lnTo>
                    <a:pt x="75" y="56"/>
                  </a:lnTo>
                  <a:lnTo>
                    <a:pt x="72" y="59"/>
                  </a:lnTo>
                  <a:lnTo>
                    <a:pt x="69" y="63"/>
                  </a:lnTo>
                  <a:lnTo>
                    <a:pt x="65" y="66"/>
                  </a:lnTo>
                  <a:lnTo>
                    <a:pt x="62" y="69"/>
                  </a:lnTo>
                  <a:lnTo>
                    <a:pt x="59" y="74"/>
                  </a:lnTo>
                  <a:lnTo>
                    <a:pt x="56" y="77"/>
                  </a:lnTo>
                  <a:lnTo>
                    <a:pt x="52" y="80"/>
                  </a:lnTo>
                  <a:lnTo>
                    <a:pt x="49" y="85"/>
                  </a:lnTo>
                  <a:lnTo>
                    <a:pt x="46" y="89"/>
                  </a:lnTo>
                  <a:lnTo>
                    <a:pt x="42" y="93"/>
                  </a:lnTo>
                  <a:lnTo>
                    <a:pt x="39" y="97"/>
                  </a:lnTo>
                  <a:lnTo>
                    <a:pt x="36" y="101"/>
                  </a:lnTo>
                  <a:lnTo>
                    <a:pt x="34" y="105"/>
                  </a:lnTo>
                  <a:lnTo>
                    <a:pt x="30" y="110"/>
                  </a:lnTo>
                  <a:lnTo>
                    <a:pt x="28" y="114"/>
                  </a:lnTo>
                  <a:lnTo>
                    <a:pt x="25" y="119"/>
                  </a:lnTo>
                  <a:lnTo>
                    <a:pt x="23" y="124"/>
                  </a:lnTo>
                  <a:lnTo>
                    <a:pt x="20" y="128"/>
                  </a:lnTo>
                  <a:lnTo>
                    <a:pt x="18" y="133"/>
                  </a:lnTo>
                  <a:lnTo>
                    <a:pt x="16" y="138"/>
                  </a:lnTo>
                  <a:lnTo>
                    <a:pt x="14" y="143"/>
                  </a:lnTo>
                  <a:lnTo>
                    <a:pt x="12" y="148"/>
                  </a:lnTo>
                  <a:lnTo>
                    <a:pt x="9" y="153"/>
                  </a:lnTo>
                  <a:lnTo>
                    <a:pt x="8" y="158"/>
                  </a:lnTo>
                  <a:lnTo>
                    <a:pt x="6" y="164"/>
                  </a:lnTo>
                  <a:lnTo>
                    <a:pt x="5" y="169"/>
                  </a:lnTo>
                  <a:lnTo>
                    <a:pt x="4" y="174"/>
                  </a:lnTo>
                  <a:lnTo>
                    <a:pt x="3" y="179"/>
                  </a:lnTo>
                  <a:lnTo>
                    <a:pt x="2" y="183"/>
                  </a:lnTo>
                  <a:lnTo>
                    <a:pt x="1" y="189"/>
                  </a:lnTo>
                  <a:lnTo>
                    <a:pt x="1" y="194"/>
                  </a:lnTo>
                  <a:lnTo>
                    <a:pt x="0" y="201"/>
                  </a:lnTo>
                  <a:lnTo>
                    <a:pt x="0" y="206"/>
                  </a:lnTo>
                  <a:lnTo>
                    <a:pt x="1" y="212"/>
                  </a:lnTo>
                  <a:lnTo>
                    <a:pt x="1" y="215"/>
                  </a:lnTo>
                  <a:lnTo>
                    <a:pt x="2" y="220"/>
                  </a:lnTo>
                  <a:lnTo>
                    <a:pt x="4" y="222"/>
                  </a:lnTo>
                  <a:lnTo>
                    <a:pt x="7" y="224"/>
                  </a:lnTo>
                  <a:lnTo>
                    <a:pt x="9" y="225"/>
                  </a:lnTo>
                  <a:lnTo>
                    <a:pt x="13" y="227"/>
                  </a:lnTo>
                  <a:lnTo>
                    <a:pt x="16" y="228"/>
                  </a:lnTo>
                  <a:lnTo>
                    <a:pt x="19" y="228"/>
                  </a:lnTo>
                  <a:lnTo>
                    <a:pt x="23" y="227"/>
                  </a:lnTo>
                  <a:lnTo>
                    <a:pt x="25" y="227"/>
                  </a:lnTo>
                  <a:lnTo>
                    <a:pt x="28" y="225"/>
                  </a:lnTo>
                  <a:lnTo>
                    <a:pt x="31" y="224"/>
                  </a:lnTo>
                  <a:lnTo>
                    <a:pt x="34" y="221"/>
                  </a:lnTo>
                  <a:lnTo>
                    <a:pt x="35" y="219"/>
                  </a:lnTo>
                  <a:lnTo>
                    <a:pt x="36" y="214"/>
                  </a:lnTo>
                  <a:lnTo>
                    <a:pt x="38" y="211"/>
                  </a:lnTo>
                  <a:lnTo>
                    <a:pt x="38" y="208"/>
                  </a:lnTo>
                  <a:lnTo>
                    <a:pt x="38" y="204"/>
                  </a:lnTo>
                  <a:lnTo>
                    <a:pt x="38" y="201"/>
                  </a:lnTo>
                  <a:lnTo>
                    <a:pt x="38" y="199"/>
                  </a:lnTo>
                  <a:lnTo>
                    <a:pt x="38" y="195"/>
                  </a:lnTo>
                  <a:lnTo>
                    <a:pt x="39" y="192"/>
                  </a:lnTo>
                  <a:lnTo>
                    <a:pt x="40" y="189"/>
                  </a:lnTo>
                  <a:lnTo>
                    <a:pt x="41" y="187"/>
                  </a:lnTo>
                  <a:lnTo>
                    <a:pt x="41" y="183"/>
                  </a:lnTo>
                  <a:lnTo>
                    <a:pt x="42" y="180"/>
                  </a:lnTo>
                  <a:lnTo>
                    <a:pt x="43" y="177"/>
                  </a:lnTo>
                  <a:lnTo>
                    <a:pt x="45" y="175"/>
                  </a:lnTo>
                  <a:lnTo>
                    <a:pt x="47" y="168"/>
                  </a:lnTo>
                  <a:lnTo>
                    <a:pt x="49" y="163"/>
                  </a:lnTo>
                  <a:lnTo>
                    <a:pt x="50" y="159"/>
                  </a:lnTo>
                  <a:lnTo>
                    <a:pt x="51" y="156"/>
                  </a:lnTo>
                  <a:lnTo>
                    <a:pt x="52" y="154"/>
                  </a:lnTo>
                  <a:lnTo>
                    <a:pt x="54" y="150"/>
                  </a:lnTo>
                  <a:lnTo>
                    <a:pt x="56" y="147"/>
                  </a:lnTo>
                  <a:lnTo>
                    <a:pt x="58" y="144"/>
                  </a:lnTo>
                  <a:lnTo>
                    <a:pt x="59" y="142"/>
                  </a:lnTo>
                  <a:lnTo>
                    <a:pt x="61" y="138"/>
                  </a:lnTo>
                  <a:lnTo>
                    <a:pt x="64" y="133"/>
                  </a:lnTo>
                  <a:lnTo>
                    <a:pt x="68" y="127"/>
                  </a:lnTo>
                  <a:lnTo>
                    <a:pt x="72" y="121"/>
                  </a:lnTo>
                  <a:lnTo>
                    <a:pt x="76" y="115"/>
                  </a:lnTo>
                  <a:lnTo>
                    <a:pt x="81" y="110"/>
                  </a:lnTo>
                  <a:lnTo>
                    <a:pt x="85" y="104"/>
                  </a:lnTo>
                  <a:lnTo>
                    <a:pt x="90" y="98"/>
                  </a:lnTo>
                  <a:lnTo>
                    <a:pt x="94" y="92"/>
                  </a:lnTo>
                  <a:lnTo>
                    <a:pt x="99" y="87"/>
                  </a:lnTo>
                  <a:lnTo>
                    <a:pt x="104" y="81"/>
                  </a:lnTo>
                  <a:lnTo>
                    <a:pt x="109" y="77"/>
                  </a:lnTo>
                  <a:lnTo>
                    <a:pt x="115" y="71"/>
                  </a:lnTo>
                  <a:lnTo>
                    <a:pt x="120" y="66"/>
                  </a:lnTo>
                  <a:lnTo>
                    <a:pt x="126" y="61"/>
                  </a:lnTo>
                  <a:lnTo>
                    <a:pt x="131" y="56"/>
                  </a:lnTo>
                  <a:lnTo>
                    <a:pt x="138" y="52"/>
                  </a:lnTo>
                  <a:lnTo>
                    <a:pt x="140" y="49"/>
                  </a:lnTo>
                  <a:lnTo>
                    <a:pt x="143" y="47"/>
                  </a:lnTo>
                  <a:lnTo>
                    <a:pt x="147" y="44"/>
                  </a:lnTo>
                  <a:lnTo>
                    <a:pt x="150" y="43"/>
                  </a:lnTo>
                  <a:lnTo>
                    <a:pt x="153" y="41"/>
                  </a:lnTo>
                  <a:lnTo>
                    <a:pt x="156" y="38"/>
                  </a:lnTo>
                  <a:lnTo>
                    <a:pt x="159" y="36"/>
                  </a:lnTo>
                  <a:lnTo>
                    <a:pt x="163" y="34"/>
                  </a:lnTo>
                  <a:lnTo>
                    <a:pt x="165" y="32"/>
                  </a:lnTo>
                  <a:lnTo>
                    <a:pt x="168" y="30"/>
                  </a:lnTo>
                  <a:lnTo>
                    <a:pt x="171" y="26"/>
                  </a:lnTo>
                  <a:lnTo>
                    <a:pt x="172" y="23"/>
                  </a:lnTo>
                  <a:lnTo>
                    <a:pt x="173" y="20"/>
                  </a:lnTo>
                  <a:lnTo>
                    <a:pt x="173" y="16"/>
                  </a:lnTo>
                  <a:lnTo>
                    <a:pt x="172" y="13"/>
                  </a:lnTo>
                  <a:lnTo>
                    <a:pt x="172" y="11"/>
                  </a:lnTo>
                  <a:lnTo>
                    <a:pt x="170" y="7"/>
                  </a:lnTo>
                  <a:lnTo>
                    <a:pt x="167" y="4"/>
                  </a:lnTo>
                  <a:lnTo>
                    <a:pt x="164" y="2"/>
                  </a:lnTo>
                  <a:lnTo>
                    <a:pt x="162" y="1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0" y="0"/>
                  </a:lnTo>
                  <a:lnTo>
                    <a:pt x="145" y="2"/>
                  </a:lnTo>
                  <a:lnTo>
                    <a:pt x="145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2460626" y="3124200"/>
              <a:ext cx="536575" cy="568325"/>
            </a:xfrm>
            <a:custGeom>
              <a:avLst/>
              <a:gdLst/>
              <a:ahLst/>
              <a:cxnLst>
                <a:cxn ang="0">
                  <a:pos x="76" y="99"/>
                </a:cxn>
                <a:cxn ang="0">
                  <a:pos x="111" y="82"/>
                </a:cxn>
                <a:cxn ang="0">
                  <a:pos x="167" y="61"/>
                </a:cxn>
                <a:cxn ang="0">
                  <a:pos x="224" y="47"/>
                </a:cxn>
                <a:cxn ang="0">
                  <a:pos x="280" y="38"/>
                </a:cxn>
                <a:cxn ang="0">
                  <a:pos x="335" y="36"/>
                </a:cxn>
                <a:cxn ang="0">
                  <a:pos x="389" y="39"/>
                </a:cxn>
                <a:cxn ang="0">
                  <a:pos x="439" y="49"/>
                </a:cxn>
                <a:cxn ang="0">
                  <a:pos x="487" y="66"/>
                </a:cxn>
                <a:cxn ang="0">
                  <a:pos x="527" y="85"/>
                </a:cxn>
                <a:cxn ang="0">
                  <a:pos x="571" y="116"/>
                </a:cxn>
                <a:cxn ang="0">
                  <a:pos x="604" y="155"/>
                </a:cxn>
                <a:cxn ang="0">
                  <a:pos x="627" y="201"/>
                </a:cxn>
                <a:cxn ang="0">
                  <a:pos x="638" y="250"/>
                </a:cxn>
                <a:cxn ang="0">
                  <a:pos x="637" y="302"/>
                </a:cxn>
                <a:cxn ang="0">
                  <a:pos x="632" y="328"/>
                </a:cxn>
                <a:cxn ang="0">
                  <a:pos x="625" y="357"/>
                </a:cxn>
                <a:cxn ang="0">
                  <a:pos x="612" y="390"/>
                </a:cxn>
                <a:cxn ang="0">
                  <a:pos x="588" y="434"/>
                </a:cxn>
                <a:cxn ang="0">
                  <a:pos x="556" y="475"/>
                </a:cxn>
                <a:cxn ang="0">
                  <a:pos x="520" y="516"/>
                </a:cxn>
                <a:cxn ang="0">
                  <a:pos x="479" y="552"/>
                </a:cxn>
                <a:cxn ang="0">
                  <a:pos x="431" y="586"/>
                </a:cxn>
                <a:cxn ang="0">
                  <a:pos x="380" y="616"/>
                </a:cxn>
                <a:cxn ang="0">
                  <a:pos x="329" y="639"/>
                </a:cxn>
                <a:cxn ang="0">
                  <a:pos x="289" y="654"/>
                </a:cxn>
                <a:cxn ang="0">
                  <a:pos x="250" y="665"/>
                </a:cxn>
                <a:cxn ang="0">
                  <a:pos x="210" y="674"/>
                </a:cxn>
                <a:cxn ang="0">
                  <a:pos x="209" y="712"/>
                </a:cxn>
                <a:cxn ang="0">
                  <a:pos x="253" y="703"/>
                </a:cxn>
                <a:cxn ang="0">
                  <a:pos x="299" y="690"/>
                </a:cxn>
                <a:cxn ang="0">
                  <a:pos x="344" y="674"/>
                </a:cxn>
                <a:cxn ang="0">
                  <a:pos x="397" y="648"/>
                </a:cxn>
                <a:cxn ang="0">
                  <a:pos x="452" y="617"/>
                </a:cxn>
                <a:cxn ang="0">
                  <a:pos x="502" y="581"/>
                </a:cxn>
                <a:cxn ang="0">
                  <a:pos x="547" y="541"/>
                </a:cxn>
                <a:cxn ang="0">
                  <a:pos x="586" y="497"/>
                </a:cxn>
                <a:cxn ang="0">
                  <a:pos x="619" y="452"/>
                </a:cxn>
                <a:cxn ang="0">
                  <a:pos x="645" y="404"/>
                </a:cxn>
                <a:cxn ang="0">
                  <a:pos x="660" y="367"/>
                </a:cxn>
                <a:cxn ang="0">
                  <a:pos x="668" y="336"/>
                </a:cxn>
                <a:cxn ang="0">
                  <a:pos x="674" y="304"/>
                </a:cxn>
                <a:cxn ang="0">
                  <a:pos x="676" y="275"/>
                </a:cxn>
                <a:cxn ang="0">
                  <a:pos x="674" y="245"/>
                </a:cxn>
                <a:cxn ang="0">
                  <a:pos x="669" y="216"/>
                </a:cxn>
                <a:cxn ang="0">
                  <a:pos x="662" y="188"/>
                </a:cxn>
                <a:cxn ang="0">
                  <a:pos x="641" y="146"/>
                </a:cxn>
                <a:cxn ang="0">
                  <a:pos x="606" y="99"/>
                </a:cxn>
                <a:cxn ang="0">
                  <a:pos x="559" y="60"/>
                </a:cxn>
                <a:cxn ang="0">
                  <a:pos x="528" y="43"/>
                </a:cxn>
                <a:cxn ang="0">
                  <a:pos x="495" y="29"/>
                </a:cxn>
                <a:cxn ang="0">
                  <a:pos x="444" y="12"/>
                </a:cxn>
                <a:cxn ang="0">
                  <a:pos x="389" y="2"/>
                </a:cxn>
                <a:cxn ang="0">
                  <a:pos x="332" y="0"/>
                </a:cxn>
                <a:cxn ang="0">
                  <a:pos x="271" y="3"/>
                </a:cxn>
                <a:cxn ang="0">
                  <a:pos x="212" y="13"/>
                </a:cxn>
                <a:cxn ang="0">
                  <a:pos x="151" y="29"/>
                </a:cxn>
                <a:cxn ang="0">
                  <a:pos x="91" y="52"/>
                </a:cxn>
                <a:cxn ang="0">
                  <a:pos x="62" y="66"/>
                </a:cxn>
                <a:cxn ang="0">
                  <a:pos x="32" y="81"/>
                </a:cxn>
                <a:cxn ang="0">
                  <a:pos x="48" y="115"/>
                </a:cxn>
              </a:cxnLst>
              <a:rect l="0" t="0" r="r" b="b"/>
              <a:pathLst>
                <a:path w="676" h="716">
                  <a:moveTo>
                    <a:pt x="48" y="115"/>
                  </a:moveTo>
                  <a:lnTo>
                    <a:pt x="51" y="112"/>
                  </a:lnTo>
                  <a:lnTo>
                    <a:pt x="55" y="111"/>
                  </a:lnTo>
                  <a:lnTo>
                    <a:pt x="59" y="108"/>
                  </a:lnTo>
                  <a:lnTo>
                    <a:pt x="62" y="106"/>
                  </a:lnTo>
                  <a:lnTo>
                    <a:pt x="65" y="104"/>
                  </a:lnTo>
                  <a:lnTo>
                    <a:pt x="68" y="103"/>
                  </a:lnTo>
                  <a:lnTo>
                    <a:pt x="72" y="101"/>
                  </a:lnTo>
                  <a:lnTo>
                    <a:pt x="76" y="99"/>
                  </a:lnTo>
                  <a:lnTo>
                    <a:pt x="79" y="98"/>
                  </a:lnTo>
                  <a:lnTo>
                    <a:pt x="83" y="96"/>
                  </a:lnTo>
                  <a:lnTo>
                    <a:pt x="86" y="94"/>
                  </a:lnTo>
                  <a:lnTo>
                    <a:pt x="89" y="92"/>
                  </a:lnTo>
                  <a:lnTo>
                    <a:pt x="93" y="90"/>
                  </a:lnTo>
                  <a:lnTo>
                    <a:pt x="97" y="89"/>
                  </a:lnTo>
                  <a:lnTo>
                    <a:pt x="101" y="87"/>
                  </a:lnTo>
                  <a:lnTo>
                    <a:pt x="106" y="86"/>
                  </a:lnTo>
                  <a:lnTo>
                    <a:pt x="111" y="82"/>
                  </a:lnTo>
                  <a:lnTo>
                    <a:pt x="118" y="80"/>
                  </a:lnTo>
                  <a:lnTo>
                    <a:pt x="123" y="77"/>
                  </a:lnTo>
                  <a:lnTo>
                    <a:pt x="130" y="75"/>
                  </a:lnTo>
                  <a:lnTo>
                    <a:pt x="136" y="72"/>
                  </a:lnTo>
                  <a:lnTo>
                    <a:pt x="142" y="70"/>
                  </a:lnTo>
                  <a:lnTo>
                    <a:pt x="148" y="68"/>
                  </a:lnTo>
                  <a:lnTo>
                    <a:pt x="155" y="66"/>
                  </a:lnTo>
                  <a:lnTo>
                    <a:pt x="161" y="64"/>
                  </a:lnTo>
                  <a:lnTo>
                    <a:pt x="167" y="61"/>
                  </a:lnTo>
                  <a:lnTo>
                    <a:pt x="174" y="59"/>
                  </a:lnTo>
                  <a:lnTo>
                    <a:pt x="180" y="58"/>
                  </a:lnTo>
                  <a:lnTo>
                    <a:pt x="186" y="56"/>
                  </a:lnTo>
                  <a:lnTo>
                    <a:pt x="192" y="55"/>
                  </a:lnTo>
                  <a:lnTo>
                    <a:pt x="199" y="53"/>
                  </a:lnTo>
                  <a:lnTo>
                    <a:pt x="205" y="52"/>
                  </a:lnTo>
                  <a:lnTo>
                    <a:pt x="212" y="50"/>
                  </a:lnTo>
                  <a:lnTo>
                    <a:pt x="218" y="48"/>
                  </a:lnTo>
                  <a:lnTo>
                    <a:pt x="224" y="47"/>
                  </a:lnTo>
                  <a:lnTo>
                    <a:pt x="231" y="46"/>
                  </a:lnTo>
                  <a:lnTo>
                    <a:pt x="236" y="45"/>
                  </a:lnTo>
                  <a:lnTo>
                    <a:pt x="243" y="44"/>
                  </a:lnTo>
                  <a:lnTo>
                    <a:pt x="248" y="43"/>
                  </a:lnTo>
                  <a:lnTo>
                    <a:pt x="255" y="42"/>
                  </a:lnTo>
                  <a:lnTo>
                    <a:pt x="261" y="41"/>
                  </a:lnTo>
                  <a:lnTo>
                    <a:pt x="268" y="41"/>
                  </a:lnTo>
                  <a:lnTo>
                    <a:pt x="273" y="39"/>
                  </a:lnTo>
                  <a:lnTo>
                    <a:pt x="280" y="38"/>
                  </a:lnTo>
                  <a:lnTo>
                    <a:pt x="287" y="38"/>
                  </a:lnTo>
                  <a:lnTo>
                    <a:pt x="293" y="37"/>
                  </a:lnTo>
                  <a:lnTo>
                    <a:pt x="299" y="37"/>
                  </a:lnTo>
                  <a:lnTo>
                    <a:pt x="305" y="37"/>
                  </a:lnTo>
                  <a:lnTo>
                    <a:pt x="311" y="37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9" y="36"/>
                  </a:lnTo>
                  <a:lnTo>
                    <a:pt x="335" y="36"/>
                  </a:lnTo>
                  <a:lnTo>
                    <a:pt x="342" y="36"/>
                  </a:lnTo>
                  <a:lnTo>
                    <a:pt x="347" y="36"/>
                  </a:lnTo>
                  <a:lnTo>
                    <a:pt x="354" y="37"/>
                  </a:lnTo>
                  <a:lnTo>
                    <a:pt x="359" y="37"/>
                  </a:lnTo>
                  <a:lnTo>
                    <a:pt x="365" y="37"/>
                  </a:lnTo>
                  <a:lnTo>
                    <a:pt x="371" y="37"/>
                  </a:lnTo>
                  <a:lnTo>
                    <a:pt x="377" y="38"/>
                  </a:lnTo>
                  <a:lnTo>
                    <a:pt x="382" y="38"/>
                  </a:lnTo>
                  <a:lnTo>
                    <a:pt x="389" y="39"/>
                  </a:lnTo>
                  <a:lnTo>
                    <a:pt x="394" y="41"/>
                  </a:lnTo>
                  <a:lnTo>
                    <a:pt x="401" y="42"/>
                  </a:lnTo>
                  <a:lnTo>
                    <a:pt x="406" y="42"/>
                  </a:lnTo>
                  <a:lnTo>
                    <a:pt x="412" y="43"/>
                  </a:lnTo>
                  <a:lnTo>
                    <a:pt x="417" y="44"/>
                  </a:lnTo>
                  <a:lnTo>
                    <a:pt x="423" y="45"/>
                  </a:lnTo>
                  <a:lnTo>
                    <a:pt x="428" y="46"/>
                  </a:lnTo>
                  <a:lnTo>
                    <a:pt x="434" y="47"/>
                  </a:lnTo>
                  <a:lnTo>
                    <a:pt x="439" y="49"/>
                  </a:lnTo>
                  <a:lnTo>
                    <a:pt x="446" y="50"/>
                  </a:lnTo>
                  <a:lnTo>
                    <a:pt x="450" y="52"/>
                  </a:lnTo>
                  <a:lnTo>
                    <a:pt x="456" y="54"/>
                  </a:lnTo>
                  <a:lnTo>
                    <a:pt x="461" y="55"/>
                  </a:lnTo>
                  <a:lnTo>
                    <a:pt x="467" y="57"/>
                  </a:lnTo>
                  <a:lnTo>
                    <a:pt x="471" y="59"/>
                  </a:lnTo>
                  <a:lnTo>
                    <a:pt x="476" y="60"/>
                  </a:lnTo>
                  <a:lnTo>
                    <a:pt x="482" y="63"/>
                  </a:lnTo>
                  <a:lnTo>
                    <a:pt x="487" y="66"/>
                  </a:lnTo>
                  <a:lnTo>
                    <a:pt x="493" y="67"/>
                  </a:lnTo>
                  <a:lnTo>
                    <a:pt x="498" y="70"/>
                  </a:lnTo>
                  <a:lnTo>
                    <a:pt x="502" y="71"/>
                  </a:lnTo>
                  <a:lnTo>
                    <a:pt x="505" y="72"/>
                  </a:lnTo>
                  <a:lnTo>
                    <a:pt x="507" y="74"/>
                  </a:lnTo>
                  <a:lnTo>
                    <a:pt x="510" y="76"/>
                  </a:lnTo>
                  <a:lnTo>
                    <a:pt x="516" y="78"/>
                  </a:lnTo>
                  <a:lnTo>
                    <a:pt x="521" y="81"/>
                  </a:lnTo>
                  <a:lnTo>
                    <a:pt x="527" y="85"/>
                  </a:lnTo>
                  <a:lnTo>
                    <a:pt x="532" y="88"/>
                  </a:lnTo>
                  <a:lnTo>
                    <a:pt x="538" y="91"/>
                  </a:lnTo>
                  <a:lnTo>
                    <a:pt x="542" y="94"/>
                  </a:lnTo>
                  <a:lnTo>
                    <a:pt x="548" y="98"/>
                  </a:lnTo>
                  <a:lnTo>
                    <a:pt x="552" y="101"/>
                  </a:lnTo>
                  <a:lnTo>
                    <a:pt x="556" y="104"/>
                  </a:lnTo>
                  <a:lnTo>
                    <a:pt x="562" y="108"/>
                  </a:lnTo>
                  <a:lnTo>
                    <a:pt x="566" y="112"/>
                  </a:lnTo>
                  <a:lnTo>
                    <a:pt x="571" y="116"/>
                  </a:lnTo>
                  <a:lnTo>
                    <a:pt x="575" y="120"/>
                  </a:lnTo>
                  <a:lnTo>
                    <a:pt x="578" y="124"/>
                  </a:lnTo>
                  <a:lnTo>
                    <a:pt x="583" y="127"/>
                  </a:lnTo>
                  <a:lnTo>
                    <a:pt x="587" y="133"/>
                  </a:lnTo>
                  <a:lnTo>
                    <a:pt x="591" y="136"/>
                  </a:lnTo>
                  <a:lnTo>
                    <a:pt x="594" y="141"/>
                  </a:lnTo>
                  <a:lnTo>
                    <a:pt x="597" y="146"/>
                  </a:lnTo>
                  <a:lnTo>
                    <a:pt x="601" y="150"/>
                  </a:lnTo>
                  <a:lnTo>
                    <a:pt x="604" y="155"/>
                  </a:lnTo>
                  <a:lnTo>
                    <a:pt x="607" y="159"/>
                  </a:lnTo>
                  <a:lnTo>
                    <a:pt x="609" y="165"/>
                  </a:lnTo>
                  <a:lnTo>
                    <a:pt x="614" y="170"/>
                  </a:lnTo>
                  <a:lnTo>
                    <a:pt x="616" y="175"/>
                  </a:lnTo>
                  <a:lnTo>
                    <a:pt x="618" y="180"/>
                  </a:lnTo>
                  <a:lnTo>
                    <a:pt x="621" y="186"/>
                  </a:lnTo>
                  <a:lnTo>
                    <a:pt x="623" y="191"/>
                  </a:lnTo>
                  <a:lnTo>
                    <a:pt x="625" y="195"/>
                  </a:lnTo>
                  <a:lnTo>
                    <a:pt x="627" y="201"/>
                  </a:lnTo>
                  <a:lnTo>
                    <a:pt x="628" y="206"/>
                  </a:lnTo>
                  <a:lnTo>
                    <a:pt x="630" y="212"/>
                  </a:lnTo>
                  <a:lnTo>
                    <a:pt x="631" y="216"/>
                  </a:lnTo>
                  <a:lnTo>
                    <a:pt x="633" y="222"/>
                  </a:lnTo>
                  <a:lnTo>
                    <a:pt x="634" y="227"/>
                  </a:lnTo>
                  <a:lnTo>
                    <a:pt x="635" y="234"/>
                  </a:lnTo>
                  <a:lnTo>
                    <a:pt x="637" y="238"/>
                  </a:lnTo>
                  <a:lnTo>
                    <a:pt x="637" y="245"/>
                  </a:lnTo>
                  <a:lnTo>
                    <a:pt x="638" y="250"/>
                  </a:lnTo>
                  <a:lnTo>
                    <a:pt x="639" y="256"/>
                  </a:lnTo>
                  <a:lnTo>
                    <a:pt x="639" y="261"/>
                  </a:lnTo>
                  <a:lnTo>
                    <a:pt x="639" y="268"/>
                  </a:lnTo>
                  <a:lnTo>
                    <a:pt x="639" y="273"/>
                  </a:lnTo>
                  <a:lnTo>
                    <a:pt x="639" y="279"/>
                  </a:lnTo>
                  <a:lnTo>
                    <a:pt x="639" y="284"/>
                  </a:lnTo>
                  <a:lnTo>
                    <a:pt x="638" y="290"/>
                  </a:lnTo>
                  <a:lnTo>
                    <a:pt x="638" y="295"/>
                  </a:lnTo>
                  <a:lnTo>
                    <a:pt x="637" y="302"/>
                  </a:lnTo>
                  <a:lnTo>
                    <a:pt x="637" y="304"/>
                  </a:lnTo>
                  <a:lnTo>
                    <a:pt x="635" y="307"/>
                  </a:lnTo>
                  <a:lnTo>
                    <a:pt x="635" y="311"/>
                  </a:lnTo>
                  <a:lnTo>
                    <a:pt x="635" y="314"/>
                  </a:lnTo>
                  <a:lnTo>
                    <a:pt x="634" y="316"/>
                  </a:lnTo>
                  <a:lnTo>
                    <a:pt x="634" y="320"/>
                  </a:lnTo>
                  <a:lnTo>
                    <a:pt x="633" y="323"/>
                  </a:lnTo>
                  <a:lnTo>
                    <a:pt x="633" y="326"/>
                  </a:lnTo>
                  <a:lnTo>
                    <a:pt x="632" y="328"/>
                  </a:lnTo>
                  <a:lnTo>
                    <a:pt x="631" y="332"/>
                  </a:lnTo>
                  <a:lnTo>
                    <a:pt x="630" y="335"/>
                  </a:lnTo>
                  <a:lnTo>
                    <a:pt x="630" y="338"/>
                  </a:lnTo>
                  <a:lnTo>
                    <a:pt x="629" y="340"/>
                  </a:lnTo>
                  <a:lnTo>
                    <a:pt x="628" y="344"/>
                  </a:lnTo>
                  <a:lnTo>
                    <a:pt x="627" y="347"/>
                  </a:lnTo>
                  <a:lnTo>
                    <a:pt x="627" y="350"/>
                  </a:lnTo>
                  <a:lnTo>
                    <a:pt x="626" y="354"/>
                  </a:lnTo>
                  <a:lnTo>
                    <a:pt x="625" y="357"/>
                  </a:lnTo>
                  <a:lnTo>
                    <a:pt x="623" y="359"/>
                  </a:lnTo>
                  <a:lnTo>
                    <a:pt x="622" y="362"/>
                  </a:lnTo>
                  <a:lnTo>
                    <a:pt x="622" y="366"/>
                  </a:lnTo>
                  <a:lnTo>
                    <a:pt x="621" y="369"/>
                  </a:lnTo>
                  <a:lnTo>
                    <a:pt x="619" y="372"/>
                  </a:lnTo>
                  <a:lnTo>
                    <a:pt x="619" y="376"/>
                  </a:lnTo>
                  <a:lnTo>
                    <a:pt x="617" y="380"/>
                  </a:lnTo>
                  <a:lnTo>
                    <a:pt x="614" y="385"/>
                  </a:lnTo>
                  <a:lnTo>
                    <a:pt x="612" y="390"/>
                  </a:lnTo>
                  <a:lnTo>
                    <a:pt x="609" y="395"/>
                  </a:lnTo>
                  <a:lnTo>
                    <a:pt x="607" y="400"/>
                  </a:lnTo>
                  <a:lnTo>
                    <a:pt x="605" y="405"/>
                  </a:lnTo>
                  <a:lnTo>
                    <a:pt x="601" y="410"/>
                  </a:lnTo>
                  <a:lnTo>
                    <a:pt x="599" y="415"/>
                  </a:lnTo>
                  <a:lnTo>
                    <a:pt x="596" y="419"/>
                  </a:lnTo>
                  <a:lnTo>
                    <a:pt x="594" y="424"/>
                  </a:lnTo>
                  <a:lnTo>
                    <a:pt x="591" y="429"/>
                  </a:lnTo>
                  <a:lnTo>
                    <a:pt x="588" y="434"/>
                  </a:lnTo>
                  <a:lnTo>
                    <a:pt x="585" y="438"/>
                  </a:lnTo>
                  <a:lnTo>
                    <a:pt x="582" y="444"/>
                  </a:lnTo>
                  <a:lnTo>
                    <a:pt x="578" y="448"/>
                  </a:lnTo>
                  <a:lnTo>
                    <a:pt x="575" y="454"/>
                  </a:lnTo>
                  <a:lnTo>
                    <a:pt x="572" y="458"/>
                  </a:lnTo>
                  <a:lnTo>
                    <a:pt x="567" y="462"/>
                  </a:lnTo>
                  <a:lnTo>
                    <a:pt x="564" y="467"/>
                  </a:lnTo>
                  <a:lnTo>
                    <a:pt x="561" y="471"/>
                  </a:lnTo>
                  <a:lnTo>
                    <a:pt x="556" y="475"/>
                  </a:lnTo>
                  <a:lnTo>
                    <a:pt x="553" y="480"/>
                  </a:lnTo>
                  <a:lnTo>
                    <a:pt x="549" y="484"/>
                  </a:lnTo>
                  <a:lnTo>
                    <a:pt x="546" y="490"/>
                  </a:lnTo>
                  <a:lnTo>
                    <a:pt x="541" y="493"/>
                  </a:lnTo>
                  <a:lnTo>
                    <a:pt x="537" y="499"/>
                  </a:lnTo>
                  <a:lnTo>
                    <a:pt x="532" y="502"/>
                  </a:lnTo>
                  <a:lnTo>
                    <a:pt x="529" y="507"/>
                  </a:lnTo>
                  <a:lnTo>
                    <a:pt x="525" y="511"/>
                  </a:lnTo>
                  <a:lnTo>
                    <a:pt x="520" y="516"/>
                  </a:lnTo>
                  <a:lnTo>
                    <a:pt x="516" y="519"/>
                  </a:lnTo>
                  <a:lnTo>
                    <a:pt x="512" y="525"/>
                  </a:lnTo>
                  <a:lnTo>
                    <a:pt x="507" y="528"/>
                  </a:lnTo>
                  <a:lnTo>
                    <a:pt x="502" y="533"/>
                  </a:lnTo>
                  <a:lnTo>
                    <a:pt x="497" y="536"/>
                  </a:lnTo>
                  <a:lnTo>
                    <a:pt x="493" y="540"/>
                  </a:lnTo>
                  <a:lnTo>
                    <a:pt x="488" y="545"/>
                  </a:lnTo>
                  <a:lnTo>
                    <a:pt x="483" y="549"/>
                  </a:lnTo>
                  <a:lnTo>
                    <a:pt x="479" y="552"/>
                  </a:lnTo>
                  <a:lnTo>
                    <a:pt x="474" y="557"/>
                  </a:lnTo>
                  <a:lnTo>
                    <a:pt x="469" y="560"/>
                  </a:lnTo>
                  <a:lnTo>
                    <a:pt x="463" y="564"/>
                  </a:lnTo>
                  <a:lnTo>
                    <a:pt x="458" y="568"/>
                  </a:lnTo>
                  <a:lnTo>
                    <a:pt x="453" y="572"/>
                  </a:lnTo>
                  <a:lnTo>
                    <a:pt x="448" y="575"/>
                  </a:lnTo>
                  <a:lnTo>
                    <a:pt x="442" y="579"/>
                  </a:lnTo>
                  <a:lnTo>
                    <a:pt x="437" y="583"/>
                  </a:lnTo>
                  <a:lnTo>
                    <a:pt x="431" y="586"/>
                  </a:lnTo>
                  <a:lnTo>
                    <a:pt x="426" y="590"/>
                  </a:lnTo>
                  <a:lnTo>
                    <a:pt x="420" y="593"/>
                  </a:lnTo>
                  <a:lnTo>
                    <a:pt x="415" y="596"/>
                  </a:lnTo>
                  <a:lnTo>
                    <a:pt x="410" y="600"/>
                  </a:lnTo>
                  <a:lnTo>
                    <a:pt x="403" y="603"/>
                  </a:lnTo>
                  <a:lnTo>
                    <a:pt x="397" y="606"/>
                  </a:lnTo>
                  <a:lnTo>
                    <a:pt x="392" y="609"/>
                  </a:lnTo>
                  <a:lnTo>
                    <a:pt x="386" y="613"/>
                  </a:lnTo>
                  <a:lnTo>
                    <a:pt x="380" y="616"/>
                  </a:lnTo>
                  <a:lnTo>
                    <a:pt x="374" y="619"/>
                  </a:lnTo>
                  <a:lnTo>
                    <a:pt x="369" y="622"/>
                  </a:lnTo>
                  <a:lnTo>
                    <a:pt x="363" y="625"/>
                  </a:lnTo>
                  <a:lnTo>
                    <a:pt x="356" y="628"/>
                  </a:lnTo>
                  <a:lnTo>
                    <a:pt x="351" y="630"/>
                  </a:lnTo>
                  <a:lnTo>
                    <a:pt x="345" y="634"/>
                  </a:lnTo>
                  <a:lnTo>
                    <a:pt x="339" y="636"/>
                  </a:lnTo>
                  <a:lnTo>
                    <a:pt x="334" y="638"/>
                  </a:lnTo>
                  <a:lnTo>
                    <a:pt x="329" y="639"/>
                  </a:lnTo>
                  <a:lnTo>
                    <a:pt x="325" y="641"/>
                  </a:lnTo>
                  <a:lnTo>
                    <a:pt x="321" y="643"/>
                  </a:lnTo>
                  <a:lnTo>
                    <a:pt x="315" y="645"/>
                  </a:lnTo>
                  <a:lnTo>
                    <a:pt x="311" y="647"/>
                  </a:lnTo>
                  <a:lnTo>
                    <a:pt x="306" y="648"/>
                  </a:lnTo>
                  <a:lnTo>
                    <a:pt x="303" y="650"/>
                  </a:lnTo>
                  <a:lnTo>
                    <a:pt x="298" y="651"/>
                  </a:lnTo>
                  <a:lnTo>
                    <a:pt x="294" y="652"/>
                  </a:lnTo>
                  <a:lnTo>
                    <a:pt x="289" y="654"/>
                  </a:lnTo>
                  <a:lnTo>
                    <a:pt x="286" y="656"/>
                  </a:lnTo>
                  <a:lnTo>
                    <a:pt x="281" y="657"/>
                  </a:lnTo>
                  <a:lnTo>
                    <a:pt x="277" y="659"/>
                  </a:lnTo>
                  <a:lnTo>
                    <a:pt x="272" y="660"/>
                  </a:lnTo>
                  <a:lnTo>
                    <a:pt x="268" y="661"/>
                  </a:lnTo>
                  <a:lnTo>
                    <a:pt x="264" y="662"/>
                  </a:lnTo>
                  <a:lnTo>
                    <a:pt x="259" y="663"/>
                  </a:lnTo>
                  <a:lnTo>
                    <a:pt x="255" y="664"/>
                  </a:lnTo>
                  <a:lnTo>
                    <a:pt x="250" y="665"/>
                  </a:lnTo>
                  <a:lnTo>
                    <a:pt x="246" y="667"/>
                  </a:lnTo>
                  <a:lnTo>
                    <a:pt x="242" y="668"/>
                  </a:lnTo>
                  <a:lnTo>
                    <a:pt x="237" y="669"/>
                  </a:lnTo>
                  <a:lnTo>
                    <a:pt x="234" y="670"/>
                  </a:lnTo>
                  <a:lnTo>
                    <a:pt x="229" y="671"/>
                  </a:lnTo>
                  <a:lnTo>
                    <a:pt x="224" y="672"/>
                  </a:lnTo>
                  <a:lnTo>
                    <a:pt x="220" y="672"/>
                  </a:lnTo>
                  <a:lnTo>
                    <a:pt x="215" y="673"/>
                  </a:lnTo>
                  <a:lnTo>
                    <a:pt x="210" y="674"/>
                  </a:lnTo>
                  <a:lnTo>
                    <a:pt x="205" y="675"/>
                  </a:lnTo>
                  <a:lnTo>
                    <a:pt x="201" y="675"/>
                  </a:lnTo>
                  <a:lnTo>
                    <a:pt x="197" y="676"/>
                  </a:lnTo>
                  <a:lnTo>
                    <a:pt x="161" y="674"/>
                  </a:lnTo>
                  <a:lnTo>
                    <a:pt x="128" y="716"/>
                  </a:lnTo>
                  <a:lnTo>
                    <a:pt x="193" y="715"/>
                  </a:lnTo>
                  <a:lnTo>
                    <a:pt x="199" y="714"/>
                  </a:lnTo>
                  <a:lnTo>
                    <a:pt x="203" y="713"/>
                  </a:lnTo>
                  <a:lnTo>
                    <a:pt x="209" y="712"/>
                  </a:lnTo>
                  <a:lnTo>
                    <a:pt x="213" y="712"/>
                  </a:lnTo>
                  <a:lnTo>
                    <a:pt x="219" y="710"/>
                  </a:lnTo>
                  <a:lnTo>
                    <a:pt x="223" y="709"/>
                  </a:lnTo>
                  <a:lnTo>
                    <a:pt x="229" y="708"/>
                  </a:lnTo>
                  <a:lnTo>
                    <a:pt x="233" y="707"/>
                  </a:lnTo>
                  <a:lnTo>
                    <a:pt x="237" y="706"/>
                  </a:lnTo>
                  <a:lnTo>
                    <a:pt x="243" y="705"/>
                  </a:lnTo>
                  <a:lnTo>
                    <a:pt x="247" y="704"/>
                  </a:lnTo>
                  <a:lnTo>
                    <a:pt x="253" y="703"/>
                  </a:lnTo>
                  <a:lnTo>
                    <a:pt x="258" y="701"/>
                  </a:lnTo>
                  <a:lnTo>
                    <a:pt x="263" y="700"/>
                  </a:lnTo>
                  <a:lnTo>
                    <a:pt x="268" y="698"/>
                  </a:lnTo>
                  <a:lnTo>
                    <a:pt x="273" y="697"/>
                  </a:lnTo>
                  <a:lnTo>
                    <a:pt x="278" y="696"/>
                  </a:lnTo>
                  <a:lnTo>
                    <a:pt x="283" y="694"/>
                  </a:lnTo>
                  <a:lnTo>
                    <a:pt x="288" y="693"/>
                  </a:lnTo>
                  <a:lnTo>
                    <a:pt x="293" y="692"/>
                  </a:lnTo>
                  <a:lnTo>
                    <a:pt x="299" y="690"/>
                  </a:lnTo>
                  <a:lnTo>
                    <a:pt x="303" y="689"/>
                  </a:lnTo>
                  <a:lnTo>
                    <a:pt x="309" y="686"/>
                  </a:lnTo>
                  <a:lnTo>
                    <a:pt x="314" y="685"/>
                  </a:lnTo>
                  <a:lnTo>
                    <a:pt x="318" y="683"/>
                  </a:lnTo>
                  <a:lnTo>
                    <a:pt x="324" y="681"/>
                  </a:lnTo>
                  <a:lnTo>
                    <a:pt x="328" y="680"/>
                  </a:lnTo>
                  <a:lnTo>
                    <a:pt x="334" y="678"/>
                  </a:lnTo>
                  <a:lnTo>
                    <a:pt x="338" y="675"/>
                  </a:lnTo>
                  <a:lnTo>
                    <a:pt x="344" y="674"/>
                  </a:lnTo>
                  <a:lnTo>
                    <a:pt x="348" y="672"/>
                  </a:lnTo>
                  <a:lnTo>
                    <a:pt x="354" y="670"/>
                  </a:lnTo>
                  <a:lnTo>
                    <a:pt x="360" y="667"/>
                  </a:lnTo>
                  <a:lnTo>
                    <a:pt x="366" y="664"/>
                  </a:lnTo>
                  <a:lnTo>
                    <a:pt x="373" y="661"/>
                  </a:lnTo>
                  <a:lnTo>
                    <a:pt x="379" y="658"/>
                  </a:lnTo>
                  <a:lnTo>
                    <a:pt x="385" y="654"/>
                  </a:lnTo>
                  <a:lnTo>
                    <a:pt x="392" y="651"/>
                  </a:lnTo>
                  <a:lnTo>
                    <a:pt x="397" y="648"/>
                  </a:lnTo>
                  <a:lnTo>
                    <a:pt x="404" y="645"/>
                  </a:lnTo>
                  <a:lnTo>
                    <a:pt x="411" y="641"/>
                  </a:lnTo>
                  <a:lnTo>
                    <a:pt x="416" y="638"/>
                  </a:lnTo>
                  <a:lnTo>
                    <a:pt x="423" y="635"/>
                  </a:lnTo>
                  <a:lnTo>
                    <a:pt x="428" y="631"/>
                  </a:lnTo>
                  <a:lnTo>
                    <a:pt x="435" y="628"/>
                  </a:lnTo>
                  <a:lnTo>
                    <a:pt x="440" y="625"/>
                  </a:lnTo>
                  <a:lnTo>
                    <a:pt x="447" y="620"/>
                  </a:lnTo>
                  <a:lnTo>
                    <a:pt x="452" y="617"/>
                  </a:lnTo>
                  <a:lnTo>
                    <a:pt x="458" y="613"/>
                  </a:lnTo>
                  <a:lnTo>
                    <a:pt x="463" y="609"/>
                  </a:lnTo>
                  <a:lnTo>
                    <a:pt x="469" y="605"/>
                  </a:lnTo>
                  <a:lnTo>
                    <a:pt x="475" y="602"/>
                  </a:lnTo>
                  <a:lnTo>
                    <a:pt x="480" y="597"/>
                  </a:lnTo>
                  <a:lnTo>
                    <a:pt x="485" y="593"/>
                  </a:lnTo>
                  <a:lnTo>
                    <a:pt x="491" y="589"/>
                  </a:lnTo>
                  <a:lnTo>
                    <a:pt x="497" y="585"/>
                  </a:lnTo>
                  <a:lnTo>
                    <a:pt x="502" y="581"/>
                  </a:lnTo>
                  <a:lnTo>
                    <a:pt x="507" y="577"/>
                  </a:lnTo>
                  <a:lnTo>
                    <a:pt x="513" y="572"/>
                  </a:lnTo>
                  <a:lnTo>
                    <a:pt x="518" y="568"/>
                  </a:lnTo>
                  <a:lnTo>
                    <a:pt x="522" y="563"/>
                  </a:lnTo>
                  <a:lnTo>
                    <a:pt x="528" y="559"/>
                  </a:lnTo>
                  <a:lnTo>
                    <a:pt x="532" y="555"/>
                  </a:lnTo>
                  <a:lnTo>
                    <a:pt x="538" y="550"/>
                  </a:lnTo>
                  <a:lnTo>
                    <a:pt x="542" y="546"/>
                  </a:lnTo>
                  <a:lnTo>
                    <a:pt x="547" y="541"/>
                  </a:lnTo>
                  <a:lnTo>
                    <a:pt x="551" y="536"/>
                  </a:lnTo>
                  <a:lnTo>
                    <a:pt x="556" y="531"/>
                  </a:lnTo>
                  <a:lnTo>
                    <a:pt x="561" y="527"/>
                  </a:lnTo>
                  <a:lnTo>
                    <a:pt x="565" y="522"/>
                  </a:lnTo>
                  <a:lnTo>
                    <a:pt x="570" y="517"/>
                  </a:lnTo>
                  <a:lnTo>
                    <a:pt x="574" y="513"/>
                  </a:lnTo>
                  <a:lnTo>
                    <a:pt x="578" y="507"/>
                  </a:lnTo>
                  <a:lnTo>
                    <a:pt x="582" y="502"/>
                  </a:lnTo>
                  <a:lnTo>
                    <a:pt x="586" y="497"/>
                  </a:lnTo>
                  <a:lnTo>
                    <a:pt x="591" y="492"/>
                  </a:lnTo>
                  <a:lnTo>
                    <a:pt x="594" y="488"/>
                  </a:lnTo>
                  <a:lnTo>
                    <a:pt x="598" y="482"/>
                  </a:lnTo>
                  <a:lnTo>
                    <a:pt x="601" y="478"/>
                  </a:lnTo>
                  <a:lnTo>
                    <a:pt x="606" y="472"/>
                  </a:lnTo>
                  <a:lnTo>
                    <a:pt x="609" y="467"/>
                  </a:lnTo>
                  <a:lnTo>
                    <a:pt x="612" y="462"/>
                  </a:lnTo>
                  <a:lnTo>
                    <a:pt x="616" y="457"/>
                  </a:lnTo>
                  <a:lnTo>
                    <a:pt x="619" y="452"/>
                  </a:lnTo>
                  <a:lnTo>
                    <a:pt x="622" y="447"/>
                  </a:lnTo>
                  <a:lnTo>
                    <a:pt x="625" y="441"/>
                  </a:lnTo>
                  <a:lnTo>
                    <a:pt x="628" y="436"/>
                  </a:lnTo>
                  <a:lnTo>
                    <a:pt x="631" y="432"/>
                  </a:lnTo>
                  <a:lnTo>
                    <a:pt x="634" y="426"/>
                  </a:lnTo>
                  <a:lnTo>
                    <a:pt x="637" y="421"/>
                  </a:lnTo>
                  <a:lnTo>
                    <a:pt x="640" y="415"/>
                  </a:lnTo>
                  <a:lnTo>
                    <a:pt x="643" y="410"/>
                  </a:lnTo>
                  <a:lnTo>
                    <a:pt x="645" y="404"/>
                  </a:lnTo>
                  <a:lnTo>
                    <a:pt x="648" y="399"/>
                  </a:lnTo>
                  <a:lnTo>
                    <a:pt x="650" y="393"/>
                  </a:lnTo>
                  <a:lnTo>
                    <a:pt x="653" y="389"/>
                  </a:lnTo>
                  <a:lnTo>
                    <a:pt x="654" y="384"/>
                  </a:lnTo>
                  <a:lnTo>
                    <a:pt x="655" y="381"/>
                  </a:lnTo>
                  <a:lnTo>
                    <a:pt x="656" y="378"/>
                  </a:lnTo>
                  <a:lnTo>
                    <a:pt x="657" y="374"/>
                  </a:lnTo>
                  <a:lnTo>
                    <a:pt x="659" y="370"/>
                  </a:lnTo>
                  <a:lnTo>
                    <a:pt x="660" y="367"/>
                  </a:lnTo>
                  <a:lnTo>
                    <a:pt x="661" y="363"/>
                  </a:lnTo>
                  <a:lnTo>
                    <a:pt x="662" y="360"/>
                  </a:lnTo>
                  <a:lnTo>
                    <a:pt x="663" y="357"/>
                  </a:lnTo>
                  <a:lnTo>
                    <a:pt x="664" y="354"/>
                  </a:lnTo>
                  <a:lnTo>
                    <a:pt x="665" y="349"/>
                  </a:lnTo>
                  <a:lnTo>
                    <a:pt x="666" y="346"/>
                  </a:lnTo>
                  <a:lnTo>
                    <a:pt x="666" y="343"/>
                  </a:lnTo>
                  <a:lnTo>
                    <a:pt x="667" y="339"/>
                  </a:lnTo>
                  <a:lnTo>
                    <a:pt x="668" y="336"/>
                  </a:lnTo>
                  <a:lnTo>
                    <a:pt x="669" y="333"/>
                  </a:lnTo>
                  <a:lnTo>
                    <a:pt x="669" y="328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2" y="318"/>
                  </a:lnTo>
                  <a:lnTo>
                    <a:pt x="672" y="314"/>
                  </a:lnTo>
                  <a:lnTo>
                    <a:pt x="673" y="311"/>
                  </a:lnTo>
                  <a:lnTo>
                    <a:pt x="673" y="307"/>
                  </a:lnTo>
                  <a:lnTo>
                    <a:pt x="674" y="304"/>
                  </a:lnTo>
                  <a:lnTo>
                    <a:pt x="674" y="301"/>
                  </a:lnTo>
                  <a:lnTo>
                    <a:pt x="675" y="298"/>
                  </a:lnTo>
                  <a:lnTo>
                    <a:pt x="675" y="294"/>
                  </a:lnTo>
                  <a:lnTo>
                    <a:pt x="675" y="291"/>
                  </a:lnTo>
                  <a:lnTo>
                    <a:pt x="675" y="289"/>
                  </a:lnTo>
                  <a:lnTo>
                    <a:pt x="676" y="284"/>
                  </a:lnTo>
                  <a:lnTo>
                    <a:pt x="676" y="281"/>
                  </a:lnTo>
                  <a:lnTo>
                    <a:pt x="676" y="279"/>
                  </a:lnTo>
                  <a:lnTo>
                    <a:pt x="676" y="275"/>
                  </a:lnTo>
                  <a:lnTo>
                    <a:pt x="676" y="271"/>
                  </a:lnTo>
                  <a:lnTo>
                    <a:pt x="676" y="268"/>
                  </a:lnTo>
                  <a:lnTo>
                    <a:pt x="676" y="265"/>
                  </a:lnTo>
                  <a:lnTo>
                    <a:pt x="675" y="261"/>
                  </a:lnTo>
                  <a:lnTo>
                    <a:pt x="675" y="258"/>
                  </a:lnTo>
                  <a:lnTo>
                    <a:pt x="675" y="255"/>
                  </a:lnTo>
                  <a:lnTo>
                    <a:pt x="675" y="251"/>
                  </a:lnTo>
                  <a:lnTo>
                    <a:pt x="675" y="248"/>
                  </a:lnTo>
                  <a:lnTo>
                    <a:pt x="674" y="245"/>
                  </a:lnTo>
                  <a:lnTo>
                    <a:pt x="674" y="242"/>
                  </a:lnTo>
                  <a:lnTo>
                    <a:pt x="674" y="238"/>
                  </a:lnTo>
                  <a:lnTo>
                    <a:pt x="673" y="235"/>
                  </a:lnTo>
                  <a:lnTo>
                    <a:pt x="673" y="232"/>
                  </a:lnTo>
                  <a:lnTo>
                    <a:pt x="672" y="228"/>
                  </a:lnTo>
                  <a:lnTo>
                    <a:pt x="672" y="226"/>
                  </a:lnTo>
                  <a:lnTo>
                    <a:pt x="671" y="223"/>
                  </a:lnTo>
                  <a:lnTo>
                    <a:pt x="671" y="220"/>
                  </a:lnTo>
                  <a:lnTo>
                    <a:pt x="669" y="216"/>
                  </a:lnTo>
                  <a:lnTo>
                    <a:pt x="668" y="213"/>
                  </a:lnTo>
                  <a:lnTo>
                    <a:pt x="667" y="210"/>
                  </a:lnTo>
                  <a:lnTo>
                    <a:pt x="667" y="206"/>
                  </a:lnTo>
                  <a:lnTo>
                    <a:pt x="666" y="203"/>
                  </a:lnTo>
                  <a:lnTo>
                    <a:pt x="665" y="200"/>
                  </a:lnTo>
                  <a:lnTo>
                    <a:pt x="664" y="197"/>
                  </a:lnTo>
                  <a:lnTo>
                    <a:pt x="663" y="193"/>
                  </a:lnTo>
                  <a:lnTo>
                    <a:pt x="662" y="190"/>
                  </a:lnTo>
                  <a:lnTo>
                    <a:pt x="662" y="188"/>
                  </a:lnTo>
                  <a:lnTo>
                    <a:pt x="660" y="181"/>
                  </a:lnTo>
                  <a:lnTo>
                    <a:pt x="657" y="176"/>
                  </a:lnTo>
                  <a:lnTo>
                    <a:pt x="655" y="172"/>
                  </a:lnTo>
                  <a:lnTo>
                    <a:pt x="654" y="169"/>
                  </a:lnTo>
                  <a:lnTo>
                    <a:pt x="652" y="166"/>
                  </a:lnTo>
                  <a:lnTo>
                    <a:pt x="651" y="164"/>
                  </a:lnTo>
                  <a:lnTo>
                    <a:pt x="648" y="157"/>
                  </a:lnTo>
                  <a:lnTo>
                    <a:pt x="645" y="152"/>
                  </a:lnTo>
                  <a:lnTo>
                    <a:pt x="641" y="146"/>
                  </a:lnTo>
                  <a:lnTo>
                    <a:pt x="638" y="141"/>
                  </a:lnTo>
                  <a:lnTo>
                    <a:pt x="634" y="135"/>
                  </a:lnTo>
                  <a:lnTo>
                    <a:pt x="631" y="130"/>
                  </a:lnTo>
                  <a:lnTo>
                    <a:pt x="627" y="124"/>
                  </a:lnTo>
                  <a:lnTo>
                    <a:pt x="622" y="119"/>
                  </a:lnTo>
                  <a:lnTo>
                    <a:pt x="618" y="114"/>
                  </a:lnTo>
                  <a:lnTo>
                    <a:pt x="615" y="109"/>
                  </a:lnTo>
                  <a:lnTo>
                    <a:pt x="610" y="103"/>
                  </a:lnTo>
                  <a:lnTo>
                    <a:pt x="606" y="99"/>
                  </a:lnTo>
                  <a:lnTo>
                    <a:pt x="601" y="94"/>
                  </a:lnTo>
                  <a:lnTo>
                    <a:pt x="597" y="90"/>
                  </a:lnTo>
                  <a:lnTo>
                    <a:pt x="592" y="86"/>
                  </a:lnTo>
                  <a:lnTo>
                    <a:pt x="586" y="81"/>
                  </a:lnTo>
                  <a:lnTo>
                    <a:pt x="581" y="77"/>
                  </a:lnTo>
                  <a:lnTo>
                    <a:pt x="575" y="72"/>
                  </a:lnTo>
                  <a:lnTo>
                    <a:pt x="570" y="68"/>
                  </a:lnTo>
                  <a:lnTo>
                    <a:pt x="564" y="64"/>
                  </a:lnTo>
                  <a:lnTo>
                    <a:pt x="559" y="60"/>
                  </a:lnTo>
                  <a:lnTo>
                    <a:pt x="553" y="57"/>
                  </a:lnTo>
                  <a:lnTo>
                    <a:pt x="550" y="55"/>
                  </a:lnTo>
                  <a:lnTo>
                    <a:pt x="547" y="53"/>
                  </a:lnTo>
                  <a:lnTo>
                    <a:pt x="543" y="50"/>
                  </a:lnTo>
                  <a:lnTo>
                    <a:pt x="540" y="49"/>
                  </a:lnTo>
                  <a:lnTo>
                    <a:pt x="537" y="47"/>
                  </a:lnTo>
                  <a:lnTo>
                    <a:pt x="533" y="46"/>
                  </a:lnTo>
                  <a:lnTo>
                    <a:pt x="530" y="44"/>
                  </a:lnTo>
                  <a:lnTo>
                    <a:pt x="528" y="43"/>
                  </a:lnTo>
                  <a:lnTo>
                    <a:pt x="524" y="41"/>
                  </a:lnTo>
                  <a:lnTo>
                    <a:pt x="520" y="39"/>
                  </a:lnTo>
                  <a:lnTo>
                    <a:pt x="517" y="37"/>
                  </a:lnTo>
                  <a:lnTo>
                    <a:pt x="514" y="36"/>
                  </a:lnTo>
                  <a:lnTo>
                    <a:pt x="510" y="34"/>
                  </a:lnTo>
                  <a:lnTo>
                    <a:pt x="507" y="33"/>
                  </a:lnTo>
                  <a:lnTo>
                    <a:pt x="504" y="32"/>
                  </a:lnTo>
                  <a:lnTo>
                    <a:pt x="501" y="31"/>
                  </a:lnTo>
                  <a:lnTo>
                    <a:pt x="495" y="29"/>
                  </a:lnTo>
                  <a:lnTo>
                    <a:pt x="490" y="26"/>
                  </a:lnTo>
                  <a:lnTo>
                    <a:pt x="484" y="24"/>
                  </a:lnTo>
                  <a:lnTo>
                    <a:pt x="479" y="22"/>
                  </a:lnTo>
                  <a:lnTo>
                    <a:pt x="472" y="20"/>
                  </a:lnTo>
                  <a:lnTo>
                    <a:pt x="467" y="19"/>
                  </a:lnTo>
                  <a:lnTo>
                    <a:pt x="461" y="16"/>
                  </a:lnTo>
                  <a:lnTo>
                    <a:pt x="456" y="15"/>
                  </a:lnTo>
                  <a:lnTo>
                    <a:pt x="449" y="14"/>
                  </a:lnTo>
                  <a:lnTo>
                    <a:pt x="444" y="12"/>
                  </a:lnTo>
                  <a:lnTo>
                    <a:pt x="437" y="11"/>
                  </a:lnTo>
                  <a:lnTo>
                    <a:pt x="431" y="10"/>
                  </a:lnTo>
                  <a:lnTo>
                    <a:pt x="425" y="8"/>
                  </a:lnTo>
                  <a:lnTo>
                    <a:pt x="419" y="8"/>
                  </a:lnTo>
                  <a:lnTo>
                    <a:pt x="413" y="7"/>
                  </a:lnTo>
                  <a:lnTo>
                    <a:pt x="407" y="5"/>
                  </a:lnTo>
                  <a:lnTo>
                    <a:pt x="401" y="4"/>
                  </a:lnTo>
                  <a:lnTo>
                    <a:pt x="395" y="3"/>
                  </a:lnTo>
                  <a:lnTo>
                    <a:pt x="389" y="2"/>
                  </a:lnTo>
                  <a:lnTo>
                    <a:pt x="382" y="2"/>
                  </a:lnTo>
                  <a:lnTo>
                    <a:pt x="376" y="1"/>
                  </a:lnTo>
                  <a:lnTo>
                    <a:pt x="370" y="1"/>
                  </a:lnTo>
                  <a:lnTo>
                    <a:pt x="363" y="1"/>
                  </a:lnTo>
                  <a:lnTo>
                    <a:pt x="358" y="1"/>
                  </a:lnTo>
                  <a:lnTo>
                    <a:pt x="351" y="0"/>
                  </a:lnTo>
                  <a:lnTo>
                    <a:pt x="345" y="0"/>
                  </a:lnTo>
                  <a:lnTo>
                    <a:pt x="338" y="0"/>
                  </a:lnTo>
                  <a:lnTo>
                    <a:pt x="332" y="0"/>
                  </a:lnTo>
                  <a:lnTo>
                    <a:pt x="325" y="0"/>
                  </a:lnTo>
                  <a:lnTo>
                    <a:pt x="318" y="0"/>
                  </a:lnTo>
                  <a:lnTo>
                    <a:pt x="312" y="1"/>
                  </a:lnTo>
                  <a:lnTo>
                    <a:pt x="305" y="1"/>
                  </a:lnTo>
                  <a:lnTo>
                    <a:pt x="299" y="1"/>
                  </a:lnTo>
                  <a:lnTo>
                    <a:pt x="292" y="1"/>
                  </a:lnTo>
                  <a:lnTo>
                    <a:pt x="284" y="2"/>
                  </a:lnTo>
                  <a:lnTo>
                    <a:pt x="278" y="3"/>
                  </a:lnTo>
                  <a:lnTo>
                    <a:pt x="271" y="3"/>
                  </a:lnTo>
                  <a:lnTo>
                    <a:pt x="265" y="4"/>
                  </a:lnTo>
                  <a:lnTo>
                    <a:pt x="258" y="4"/>
                  </a:lnTo>
                  <a:lnTo>
                    <a:pt x="252" y="7"/>
                  </a:lnTo>
                  <a:lnTo>
                    <a:pt x="245" y="7"/>
                  </a:lnTo>
                  <a:lnTo>
                    <a:pt x="238" y="8"/>
                  </a:lnTo>
                  <a:lnTo>
                    <a:pt x="231" y="9"/>
                  </a:lnTo>
                  <a:lnTo>
                    <a:pt x="225" y="10"/>
                  </a:lnTo>
                  <a:lnTo>
                    <a:pt x="219" y="11"/>
                  </a:lnTo>
                  <a:lnTo>
                    <a:pt x="212" y="13"/>
                  </a:lnTo>
                  <a:lnTo>
                    <a:pt x="205" y="14"/>
                  </a:lnTo>
                  <a:lnTo>
                    <a:pt x="199" y="16"/>
                  </a:lnTo>
                  <a:lnTo>
                    <a:pt x="191" y="18"/>
                  </a:lnTo>
                  <a:lnTo>
                    <a:pt x="185" y="20"/>
                  </a:lnTo>
                  <a:lnTo>
                    <a:pt x="178" y="21"/>
                  </a:lnTo>
                  <a:lnTo>
                    <a:pt x="171" y="23"/>
                  </a:lnTo>
                  <a:lnTo>
                    <a:pt x="164" y="24"/>
                  </a:lnTo>
                  <a:lnTo>
                    <a:pt x="157" y="26"/>
                  </a:lnTo>
                  <a:lnTo>
                    <a:pt x="151" y="29"/>
                  </a:lnTo>
                  <a:lnTo>
                    <a:pt x="144" y="32"/>
                  </a:lnTo>
                  <a:lnTo>
                    <a:pt x="137" y="33"/>
                  </a:lnTo>
                  <a:lnTo>
                    <a:pt x="131" y="35"/>
                  </a:lnTo>
                  <a:lnTo>
                    <a:pt x="124" y="37"/>
                  </a:lnTo>
                  <a:lnTo>
                    <a:pt x="118" y="41"/>
                  </a:lnTo>
                  <a:lnTo>
                    <a:pt x="111" y="43"/>
                  </a:lnTo>
                  <a:lnTo>
                    <a:pt x="105" y="46"/>
                  </a:lnTo>
                  <a:lnTo>
                    <a:pt x="98" y="48"/>
                  </a:lnTo>
                  <a:lnTo>
                    <a:pt x="91" y="52"/>
                  </a:lnTo>
                  <a:lnTo>
                    <a:pt x="88" y="53"/>
                  </a:lnTo>
                  <a:lnTo>
                    <a:pt x="85" y="54"/>
                  </a:lnTo>
                  <a:lnTo>
                    <a:pt x="82" y="56"/>
                  </a:lnTo>
                  <a:lnTo>
                    <a:pt x="78" y="57"/>
                  </a:lnTo>
                  <a:lnTo>
                    <a:pt x="75" y="59"/>
                  </a:lnTo>
                  <a:lnTo>
                    <a:pt x="72" y="60"/>
                  </a:lnTo>
                  <a:lnTo>
                    <a:pt x="68" y="63"/>
                  </a:lnTo>
                  <a:lnTo>
                    <a:pt x="65" y="64"/>
                  </a:lnTo>
                  <a:lnTo>
                    <a:pt x="62" y="66"/>
                  </a:lnTo>
                  <a:lnTo>
                    <a:pt x="59" y="67"/>
                  </a:lnTo>
                  <a:lnTo>
                    <a:pt x="55" y="69"/>
                  </a:lnTo>
                  <a:lnTo>
                    <a:pt x="52" y="70"/>
                  </a:lnTo>
                  <a:lnTo>
                    <a:pt x="49" y="72"/>
                  </a:lnTo>
                  <a:lnTo>
                    <a:pt x="45" y="75"/>
                  </a:lnTo>
                  <a:lnTo>
                    <a:pt x="42" y="76"/>
                  </a:lnTo>
                  <a:lnTo>
                    <a:pt x="39" y="78"/>
                  </a:lnTo>
                  <a:lnTo>
                    <a:pt x="35" y="80"/>
                  </a:lnTo>
                  <a:lnTo>
                    <a:pt x="32" y="81"/>
                  </a:lnTo>
                  <a:lnTo>
                    <a:pt x="30" y="83"/>
                  </a:lnTo>
                  <a:lnTo>
                    <a:pt x="27" y="85"/>
                  </a:lnTo>
                  <a:lnTo>
                    <a:pt x="21" y="88"/>
                  </a:lnTo>
                  <a:lnTo>
                    <a:pt x="17" y="91"/>
                  </a:lnTo>
                  <a:lnTo>
                    <a:pt x="11" y="94"/>
                  </a:lnTo>
                  <a:lnTo>
                    <a:pt x="7" y="97"/>
                  </a:lnTo>
                  <a:lnTo>
                    <a:pt x="4" y="99"/>
                  </a:lnTo>
                  <a:lnTo>
                    <a:pt x="0" y="102"/>
                  </a:lnTo>
                  <a:lnTo>
                    <a:pt x="48" y="115"/>
                  </a:lnTo>
                  <a:lnTo>
                    <a:pt x="48" y="11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1747838" y="3201988"/>
              <a:ext cx="79375" cy="134937"/>
            </a:xfrm>
            <a:custGeom>
              <a:avLst/>
              <a:gdLst/>
              <a:ahLst/>
              <a:cxnLst>
                <a:cxn ang="0">
                  <a:pos x="65" y="6"/>
                </a:cxn>
                <a:cxn ang="0">
                  <a:pos x="57" y="13"/>
                </a:cxn>
                <a:cxn ang="0">
                  <a:pos x="50" y="19"/>
                </a:cxn>
                <a:cxn ang="0">
                  <a:pos x="44" y="26"/>
                </a:cxn>
                <a:cxn ang="0">
                  <a:pos x="38" y="34"/>
                </a:cxn>
                <a:cxn ang="0">
                  <a:pos x="32" y="43"/>
                </a:cxn>
                <a:cxn ang="0">
                  <a:pos x="26" y="51"/>
                </a:cxn>
                <a:cxn ang="0">
                  <a:pos x="22" y="61"/>
                </a:cxn>
                <a:cxn ang="0">
                  <a:pos x="18" y="71"/>
                </a:cxn>
                <a:cxn ang="0">
                  <a:pos x="13" y="81"/>
                </a:cxn>
                <a:cxn ang="0">
                  <a:pos x="9" y="91"/>
                </a:cxn>
                <a:cxn ang="0">
                  <a:pos x="5" y="102"/>
                </a:cxn>
                <a:cxn ang="0">
                  <a:pos x="3" y="114"/>
                </a:cxn>
                <a:cxn ang="0">
                  <a:pos x="1" y="123"/>
                </a:cxn>
                <a:cxn ang="0">
                  <a:pos x="0" y="128"/>
                </a:cxn>
                <a:cxn ang="0">
                  <a:pos x="0" y="135"/>
                </a:cxn>
                <a:cxn ang="0">
                  <a:pos x="0" y="141"/>
                </a:cxn>
                <a:cxn ang="0">
                  <a:pos x="0" y="148"/>
                </a:cxn>
                <a:cxn ang="0">
                  <a:pos x="0" y="155"/>
                </a:cxn>
                <a:cxn ang="0">
                  <a:pos x="0" y="162"/>
                </a:cxn>
                <a:cxn ang="0">
                  <a:pos x="10" y="169"/>
                </a:cxn>
                <a:cxn ang="0">
                  <a:pos x="19" y="169"/>
                </a:cxn>
                <a:cxn ang="0">
                  <a:pos x="24" y="168"/>
                </a:cxn>
                <a:cxn ang="0">
                  <a:pos x="30" y="164"/>
                </a:cxn>
                <a:cxn ang="0">
                  <a:pos x="33" y="160"/>
                </a:cxn>
                <a:cxn ang="0">
                  <a:pos x="35" y="152"/>
                </a:cxn>
                <a:cxn ang="0">
                  <a:pos x="35" y="142"/>
                </a:cxn>
                <a:cxn ang="0">
                  <a:pos x="36" y="133"/>
                </a:cxn>
                <a:cxn ang="0">
                  <a:pos x="38" y="124"/>
                </a:cxn>
                <a:cxn ang="0">
                  <a:pos x="42" y="115"/>
                </a:cxn>
                <a:cxn ang="0">
                  <a:pos x="45" y="106"/>
                </a:cxn>
                <a:cxn ang="0">
                  <a:pos x="48" y="97"/>
                </a:cxn>
                <a:cxn ang="0">
                  <a:pos x="53" y="89"/>
                </a:cxn>
                <a:cxn ang="0">
                  <a:pos x="57" y="80"/>
                </a:cxn>
                <a:cxn ang="0">
                  <a:pos x="61" y="72"/>
                </a:cxn>
                <a:cxn ang="0">
                  <a:pos x="67" y="64"/>
                </a:cxn>
                <a:cxn ang="0">
                  <a:pos x="71" y="57"/>
                </a:cxn>
                <a:cxn ang="0">
                  <a:pos x="77" y="49"/>
                </a:cxn>
                <a:cxn ang="0">
                  <a:pos x="82" y="43"/>
                </a:cxn>
                <a:cxn ang="0">
                  <a:pos x="88" y="36"/>
                </a:cxn>
                <a:cxn ang="0">
                  <a:pos x="93" y="30"/>
                </a:cxn>
                <a:cxn ang="0">
                  <a:pos x="98" y="24"/>
                </a:cxn>
                <a:cxn ang="0">
                  <a:pos x="100" y="17"/>
                </a:cxn>
                <a:cxn ang="0">
                  <a:pos x="100" y="11"/>
                </a:cxn>
                <a:cxn ang="0">
                  <a:pos x="97" y="5"/>
                </a:cxn>
                <a:cxn ang="0">
                  <a:pos x="91" y="2"/>
                </a:cxn>
                <a:cxn ang="0">
                  <a:pos x="86" y="0"/>
                </a:cxn>
                <a:cxn ang="0">
                  <a:pos x="78" y="0"/>
                </a:cxn>
                <a:cxn ang="0">
                  <a:pos x="71" y="2"/>
                </a:cxn>
                <a:cxn ang="0">
                  <a:pos x="68" y="5"/>
                </a:cxn>
              </a:cxnLst>
              <a:rect l="0" t="0" r="r" b="b"/>
              <a:pathLst>
                <a:path w="101" h="170">
                  <a:moveTo>
                    <a:pt x="68" y="5"/>
                  </a:moveTo>
                  <a:lnTo>
                    <a:pt x="65" y="6"/>
                  </a:lnTo>
                  <a:lnTo>
                    <a:pt x="60" y="10"/>
                  </a:lnTo>
                  <a:lnTo>
                    <a:pt x="57" y="13"/>
                  </a:lnTo>
                  <a:lnTo>
                    <a:pt x="54" y="16"/>
                  </a:lnTo>
                  <a:lnTo>
                    <a:pt x="50" y="19"/>
                  </a:lnTo>
                  <a:lnTo>
                    <a:pt x="47" y="23"/>
                  </a:lnTo>
                  <a:lnTo>
                    <a:pt x="44" y="26"/>
                  </a:lnTo>
                  <a:lnTo>
                    <a:pt x="42" y="30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0" y="47"/>
                  </a:lnTo>
                  <a:lnTo>
                    <a:pt x="26" y="51"/>
                  </a:lnTo>
                  <a:lnTo>
                    <a:pt x="24" y="56"/>
                  </a:lnTo>
                  <a:lnTo>
                    <a:pt x="22" y="61"/>
                  </a:lnTo>
                  <a:lnTo>
                    <a:pt x="20" y="66"/>
                  </a:lnTo>
                  <a:lnTo>
                    <a:pt x="18" y="71"/>
                  </a:lnTo>
                  <a:lnTo>
                    <a:pt x="15" y="75"/>
                  </a:lnTo>
                  <a:lnTo>
                    <a:pt x="13" y="81"/>
                  </a:lnTo>
                  <a:lnTo>
                    <a:pt x="11" y="86"/>
                  </a:lnTo>
                  <a:lnTo>
                    <a:pt x="9" y="91"/>
                  </a:lnTo>
                  <a:lnTo>
                    <a:pt x="8" y="96"/>
                  </a:lnTo>
                  <a:lnTo>
                    <a:pt x="5" y="102"/>
                  </a:lnTo>
                  <a:lnTo>
                    <a:pt x="4" y="108"/>
                  </a:lnTo>
                  <a:lnTo>
                    <a:pt x="3" y="114"/>
                  </a:lnTo>
                  <a:lnTo>
                    <a:pt x="1" y="119"/>
                  </a:lnTo>
                  <a:lnTo>
                    <a:pt x="1" y="123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0" y="141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0" y="162"/>
                  </a:lnTo>
                  <a:lnTo>
                    <a:pt x="4" y="167"/>
                  </a:lnTo>
                  <a:lnTo>
                    <a:pt x="10" y="169"/>
                  </a:lnTo>
                  <a:lnTo>
                    <a:pt x="15" y="170"/>
                  </a:lnTo>
                  <a:lnTo>
                    <a:pt x="19" y="169"/>
                  </a:lnTo>
                  <a:lnTo>
                    <a:pt x="21" y="169"/>
                  </a:lnTo>
                  <a:lnTo>
                    <a:pt x="24" y="168"/>
                  </a:lnTo>
                  <a:lnTo>
                    <a:pt x="27" y="167"/>
                  </a:lnTo>
                  <a:lnTo>
                    <a:pt x="30" y="164"/>
                  </a:lnTo>
                  <a:lnTo>
                    <a:pt x="32" y="163"/>
                  </a:lnTo>
                  <a:lnTo>
                    <a:pt x="33" y="160"/>
                  </a:lnTo>
                  <a:lnTo>
                    <a:pt x="35" y="158"/>
                  </a:lnTo>
                  <a:lnTo>
                    <a:pt x="35" y="152"/>
                  </a:lnTo>
                  <a:lnTo>
                    <a:pt x="35" y="148"/>
                  </a:lnTo>
                  <a:lnTo>
                    <a:pt x="35" y="142"/>
                  </a:lnTo>
                  <a:lnTo>
                    <a:pt x="36" y="138"/>
                  </a:lnTo>
                  <a:lnTo>
                    <a:pt x="36" y="133"/>
                  </a:lnTo>
                  <a:lnTo>
                    <a:pt x="37" y="128"/>
                  </a:lnTo>
                  <a:lnTo>
                    <a:pt x="38" y="124"/>
                  </a:lnTo>
                  <a:lnTo>
                    <a:pt x="41" y="119"/>
                  </a:lnTo>
                  <a:lnTo>
                    <a:pt x="42" y="115"/>
                  </a:lnTo>
                  <a:lnTo>
                    <a:pt x="43" y="111"/>
                  </a:lnTo>
                  <a:lnTo>
                    <a:pt x="45" y="106"/>
                  </a:lnTo>
                  <a:lnTo>
                    <a:pt x="47" y="102"/>
                  </a:lnTo>
                  <a:lnTo>
                    <a:pt x="48" y="97"/>
                  </a:lnTo>
                  <a:lnTo>
                    <a:pt x="50" y="93"/>
                  </a:lnTo>
                  <a:lnTo>
                    <a:pt x="53" y="89"/>
                  </a:lnTo>
                  <a:lnTo>
                    <a:pt x="55" y="85"/>
                  </a:lnTo>
                  <a:lnTo>
                    <a:pt x="57" y="80"/>
                  </a:lnTo>
                  <a:lnTo>
                    <a:pt x="59" y="77"/>
                  </a:lnTo>
                  <a:lnTo>
                    <a:pt x="61" y="72"/>
                  </a:lnTo>
                  <a:lnTo>
                    <a:pt x="65" y="68"/>
                  </a:lnTo>
                  <a:lnTo>
                    <a:pt x="67" y="64"/>
                  </a:lnTo>
                  <a:lnTo>
                    <a:pt x="69" y="60"/>
                  </a:lnTo>
                  <a:lnTo>
                    <a:pt x="71" y="57"/>
                  </a:lnTo>
                  <a:lnTo>
                    <a:pt x="75" y="54"/>
                  </a:lnTo>
                  <a:lnTo>
                    <a:pt x="77" y="49"/>
                  </a:lnTo>
                  <a:lnTo>
                    <a:pt x="80" y="46"/>
                  </a:lnTo>
                  <a:lnTo>
                    <a:pt x="82" y="43"/>
                  </a:lnTo>
                  <a:lnTo>
                    <a:pt x="86" y="39"/>
                  </a:lnTo>
                  <a:lnTo>
                    <a:pt x="88" y="36"/>
                  </a:lnTo>
                  <a:lnTo>
                    <a:pt x="91" y="33"/>
                  </a:lnTo>
                  <a:lnTo>
                    <a:pt x="93" y="30"/>
                  </a:lnTo>
                  <a:lnTo>
                    <a:pt x="97" y="27"/>
                  </a:lnTo>
                  <a:lnTo>
                    <a:pt x="98" y="24"/>
                  </a:lnTo>
                  <a:lnTo>
                    <a:pt x="100" y="21"/>
                  </a:lnTo>
                  <a:lnTo>
                    <a:pt x="100" y="17"/>
                  </a:lnTo>
                  <a:lnTo>
                    <a:pt x="101" y="14"/>
                  </a:lnTo>
                  <a:lnTo>
                    <a:pt x="100" y="11"/>
                  </a:lnTo>
                  <a:lnTo>
                    <a:pt x="99" y="8"/>
                  </a:lnTo>
                  <a:lnTo>
                    <a:pt x="97" y="5"/>
                  </a:lnTo>
                  <a:lnTo>
                    <a:pt x="94" y="4"/>
                  </a:lnTo>
                  <a:lnTo>
                    <a:pt x="91" y="2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1"/>
                  </a:lnTo>
                  <a:lnTo>
                    <a:pt x="71" y="2"/>
                  </a:lnTo>
                  <a:lnTo>
                    <a:pt x="68" y="5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133601" y="3167063"/>
              <a:ext cx="317500" cy="15716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27"/>
                </a:cxn>
                <a:cxn ang="0">
                  <a:pos x="11" y="26"/>
                </a:cxn>
                <a:cxn ang="0">
                  <a:pos x="16" y="24"/>
                </a:cxn>
                <a:cxn ang="0">
                  <a:pos x="25" y="23"/>
                </a:cxn>
                <a:cxn ang="0">
                  <a:pos x="34" y="21"/>
                </a:cxn>
                <a:cxn ang="0">
                  <a:pos x="44" y="20"/>
                </a:cxn>
                <a:cxn ang="0">
                  <a:pos x="55" y="17"/>
                </a:cxn>
                <a:cxn ang="0">
                  <a:pos x="67" y="15"/>
                </a:cxn>
                <a:cxn ang="0">
                  <a:pos x="79" y="13"/>
                </a:cxn>
                <a:cxn ang="0">
                  <a:pos x="93" y="12"/>
                </a:cxn>
                <a:cxn ang="0">
                  <a:pos x="106" y="10"/>
                </a:cxn>
                <a:cxn ang="0">
                  <a:pos x="122" y="7"/>
                </a:cxn>
                <a:cxn ang="0">
                  <a:pos x="136" y="6"/>
                </a:cxn>
                <a:cxn ang="0">
                  <a:pos x="152" y="5"/>
                </a:cxn>
                <a:cxn ang="0">
                  <a:pos x="169" y="3"/>
                </a:cxn>
                <a:cxn ang="0">
                  <a:pos x="185" y="2"/>
                </a:cxn>
                <a:cxn ang="0">
                  <a:pos x="202" y="1"/>
                </a:cxn>
                <a:cxn ang="0">
                  <a:pos x="218" y="0"/>
                </a:cxn>
                <a:cxn ang="0">
                  <a:pos x="235" y="0"/>
                </a:cxn>
                <a:cxn ang="0">
                  <a:pos x="252" y="0"/>
                </a:cxn>
                <a:cxn ang="0">
                  <a:pos x="269" y="0"/>
                </a:cxn>
                <a:cxn ang="0">
                  <a:pos x="285" y="1"/>
                </a:cxn>
                <a:cxn ang="0">
                  <a:pos x="300" y="1"/>
                </a:cxn>
                <a:cxn ang="0">
                  <a:pos x="317" y="3"/>
                </a:cxn>
                <a:cxn ang="0">
                  <a:pos x="331" y="4"/>
                </a:cxn>
                <a:cxn ang="0">
                  <a:pos x="347" y="7"/>
                </a:cxn>
                <a:cxn ang="0">
                  <a:pos x="361" y="10"/>
                </a:cxn>
                <a:cxn ang="0">
                  <a:pos x="375" y="14"/>
                </a:cxn>
                <a:cxn ang="0">
                  <a:pos x="388" y="18"/>
                </a:cxn>
                <a:cxn ang="0">
                  <a:pos x="400" y="24"/>
                </a:cxn>
                <a:cxn ang="0">
                  <a:pos x="119" y="199"/>
                </a:cxn>
              </a:cxnLst>
              <a:rect l="0" t="0" r="r" b="b"/>
              <a:pathLst>
                <a:path w="400" h="199">
                  <a:moveTo>
                    <a:pt x="119" y="199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2" y="27"/>
                  </a:lnTo>
                  <a:lnTo>
                    <a:pt x="5" y="26"/>
                  </a:lnTo>
                  <a:lnTo>
                    <a:pt x="11" y="26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21" y="23"/>
                  </a:lnTo>
                  <a:lnTo>
                    <a:pt x="25" y="23"/>
                  </a:lnTo>
                  <a:lnTo>
                    <a:pt x="28" y="22"/>
                  </a:lnTo>
                  <a:lnTo>
                    <a:pt x="34" y="21"/>
                  </a:lnTo>
                  <a:lnTo>
                    <a:pt x="38" y="21"/>
                  </a:lnTo>
                  <a:lnTo>
                    <a:pt x="44" y="20"/>
                  </a:lnTo>
                  <a:lnTo>
                    <a:pt x="49" y="18"/>
                  </a:lnTo>
                  <a:lnTo>
                    <a:pt x="55" y="17"/>
                  </a:lnTo>
                  <a:lnTo>
                    <a:pt x="60" y="16"/>
                  </a:lnTo>
                  <a:lnTo>
                    <a:pt x="67" y="15"/>
                  </a:lnTo>
                  <a:lnTo>
                    <a:pt x="72" y="14"/>
                  </a:lnTo>
                  <a:lnTo>
                    <a:pt x="79" y="13"/>
                  </a:lnTo>
                  <a:lnTo>
                    <a:pt x="85" y="12"/>
                  </a:lnTo>
                  <a:lnTo>
                    <a:pt x="93" y="12"/>
                  </a:lnTo>
                  <a:lnTo>
                    <a:pt x="100" y="11"/>
                  </a:lnTo>
                  <a:lnTo>
                    <a:pt x="106" y="10"/>
                  </a:lnTo>
                  <a:lnTo>
                    <a:pt x="114" y="9"/>
                  </a:lnTo>
                  <a:lnTo>
                    <a:pt x="122" y="7"/>
                  </a:lnTo>
                  <a:lnTo>
                    <a:pt x="129" y="6"/>
                  </a:lnTo>
                  <a:lnTo>
                    <a:pt x="136" y="6"/>
                  </a:lnTo>
                  <a:lnTo>
                    <a:pt x="145" y="5"/>
                  </a:lnTo>
                  <a:lnTo>
                    <a:pt x="152" y="5"/>
                  </a:lnTo>
                  <a:lnTo>
                    <a:pt x="160" y="4"/>
                  </a:lnTo>
                  <a:lnTo>
                    <a:pt x="169" y="3"/>
                  </a:lnTo>
                  <a:lnTo>
                    <a:pt x="177" y="2"/>
                  </a:lnTo>
                  <a:lnTo>
                    <a:pt x="185" y="2"/>
                  </a:lnTo>
                  <a:lnTo>
                    <a:pt x="193" y="1"/>
                  </a:lnTo>
                  <a:lnTo>
                    <a:pt x="202" y="1"/>
                  </a:lnTo>
                  <a:lnTo>
                    <a:pt x="209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3" y="0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9" y="0"/>
                  </a:lnTo>
                  <a:lnTo>
                    <a:pt x="276" y="0"/>
                  </a:lnTo>
                  <a:lnTo>
                    <a:pt x="285" y="1"/>
                  </a:lnTo>
                  <a:lnTo>
                    <a:pt x="293" y="1"/>
                  </a:lnTo>
                  <a:lnTo>
                    <a:pt x="300" y="1"/>
                  </a:lnTo>
                  <a:lnTo>
                    <a:pt x="308" y="2"/>
                  </a:lnTo>
                  <a:lnTo>
                    <a:pt x="317" y="3"/>
                  </a:lnTo>
                  <a:lnTo>
                    <a:pt x="324" y="3"/>
                  </a:lnTo>
                  <a:lnTo>
                    <a:pt x="331" y="4"/>
                  </a:lnTo>
                  <a:lnTo>
                    <a:pt x="339" y="5"/>
                  </a:lnTo>
                  <a:lnTo>
                    <a:pt x="347" y="7"/>
                  </a:lnTo>
                  <a:lnTo>
                    <a:pt x="354" y="9"/>
                  </a:lnTo>
                  <a:lnTo>
                    <a:pt x="361" y="10"/>
                  </a:lnTo>
                  <a:lnTo>
                    <a:pt x="367" y="12"/>
                  </a:lnTo>
                  <a:lnTo>
                    <a:pt x="375" y="14"/>
                  </a:lnTo>
                  <a:lnTo>
                    <a:pt x="382" y="15"/>
                  </a:lnTo>
                  <a:lnTo>
                    <a:pt x="388" y="18"/>
                  </a:lnTo>
                  <a:lnTo>
                    <a:pt x="394" y="21"/>
                  </a:lnTo>
                  <a:lnTo>
                    <a:pt x="400" y="24"/>
                  </a:lnTo>
                  <a:lnTo>
                    <a:pt x="200" y="191"/>
                  </a:lnTo>
                  <a:lnTo>
                    <a:pt x="119" y="199"/>
                  </a:lnTo>
                  <a:lnTo>
                    <a:pt x="119" y="199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1890713" y="3152775"/>
              <a:ext cx="739775" cy="377825"/>
            </a:xfrm>
            <a:custGeom>
              <a:avLst/>
              <a:gdLst/>
              <a:ahLst/>
              <a:cxnLst>
                <a:cxn ang="0">
                  <a:pos x="661" y="18"/>
                </a:cxn>
                <a:cxn ang="0">
                  <a:pos x="627" y="10"/>
                </a:cxn>
                <a:cxn ang="0">
                  <a:pos x="593" y="6"/>
                </a:cxn>
                <a:cxn ang="0">
                  <a:pos x="558" y="2"/>
                </a:cxn>
                <a:cxn ang="0">
                  <a:pos x="522" y="0"/>
                </a:cxn>
                <a:cxn ang="0">
                  <a:pos x="485" y="0"/>
                </a:cxn>
                <a:cxn ang="0">
                  <a:pos x="450" y="2"/>
                </a:cxn>
                <a:cxn ang="0">
                  <a:pos x="401" y="7"/>
                </a:cxn>
                <a:cxn ang="0">
                  <a:pos x="351" y="17"/>
                </a:cxn>
                <a:cxn ang="0">
                  <a:pos x="303" y="28"/>
                </a:cxn>
                <a:cxn ang="0">
                  <a:pos x="257" y="43"/>
                </a:cxn>
                <a:cxn ang="0">
                  <a:pos x="213" y="59"/>
                </a:cxn>
                <a:cxn ang="0">
                  <a:pos x="172" y="80"/>
                </a:cxn>
                <a:cxn ang="0">
                  <a:pos x="135" y="103"/>
                </a:cxn>
                <a:cxn ang="0">
                  <a:pos x="100" y="130"/>
                </a:cxn>
                <a:cxn ang="0">
                  <a:pos x="69" y="157"/>
                </a:cxn>
                <a:cxn ang="0">
                  <a:pos x="45" y="187"/>
                </a:cxn>
                <a:cxn ang="0">
                  <a:pos x="26" y="218"/>
                </a:cxn>
                <a:cxn ang="0">
                  <a:pos x="11" y="248"/>
                </a:cxn>
                <a:cxn ang="0">
                  <a:pos x="2" y="280"/>
                </a:cxn>
                <a:cxn ang="0">
                  <a:pos x="0" y="313"/>
                </a:cxn>
                <a:cxn ang="0">
                  <a:pos x="4" y="353"/>
                </a:cxn>
                <a:cxn ang="0">
                  <a:pos x="21" y="397"/>
                </a:cxn>
                <a:cxn ang="0">
                  <a:pos x="48" y="436"/>
                </a:cxn>
                <a:cxn ang="0">
                  <a:pos x="87" y="475"/>
                </a:cxn>
                <a:cxn ang="0">
                  <a:pos x="106" y="462"/>
                </a:cxn>
                <a:cxn ang="0">
                  <a:pos x="94" y="432"/>
                </a:cxn>
                <a:cxn ang="0">
                  <a:pos x="65" y="400"/>
                </a:cxn>
                <a:cxn ang="0">
                  <a:pos x="47" y="366"/>
                </a:cxn>
                <a:cxn ang="0">
                  <a:pos x="38" y="328"/>
                </a:cxn>
                <a:cxn ang="0">
                  <a:pos x="42" y="274"/>
                </a:cxn>
                <a:cxn ang="0">
                  <a:pos x="67" y="219"/>
                </a:cxn>
                <a:cxn ang="0">
                  <a:pos x="110" y="168"/>
                </a:cxn>
                <a:cxn ang="0">
                  <a:pos x="169" y="124"/>
                </a:cxn>
                <a:cxn ang="0">
                  <a:pos x="242" y="87"/>
                </a:cxn>
                <a:cxn ang="0">
                  <a:pos x="328" y="58"/>
                </a:cxn>
                <a:cxn ang="0">
                  <a:pos x="422" y="42"/>
                </a:cxn>
                <a:cxn ang="0">
                  <a:pos x="494" y="36"/>
                </a:cxn>
                <a:cxn ang="0">
                  <a:pos x="556" y="39"/>
                </a:cxn>
                <a:cxn ang="0">
                  <a:pos x="615" y="45"/>
                </a:cxn>
                <a:cxn ang="0">
                  <a:pos x="673" y="57"/>
                </a:cxn>
                <a:cxn ang="0">
                  <a:pos x="725" y="74"/>
                </a:cxn>
                <a:cxn ang="0">
                  <a:pos x="772" y="96"/>
                </a:cxn>
                <a:cxn ang="0">
                  <a:pos x="814" y="122"/>
                </a:cxn>
                <a:cxn ang="0">
                  <a:pos x="847" y="152"/>
                </a:cxn>
                <a:cxn ang="0">
                  <a:pos x="871" y="184"/>
                </a:cxn>
                <a:cxn ang="0">
                  <a:pos x="887" y="219"/>
                </a:cxn>
                <a:cxn ang="0">
                  <a:pos x="894" y="254"/>
                </a:cxn>
                <a:cxn ang="0">
                  <a:pos x="891" y="296"/>
                </a:cxn>
                <a:cxn ang="0">
                  <a:pos x="916" y="338"/>
                </a:cxn>
                <a:cxn ang="0">
                  <a:pos x="929" y="287"/>
                </a:cxn>
                <a:cxn ang="0">
                  <a:pos x="929" y="237"/>
                </a:cxn>
                <a:cxn ang="0">
                  <a:pos x="917" y="193"/>
                </a:cxn>
                <a:cxn ang="0">
                  <a:pos x="895" y="153"/>
                </a:cxn>
                <a:cxn ang="0">
                  <a:pos x="862" y="115"/>
                </a:cxn>
                <a:cxn ang="0">
                  <a:pos x="829" y="89"/>
                </a:cxn>
                <a:cxn ang="0">
                  <a:pos x="797" y="68"/>
                </a:cxn>
                <a:cxn ang="0">
                  <a:pos x="762" y="50"/>
                </a:cxn>
                <a:cxn ang="0">
                  <a:pos x="690" y="24"/>
                </a:cxn>
              </a:cxnLst>
              <a:rect l="0" t="0" r="r" b="b"/>
              <a:pathLst>
                <a:path w="931" h="478">
                  <a:moveTo>
                    <a:pt x="690" y="24"/>
                  </a:moveTo>
                  <a:lnTo>
                    <a:pt x="687" y="23"/>
                  </a:lnTo>
                  <a:lnTo>
                    <a:pt x="682" y="22"/>
                  </a:lnTo>
                  <a:lnTo>
                    <a:pt x="679" y="21"/>
                  </a:lnTo>
                  <a:lnTo>
                    <a:pt x="676" y="21"/>
                  </a:lnTo>
                  <a:lnTo>
                    <a:pt x="671" y="20"/>
                  </a:lnTo>
                  <a:lnTo>
                    <a:pt x="668" y="19"/>
                  </a:lnTo>
                  <a:lnTo>
                    <a:pt x="665" y="18"/>
                  </a:lnTo>
                  <a:lnTo>
                    <a:pt x="661" y="18"/>
                  </a:lnTo>
                  <a:lnTo>
                    <a:pt x="657" y="17"/>
                  </a:lnTo>
                  <a:lnTo>
                    <a:pt x="654" y="15"/>
                  </a:lnTo>
                  <a:lnTo>
                    <a:pt x="649" y="14"/>
                  </a:lnTo>
                  <a:lnTo>
                    <a:pt x="646" y="14"/>
                  </a:lnTo>
                  <a:lnTo>
                    <a:pt x="643" y="13"/>
                  </a:lnTo>
                  <a:lnTo>
                    <a:pt x="638" y="12"/>
                  </a:lnTo>
                  <a:lnTo>
                    <a:pt x="635" y="11"/>
                  </a:lnTo>
                  <a:lnTo>
                    <a:pt x="632" y="11"/>
                  </a:lnTo>
                  <a:lnTo>
                    <a:pt x="627" y="10"/>
                  </a:lnTo>
                  <a:lnTo>
                    <a:pt x="624" y="10"/>
                  </a:lnTo>
                  <a:lnTo>
                    <a:pt x="620" y="9"/>
                  </a:lnTo>
                  <a:lnTo>
                    <a:pt x="616" y="9"/>
                  </a:lnTo>
                  <a:lnTo>
                    <a:pt x="612" y="8"/>
                  </a:lnTo>
                  <a:lnTo>
                    <a:pt x="609" y="8"/>
                  </a:lnTo>
                  <a:lnTo>
                    <a:pt x="604" y="7"/>
                  </a:lnTo>
                  <a:lnTo>
                    <a:pt x="601" y="7"/>
                  </a:lnTo>
                  <a:lnTo>
                    <a:pt x="597" y="6"/>
                  </a:lnTo>
                  <a:lnTo>
                    <a:pt x="593" y="6"/>
                  </a:lnTo>
                  <a:lnTo>
                    <a:pt x="589" y="4"/>
                  </a:lnTo>
                  <a:lnTo>
                    <a:pt x="586" y="4"/>
                  </a:lnTo>
                  <a:lnTo>
                    <a:pt x="581" y="4"/>
                  </a:lnTo>
                  <a:lnTo>
                    <a:pt x="578" y="3"/>
                  </a:lnTo>
                  <a:lnTo>
                    <a:pt x="574" y="3"/>
                  </a:lnTo>
                  <a:lnTo>
                    <a:pt x="570" y="3"/>
                  </a:lnTo>
                  <a:lnTo>
                    <a:pt x="566" y="3"/>
                  </a:lnTo>
                  <a:lnTo>
                    <a:pt x="563" y="2"/>
                  </a:lnTo>
                  <a:lnTo>
                    <a:pt x="558" y="2"/>
                  </a:lnTo>
                  <a:lnTo>
                    <a:pt x="554" y="2"/>
                  </a:lnTo>
                  <a:lnTo>
                    <a:pt x="550" y="1"/>
                  </a:lnTo>
                  <a:lnTo>
                    <a:pt x="546" y="1"/>
                  </a:lnTo>
                  <a:lnTo>
                    <a:pt x="542" y="1"/>
                  </a:lnTo>
                  <a:lnTo>
                    <a:pt x="539" y="1"/>
                  </a:lnTo>
                  <a:lnTo>
                    <a:pt x="534" y="0"/>
                  </a:lnTo>
                  <a:lnTo>
                    <a:pt x="530" y="0"/>
                  </a:lnTo>
                  <a:lnTo>
                    <a:pt x="525" y="0"/>
                  </a:lnTo>
                  <a:lnTo>
                    <a:pt x="522" y="0"/>
                  </a:lnTo>
                  <a:lnTo>
                    <a:pt x="518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6" y="0"/>
                  </a:lnTo>
                  <a:lnTo>
                    <a:pt x="501" y="0"/>
                  </a:lnTo>
                  <a:lnTo>
                    <a:pt x="498" y="0"/>
                  </a:lnTo>
                  <a:lnTo>
                    <a:pt x="494" y="0"/>
                  </a:lnTo>
                  <a:lnTo>
                    <a:pt x="489" y="0"/>
                  </a:lnTo>
                  <a:lnTo>
                    <a:pt x="485" y="0"/>
                  </a:lnTo>
                  <a:lnTo>
                    <a:pt x="482" y="0"/>
                  </a:lnTo>
                  <a:lnTo>
                    <a:pt x="477" y="0"/>
                  </a:lnTo>
                  <a:lnTo>
                    <a:pt x="474" y="1"/>
                  </a:lnTo>
                  <a:lnTo>
                    <a:pt x="469" y="1"/>
                  </a:lnTo>
                  <a:lnTo>
                    <a:pt x="465" y="1"/>
                  </a:lnTo>
                  <a:lnTo>
                    <a:pt x="461" y="1"/>
                  </a:lnTo>
                  <a:lnTo>
                    <a:pt x="457" y="2"/>
                  </a:lnTo>
                  <a:lnTo>
                    <a:pt x="453" y="2"/>
                  </a:lnTo>
                  <a:lnTo>
                    <a:pt x="450" y="2"/>
                  </a:lnTo>
                  <a:lnTo>
                    <a:pt x="445" y="3"/>
                  </a:lnTo>
                  <a:lnTo>
                    <a:pt x="441" y="3"/>
                  </a:lnTo>
                  <a:lnTo>
                    <a:pt x="435" y="3"/>
                  </a:lnTo>
                  <a:lnTo>
                    <a:pt x="430" y="4"/>
                  </a:lnTo>
                  <a:lnTo>
                    <a:pt x="424" y="4"/>
                  </a:lnTo>
                  <a:lnTo>
                    <a:pt x="419" y="6"/>
                  </a:lnTo>
                  <a:lnTo>
                    <a:pt x="412" y="6"/>
                  </a:lnTo>
                  <a:lnTo>
                    <a:pt x="407" y="7"/>
                  </a:lnTo>
                  <a:lnTo>
                    <a:pt x="401" y="7"/>
                  </a:lnTo>
                  <a:lnTo>
                    <a:pt x="396" y="8"/>
                  </a:lnTo>
                  <a:lnTo>
                    <a:pt x="389" y="9"/>
                  </a:lnTo>
                  <a:lnTo>
                    <a:pt x="384" y="10"/>
                  </a:lnTo>
                  <a:lnTo>
                    <a:pt x="378" y="10"/>
                  </a:lnTo>
                  <a:lnTo>
                    <a:pt x="373" y="11"/>
                  </a:lnTo>
                  <a:lnTo>
                    <a:pt x="367" y="12"/>
                  </a:lnTo>
                  <a:lnTo>
                    <a:pt x="362" y="13"/>
                  </a:lnTo>
                  <a:lnTo>
                    <a:pt x="356" y="14"/>
                  </a:lnTo>
                  <a:lnTo>
                    <a:pt x="351" y="17"/>
                  </a:lnTo>
                  <a:lnTo>
                    <a:pt x="346" y="17"/>
                  </a:lnTo>
                  <a:lnTo>
                    <a:pt x="340" y="18"/>
                  </a:lnTo>
                  <a:lnTo>
                    <a:pt x="335" y="19"/>
                  </a:lnTo>
                  <a:lnTo>
                    <a:pt x="329" y="21"/>
                  </a:lnTo>
                  <a:lnTo>
                    <a:pt x="324" y="22"/>
                  </a:lnTo>
                  <a:lnTo>
                    <a:pt x="318" y="23"/>
                  </a:lnTo>
                  <a:lnTo>
                    <a:pt x="313" y="24"/>
                  </a:lnTo>
                  <a:lnTo>
                    <a:pt x="308" y="26"/>
                  </a:lnTo>
                  <a:lnTo>
                    <a:pt x="303" y="28"/>
                  </a:lnTo>
                  <a:lnTo>
                    <a:pt x="297" y="29"/>
                  </a:lnTo>
                  <a:lnTo>
                    <a:pt x="292" y="31"/>
                  </a:lnTo>
                  <a:lnTo>
                    <a:pt x="287" y="32"/>
                  </a:lnTo>
                  <a:lnTo>
                    <a:pt x="282" y="34"/>
                  </a:lnTo>
                  <a:lnTo>
                    <a:pt x="278" y="35"/>
                  </a:lnTo>
                  <a:lnTo>
                    <a:pt x="272" y="37"/>
                  </a:lnTo>
                  <a:lnTo>
                    <a:pt x="268" y="40"/>
                  </a:lnTo>
                  <a:lnTo>
                    <a:pt x="262" y="41"/>
                  </a:lnTo>
                  <a:lnTo>
                    <a:pt x="257" y="43"/>
                  </a:lnTo>
                  <a:lnTo>
                    <a:pt x="252" y="44"/>
                  </a:lnTo>
                  <a:lnTo>
                    <a:pt x="247" y="46"/>
                  </a:lnTo>
                  <a:lnTo>
                    <a:pt x="242" y="47"/>
                  </a:lnTo>
                  <a:lnTo>
                    <a:pt x="237" y="50"/>
                  </a:lnTo>
                  <a:lnTo>
                    <a:pt x="233" y="52"/>
                  </a:lnTo>
                  <a:lnTo>
                    <a:pt x="228" y="54"/>
                  </a:lnTo>
                  <a:lnTo>
                    <a:pt x="223" y="56"/>
                  </a:lnTo>
                  <a:lnTo>
                    <a:pt x="218" y="58"/>
                  </a:lnTo>
                  <a:lnTo>
                    <a:pt x="213" y="59"/>
                  </a:lnTo>
                  <a:lnTo>
                    <a:pt x="208" y="63"/>
                  </a:lnTo>
                  <a:lnTo>
                    <a:pt x="203" y="64"/>
                  </a:lnTo>
                  <a:lnTo>
                    <a:pt x="199" y="67"/>
                  </a:lnTo>
                  <a:lnTo>
                    <a:pt x="194" y="68"/>
                  </a:lnTo>
                  <a:lnTo>
                    <a:pt x="191" y="71"/>
                  </a:lnTo>
                  <a:lnTo>
                    <a:pt x="185" y="73"/>
                  </a:lnTo>
                  <a:lnTo>
                    <a:pt x="181" y="76"/>
                  </a:lnTo>
                  <a:lnTo>
                    <a:pt x="177" y="77"/>
                  </a:lnTo>
                  <a:lnTo>
                    <a:pt x="172" y="80"/>
                  </a:lnTo>
                  <a:lnTo>
                    <a:pt x="168" y="82"/>
                  </a:lnTo>
                  <a:lnTo>
                    <a:pt x="163" y="85"/>
                  </a:lnTo>
                  <a:lnTo>
                    <a:pt x="159" y="87"/>
                  </a:lnTo>
                  <a:lnTo>
                    <a:pt x="156" y="90"/>
                  </a:lnTo>
                  <a:lnTo>
                    <a:pt x="151" y="92"/>
                  </a:lnTo>
                  <a:lnTo>
                    <a:pt x="147" y="96"/>
                  </a:lnTo>
                  <a:lnTo>
                    <a:pt x="143" y="98"/>
                  </a:lnTo>
                  <a:lnTo>
                    <a:pt x="139" y="101"/>
                  </a:lnTo>
                  <a:lnTo>
                    <a:pt x="135" y="103"/>
                  </a:lnTo>
                  <a:lnTo>
                    <a:pt x="131" y="107"/>
                  </a:lnTo>
                  <a:lnTo>
                    <a:pt x="127" y="109"/>
                  </a:lnTo>
                  <a:lnTo>
                    <a:pt x="124" y="112"/>
                  </a:lnTo>
                  <a:lnTo>
                    <a:pt x="120" y="115"/>
                  </a:lnTo>
                  <a:lnTo>
                    <a:pt x="115" y="118"/>
                  </a:lnTo>
                  <a:lnTo>
                    <a:pt x="111" y="121"/>
                  </a:lnTo>
                  <a:lnTo>
                    <a:pt x="107" y="124"/>
                  </a:lnTo>
                  <a:lnTo>
                    <a:pt x="103" y="126"/>
                  </a:lnTo>
                  <a:lnTo>
                    <a:pt x="100" y="130"/>
                  </a:lnTo>
                  <a:lnTo>
                    <a:pt x="97" y="132"/>
                  </a:lnTo>
                  <a:lnTo>
                    <a:pt x="93" y="135"/>
                  </a:lnTo>
                  <a:lnTo>
                    <a:pt x="89" y="138"/>
                  </a:lnTo>
                  <a:lnTo>
                    <a:pt x="86" y="142"/>
                  </a:lnTo>
                  <a:lnTo>
                    <a:pt x="82" y="144"/>
                  </a:lnTo>
                  <a:lnTo>
                    <a:pt x="79" y="147"/>
                  </a:lnTo>
                  <a:lnTo>
                    <a:pt x="76" y="151"/>
                  </a:lnTo>
                  <a:lnTo>
                    <a:pt x="72" y="154"/>
                  </a:lnTo>
                  <a:lnTo>
                    <a:pt x="69" y="157"/>
                  </a:lnTo>
                  <a:lnTo>
                    <a:pt x="67" y="160"/>
                  </a:lnTo>
                  <a:lnTo>
                    <a:pt x="64" y="164"/>
                  </a:lnTo>
                  <a:lnTo>
                    <a:pt x="60" y="167"/>
                  </a:lnTo>
                  <a:lnTo>
                    <a:pt x="58" y="170"/>
                  </a:lnTo>
                  <a:lnTo>
                    <a:pt x="55" y="174"/>
                  </a:lnTo>
                  <a:lnTo>
                    <a:pt x="53" y="177"/>
                  </a:lnTo>
                  <a:lnTo>
                    <a:pt x="50" y="180"/>
                  </a:lnTo>
                  <a:lnTo>
                    <a:pt x="47" y="184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41" y="193"/>
                  </a:lnTo>
                  <a:lnTo>
                    <a:pt x="37" y="197"/>
                  </a:lnTo>
                  <a:lnTo>
                    <a:pt x="36" y="200"/>
                  </a:lnTo>
                  <a:lnTo>
                    <a:pt x="34" y="203"/>
                  </a:lnTo>
                  <a:lnTo>
                    <a:pt x="32" y="207"/>
                  </a:lnTo>
                  <a:lnTo>
                    <a:pt x="30" y="210"/>
                  </a:lnTo>
                  <a:lnTo>
                    <a:pt x="29" y="214"/>
                  </a:lnTo>
                  <a:lnTo>
                    <a:pt x="26" y="218"/>
                  </a:lnTo>
                  <a:lnTo>
                    <a:pt x="24" y="221"/>
                  </a:lnTo>
                  <a:lnTo>
                    <a:pt x="22" y="224"/>
                  </a:lnTo>
                  <a:lnTo>
                    <a:pt x="21" y="227"/>
                  </a:lnTo>
                  <a:lnTo>
                    <a:pt x="19" y="231"/>
                  </a:lnTo>
                  <a:lnTo>
                    <a:pt x="18" y="234"/>
                  </a:lnTo>
                  <a:lnTo>
                    <a:pt x="15" y="237"/>
                  </a:lnTo>
                  <a:lnTo>
                    <a:pt x="14" y="241"/>
                  </a:lnTo>
                  <a:lnTo>
                    <a:pt x="13" y="245"/>
                  </a:lnTo>
                  <a:lnTo>
                    <a:pt x="11" y="248"/>
                  </a:lnTo>
                  <a:lnTo>
                    <a:pt x="10" y="252"/>
                  </a:lnTo>
                  <a:lnTo>
                    <a:pt x="9" y="255"/>
                  </a:lnTo>
                  <a:lnTo>
                    <a:pt x="8" y="258"/>
                  </a:lnTo>
                  <a:lnTo>
                    <a:pt x="8" y="263"/>
                  </a:lnTo>
                  <a:lnTo>
                    <a:pt x="7" y="266"/>
                  </a:lnTo>
                  <a:lnTo>
                    <a:pt x="5" y="270"/>
                  </a:lnTo>
                  <a:lnTo>
                    <a:pt x="4" y="274"/>
                  </a:lnTo>
                  <a:lnTo>
                    <a:pt x="3" y="277"/>
                  </a:lnTo>
                  <a:lnTo>
                    <a:pt x="2" y="280"/>
                  </a:lnTo>
                  <a:lnTo>
                    <a:pt x="2" y="285"/>
                  </a:lnTo>
                  <a:lnTo>
                    <a:pt x="1" y="288"/>
                  </a:lnTo>
                  <a:lnTo>
                    <a:pt x="1" y="291"/>
                  </a:lnTo>
                  <a:lnTo>
                    <a:pt x="1" y="294"/>
                  </a:lnTo>
                  <a:lnTo>
                    <a:pt x="1" y="299"/>
                  </a:lnTo>
                  <a:lnTo>
                    <a:pt x="0" y="302"/>
                  </a:lnTo>
                  <a:lnTo>
                    <a:pt x="0" y="305"/>
                  </a:lnTo>
                  <a:lnTo>
                    <a:pt x="0" y="310"/>
                  </a:lnTo>
                  <a:lnTo>
                    <a:pt x="0" y="313"/>
                  </a:lnTo>
                  <a:lnTo>
                    <a:pt x="0" y="316"/>
                  </a:lnTo>
                  <a:lnTo>
                    <a:pt x="0" y="321"/>
                  </a:lnTo>
                  <a:lnTo>
                    <a:pt x="1" y="324"/>
                  </a:lnTo>
                  <a:lnTo>
                    <a:pt x="1" y="328"/>
                  </a:lnTo>
                  <a:lnTo>
                    <a:pt x="1" y="333"/>
                  </a:lnTo>
                  <a:lnTo>
                    <a:pt x="2" y="338"/>
                  </a:lnTo>
                  <a:lnTo>
                    <a:pt x="2" y="343"/>
                  </a:lnTo>
                  <a:lnTo>
                    <a:pt x="4" y="348"/>
                  </a:lnTo>
                  <a:lnTo>
                    <a:pt x="4" y="353"/>
                  </a:lnTo>
                  <a:lnTo>
                    <a:pt x="5" y="358"/>
                  </a:lnTo>
                  <a:lnTo>
                    <a:pt x="8" y="363"/>
                  </a:lnTo>
                  <a:lnTo>
                    <a:pt x="9" y="368"/>
                  </a:lnTo>
                  <a:lnTo>
                    <a:pt x="11" y="372"/>
                  </a:lnTo>
                  <a:lnTo>
                    <a:pt x="12" y="377"/>
                  </a:lnTo>
                  <a:lnTo>
                    <a:pt x="14" y="382"/>
                  </a:lnTo>
                  <a:lnTo>
                    <a:pt x="16" y="387"/>
                  </a:lnTo>
                  <a:lnTo>
                    <a:pt x="19" y="391"/>
                  </a:lnTo>
                  <a:lnTo>
                    <a:pt x="21" y="397"/>
                  </a:lnTo>
                  <a:lnTo>
                    <a:pt x="23" y="401"/>
                  </a:lnTo>
                  <a:lnTo>
                    <a:pt x="26" y="406"/>
                  </a:lnTo>
                  <a:lnTo>
                    <a:pt x="29" y="411"/>
                  </a:lnTo>
                  <a:lnTo>
                    <a:pt x="32" y="414"/>
                  </a:lnTo>
                  <a:lnTo>
                    <a:pt x="35" y="419"/>
                  </a:lnTo>
                  <a:lnTo>
                    <a:pt x="38" y="423"/>
                  </a:lnTo>
                  <a:lnTo>
                    <a:pt x="42" y="427"/>
                  </a:lnTo>
                  <a:lnTo>
                    <a:pt x="45" y="432"/>
                  </a:lnTo>
                  <a:lnTo>
                    <a:pt x="48" y="436"/>
                  </a:lnTo>
                  <a:lnTo>
                    <a:pt x="53" y="442"/>
                  </a:lnTo>
                  <a:lnTo>
                    <a:pt x="55" y="445"/>
                  </a:lnTo>
                  <a:lnTo>
                    <a:pt x="59" y="449"/>
                  </a:lnTo>
                  <a:lnTo>
                    <a:pt x="64" y="454"/>
                  </a:lnTo>
                  <a:lnTo>
                    <a:pt x="68" y="458"/>
                  </a:lnTo>
                  <a:lnTo>
                    <a:pt x="72" y="461"/>
                  </a:lnTo>
                  <a:lnTo>
                    <a:pt x="77" y="466"/>
                  </a:lnTo>
                  <a:lnTo>
                    <a:pt x="81" y="470"/>
                  </a:lnTo>
                  <a:lnTo>
                    <a:pt x="87" y="475"/>
                  </a:lnTo>
                  <a:lnTo>
                    <a:pt x="90" y="477"/>
                  </a:lnTo>
                  <a:lnTo>
                    <a:pt x="93" y="478"/>
                  </a:lnTo>
                  <a:lnTo>
                    <a:pt x="95" y="478"/>
                  </a:lnTo>
                  <a:lnTo>
                    <a:pt x="99" y="477"/>
                  </a:lnTo>
                  <a:lnTo>
                    <a:pt x="100" y="475"/>
                  </a:lnTo>
                  <a:lnTo>
                    <a:pt x="102" y="472"/>
                  </a:lnTo>
                  <a:lnTo>
                    <a:pt x="104" y="469"/>
                  </a:lnTo>
                  <a:lnTo>
                    <a:pt x="105" y="467"/>
                  </a:lnTo>
                  <a:lnTo>
                    <a:pt x="106" y="462"/>
                  </a:lnTo>
                  <a:lnTo>
                    <a:pt x="107" y="459"/>
                  </a:lnTo>
                  <a:lnTo>
                    <a:pt x="107" y="456"/>
                  </a:lnTo>
                  <a:lnTo>
                    <a:pt x="109" y="453"/>
                  </a:lnTo>
                  <a:lnTo>
                    <a:pt x="109" y="447"/>
                  </a:lnTo>
                  <a:lnTo>
                    <a:pt x="110" y="446"/>
                  </a:lnTo>
                  <a:lnTo>
                    <a:pt x="105" y="442"/>
                  </a:lnTo>
                  <a:lnTo>
                    <a:pt x="101" y="438"/>
                  </a:lnTo>
                  <a:lnTo>
                    <a:pt x="98" y="436"/>
                  </a:lnTo>
                  <a:lnTo>
                    <a:pt x="94" y="432"/>
                  </a:lnTo>
                  <a:lnTo>
                    <a:pt x="90" y="428"/>
                  </a:lnTo>
                  <a:lnTo>
                    <a:pt x="87" y="425"/>
                  </a:lnTo>
                  <a:lnTo>
                    <a:pt x="83" y="422"/>
                  </a:lnTo>
                  <a:lnTo>
                    <a:pt x="80" y="419"/>
                  </a:lnTo>
                  <a:lnTo>
                    <a:pt x="77" y="414"/>
                  </a:lnTo>
                  <a:lnTo>
                    <a:pt x="73" y="411"/>
                  </a:lnTo>
                  <a:lnTo>
                    <a:pt x="71" y="406"/>
                  </a:lnTo>
                  <a:lnTo>
                    <a:pt x="68" y="403"/>
                  </a:lnTo>
                  <a:lnTo>
                    <a:pt x="65" y="400"/>
                  </a:lnTo>
                  <a:lnTo>
                    <a:pt x="64" y="397"/>
                  </a:lnTo>
                  <a:lnTo>
                    <a:pt x="60" y="392"/>
                  </a:lnTo>
                  <a:lnTo>
                    <a:pt x="59" y="389"/>
                  </a:lnTo>
                  <a:lnTo>
                    <a:pt x="56" y="384"/>
                  </a:lnTo>
                  <a:lnTo>
                    <a:pt x="54" y="381"/>
                  </a:lnTo>
                  <a:lnTo>
                    <a:pt x="53" y="377"/>
                  </a:lnTo>
                  <a:lnTo>
                    <a:pt x="50" y="373"/>
                  </a:lnTo>
                  <a:lnTo>
                    <a:pt x="48" y="369"/>
                  </a:lnTo>
                  <a:lnTo>
                    <a:pt x="47" y="366"/>
                  </a:lnTo>
                  <a:lnTo>
                    <a:pt x="45" y="361"/>
                  </a:lnTo>
                  <a:lnTo>
                    <a:pt x="44" y="358"/>
                  </a:lnTo>
                  <a:lnTo>
                    <a:pt x="43" y="354"/>
                  </a:lnTo>
                  <a:lnTo>
                    <a:pt x="42" y="349"/>
                  </a:lnTo>
                  <a:lnTo>
                    <a:pt x="41" y="345"/>
                  </a:lnTo>
                  <a:lnTo>
                    <a:pt x="39" y="342"/>
                  </a:lnTo>
                  <a:lnTo>
                    <a:pt x="38" y="337"/>
                  </a:lnTo>
                  <a:lnTo>
                    <a:pt x="38" y="333"/>
                  </a:lnTo>
                  <a:lnTo>
                    <a:pt x="38" y="328"/>
                  </a:lnTo>
                  <a:lnTo>
                    <a:pt x="38" y="325"/>
                  </a:lnTo>
                  <a:lnTo>
                    <a:pt x="37" y="319"/>
                  </a:lnTo>
                  <a:lnTo>
                    <a:pt x="37" y="312"/>
                  </a:lnTo>
                  <a:lnTo>
                    <a:pt x="37" y="305"/>
                  </a:lnTo>
                  <a:lnTo>
                    <a:pt x="37" y="299"/>
                  </a:lnTo>
                  <a:lnTo>
                    <a:pt x="37" y="292"/>
                  </a:lnTo>
                  <a:lnTo>
                    <a:pt x="38" y="286"/>
                  </a:lnTo>
                  <a:lnTo>
                    <a:pt x="41" y="280"/>
                  </a:lnTo>
                  <a:lnTo>
                    <a:pt x="42" y="274"/>
                  </a:lnTo>
                  <a:lnTo>
                    <a:pt x="44" y="267"/>
                  </a:lnTo>
                  <a:lnTo>
                    <a:pt x="45" y="260"/>
                  </a:lnTo>
                  <a:lnTo>
                    <a:pt x="47" y="255"/>
                  </a:lnTo>
                  <a:lnTo>
                    <a:pt x="50" y="249"/>
                  </a:lnTo>
                  <a:lnTo>
                    <a:pt x="53" y="243"/>
                  </a:lnTo>
                  <a:lnTo>
                    <a:pt x="56" y="236"/>
                  </a:lnTo>
                  <a:lnTo>
                    <a:pt x="59" y="231"/>
                  </a:lnTo>
                  <a:lnTo>
                    <a:pt x="64" y="225"/>
                  </a:lnTo>
                  <a:lnTo>
                    <a:pt x="67" y="219"/>
                  </a:lnTo>
                  <a:lnTo>
                    <a:pt x="70" y="213"/>
                  </a:lnTo>
                  <a:lnTo>
                    <a:pt x="73" y="208"/>
                  </a:lnTo>
                  <a:lnTo>
                    <a:pt x="79" y="202"/>
                  </a:lnTo>
                  <a:lnTo>
                    <a:pt x="83" y="196"/>
                  </a:lnTo>
                  <a:lnTo>
                    <a:pt x="88" y="190"/>
                  </a:lnTo>
                  <a:lnTo>
                    <a:pt x="93" y="185"/>
                  </a:lnTo>
                  <a:lnTo>
                    <a:pt x="99" y="179"/>
                  </a:lnTo>
                  <a:lnTo>
                    <a:pt x="103" y="174"/>
                  </a:lnTo>
                  <a:lnTo>
                    <a:pt x="110" y="168"/>
                  </a:lnTo>
                  <a:lnTo>
                    <a:pt x="115" y="163"/>
                  </a:lnTo>
                  <a:lnTo>
                    <a:pt x="122" y="158"/>
                  </a:lnTo>
                  <a:lnTo>
                    <a:pt x="127" y="153"/>
                  </a:lnTo>
                  <a:lnTo>
                    <a:pt x="134" y="148"/>
                  </a:lnTo>
                  <a:lnTo>
                    <a:pt x="141" y="143"/>
                  </a:lnTo>
                  <a:lnTo>
                    <a:pt x="148" y="138"/>
                  </a:lnTo>
                  <a:lnTo>
                    <a:pt x="155" y="134"/>
                  </a:lnTo>
                  <a:lnTo>
                    <a:pt x="162" y="129"/>
                  </a:lnTo>
                  <a:lnTo>
                    <a:pt x="169" y="124"/>
                  </a:lnTo>
                  <a:lnTo>
                    <a:pt x="177" y="120"/>
                  </a:lnTo>
                  <a:lnTo>
                    <a:pt x="184" y="114"/>
                  </a:lnTo>
                  <a:lnTo>
                    <a:pt x="192" y="111"/>
                  </a:lnTo>
                  <a:lnTo>
                    <a:pt x="200" y="107"/>
                  </a:lnTo>
                  <a:lnTo>
                    <a:pt x="208" y="102"/>
                  </a:lnTo>
                  <a:lnTo>
                    <a:pt x="217" y="98"/>
                  </a:lnTo>
                  <a:lnTo>
                    <a:pt x="225" y="95"/>
                  </a:lnTo>
                  <a:lnTo>
                    <a:pt x="234" y="90"/>
                  </a:lnTo>
                  <a:lnTo>
                    <a:pt x="242" y="87"/>
                  </a:lnTo>
                  <a:lnTo>
                    <a:pt x="251" y="82"/>
                  </a:lnTo>
                  <a:lnTo>
                    <a:pt x="261" y="79"/>
                  </a:lnTo>
                  <a:lnTo>
                    <a:pt x="270" y="77"/>
                  </a:lnTo>
                  <a:lnTo>
                    <a:pt x="280" y="74"/>
                  </a:lnTo>
                  <a:lnTo>
                    <a:pt x="290" y="70"/>
                  </a:lnTo>
                  <a:lnTo>
                    <a:pt x="298" y="67"/>
                  </a:lnTo>
                  <a:lnTo>
                    <a:pt x="308" y="64"/>
                  </a:lnTo>
                  <a:lnTo>
                    <a:pt x="318" y="62"/>
                  </a:lnTo>
                  <a:lnTo>
                    <a:pt x="328" y="58"/>
                  </a:lnTo>
                  <a:lnTo>
                    <a:pt x="338" y="56"/>
                  </a:lnTo>
                  <a:lnTo>
                    <a:pt x="348" y="54"/>
                  </a:lnTo>
                  <a:lnTo>
                    <a:pt x="359" y="52"/>
                  </a:lnTo>
                  <a:lnTo>
                    <a:pt x="369" y="50"/>
                  </a:lnTo>
                  <a:lnTo>
                    <a:pt x="380" y="47"/>
                  </a:lnTo>
                  <a:lnTo>
                    <a:pt x="389" y="46"/>
                  </a:lnTo>
                  <a:lnTo>
                    <a:pt x="401" y="44"/>
                  </a:lnTo>
                  <a:lnTo>
                    <a:pt x="411" y="43"/>
                  </a:lnTo>
                  <a:lnTo>
                    <a:pt x="422" y="42"/>
                  </a:lnTo>
                  <a:lnTo>
                    <a:pt x="433" y="41"/>
                  </a:lnTo>
                  <a:lnTo>
                    <a:pt x="445" y="40"/>
                  </a:lnTo>
                  <a:lnTo>
                    <a:pt x="451" y="39"/>
                  </a:lnTo>
                  <a:lnTo>
                    <a:pt x="458" y="39"/>
                  </a:lnTo>
                  <a:lnTo>
                    <a:pt x="465" y="37"/>
                  </a:lnTo>
                  <a:lnTo>
                    <a:pt x="473" y="37"/>
                  </a:lnTo>
                  <a:lnTo>
                    <a:pt x="479" y="37"/>
                  </a:lnTo>
                  <a:lnTo>
                    <a:pt x="487" y="36"/>
                  </a:lnTo>
                  <a:lnTo>
                    <a:pt x="494" y="36"/>
                  </a:lnTo>
                  <a:lnTo>
                    <a:pt x="501" y="36"/>
                  </a:lnTo>
                  <a:lnTo>
                    <a:pt x="508" y="36"/>
                  </a:lnTo>
                  <a:lnTo>
                    <a:pt x="514" y="36"/>
                  </a:lnTo>
                  <a:lnTo>
                    <a:pt x="521" y="36"/>
                  </a:lnTo>
                  <a:lnTo>
                    <a:pt x="529" y="36"/>
                  </a:lnTo>
                  <a:lnTo>
                    <a:pt x="535" y="36"/>
                  </a:lnTo>
                  <a:lnTo>
                    <a:pt x="542" y="37"/>
                  </a:lnTo>
                  <a:lnTo>
                    <a:pt x="550" y="37"/>
                  </a:lnTo>
                  <a:lnTo>
                    <a:pt x="556" y="39"/>
                  </a:lnTo>
                  <a:lnTo>
                    <a:pt x="563" y="39"/>
                  </a:lnTo>
                  <a:lnTo>
                    <a:pt x="569" y="40"/>
                  </a:lnTo>
                  <a:lnTo>
                    <a:pt x="576" y="40"/>
                  </a:lnTo>
                  <a:lnTo>
                    <a:pt x="582" y="41"/>
                  </a:lnTo>
                  <a:lnTo>
                    <a:pt x="589" y="41"/>
                  </a:lnTo>
                  <a:lnTo>
                    <a:pt x="596" y="42"/>
                  </a:lnTo>
                  <a:lnTo>
                    <a:pt x="602" y="43"/>
                  </a:lnTo>
                  <a:lnTo>
                    <a:pt x="610" y="44"/>
                  </a:lnTo>
                  <a:lnTo>
                    <a:pt x="615" y="45"/>
                  </a:lnTo>
                  <a:lnTo>
                    <a:pt x="622" y="46"/>
                  </a:lnTo>
                  <a:lnTo>
                    <a:pt x="629" y="47"/>
                  </a:lnTo>
                  <a:lnTo>
                    <a:pt x="635" y="48"/>
                  </a:lnTo>
                  <a:lnTo>
                    <a:pt x="642" y="50"/>
                  </a:lnTo>
                  <a:lnTo>
                    <a:pt x="648" y="52"/>
                  </a:lnTo>
                  <a:lnTo>
                    <a:pt x="655" y="53"/>
                  </a:lnTo>
                  <a:lnTo>
                    <a:pt x="661" y="55"/>
                  </a:lnTo>
                  <a:lnTo>
                    <a:pt x="667" y="56"/>
                  </a:lnTo>
                  <a:lnTo>
                    <a:pt x="673" y="57"/>
                  </a:lnTo>
                  <a:lnTo>
                    <a:pt x="679" y="59"/>
                  </a:lnTo>
                  <a:lnTo>
                    <a:pt x="686" y="61"/>
                  </a:lnTo>
                  <a:lnTo>
                    <a:pt x="690" y="63"/>
                  </a:lnTo>
                  <a:lnTo>
                    <a:pt x="697" y="64"/>
                  </a:lnTo>
                  <a:lnTo>
                    <a:pt x="703" y="66"/>
                  </a:lnTo>
                  <a:lnTo>
                    <a:pt x="709" y="68"/>
                  </a:lnTo>
                  <a:lnTo>
                    <a:pt x="714" y="69"/>
                  </a:lnTo>
                  <a:lnTo>
                    <a:pt x="720" y="73"/>
                  </a:lnTo>
                  <a:lnTo>
                    <a:pt x="725" y="74"/>
                  </a:lnTo>
                  <a:lnTo>
                    <a:pt x="731" y="77"/>
                  </a:lnTo>
                  <a:lnTo>
                    <a:pt x="736" y="78"/>
                  </a:lnTo>
                  <a:lnTo>
                    <a:pt x="741" y="81"/>
                  </a:lnTo>
                  <a:lnTo>
                    <a:pt x="747" y="84"/>
                  </a:lnTo>
                  <a:lnTo>
                    <a:pt x="752" y="86"/>
                  </a:lnTo>
                  <a:lnTo>
                    <a:pt x="758" y="88"/>
                  </a:lnTo>
                  <a:lnTo>
                    <a:pt x="762" y="91"/>
                  </a:lnTo>
                  <a:lnTo>
                    <a:pt x="768" y="93"/>
                  </a:lnTo>
                  <a:lnTo>
                    <a:pt x="772" y="96"/>
                  </a:lnTo>
                  <a:lnTo>
                    <a:pt x="778" y="99"/>
                  </a:lnTo>
                  <a:lnTo>
                    <a:pt x="782" y="101"/>
                  </a:lnTo>
                  <a:lnTo>
                    <a:pt x="788" y="104"/>
                  </a:lnTo>
                  <a:lnTo>
                    <a:pt x="792" y="108"/>
                  </a:lnTo>
                  <a:lnTo>
                    <a:pt x="796" y="110"/>
                  </a:lnTo>
                  <a:lnTo>
                    <a:pt x="801" y="113"/>
                  </a:lnTo>
                  <a:lnTo>
                    <a:pt x="805" y="115"/>
                  </a:lnTo>
                  <a:lnTo>
                    <a:pt x="810" y="119"/>
                  </a:lnTo>
                  <a:lnTo>
                    <a:pt x="814" y="122"/>
                  </a:lnTo>
                  <a:lnTo>
                    <a:pt x="818" y="125"/>
                  </a:lnTo>
                  <a:lnTo>
                    <a:pt x="823" y="129"/>
                  </a:lnTo>
                  <a:lnTo>
                    <a:pt x="827" y="132"/>
                  </a:lnTo>
                  <a:lnTo>
                    <a:pt x="829" y="135"/>
                  </a:lnTo>
                  <a:lnTo>
                    <a:pt x="834" y="138"/>
                  </a:lnTo>
                  <a:lnTo>
                    <a:pt x="837" y="142"/>
                  </a:lnTo>
                  <a:lnTo>
                    <a:pt x="840" y="145"/>
                  </a:lnTo>
                  <a:lnTo>
                    <a:pt x="844" y="148"/>
                  </a:lnTo>
                  <a:lnTo>
                    <a:pt x="847" y="152"/>
                  </a:lnTo>
                  <a:lnTo>
                    <a:pt x="850" y="155"/>
                  </a:lnTo>
                  <a:lnTo>
                    <a:pt x="853" y="158"/>
                  </a:lnTo>
                  <a:lnTo>
                    <a:pt x="856" y="162"/>
                  </a:lnTo>
                  <a:lnTo>
                    <a:pt x="859" y="165"/>
                  </a:lnTo>
                  <a:lnTo>
                    <a:pt x="861" y="169"/>
                  </a:lnTo>
                  <a:lnTo>
                    <a:pt x="864" y="173"/>
                  </a:lnTo>
                  <a:lnTo>
                    <a:pt x="867" y="176"/>
                  </a:lnTo>
                  <a:lnTo>
                    <a:pt x="869" y="180"/>
                  </a:lnTo>
                  <a:lnTo>
                    <a:pt x="871" y="184"/>
                  </a:lnTo>
                  <a:lnTo>
                    <a:pt x="874" y="188"/>
                  </a:lnTo>
                  <a:lnTo>
                    <a:pt x="875" y="191"/>
                  </a:lnTo>
                  <a:lnTo>
                    <a:pt x="878" y="194"/>
                  </a:lnTo>
                  <a:lnTo>
                    <a:pt x="880" y="199"/>
                  </a:lnTo>
                  <a:lnTo>
                    <a:pt x="882" y="202"/>
                  </a:lnTo>
                  <a:lnTo>
                    <a:pt x="883" y="207"/>
                  </a:lnTo>
                  <a:lnTo>
                    <a:pt x="884" y="210"/>
                  </a:lnTo>
                  <a:lnTo>
                    <a:pt x="886" y="214"/>
                  </a:lnTo>
                  <a:lnTo>
                    <a:pt x="887" y="219"/>
                  </a:lnTo>
                  <a:lnTo>
                    <a:pt x="888" y="222"/>
                  </a:lnTo>
                  <a:lnTo>
                    <a:pt x="890" y="226"/>
                  </a:lnTo>
                  <a:lnTo>
                    <a:pt x="891" y="230"/>
                  </a:lnTo>
                  <a:lnTo>
                    <a:pt x="892" y="234"/>
                  </a:lnTo>
                  <a:lnTo>
                    <a:pt x="893" y="237"/>
                  </a:lnTo>
                  <a:lnTo>
                    <a:pt x="893" y="242"/>
                  </a:lnTo>
                  <a:lnTo>
                    <a:pt x="894" y="245"/>
                  </a:lnTo>
                  <a:lnTo>
                    <a:pt x="895" y="249"/>
                  </a:lnTo>
                  <a:lnTo>
                    <a:pt x="894" y="254"/>
                  </a:lnTo>
                  <a:lnTo>
                    <a:pt x="894" y="258"/>
                  </a:lnTo>
                  <a:lnTo>
                    <a:pt x="894" y="264"/>
                  </a:lnTo>
                  <a:lnTo>
                    <a:pt x="894" y="268"/>
                  </a:lnTo>
                  <a:lnTo>
                    <a:pt x="894" y="272"/>
                  </a:lnTo>
                  <a:lnTo>
                    <a:pt x="894" y="277"/>
                  </a:lnTo>
                  <a:lnTo>
                    <a:pt x="893" y="282"/>
                  </a:lnTo>
                  <a:lnTo>
                    <a:pt x="893" y="287"/>
                  </a:lnTo>
                  <a:lnTo>
                    <a:pt x="892" y="291"/>
                  </a:lnTo>
                  <a:lnTo>
                    <a:pt x="891" y="296"/>
                  </a:lnTo>
                  <a:lnTo>
                    <a:pt x="888" y="300"/>
                  </a:lnTo>
                  <a:lnTo>
                    <a:pt x="887" y="305"/>
                  </a:lnTo>
                  <a:lnTo>
                    <a:pt x="886" y="310"/>
                  </a:lnTo>
                  <a:lnTo>
                    <a:pt x="884" y="314"/>
                  </a:lnTo>
                  <a:lnTo>
                    <a:pt x="883" y="319"/>
                  </a:lnTo>
                  <a:lnTo>
                    <a:pt x="882" y="324"/>
                  </a:lnTo>
                  <a:lnTo>
                    <a:pt x="875" y="338"/>
                  </a:lnTo>
                  <a:lnTo>
                    <a:pt x="905" y="363"/>
                  </a:lnTo>
                  <a:lnTo>
                    <a:pt x="916" y="338"/>
                  </a:lnTo>
                  <a:lnTo>
                    <a:pt x="918" y="333"/>
                  </a:lnTo>
                  <a:lnTo>
                    <a:pt x="920" y="327"/>
                  </a:lnTo>
                  <a:lnTo>
                    <a:pt x="921" y="321"/>
                  </a:lnTo>
                  <a:lnTo>
                    <a:pt x="924" y="315"/>
                  </a:lnTo>
                  <a:lnTo>
                    <a:pt x="925" y="310"/>
                  </a:lnTo>
                  <a:lnTo>
                    <a:pt x="927" y="304"/>
                  </a:lnTo>
                  <a:lnTo>
                    <a:pt x="928" y="298"/>
                  </a:lnTo>
                  <a:lnTo>
                    <a:pt x="929" y="292"/>
                  </a:lnTo>
                  <a:lnTo>
                    <a:pt x="929" y="287"/>
                  </a:lnTo>
                  <a:lnTo>
                    <a:pt x="930" y="281"/>
                  </a:lnTo>
                  <a:lnTo>
                    <a:pt x="930" y="275"/>
                  </a:lnTo>
                  <a:lnTo>
                    <a:pt x="931" y="269"/>
                  </a:lnTo>
                  <a:lnTo>
                    <a:pt x="931" y="264"/>
                  </a:lnTo>
                  <a:lnTo>
                    <a:pt x="931" y="258"/>
                  </a:lnTo>
                  <a:lnTo>
                    <a:pt x="931" y="252"/>
                  </a:lnTo>
                  <a:lnTo>
                    <a:pt x="931" y="247"/>
                  </a:lnTo>
                  <a:lnTo>
                    <a:pt x="930" y="242"/>
                  </a:lnTo>
                  <a:lnTo>
                    <a:pt x="929" y="237"/>
                  </a:lnTo>
                  <a:lnTo>
                    <a:pt x="928" y="233"/>
                  </a:lnTo>
                  <a:lnTo>
                    <a:pt x="928" y="227"/>
                  </a:lnTo>
                  <a:lnTo>
                    <a:pt x="927" y="223"/>
                  </a:lnTo>
                  <a:lnTo>
                    <a:pt x="926" y="218"/>
                  </a:lnTo>
                  <a:lnTo>
                    <a:pt x="924" y="213"/>
                  </a:lnTo>
                  <a:lnTo>
                    <a:pt x="922" y="209"/>
                  </a:lnTo>
                  <a:lnTo>
                    <a:pt x="920" y="203"/>
                  </a:lnTo>
                  <a:lnTo>
                    <a:pt x="919" y="199"/>
                  </a:lnTo>
                  <a:lnTo>
                    <a:pt x="917" y="193"/>
                  </a:lnTo>
                  <a:lnTo>
                    <a:pt x="916" y="189"/>
                  </a:lnTo>
                  <a:lnTo>
                    <a:pt x="914" y="185"/>
                  </a:lnTo>
                  <a:lnTo>
                    <a:pt x="912" y="180"/>
                  </a:lnTo>
                  <a:lnTo>
                    <a:pt x="909" y="176"/>
                  </a:lnTo>
                  <a:lnTo>
                    <a:pt x="907" y="171"/>
                  </a:lnTo>
                  <a:lnTo>
                    <a:pt x="904" y="166"/>
                  </a:lnTo>
                  <a:lnTo>
                    <a:pt x="901" y="162"/>
                  </a:lnTo>
                  <a:lnTo>
                    <a:pt x="898" y="157"/>
                  </a:lnTo>
                  <a:lnTo>
                    <a:pt x="895" y="153"/>
                  </a:lnTo>
                  <a:lnTo>
                    <a:pt x="892" y="148"/>
                  </a:lnTo>
                  <a:lnTo>
                    <a:pt x="888" y="145"/>
                  </a:lnTo>
                  <a:lnTo>
                    <a:pt x="885" y="141"/>
                  </a:lnTo>
                  <a:lnTo>
                    <a:pt x="882" y="136"/>
                  </a:lnTo>
                  <a:lnTo>
                    <a:pt x="878" y="132"/>
                  </a:lnTo>
                  <a:lnTo>
                    <a:pt x="874" y="129"/>
                  </a:lnTo>
                  <a:lnTo>
                    <a:pt x="870" y="124"/>
                  </a:lnTo>
                  <a:lnTo>
                    <a:pt x="867" y="120"/>
                  </a:lnTo>
                  <a:lnTo>
                    <a:pt x="862" y="115"/>
                  </a:lnTo>
                  <a:lnTo>
                    <a:pt x="858" y="112"/>
                  </a:lnTo>
                  <a:lnTo>
                    <a:pt x="853" y="108"/>
                  </a:lnTo>
                  <a:lnTo>
                    <a:pt x="850" y="104"/>
                  </a:lnTo>
                  <a:lnTo>
                    <a:pt x="847" y="101"/>
                  </a:lnTo>
                  <a:lnTo>
                    <a:pt x="844" y="99"/>
                  </a:lnTo>
                  <a:lnTo>
                    <a:pt x="840" y="96"/>
                  </a:lnTo>
                  <a:lnTo>
                    <a:pt x="837" y="93"/>
                  </a:lnTo>
                  <a:lnTo>
                    <a:pt x="833" y="91"/>
                  </a:lnTo>
                  <a:lnTo>
                    <a:pt x="829" y="89"/>
                  </a:lnTo>
                  <a:lnTo>
                    <a:pt x="827" y="86"/>
                  </a:lnTo>
                  <a:lnTo>
                    <a:pt x="824" y="84"/>
                  </a:lnTo>
                  <a:lnTo>
                    <a:pt x="819" y="81"/>
                  </a:lnTo>
                  <a:lnTo>
                    <a:pt x="816" y="79"/>
                  </a:lnTo>
                  <a:lnTo>
                    <a:pt x="812" y="77"/>
                  </a:lnTo>
                  <a:lnTo>
                    <a:pt x="808" y="74"/>
                  </a:lnTo>
                  <a:lnTo>
                    <a:pt x="805" y="73"/>
                  </a:lnTo>
                  <a:lnTo>
                    <a:pt x="801" y="69"/>
                  </a:lnTo>
                  <a:lnTo>
                    <a:pt x="797" y="68"/>
                  </a:lnTo>
                  <a:lnTo>
                    <a:pt x="794" y="66"/>
                  </a:lnTo>
                  <a:lnTo>
                    <a:pt x="790" y="64"/>
                  </a:lnTo>
                  <a:lnTo>
                    <a:pt x="785" y="62"/>
                  </a:lnTo>
                  <a:lnTo>
                    <a:pt x="782" y="59"/>
                  </a:lnTo>
                  <a:lnTo>
                    <a:pt x="778" y="57"/>
                  </a:lnTo>
                  <a:lnTo>
                    <a:pt x="773" y="55"/>
                  </a:lnTo>
                  <a:lnTo>
                    <a:pt x="770" y="53"/>
                  </a:lnTo>
                  <a:lnTo>
                    <a:pt x="766" y="52"/>
                  </a:lnTo>
                  <a:lnTo>
                    <a:pt x="762" y="50"/>
                  </a:lnTo>
                  <a:lnTo>
                    <a:pt x="758" y="47"/>
                  </a:lnTo>
                  <a:lnTo>
                    <a:pt x="754" y="45"/>
                  </a:lnTo>
                  <a:lnTo>
                    <a:pt x="749" y="44"/>
                  </a:lnTo>
                  <a:lnTo>
                    <a:pt x="745" y="42"/>
                  </a:lnTo>
                  <a:lnTo>
                    <a:pt x="740" y="41"/>
                  </a:lnTo>
                  <a:lnTo>
                    <a:pt x="737" y="39"/>
                  </a:lnTo>
                  <a:lnTo>
                    <a:pt x="733" y="37"/>
                  </a:lnTo>
                  <a:lnTo>
                    <a:pt x="728" y="35"/>
                  </a:lnTo>
                  <a:lnTo>
                    <a:pt x="690" y="24"/>
                  </a:lnTo>
                  <a:lnTo>
                    <a:pt x="690" y="2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154238" y="3286125"/>
              <a:ext cx="207963" cy="106362"/>
            </a:xfrm>
            <a:custGeom>
              <a:avLst/>
              <a:gdLst/>
              <a:ahLst/>
              <a:cxnLst>
                <a:cxn ang="0">
                  <a:pos x="10" y="133"/>
                </a:cxn>
                <a:cxn ang="0">
                  <a:pos x="6" y="122"/>
                </a:cxn>
                <a:cxn ang="0">
                  <a:pos x="2" y="111"/>
                </a:cxn>
                <a:cxn ang="0">
                  <a:pos x="0" y="101"/>
                </a:cxn>
                <a:cxn ang="0">
                  <a:pos x="0" y="91"/>
                </a:cxn>
                <a:cxn ang="0">
                  <a:pos x="0" y="79"/>
                </a:cxn>
                <a:cxn ang="0">
                  <a:pos x="2" y="68"/>
                </a:cxn>
                <a:cxn ang="0">
                  <a:pos x="7" y="56"/>
                </a:cxn>
                <a:cxn ang="0">
                  <a:pos x="14" y="45"/>
                </a:cxn>
                <a:cxn ang="0">
                  <a:pos x="23" y="34"/>
                </a:cxn>
                <a:cxn ang="0">
                  <a:pos x="33" y="24"/>
                </a:cxn>
                <a:cxn ang="0">
                  <a:pos x="45" y="18"/>
                </a:cxn>
                <a:cxn ang="0">
                  <a:pos x="58" y="11"/>
                </a:cxn>
                <a:cxn ang="0">
                  <a:pos x="71" y="7"/>
                </a:cxn>
                <a:cxn ang="0">
                  <a:pos x="86" y="3"/>
                </a:cxn>
                <a:cxn ang="0">
                  <a:pos x="99" y="1"/>
                </a:cxn>
                <a:cxn ang="0">
                  <a:pos x="113" y="0"/>
                </a:cxn>
                <a:cxn ang="0">
                  <a:pos x="126" y="0"/>
                </a:cxn>
                <a:cxn ang="0">
                  <a:pos x="138" y="1"/>
                </a:cxn>
                <a:cxn ang="0">
                  <a:pos x="150" y="2"/>
                </a:cxn>
                <a:cxn ang="0">
                  <a:pos x="165" y="5"/>
                </a:cxn>
                <a:cxn ang="0">
                  <a:pos x="179" y="8"/>
                </a:cxn>
                <a:cxn ang="0">
                  <a:pos x="194" y="12"/>
                </a:cxn>
                <a:cxn ang="0">
                  <a:pos x="209" y="17"/>
                </a:cxn>
                <a:cxn ang="0">
                  <a:pos x="223" y="24"/>
                </a:cxn>
                <a:cxn ang="0">
                  <a:pos x="235" y="31"/>
                </a:cxn>
                <a:cxn ang="0">
                  <a:pos x="246" y="41"/>
                </a:cxn>
                <a:cxn ang="0">
                  <a:pos x="255" y="51"/>
                </a:cxn>
                <a:cxn ang="0">
                  <a:pos x="260" y="64"/>
                </a:cxn>
                <a:cxn ang="0">
                  <a:pos x="261" y="78"/>
                </a:cxn>
                <a:cxn ang="0">
                  <a:pos x="259" y="84"/>
                </a:cxn>
                <a:cxn ang="0">
                  <a:pos x="249" y="84"/>
                </a:cxn>
                <a:cxn ang="0">
                  <a:pos x="241" y="84"/>
                </a:cxn>
                <a:cxn ang="0">
                  <a:pos x="233" y="84"/>
                </a:cxn>
                <a:cxn ang="0">
                  <a:pos x="222" y="84"/>
                </a:cxn>
                <a:cxn ang="0">
                  <a:pos x="211" y="84"/>
                </a:cxn>
                <a:cxn ang="0">
                  <a:pos x="201" y="86"/>
                </a:cxn>
                <a:cxn ang="0">
                  <a:pos x="190" y="86"/>
                </a:cxn>
                <a:cxn ang="0">
                  <a:pos x="180" y="86"/>
                </a:cxn>
                <a:cxn ang="0">
                  <a:pos x="173" y="82"/>
                </a:cxn>
                <a:cxn ang="0">
                  <a:pos x="172" y="77"/>
                </a:cxn>
                <a:cxn ang="0">
                  <a:pos x="169" y="68"/>
                </a:cxn>
                <a:cxn ang="0">
                  <a:pos x="163" y="62"/>
                </a:cxn>
                <a:cxn ang="0">
                  <a:pos x="153" y="56"/>
                </a:cxn>
                <a:cxn ang="0">
                  <a:pos x="141" y="53"/>
                </a:cxn>
                <a:cxn ang="0">
                  <a:pos x="126" y="52"/>
                </a:cxn>
                <a:cxn ang="0">
                  <a:pos x="111" y="54"/>
                </a:cxn>
                <a:cxn ang="0">
                  <a:pos x="99" y="58"/>
                </a:cxn>
                <a:cxn ang="0">
                  <a:pos x="89" y="65"/>
                </a:cxn>
                <a:cxn ang="0">
                  <a:pos x="77" y="80"/>
                </a:cxn>
                <a:cxn ang="0">
                  <a:pos x="75" y="93"/>
                </a:cxn>
                <a:cxn ang="0">
                  <a:pos x="76" y="101"/>
                </a:cxn>
                <a:cxn ang="0">
                  <a:pos x="68" y="107"/>
                </a:cxn>
                <a:cxn ang="0">
                  <a:pos x="57" y="110"/>
                </a:cxn>
                <a:cxn ang="0">
                  <a:pos x="11" y="135"/>
                </a:cxn>
              </a:cxnLst>
              <a:rect l="0" t="0" r="r" b="b"/>
              <a:pathLst>
                <a:path w="262" h="135">
                  <a:moveTo>
                    <a:pt x="11" y="135"/>
                  </a:moveTo>
                  <a:lnTo>
                    <a:pt x="11" y="134"/>
                  </a:lnTo>
                  <a:lnTo>
                    <a:pt x="10" y="133"/>
                  </a:lnTo>
                  <a:lnTo>
                    <a:pt x="8" y="130"/>
                  </a:lnTo>
                  <a:lnTo>
                    <a:pt x="7" y="126"/>
                  </a:lnTo>
                  <a:lnTo>
                    <a:pt x="6" y="122"/>
                  </a:lnTo>
                  <a:lnTo>
                    <a:pt x="3" y="117"/>
                  </a:lnTo>
                  <a:lnTo>
                    <a:pt x="2" y="114"/>
                  </a:lnTo>
                  <a:lnTo>
                    <a:pt x="2" y="111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2" y="68"/>
                  </a:lnTo>
                  <a:lnTo>
                    <a:pt x="3" y="64"/>
                  </a:lnTo>
                  <a:lnTo>
                    <a:pt x="5" y="61"/>
                  </a:lnTo>
                  <a:lnTo>
                    <a:pt x="7" y="56"/>
                  </a:lnTo>
                  <a:lnTo>
                    <a:pt x="9" y="53"/>
                  </a:lnTo>
                  <a:lnTo>
                    <a:pt x="11" y="48"/>
                  </a:lnTo>
                  <a:lnTo>
                    <a:pt x="14" y="45"/>
                  </a:lnTo>
                  <a:lnTo>
                    <a:pt x="17" y="41"/>
                  </a:lnTo>
                  <a:lnTo>
                    <a:pt x="20" y="37"/>
                  </a:lnTo>
                  <a:lnTo>
                    <a:pt x="23" y="34"/>
                  </a:lnTo>
                  <a:lnTo>
                    <a:pt x="26" y="31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7" y="22"/>
                  </a:lnTo>
                  <a:lnTo>
                    <a:pt x="42" y="20"/>
                  </a:lnTo>
                  <a:lnTo>
                    <a:pt x="45" y="18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58" y="11"/>
                  </a:lnTo>
                  <a:lnTo>
                    <a:pt x="63" y="10"/>
                  </a:lnTo>
                  <a:lnTo>
                    <a:pt x="67" y="8"/>
                  </a:lnTo>
                  <a:lnTo>
                    <a:pt x="71" y="7"/>
                  </a:lnTo>
                  <a:lnTo>
                    <a:pt x="77" y="6"/>
                  </a:lnTo>
                  <a:lnTo>
                    <a:pt x="81" y="5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94" y="2"/>
                  </a:lnTo>
                  <a:lnTo>
                    <a:pt x="99" y="1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8" y="1"/>
                  </a:lnTo>
                  <a:lnTo>
                    <a:pt x="143" y="1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5" y="3"/>
                  </a:lnTo>
                  <a:lnTo>
                    <a:pt x="159" y="3"/>
                  </a:lnTo>
                  <a:lnTo>
                    <a:pt x="165" y="5"/>
                  </a:lnTo>
                  <a:lnTo>
                    <a:pt x="169" y="6"/>
                  </a:lnTo>
                  <a:lnTo>
                    <a:pt x="175" y="7"/>
                  </a:lnTo>
                  <a:lnTo>
                    <a:pt x="179" y="8"/>
                  </a:lnTo>
                  <a:lnTo>
                    <a:pt x="184" y="9"/>
                  </a:lnTo>
                  <a:lnTo>
                    <a:pt x="189" y="10"/>
                  </a:lnTo>
                  <a:lnTo>
                    <a:pt x="194" y="12"/>
                  </a:lnTo>
                  <a:lnTo>
                    <a:pt x="199" y="13"/>
                  </a:lnTo>
                  <a:lnTo>
                    <a:pt x="204" y="16"/>
                  </a:lnTo>
                  <a:lnTo>
                    <a:pt x="209" y="17"/>
                  </a:lnTo>
                  <a:lnTo>
                    <a:pt x="213" y="19"/>
                  </a:lnTo>
                  <a:lnTo>
                    <a:pt x="218" y="21"/>
                  </a:lnTo>
                  <a:lnTo>
                    <a:pt x="223" y="24"/>
                  </a:lnTo>
                  <a:lnTo>
                    <a:pt x="227" y="25"/>
                  </a:lnTo>
                  <a:lnTo>
                    <a:pt x="232" y="29"/>
                  </a:lnTo>
                  <a:lnTo>
                    <a:pt x="235" y="31"/>
                  </a:lnTo>
                  <a:lnTo>
                    <a:pt x="239" y="34"/>
                  </a:lnTo>
                  <a:lnTo>
                    <a:pt x="243" y="37"/>
                  </a:lnTo>
                  <a:lnTo>
                    <a:pt x="246" y="41"/>
                  </a:lnTo>
                  <a:lnTo>
                    <a:pt x="249" y="44"/>
                  </a:lnTo>
                  <a:lnTo>
                    <a:pt x="252" y="47"/>
                  </a:lnTo>
                  <a:lnTo>
                    <a:pt x="255" y="51"/>
                  </a:lnTo>
                  <a:lnTo>
                    <a:pt x="257" y="55"/>
                  </a:lnTo>
                  <a:lnTo>
                    <a:pt x="258" y="59"/>
                  </a:lnTo>
                  <a:lnTo>
                    <a:pt x="260" y="64"/>
                  </a:lnTo>
                  <a:lnTo>
                    <a:pt x="260" y="68"/>
                  </a:lnTo>
                  <a:lnTo>
                    <a:pt x="261" y="73"/>
                  </a:lnTo>
                  <a:lnTo>
                    <a:pt x="261" y="78"/>
                  </a:lnTo>
                  <a:lnTo>
                    <a:pt x="262" y="84"/>
                  </a:lnTo>
                  <a:lnTo>
                    <a:pt x="261" y="84"/>
                  </a:lnTo>
                  <a:lnTo>
                    <a:pt x="259" y="84"/>
                  </a:lnTo>
                  <a:lnTo>
                    <a:pt x="256" y="84"/>
                  </a:lnTo>
                  <a:lnTo>
                    <a:pt x="252" y="84"/>
                  </a:lnTo>
                  <a:lnTo>
                    <a:pt x="249" y="84"/>
                  </a:lnTo>
                  <a:lnTo>
                    <a:pt x="247" y="84"/>
                  </a:lnTo>
                  <a:lnTo>
                    <a:pt x="245" y="84"/>
                  </a:lnTo>
                  <a:lnTo>
                    <a:pt x="241" y="84"/>
                  </a:lnTo>
                  <a:lnTo>
                    <a:pt x="238" y="84"/>
                  </a:lnTo>
                  <a:lnTo>
                    <a:pt x="236" y="84"/>
                  </a:lnTo>
                  <a:lnTo>
                    <a:pt x="233" y="84"/>
                  </a:lnTo>
                  <a:lnTo>
                    <a:pt x="229" y="84"/>
                  </a:lnTo>
                  <a:lnTo>
                    <a:pt x="226" y="84"/>
                  </a:lnTo>
                  <a:lnTo>
                    <a:pt x="222" y="84"/>
                  </a:lnTo>
                  <a:lnTo>
                    <a:pt x="218" y="84"/>
                  </a:lnTo>
                  <a:lnTo>
                    <a:pt x="215" y="84"/>
                  </a:lnTo>
                  <a:lnTo>
                    <a:pt x="211" y="84"/>
                  </a:lnTo>
                  <a:lnTo>
                    <a:pt x="207" y="85"/>
                  </a:lnTo>
                  <a:lnTo>
                    <a:pt x="204" y="85"/>
                  </a:lnTo>
                  <a:lnTo>
                    <a:pt x="201" y="86"/>
                  </a:lnTo>
                  <a:lnTo>
                    <a:pt x="197" y="86"/>
                  </a:lnTo>
                  <a:lnTo>
                    <a:pt x="193" y="86"/>
                  </a:lnTo>
                  <a:lnTo>
                    <a:pt x="190" y="86"/>
                  </a:lnTo>
                  <a:lnTo>
                    <a:pt x="187" y="86"/>
                  </a:lnTo>
                  <a:lnTo>
                    <a:pt x="183" y="86"/>
                  </a:lnTo>
                  <a:lnTo>
                    <a:pt x="180" y="86"/>
                  </a:lnTo>
                  <a:lnTo>
                    <a:pt x="178" y="86"/>
                  </a:lnTo>
                  <a:lnTo>
                    <a:pt x="176" y="86"/>
                  </a:lnTo>
                  <a:lnTo>
                    <a:pt x="173" y="82"/>
                  </a:lnTo>
                  <a:lnTo>
                    <a:pt x="173" y="80"/>
                  </a:lnTo>
                  <a:lnTo>
                    <a:pt x="172" y="78"/>
                  </a:lnTo>
                  <a:lnTo>
                    <a:pt x="172" y="77"/>
                  </a:lnTo>
                  <a:lnTo>
                    <a:pt x="171" y="74"/>
                  </a:lnTo>
                  <a:lnTo>
                    <a:pt x="170" y="72"/>
                  </a:lnTo>
                  <a:lnTo>
                    <a:pt x="169" y="68"/>
                  </a:lnTo>
                  <a:lnTo>
                    <a:pt x="167" y="66"/>
                  </a:lnTo>
                  <a:lnTo>
                    <a:pt x="165" y="64"/>
                  </a:lnTo>
                  <a:lnTo>
                    <a:pt x="163" y="62"/>
                  </a:lnTo>
                  <a:lnTo>
                    <a:pt x="159" y="59"/>
                  </a:lnTo>
                  <a:lnTo>
                    <a:pt x="156" y="58"/>
                  </a:lnTo>
                  <a:lnTo>
                    <a:pt x="153" y="56"/>
                  </a:lnTo>
                  <a:lnTo>
                    <a:pt x="148" y="55"/>
                  </a:lnTo>
                  <a:lnTo>
                    <a:pt x="144" y="54"/>
                  </a:lnTo>
                  <a:lnTo>
                    <a:pt x="141" y="53"/>
                  </a:lnTo>
                  <a:lnTo>
                    <a:pt x="135" y="52"/>
                  </a:lnTo>
                  <a:lnTo>
                    <a:pt x="131" y="52"/>
                  </a:lnTo>
                  <a:lnTo>
                    <a:pt x="126" y="52"/>
                  </a:lnTo>
                  <a:lnTo>
                    <a:pt x="122" y="53"/>
                  </a:lnTo>
                  <a:lnTo>
                    <a:pt x="116" y="53"/>
                  </a:lnTo>
                  <a:lnTo>
                    <a:pt x="111" y="54"/>
                  </a:lnTo>
                  <a:lnTo>
                    <a:pt x="107" y="55"/>
                  </a:lnTo>
                  <a:lnTo>
                    <a:pt x="103" y="56"/>
                  </a:lnTo>
                  <a:lnTo>
                    <a:pt x="99" y="58"/>
                  </a:lnTo>
                  <a:lnTo>
                    <a:pt x="96" y="59"/>
                  </a:lnTo>
                  <a:lnTo>
                    <a:pt x="92" y="62"/>
                  </a:lnTo>
                  <a:lnTo>
                    <a:pt x="89" y="65"/>
                  </a:lnTo>
                  <a:lnTo>
                    <a:pt x="84" y="69"/>
                  </a:lnTo>
                  <a:lnTo>
                    <a:pt x="80" y="75"/>
                  </a:lnTo>
                  <a:lnTo>
                    <a:pt x="77" y="80"/>
                  </a:lnTo>
                  <a:lnTo>
                    <a:pt x="76" y="86"/>
                  </a:lnTo>
                  <a:lnTo>
                    <a:pt x="75" y="89"/>
                  </a:lnTo>
                  <a:lnTo>
                    <a:pt x="75" y="93"/>
                  </a:lnTo>
                  <a:lnTo>
                    <a:pt x="75" y="96"/>
                  </a:lnTo>
                  <a:lnTo>
                    <a:pt x="76" y="99"/>
                  </a:lnTo>
                  <a:lnTo>
                    <a:pt x="76" y="101"/>
                  </a:lnTo>
                  <a:lnTo>
                    <a:pt x="78" y="104"/>
                  </a:lnTo>
                  <a:lnTo>
                    <a:pt x="73" y="106"/>
                  </a:lnTo>
                  <a:lnTo>
                    <a:pt x="68" y="107"/>
                  </a:lnTo>
                  <a:lnTo>
                    <a:pt x="65" y="108"/>
                  </a:lnTo>
                  <a:lnTo>
                    <a:pt x="62" y="109"/>
                  </a:lnTo>
                  <a:lnTo>
                    <a:pt x="57" y="110"/>
                  </a:lnTo>
                  <a:lnTo>
                    <a:pt x="56" y="110"/>
                  </a:lnTo>
                  <a:lnTo>
                    <a:pt x="11" y="135"/>
                  </a:lnTo>
                  <a:lnTo>
                    <a:pt x="11" y="135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928813" y="3343275"/>
              <a:ext cx="733425" cy="465137"/>
            </a:xfrm>
            <a:custGeom>
              <a:avLst/>
              <a:gdLst/>
              <a:ahLst/>
              <a:cxnLst>
                <a:cxn ang="0">
                  <a:pos x="241" y="532"/>
                </a:cxn>
                <a:cxn ang="0">
                  <a:pos x="296" y="543"/>
                </a:cxn>
                <a:cxn ang="0">
                  <a:pos x="354" y="548"/>
                </a:cxn>
                <a:cxn ang="0">
                  <a:pos x="415" y="548"/>
                </a:cxn>
                <a:cxn ang="0">
                  <a:pos x="478" y="541"/>
                </a:cxn>
                <a:cxn ang="0">
                  <a:pos x="580" y="521"/>
                </a:cxn>
                <a:cxn ang="0">
                  <a:pos x="693" y="476"/>
                </a:cxn>
                <a:cxn ang="0">
                  <a:pos x="786" y="418"/>
                </a:cxn>
                <a:cxn ang="0">
                  <a:pos x="851" y="349"/>
                </a:cxn>
                <a:cxn ang="0">
                  <a:pos x="885" y="275"/>
                </a:cxn>
                <a:cxn ang="0">
                  <a:pos x="881" y="199"/>
                </a:cxn>
                <a:cxn ang="0">
                  <a:pos x="840" y="134"/>
                </a:cxn>
                <a:cxn ang="0">
                  <a:pos x="769" y="83"/>
                </a:cxn>
                <a:cxn ang="0">
                  <a:pos x="673" y="49"/>
                </a:cxn>
                <a:cxn ang="0">
                  <a:pos x="557" y="36"/>
                </a:cxn>
                <a:cxn ang="0">
                  <a:pos x="430" y="46"/>
                </a:cxn>
                <a:cxn ang="0">
                  <a:pos x="305" y="78"/>
                </a:cxn>
                <a:cxn ang="0">
                  <a:pos x="198" y="127"/>
                </a:cxn>
                <a:cxn ang="0">
                  <a:pos x="114" y="190"/>
                </a:cxn>
                <a:cxn ang="0">
                  <a:pos x="59" y="260"/>
                </a:cxn>
                <a:cxn ang="0">
                  <a:pos x="37" y="336"/>
                </a:cxn>
                <a:cxn ang="0">
                  <a:pos x="1" y="353"/>
                </a:cxn>
                <a:cxn ang="0">
                  <a:pos x="3" y="309"/>
                </a:cxn>
                <a:cxn ang="0">
                  <a:pos x="17" y="265"/>
                </a:cxn>
                <a:cxn ang="0">
                  <a:pos x="39" y="223"/>
                </a:cxn>
                <a:cxn ang="0">
                  <a:pos x="71" y="181"/>
                </a:cxn>
                <a:cxn ang="0">
                  <a:pos x="113" y="142"/>
                </a:cxn>
                <a:cxn ang="0">
                  <a:pos x="161" y="107"/>
                </a:cxn>
                <a:cxn ang="0">
                  <a:pos x="214" y="76"/>
                </a:cxn>
                <a:cxn ang="0">
                  <a:pos x="273" y="50"/>
                </a:cxn>
                <a:cxn ang="0">
                  <a:pos x="336" y="29"/>
                </a:cxn>
                <a:cxn ang="0">
                  <a:pos x="403" y="14"/>
                </a:cxn>
                <a:cxn ang="0">
                  <a:pos x="470" y="4"/>
                </a:cxn>
                <a:cxn ang="0">
                  <a:pos x="537" y="0"/>
                </a:cxn>
                <a:cxn ang="0">
                  <a:pos x="601" y="3"/>
                </a:cxn>
                <a:cxn ang="0">
                  <a:pos x="663" y="11"/>
                </a:cxn>
                <a:cxn ang="0">
                  <a:pos x="721" y="25"/>
                </a:cxn>
                <a:cxn ang="0">
                  <a:pos x="776" y="46"/>
                </a:cxn>
                <a:cxn ang="0">
                  <a:pos x="823" y="72"/>
                </a:cxn>
                <a:cxn ang="0">
                  <a:pos x="861" y="103"/>
                </a:cxn>
                <a:cxn ang="0">
                  <a:pos x="895" y="145"/>
                </a:cxn>
                <a:cxn ang="0">
                  <a:pos x="914" y="184"/>
                </a:cxn>
                <a:cxn ang="0">
                  <a:pos x="924" y="227"/>
                </a:cxn>
                <a:cxn ang="0">
                  <a:pos x="923" y="270"/>
                </a:cxn>
                <a:cxn ang="0">
                  <a:pos x="912" y="314"/>
                </a:cxn>
                <a:cxn ang="0">
                  <a:pos x="891" y="355"/>
                </a:cxn>
                <a:cxn ang="0">
                  <a:pos x="860" y="397"/>
                </a:cxn>
                <a:cxn ang="0">
                  <a:pos x="821" y="438"/>
                </a:cxn>
                <a:cxn ang="0">
                  <a:pos x="772" y="473"/>
                </a:cxn>
                <a:cxn ang="0">
                  <a:pos x="721" y="505"/>
                </a:cxn>
                <a:cxn ang="0">
                  <a:pos x="663" y="531"/>
                </a:cxn>
                <a:cxn ang="0">
                  <a:pos x="601" y="553"/>
                </a:cxn>
                <a:cxn ang="0">
                  <a:pos x="534" y="570"/>
                </a:cxn>
                <a:cxn ang="0">
                  <a:pos x="466" y="581"/>
                </a:cxn>
                <a:cxn ang="0">
                  <a:pos x="399" y="585"/>
                </a:cxn>
                <a:cxn ang="0">
                  <a:pos x="336" y="584"/>
                </a:cxn>
                <a:cxn ang="0">
                  <a:pos x="273" y="576"/>
                </a:cxn>
                <a:cxn ang="0">
                  <a:pos x="214" y="563"/>
                </a:cxn>
              </a:cxnLst>
              <a:rect l="0" t="0" r="r" b="b"/>
              <a:pathLst>
                <a:path w="925" h="586">
                  <a:moveTo>
                    <a:pt x="198" y="520"/>
                  </a:moveTo>
                  <a:lnTo>
                    <a:pt x="201" y="521"/>
                  </a:lnTo>
                  <a:lnTo>
                    <a:pt x="205" y="522"/>
                  </a:lnTo>
                  <a:lnTo>
                    <a:pt x="209" y="523"/>
                  </a:lnTo>
                  <a:lnTo>
                    <a:pt x="213" y="526"/>
                  </a:lnTo>
                  <a:lnTo>
                    <a:pt x="216" y="527"/>
                  </a:lnTo>
                  <a:lnTo>
                    <a:pt x="221" y="528"/>
                  </a:lnTo>
                  <a:lnTo>
                    <a:pt x="225" y="529"/>
                  </a:lnTo>
                  <a:lnTo>
                    <a:pt x="229" y="530"/>
                  </a:lnTo>
                  <a:lnTo>
                    <a:pt x="234" y="531"/>
                  </a:lnTo>
                  <a:lnTo>
                    <a:pt x="238" y="532"/>
                  </a:lnTo>
                  <a:lnTo>
                    <a:pt x="241" y="532"/>
                  </a:lnTo>
                  <a:lnTo>
                    <a:pt x="247" y="534"/>
                  </a:lnTo>
                  <a:lnTo>
                    <a:pt x="251" y="534"/>
                  </a:lnTo>
                  <a:lnTo>
                    <a:pt x="256" y="537"/>
                  </a:lnTo>
                  <a:lnTo>
                    <a:pt x="260" y="537"/>
                  </a:lnTo>
                  <a:lnTo>
                    <a:pt x="265" y="538"/>
                  </a:lnTo>
                  <a:lnTo>
                    <a:pt x="269" y="539"/>
                  </a:lnTo>
                  <a:lnTo>
                    <a:pt x="273" y="540"/>
                  </a:lnTo>
                  <a:lnTo>
                    <a:pt x="278" y="540"/>
                  </a:lnTo>
                  <a:lnTo>
                    <a:pt x="282" y="541"/>
                  </a:lnTo>
                  <a:lnTo>
                    <a:pt x="286" y="541"/>
                  </a:lnTo>
                  <a:lnTo>
                    <a:pt x="291" y="542"/>
                  </a:lnTo>
                  <a:lnTo>
                    <a:pt x="296" y="543"/>
                  </a:lnTo>
                  <a:lnTo>
                    <a:pt x="301" y="544"/>
                  </a:lnTo>
                  <a:lnTo>
                    <a:pt x="305" y="544"/>
                  </a:lnTo>
                  <a:lnTo>
                    <a:pt x="311" y="545"/>
                  </a:lnTo>
                  <a:lnTo>
                    <a:pt x="315" y="545"/>
                  </a:lnTo>
                  <a:lnTo>
                    <a:pt x="320" y="545"/>
                  </a:lnTo>
                  <a:lnTo>
                    <a:pt x="325" y="547"/>
                  </a:lnTo>
                  <a:lnTo>
                    <a:pt x="330" y="547"/>
                  </a:lnTo>
                  <a:lnTo>
                    <a:pt x="335" y="548"/>
                  </a:lnTo>
                  <a:lnTo>
                    <a:pt x="340" y="548"/>
                  </a:lnTo>
                  <a:lnTo>
                    <a:pt x="345" y="548"/>
                  </a:lnTo>
                  <a:lnTo>
                    <a:pt x="350" y="548"/>
                  </a:lnTo>
                  <a:lnTo>
                    <a:pt x="354" y="548"/>
                  </a:lnTo>
                  <a:lnTo>
                    <a:pt x="360" y="549"/>
                  </a:lnTo>
                  <a:lnTo>
                    <a:pt x="364" y="549"/>
                  </a:lnTo>
                  <a:lnTo>
                    <a:pt x="370" y="549"/>
                  </a:lnTo>
                  <a:lnTo>
                    <a:pt x="374" y="549"/>
                  </a:lnTo>
                  <a:lnTo>
                    <a:pt x="380" y="550"/>
                  </a:lnTo>
                  <a:lnTo>
                    <a:pt x="384" y="549"/>
                  </a:lnTo>
                  <a:lnTo>
                    <a:pt x="390" y="549"/>
                  </a:lnTo>
                  <a:lnTo>
                    <a:pt x="394" y="549"/>
                  </a:lnTo>
                  <a:lnTo>
                    <a:pt x="399" y="549"/>
                  </a:lnTo>
                  <a:lnTo>
                    <a:pt x="404" y="548"/>
                  </a:lnTo>
                  <a:lnTo>
                    <a:pt x="409" y="548"/>
                  </a:lnTo>
                  <a:lnTo>
                    <a:pt x="415" y="548"/>
                  </a:lnTo>
                  <a:lnTo>
                    <a:pt x="420" y="548"/>
                  </a:lnTo>
                  <a:lnTo>
                    <a:pt x="426" y="548"/>
                  </a:lnTo>
                  <a:lnTo>
                    <a:pt x="430" y="547"/>
                  </a:lnTo>
                  <a:lnTo>
                    <a:pt x="436" y="547"/>
                  </a:lnTo>
                  <a:lnTo>
                    <a:pt x="441" y="545"/>
                  </a:lnTo>
                  <a:lnTo>
                    <a:pt x="447" y="545"/>
                  </a:lnTo>
                  <a:lnTo>
                    <a:pt x="452" y="545"/>
                  </a:lnTo>
                  <a:lnTo>
                    <a:pt x="458" y="544"/>
                  </a:lnTo>
                  <a:lnTo>
                    <a:pt x="463" y="544"/>
                  </a:lnTo>
                  <a:lnTo>
                    <a:pt x="467" y="543"/>
                  </a:lnTo>
                  <a:lnTo>
                    <a:pt x="473" y="542"/>
                  </a:lnTo>
                  <a:lnTo>
                    <a:pt x="478" y="541"/>
                  </a:lnTo>
                  <a:lnTo>
                    <a:pt x="485" y="541"/>
                  </a:lnTo>
                  <a:lnTo>
                    <a:pt x="489" y="540"/>
                  </a:lnTo>
                  <a:lnTo>
                    <a:pt x="495" y="540"/>
                  </a:lnTo>
                  <a:lnTo>
                    <a:pt x="500" y="539"/>
                  </a:lnTo>
                  <a:lnTo>
                    <a:pt x="507" y="538"/>
                  </a:lnTo>
                  <a:lnTo>
                    <a:pt x="517" y="536"/>
                  </a:lnTo>
                  <a:lnTo>
                    <a:pt x="528" y="533"/>
                  </a:lnTo>
                  <a:lnTo>
                    <a:pt x="538" y="531"/>
                  </a:lnTo>
                  <a:lnTo>
                    <a:pt x="549" y="529"/>
                  </a:lnTo>
                  <a:lnTo>
                    <a:pt x="560" y="527"/>
                  </a:lnTo>
                  <a:lnTo>
                    <a:pt x="569" y="523"/>
                  </a:lnTo>
                  <a:lnTo>
                    <a:pt x="580" y="521"/>
                  </a:lnTo>
                  <a:lnTo>
                    <a:pt x="590" y="518"/>
                  </a:lnTo>
                  <a:lnTo>
                    <a:pt x="600" y="515"/>
                  </a:lnTo>
                  <a:lnTo>
                    <a:pt x="610" y="511"/>
                  </a:lnTo>
                  <a:lnTo>
                    <a:pt x="620" y="508"/>
                  </a:lnTo>
                  <a:lnTo>
                    <a:pt x="630" y="505"/>
                  </a:lnTo>
                  <a:lnTo>
                    <a:pt x="640" y="500"/>
                  </a:lnTo>
                  <a:lnTo>
                    <a:pt x="648" y="497"/>
                  </a:lnTo>
                  <a:lnTo>
                    <a:pt x="657" y="494"/>
                  </a:lnTo>
                  <a:lnTo>
                    <a:pt x="667" y="489"/>
                  </a:lnTo>
                  <a:lnTo>
                    <a:pt x="676" y="485"/>
                  </a:lnTo>
                  <a:lnTo>
                    <a:pt x="685" y="481"/>
                  </a:lnTo>
                  <a:lnTo>
                    <a:pt x="693" y="476"/>
                  </a:lnTo>
                  <a:lnTo>
                    <a:pt x="702" y="473"/>
                  </a:lnTo>
                  <a:lnTo>
                    <a:pt x="711" y="467"/>
                  </a:lnTo>
                  <a:lnTo>
                    <a:pt x="719" y="463"/>
                  </a:lnTo>
                  <a:lnTo>
                    <a:pt x="727" y="459"/>
                  </a:lnTo>
                  <a:lnTo>
                    <a:pt x="735" y="454"/>
                  </a:lnTo>
                  <a:lnTo>
                    <a:pt x="743" y="449"/>
                  </a:lnTo>
                  <a:lnTo>
                    <a:pt x="750" y="444"/>
                  </a:lnTo>
                  <a:lnTo>
                    <a:pt x="758" y="439"/>
                  </a:lnTo>
                  <a:lnTo>
                    <a:pt x="766" y="434"/>
                  </a:lnTo>
                  <a:lnTo>
                    <a:pt x="772" y="429"/>
                  </a:lnTo>
                  <a:lnTo>
                    <a:pt x="780" y="424"/>
                  </a:lnTo>
                  <a:lnTo>
                    <a:pt x="786" y="418"/>
                  </a:lnTo>
                  <a:lnTo>
                    <a:pt x="793" y="414"/>
                  </a:lnTo>
                  <a:lnTo>
                    <a:pt x="799" y="407"/>
                  </a:lnTo>
                  <a:lnTo>
                    <a:pt x="805" y="402"/>
                  </a:lnTo>
                  <a:lnTo>
                    <a:pt x="811" y="396"/>
                  </a:lnTo>
                  <a:lnTo>
                    <a:pt x="817" y="391"/>
                  </a:lnTo>
                  <a:lnTo>
                    <a:pt x="822" y="384"/>
                  </a:lnTo>
                  <a:lnTo>
                    <a:pt x="827" y="378"/>
                  </a:lnTo>
                  <a:lnTo>
                    <a:pt x="833" y="373"/>
                  </a:lnTo>
                  <a:lnTo>
                    <a:pt x="838" y="367"/>
                  </a:lnTo>
                  <a:lnTo>
                    <a:pt x="843" y="361"/>
                  </a:lnTo>
                  <a:lnTo>
                    <a:pt x="847" y="355"/>
                  </a:lnTo>
                  <a:lnTo>
                    <a:pt x="851" y="349"/>
                  </a:lnTo>
                  <a:lnTo>
                    <a:pt x="856" y="343"/>
                  </a:lnTo>
                  <a:lnTo>
                    <a:pt x="859" y="337"/>
                  </a:lnTo>
                  <a:lnTo>
                    <a:pt x="863" y="331"/>
                  </a:lnTo>
                  <a:lnTo>
                    <a:pt x="867" y="325"/>
                  </a:lnTo>
                  <a:lnTo>
                    <a:pt x="870" y="319"/>
                  </a:lnTo>
                  <a:lnTo>
                    <a:pt x="872" y="313"/>
                  </a:lnTo>
                  <a:lnTo>
                    <a:pt x="875" y="307"/>
                  </a:lnTo>
                  <a:lnTo>
                    <a:pt x="878" y="301"/>
                  </a:lnTo>
                  <a:lnTo>
                    <a:pt x="880" y="294"/>
                  </a:lnTo>
                  <a:lnTo>
                    <a:pt x="882" y="287"/>
                  </a:lnTo>
                  <a:lnTo>
                    <a:pt x="883" y="282"/>
                  </a:lnTo>
                  <a:lnTo>
                    <a:pt x="885" y="275"/>
                  </a:lnTo>
                  <a:lnTo>
                    <a:pt x="886" y="269"/>
                  </a:lnTo>
                  <a:lnTo>
                    <a:pt x="888" y="262"/>
                  </a:lnTo>
                  <a:lnTo>
                    <a:pt x="888" y="255"/>
                  </a:lnTo>
                  <a:lnTo>
                    <a:pt x="888" y="249"/>
                  </a:lnTo>
                  <a:lnTo>
                    <a:pt x="889" y="243"/>
                  </a:lnTo>
                  <a:lnTo>
                    <a:pt x="888" y="237"/>
                  </a:lnTo>
                  <a:lnTo>
                    <a:pt x="888" y="230"/>
                  </a:lnTo>
                  <a:lnTo>
                    <a:pt x="888" y="225"/>
                  </a:lnTo>
                  <a:lnTo>
                    <a:pt x="886" y="218"/>
                  </a:lnTo>
                  <a:lnTo>
                    <a:pt x="885" y="212"/>
                  </a:lnTo>
                  <a:lnTo>
                    <a:pt x="883" y="205"/>
                  </a:lnTo>
                  <a:lnTo>
                    <a:pt x="881" y="199"/>
                  </a:lnTo>
                  <a:lnTo>
                    <a:pt x="880" y="193"/>
                  </a:lnTo>
                  <a:lnTo>
                    <a:pt x="877" y="186"/>
                  </a:lnTo>
                  <a:lnTo>
                    <a:pt x="874" y="182"/>
                  </a:lnTo>
                  <a:lnTo>
                    <a:pt x="872" y="175"/>
                  </a:lnTo>
                  <a:lnTo>
                    <a:pt x="869" y="171"/>
                  </a:lnTo>
                  <a:lnTo>
                    <a:pt x="866" y="164"/>
                  </a:lnTo>
                  <a:lnTo>
                    <a:pt x="862" y="159"/>
                  </a:lnTo>
                  <a:lnTo>
                    <a:pt x="858" y="153"/>
                  </a:lnTo>
                  <a:lnTo>
                    <a:pt x="855" y="149"/>
                  </a:lnTo>
                  <a:lnTo>
                    <a:pt x="850" y="143"/>
                  </a:lnTo>
                  <a:lnTo>
                    <a:pt x="846" y="138"/>
                  </a:lnTo>
                  <a:lnTo>
                    <a:pt x="840" y="134"/>
                  </a:lnTo>
                  <a:lnTo>
                    <a:pt x="836" y="129"/>
                  </a:lnTo>
                  <a:lnTo>
                    <a:pt x="831" y="124"/>
                  </a:lnTo>
                  <a:lnTo>
                    <a:pt x="825" y="119"/>
                  </a:lnTo>
                  <a:lnTo>
                    <a:pt x="820" y="115"/>
                  </a:lnTo>
                  <a:lnTo>
                    <a:pt x="814" y="111"/>
                  </a:lnTo>
                  <a:lnTo>
                    <a:pt x="809" y="106"/>
                  </a:lnTo>
                  <a:lnTo>
                    <a:pt x="802" y="102"/>
                  </a:lnTo>
                  <a:lnTo>
                    <a:pt x="795" y="97"/>
                  </a:lnTo>
                  <a:lnTo>
                    <a:pt x="790" y="94"/>
                  </a:lnTo>
                  <a:lnTo>
                    <a:pt x="782" y="90"/>
                  </a:lnTo>
                  <a:lnTo>
                    <a:pt x="777" y="86"/>
                  </a:lnTo>
                  <a:lnTo>
                    <a:pt x="769" y="83"/>
                  </a:lnTo>
                  <a:lnTo>
                    <a:pt x="763" y="80"/>
                  </a:lnTo>
                  <a:lnTo>
                    <a:pt x="755" y="76"/>
                  </a:lnTo>
                  <a:lnTo>
                    <a:pt x="747" y="73"/>
                  </a:lnTo>
                  <a:lnTo>
                    <a:pt x="739" y="70"/>
                  </a:lnTo>
                  <a:lnTo>
                    <a:pt x="732" y="68"/>
                  </a:lnTo>
                  <a:lnTo>
                    <a:pt x="723" y="64"/>
                  </a:lnTo>
                  <a:lnTo>
                    <a:pt x="715" y="61"/>
                  </a:lnTo>
                  <a:lnTo>
                    <a:pt x="707" y="58"/>
                  </a:lnTo>
                  <a:lnTo>
                    <a:pt x="699" y="56"/>
                  </a:lnTo>
                  <a:lnTo>
                    <a:pt x="690" y="53"/>
                  </a:lnTo>
                  <a:lnTo>
                    <a:pt x="681" y="51"/>
                  </a:lnTo>
                  <a:lnTo>
                    <a:pt x="673" y="49"/>
                  </a:lnTo>
                  <a:lnTo>
                    <a:pt x="664" y="48"/>
                  </a:lnTo>
                  <a:lnTo>
                    <a:pt x="654" y="46"/>
                  </a:lnTo>
                  <a:lnTo>
                    <a:pt x="645" y="44"/>
                  </a:lnTo>
                  <a:lnTo>
                    <a:pt x="636" y="42"/>
                  </a:lnTo>
                  <a:lnTo>
                    <a:pt x="626" y="41"/>
                  </a:lnTo>
                  <a:lnTo>
                    <a:pt x="617" y="39"/>
                  </a:lnTo>
                  <a:lnTo>
                    <a:pt x="608" y="39"/>
                  </a:lnTo>
                  <a:lnTo>
                    <a:pt x="598" y="38"/>
                  </a:lnTo>
                  <a:lnTo>
                    <a:pt x="588" y="38"/>
                  </a:lnTo>
                  <a:lnTo>
                    <a:pt x="578" y="37"/>
                  </a:lnTo>
                  <a:lnTo>
                    <a:pt x="567" y="36"/>
                  </a:lnTo>
                  <a:lnTo>
                    <a:pt x="557" y="36"/>
                  </a:lnTo>
                  <a:lnTo>
                    <a:pt x="548" y="36"/>
                  </a:lnTo>
                  <a:lnTo>
                    <a:pt x="537" y="36"/>
                  </a:lnTo>
                  <a:lnTo>
                    <a:pt x="527" y="36"/>
                  </a:lnTo>
                  <a:lnTo>
                    <a:pt x="517" y="37"/>
                  </a:lnTo>
                  <a:lnTo>
                    <a:pt x="506" y="38"/>
                  </a:lnTo>
                  <a:lnTo>
                    <a:pt x="495" y="38"/>
                  </a:lnTo>
                  <a:lnTo>
                    <a:pt x="485" y="39"/>
                  </a:lnTo>
                  <a:lnTo>
                    <a:pt x="474" y="39"/>
                  </a:lnTo>
                  <a:lnTo>
                    <a:pt x="463" y="41"/>
                  </a:lnTo>
                  <a:lnTo>
                    <a:pt x="452" y="42"/>
                  </a:lnTo>
                  <a:lnTo>
                    <a:pt x="441" y="45"/>
                  </a:lnTo>
                  <a:lnTo>
                    <a:pt x="430" y="46"/>
                  </a:lnTo>
                  <a:lnTo>
                    <a:pt x="420" y="48"/>
                  </a:lnTo>
                  <a:lnTo>
                    <a:pt x="408" y="50"/>
                  </a:lnTo>
                  <a:lnTo>
                    <a:pt x="398" y="51"/>
                  </a:lnTo>
                  <a:lnTo>
                    <a:pt x="387" y="53"/>
                  </a:lnTo>
                  <a:lnTo>
                    <a:pt x="376" y="57"/>
                  </a:lnTo>
                  <a:lnTo>
                    <a:pt x="365" y="59"/>
                  </a:lnTo>
                  <a:lnTo>
                    <a:pt x="356" y="61"/>
                  </a:lnTo>
                  <a:lnTo>
                    <a:pt x="346" y="64"/>
                  </a:lnTo>
                  <a:lnTo>
                    <a:pt x="336" y="68"/>
                  </a:lnTo>
                  <a:lnTo>
                    <a:pt x="325" y="71"/>
                  </a:lnTo>
                  <a:lnTo>
                    <a:pt x="315" y="74"/>
                  </a:lnTo>
                  <a:lnTo>
                    <a:pt x="305" y="78"/>
                  </a:lnTo>
                  <a:lnTo>
                    <a:pt x="295" y="81"/>
                  </a:lnTo>
                  <a:lnTo>
                    <a:pt x="285" y="84"/>
                  </a:lnTo>
                  <a:lnTo>
                    <a:pt x="277" y="89"/>
                  </a:lnTo>
                  <a:lnTo>
                    <a:pt x="268" y="92"/>
                  </a:lnTo>
                  <a:lnTo>
                    <a:pt x="259" y="96"/>
                  </a:lnTo>
                  <a:lnTo>
                    <a:pt x="249" y="100"/>
                  </a:lnTo>
                  <a:lnTo>
                    <a:pt x="240" y="104"/>
                  </a:lnTo>
                  <a:lnTo>
                    <a:pt x="232" y="108"/>
                  </a:lnTo>
                  <a:lnTo>
                    <a:pt x="223" y="113"/>
                  </a:lnTo>
                  <a:lnTo>
                    <a:pt x="214" y="117"/>
                  </a:lnTo>
                  <a:lnTo>
                    <a:pt x="206" y="122"/>
                  </a:lnTo>
                  <a:lnTo>
                    <a:pt x="198" y="127"/>
                  </a:lnTo>
                  <a:lnTo>
                    <a:pt x="190" y="131"/>
                  </a:lnTo>
                  <a:lnTo>
                    <a:pt x="182" y="137"/>
                  </a:lnTo>
                  <a:lnTo>
                    <a:pt x="175" y="141"/>
                  </a:lnTo>
                  <a:lnTo>
                    <a:pt x="167" y="147"/>
                  </a:lnTo>
                  <a:lnTo>
                    <a:pt x="160" y="151"/>
                  </a:lnTo>
                  <a:lnTo>
                    <a:pt x="153" y="157"/>
                  </a:lnTo>
                  <a:lnTo>
                    <a:pt x="146" y="162"/>
                  </a:lnTo>
                  <a:lnTo>
                    <a:pt x="139" y="168"/>
                  </a:lnTo>
                  <a:lnTo>
                    <a:pt x="134" y="173"/>
                  </a:lnTo>
                  <a:lnTo>
                    <a:pt x="127" y="178"/>
                  </a:lnTo>
                  <a:lnTo>
                    <a:pt x="121" y="183"/>
                  </a:lnTo>
                  <a:lnTo>
                    <a:pt x="114" y="190"/>
                  </a:lnTo>
                  <a:lnTo>
                    <a:pt x="109" y="195"/>
                  </a:lnTo>
                  <a:lnTo>
                    <a:pt x="103" y="201"/>
                  </a:lnTo>
                  <a:lnTo>
                    <a:pt x="98" y="206"/>
                  </a:lnTo>
                  <a:lnTo>
                    <a:pt x="92" y="212"/>
                  </a:lnTo>
                  <a:lnTo>
                    <a:pt x="88" y="218"/>
                  </a:lnTo>
                  <a:lnTo>
                    <a:pt x="82" y="224"/>
                  </a:lnTo>
                  <a:lnTo>
                    <a:pt x="78" y="229"/>
                  </a:lnTo>
                  <a:lnTo>
                    <a:pt x="74" y="236"/>
                  </a:lnTo>
                  <a:lnTo>
                    <a:pt x="70" y="242"/>
                  </a:lnTo>
                  <a:lnTo>
                    <a:pt x="66" y="248"/>
                  </a:lnTo>
                  <a:lnTo>
                    <a:pt x="63" y="254"/>
                  </a:lnTo>
                  <a:lnTo>
                    <a:pt x="59" y="260"/>
                  </a:lnTo>
                  <a:lnTo>
                    <a:pt x="56" y="266"/>
                  </a:lnTo>
                  <a:lnTo>
                    <a:pt x="53" y="273"/>
                  </a:lnTo>
                  <a:lnTo>
                    <a:pt x="51" y="279"/>
                  </a:lnTo>
                  <a:lnTo>
                    <a:pt x="47" y="285"/>
                  </a:lnTo>
                  <a:lnTo>
                    <a:pt x="45" y="292"/>
                  </a:lnTo>
                  <a:lnTo>
                    <a:pt x="43" y="297"/>
                  </a:lnTo>
                  <a:lnTo>
                    <a:pt x="42" y="304"/>
                  </a:lnTo>
                  <a:lnTo>
                    <a:pt x="40" y="310"/>
                  </a:lnTo>
                  <a:lnTo>
                    <a:pt x="40" y="317"/>
                  </a:lnTo>
                  <a:lnTo>
                    <a:pt x="37" y="324"/>
                  </a:lnTo>
                  <a:lnTo>
                    <a:pt x="37" y="330"/>
                  </a:lnTo>
                  <a:lnTo>
                    <a:pt x="37" y="336"/>
                  </a:lnTo>
                  <a:lnTo>
                    <a:pt x="37" y="342"/>
                  </a:lnTo>
                  <a:lnTo>
                    <a:pt x="37" y="349"/>
                  </a:lnTo>
                  <a:lnTo>
                    <a:pt x="37" y="354"/>
                  </a:lnTo>
                  <a:lnTo>
                    <a:pt x="39" y="362"/>
                  </a:lnTo>
                  <a:lnTo>
                    <a:pt x="40" y="367"/>
                  </a:lnTo>
                  <a:lnTo>
                    <a:pt x="5" y="375"/>
                  </a:lnTo>
                  <a:lnTo>
                    <a:pt x="3" y="372"/>
                  </a:lnTo>
                  <a:lnTo>
                    <a:pt x="2" y="367"/>
                  </a:lnTo>
                  <a:lnTo>
                    <a:pt x="1" y="363"/>
                  </a:lnTo>
                  <a:lnTo>
                    <a:pt x="1" y="360"/>
                  </a:lnTo>
                  <a:lnTo>
                    <a:pt x="1" y="357"/>
                  </a:lnTo>
                  <a:lnTo>
                    <a:pt x="1" y="353"/>
                  </a:lnTo>
                  <a:lnTo>
                    <a:pt x="1" y="349"/>
                  </a:lnTo>
                  <a:lnTo>
                    <a:pt x="1" y="346"/>
                  </a:lnTo>
                  <a:lnTo>
                    <a:pt x="0" y="342"/>
                  </a:lnTo>
                  <a:lnTo>
                    <a:pt x="0" y="338"/>
                  </a:lnTo>
                  <a:lnTo>
                    <a:pt x="0" y="335"/>
                  </a:lnTo>
                  <a:lnTo>
                    <a:pt x="1" y="331"/>
                  </a:lnTo>
                  <a:lnTo>
                    <a:pt x="1" y="327"/>
                  </a:lnTo>
                  <a:lnTo>
                    <a:pt x="1" y="324"/>
                  </a:lnTo>
                  <a:lnTo>
                    <a:pt x="1" y="320"/>
                  </a:lnTo>
                  <a:lnTo>
                    <a:pt x="2" y="317"/>
                  </a:lnTo>
                  <a:lnTo>
                    <a:pt x="2" y="313"/>
                  </a:lnTo>
                  <a:lnTo>
                    <a:pt x="3" y="309"/>
                  </a:lnTo>
                  <a:lnTo>
                    <a:pt x="3" y="305"/>
                  </a:lnTo>
                  <a:lnTo>
                    <a:pt x="5" y="302"/>
                  </a:lnTo>
                  <a:lnTo>
                    <a:pt x="6" y="298"/>
                  </a:lnTo>
                  <a:lnTo>
                    <a:pt x="7" y="294"/>
                  </a:lnTo>
                  <a:lnTo>
                    <a:pt x="7" y="291"/>
                  </a:lnTo>
                  <a:lnTo>
                    <a:pt x="8" y="287"/>
                  </a:lnTo>
                  <a:lnTo>
                    <a:pt x="10" y="283"/>
                  </a:lnTo>
                  <a:lnTo>
                    <a:pt x="11" y="280"/>
                  </a:lnTo>
                  <a:lnTo>
                    <a:pt x="12" y="276"/>
                  </a:lnTo>
                  <a:lnTo>
                    <a:pt x="13" y="273"/>
                  </a:lnTo>
                  <a:lnTo>
                    <a:pt x="16" y="269"/>
                  </a:lnTo>
                  <a:lnTo>
                    <a:pt x="17" y="265"/>
                  </a:lnTo>
                  <a:lnTo>
                    <a:pt x="18" y="262"/>
                  </a:lnTo>
                  <a:lnTo>
                    <a:pt x="20" y="259"/>
                  </a:lnTo>
                  <a:lnTo>
                    <a:pt x="21" y="254"/>
                  </a:lnTo>
                  <a:lnTo>
                    <a:pt x="23" y="251"/>
                  </a:lnTo>
                  <a:lnTo>
                    <a:pt x="25" y="247"/>
                  </a:lnTo>
                  <a:lnTo>
                    <a:pt x="26" y="243"/>
                  </a:lnTo>
                  <a:lnTo>
                    <a:pt x="28" y="240"/>
                  </a:lnTo>
                  <a:lnTo>
                    <a:pt x="30" y="237"/>
                  </a:lnTo>
                  <a:lnTo>
                    <a:pt x="32" y="232"/>
                  </a:lnTo>
                  <a:lnTo>
                    <a:pt x="34" y="229"/>
                  </a:lnTo>
                  <a:lnTo>
                    <a:pt x="36" y="226"/>
                  </a:lnTo>
                  <a:lnTo>
                    <a:pt x="39" y="223"/>
                  </a:lnTo>
                  <a:lnTo>
                    <a:pt x="41" y="218"/>
                  </a:lnTo>
                  <a:lnTo>
                    <a:pt x="44" y="215"/>
                  </a:lnTo>
                  <a:lnTo>
                    <a:pt x="46" y="212"/>
                  </a:lnTo>
                  <a:lnTo>
                    <a:pt x="48" y="208"/>
                  </a:lnTo>
                  <a:lnTo>
                    <a:pt x="51" y="205"/>
                  </a:lnTo>
                  <a:lnTo>
                    <a:pt x="54" y="202"/>
                  </a:lnTo>
                  <a:lnTo>
                    <a:pt x="56" y="197"/>
                  </a:lnTo>
                  <a:lnTo>
                    <a:pt x="59" y="195"/>
                  </a:lnTo>
                  <a:lnTo>
                    <a:pt x="62" y="191"/>
                  </a:lnTo>
                  <a:lnTo>
                    <a:pt x="65" y="187"/>
                  </a:lnTo>
                  <a:lnTo>
                    <a:pt x="68" y="184"/>
                  </a:lnTo>
                  <a:lnTo>
                    <a:pt x="71" y="181"/>
                  </a:lnTo>
                  <a:lnTo>
                    <a:pt x="75" y="178"/>
                  </a:lnTo>
                  <a:lnTo>
                    <a:pt x="78" y="174"/>
                  </a:lnTo>
                  <a:lnTo>
                    <a:pt x="81" y="171"/>
                  </a:lnTo>
                  <a:lnTo>
                    <a:pt x="85" y="168"/>
                  </a:lnTo>
                  <a:lnTo>
                    <a:pt x="88" y="164"/>
                  </a:lnTo>
                  <a:lnTo>
                    <a:pt x="91" y="161"/>
                  </a:lnTo>
                  <a:lnTo>
                    <a:pt x="94" y="158"/>
                  </a:lnTo>
                  <a:lnTo>
                    <a:pt x="99" y="154"/>
                  </a:lnTo>
                  <a:lnTo>
                    <a:pt x="102" y="151"/>
                  </a:lnTo>
                  <a:lnTo>
                    <a:pt x="107" y="149"/>
                  </a:lnTo>
                  <a:lnTo>
                    <a:pt x="110" y="146"/>
                  </a:lnTo>
                  <a:lnTo>
                    <a:pt x="113" y="142"/>
                  </a:lnTo>
                  <a:lnTo>
                    <a:pt x="118" y="139"/>
                  </a:lnTo>
                  <a:lnTo>
                    <a:pt x="121" y="136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2" y="127"/>
                  </a:lnTo>
                  <a:lnTo>
                    <a:pt x="136" y="124"/>
                  </a:lnTo>
                  <a:lnTo>
                    <a:pt x="141" y="120"/>
                  </a:lnTo>
                  <a:lnTo>
                    <a:pt x="145" y="118"/>
                  </a:lnTo>
                  <a:lnTo>
                    <a:pt x="148" y="115"/>
                  </a:lnTo>
                  <a:lnTo>
                    <a:pt x="153" y="113"/>
                  </a:lnTo>
                  <a:lnTo>
                    <a:pt x="156" y="109"/>
                  </a:lnTo>
                  <a:lnTo>
                    <a:pt x="161" y="107"/>
                  </a:lnTo>
                  <a:lnTo>
                    <a:pt x="165" y="104"/>
                  </a:lnTo>
                  <a:lnTo>
                    <a:pt x="170" y="102"/>
                  </a:lnTo>
                  <a:lnTo>
                    <a:pt x="173" y="98"/>
                  </a:lnTo>
                  <a:lnTo>
                    <a:pt x="178" y="96"/>
                  </a:lnTo>
                  <a:lnTo>
                    <a:pt x="182" y="93"/>
                  </a:lnTo>
                  <a:lnTo>
                    <a:pt x="187" y="91"/>
                  </a:lnTo>
                  <a:lnTo>
                    <a:pt x="191" y="89"/>
                  </a:lnTo>
                  <a:lnTo>
                    <a:pt x="195" y="86"/>
                  </a:lnTo>
                  <a:lnTo>
                    <a:pt x="201" y="83"/>
                  </a:lnTo>
                  <a:lnTo>
                    <a:pt x="205" y="82"/>
                  </a:lnTo>
                  <a:lnTo>
                    <a:pt x="210" y="79"/>
                  </a:lnTo>
                  <a:lnTo>
                    <a:pt x="214" y="76"/>
                  </a:lnTo>
                  <a:lnTo>
                    <a:pt x="220" y="74"/>
                  </a:lnTo>
                  <a:lnTo>
                    <a:pt x="224" y="72"/>
                  </a:lnTo>
                  <a:lnTo>
                    <a:pt x="229" y="70"/>
                  </a:lnTo>
                  <a:lnTo>
                    <a:pt x="234" y="68"/>
                  </a:lnTo>
                  <a:lnTo>
                    <a:pt x="239" y="65"/>
                  </a:lnTo>
                  <a:lnTo>
                    <a:pt x="244" y="63"/>
                  </a:lnTo>
                  <a:lnTo>
                    <a:pt x="248" y="61"/>
                  </a:lnTo>
                  <a:lnTo>
                    <a:pt x="254" y="59"/>
                  </a:lnTo>
                  <a:lnTo>
                    <a:pt x="258" y="57"/>
                  </a:lnTo>
                  <a:lnTo>
                    <a:pt x="263" y="55"/>
                  </a:lnTo>
                  <a:lnTo>
                    <a:pt x="268" y="52"/>
                  </a:lnTo>
                  <a:lnTo>
                    <a:pt x="273" y="50"/>
                  </a:lnTo>
                  <a:lnTo>
                    <a:pt x="278" y="49"/>
                  </a:lnTo>
                  <a:lnTo>
                    <a:pt x="283" y="47"/>
                  </a:lnTo>
                  <a:lnTo>
                    <a:pt x="288" y="45"/>
                  </a:lnTo>
                  <a:lnTo>
                    <a:pt x="293" y="42"/>
                  </a:lnTo>
                  <a:lnTo>
                    <a:pt x="299" y="41"/>
                  </a:lnTo>
                  <a:lnTo>
                    <a:pt x="304" y="39"/>
                  </a:lnTo>
                  <a:lnTo>
                    <a:pt x="308" y="38"/>
                  </a:lnTo>
                  <a:lnTo>
                    <a:pt x="314" y="36"/>
                  </a:lnTo>
                  <a:lnTo>
                    <a:pt x="319" y="35"/>
                  </a:lnTo>
                  <a:lnTo>
                    <a:pt x="325" y="33"/>
                  </a:lnTo>
                  <a:lnTo>
                    <a:pt x="330" y="31"/>
                  </a:lnTo>
                  <a:lnTo>
                    <a:pt x="336" y="29"/>
                  </a:lnTo>
                  <a:lnTo>
                    <a:pt x="341" y="28"/>
                  </a:lnTo>
                  <a:lnTo>
                    <a:pt x="347" y="26"/>
                  </a:lnTo>
                  <a:lnTo>
                    <a:pt x="351" y="25"/>
                  </a:lnTo>
                  <a:lnTo>
                    <a:pt x="357" y="24"/>
                  </a:lnTo>
                  <a:lnTo>
                    <a:pt x="362" y="23"/>
                  </a:lnTo>
                  <a:lnTo>
                    <a:pt x="369" y="22"/>
                  </a:lnTo>
                  <a:lnTo>
                    <a:pt x="373" y="19"/>
                  </a:lnTo>
                  <a:lnTo>
                    <a:pt x="380" y="18"/>
                  </a:lnTo>
                  <a:lnTo>
                    <a:pt x="385" y="17"/>
                  </a:lnTo>
                  <a:lnTo>
                    <a:pt x="391" y="16"/>
                  </a:lnTo>
                  <a:lnTo>
                    <a:pt x="396" y="15"/>
                  </a:lnTo>
                  <a:lnTo>
                    <a:pt x="403" y="14"/>
                  </a:lnTo>
                  <a:lnTo>
                    <a:pt x="407" y="13"/>
                  </a:lnTo>
                  <a:lnTo>
                    <a:pt x="414" y="13"/>
                  </a:lnTo>
                  <a:lnTo>
                    <a:pt x="418" y="11"/>
                  </a:lnTo>
                  <a:lnTo>
                    <a:pt x="425" y="9"/>
                  </a:lnTo>
                  <a:lnTo>
                    <a:pt x="430" y="8"/>
                  </a:lnTo>
                  <a:lnTo>
                    <a:pt x="436" y="8"/>
                  </a:lnTo>
                  <a:lnTo>
                    <a:pt x="441" y="7"/>
                  </a:lnTo>
                  <a:lnTo>
                    <a:pt x="447" y="6"/>
                  </a:lnTo>
                  <a:lnTo>
                    <a:pt x="452" y="5"/>
                  </a:lnTo>
                  <a:lnTo>
                    <a:pt x="459" y="5"/>
                  </a:lnTo>
                  <a:lnTo>
                    <a:pt x="464" y="4"/>
                  </a:lnTo>
                  <a:lnTo>
                    <a:pt x="470" y="4"/>
                  </a:lnTo>
                  <a:lnTo>
                    <a:pt x="475" y="3"/>
                  </a:lnTo>
                  <a:lnTo>
                    <a:pt x="481" y="3"/>
                  </a:lnTo>
                  <a:lnTo>
                    <a:pt x="486" y="2"/>
                  </a:lnTo>
                  <a:lnTo>
                    <a:pt x="493" y="1"/>
                  </a:lnTo>
                  <a:lnTo>
                    <a:pt x="498" y="1"/>
                  </a:lnTo>
                  <a:lnTo>
                    <a:pt x="504" y="1"/>
                  </a:lnTo>
                  <a:lnTo>
                    <a:pt x="509" y="1"/>
                  </a:lnTo>
                  <a:lnTo>
                    <a:pt x="515" y="0"/>
                  </a:lnTo>
                  <a:lnTo>
                    <a:pt x="519" y="0"/>
                  </a:lnTo>
                  <a:lnTo>
                    <a:pt x="526" y="0"/>
                  </a:lnTo>
                  <a:lnTo>
                    <a:pt x="530" y="0"/>
                  </a:lnTo>
                  <a:lnTo>
                    <a:pt x="537" y="0"/>
                  </a:lnTo>
                  <a:lnTo>
                    <a:pt x="541" y="0"/>
                  </a:lnTo>
                  <a:lnTo>
                    <a:pt x="548" y="0"/>
                  </a:lnTo>
                  <a:lnTo>
                    <a:pt x="552" y="0"/>
                  </a:lnTo>
                  <a:lnTo>
                    <a:pt x="558" y="0"/>
                  </a:lnTo>
                  <a:lnTo>
                    <a:pt x="563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80" y="1"/>
                  </a:lnTo>
                  <a:lnTo>
                    <a:pt x="585" y="1"/>
                  </a:lnTo>
                  <a:lnTo>
                    <a:pt x="591" y="2"/>
                  </a:lnTo>
                  <a:lnTo>
                    <a:pt x="596" y="2"/>
                  </a:lnTo>
                  <a:lnTo>
                    <a:pt x="601" y="3"/>
                  </a:lnTo>
                  <a:lnTo>
                    <a:pt x="607" y="3"/>
                  </a:lnTo>
                  <a:lnTo>
                    <a:pt x="612" y="4"/>
                  </a:lnTo>
                  <a:lnTo>
                    <a:pt x="617" y="4"/>
                  </a:lnTo>
                  <a:lnTo>
                    <a:pt x="622" y="4"/>
                  </a:lnTo>
                  <a:lnTo>
                    <a:pt x="628" y="5"/>
                  </a:lnTo>
                  <a:lnTo>
                    <a:pt x="633" y="6"/>
                  </a:lnTo>
                  <a:lnTo>
                    <a:pt x="637" y="6"/>
                  </a:lnTo>
                  <a:lnTo>
                    <a:pt x="643" y="7"/>
                  </a:lnTo>
                  <a:lnTo>
                    <a:pt x="647" y="8"/>
                  </a:lnTo>
                  <a:lnTo>
                    <a:pt x="653" y="8"/>
                  </a:lnTo>
                  <a:lnTo>
                    <a:pt x="657" y="9"/>
                  </a:lnTo>
                  <a:lnTo>
                    <a:pt x="663" y="11"/>
                  </a:lnTo>
                  <a:lnTo>
                    <a:pt x="667" y="12"/>
                  </a:lnTo>
                  <a:lnTo>
                    <a:pt x="673" y="13"/>
                  </a:lnTo>
                  <a:lnTo>
                    <a:pt x="677" y="14"/>
                  </a:lnTo>
                  <a:lnTo>
                    <a:pt x="682" y="15"/>
                  </a:lnTo>
                  <a:lnTo>
                    <a:pt x="687" y="16"/>
                  </a:lnTo>
                  <a:lnTo>
                    <a:pt x="692" y="17"/>
                  </a:lnTo>
                  <a:lnTo>
                    <a:pt x="697" y="18"/>
                  </a:lnTo>
                  <a:lnTo>
                    <a:pt x="702" y="19"/>
                  </a:lnTo>
                  <a:lnTo>
                    <a:pt x="707" y="20"/>
                  </a:lnTo>
                  <a:lnTo>
                    <a:pt x="712" y="23"/>
                  </a:lnTo>
                  <a:lnTo>
                    <a:pt x="716" y="24"/>
                  </a:lnTo>
                  <a:lnTo>
                    <a:pt x="721" y="25"/>
                  </a:lnTo>
                  <a:lnTo>
                    <a:pt x="725" y="27"/>
                  </a:lnTo>
                  <a:lnTo>
                    <a:pt x="731" y="28"/>
                  </a:lnTo>
                  <a:lnTo>
                    <a:pt x="735" y="30"/>
                  </a:lnTo>
                  <a:lnTo>
                    <a:pt x="739" y="31"/>
                  </a:lnTo>
                  <a:lnTo>
                    <a:pt x="744" y="34"/>
                  </a:lnTo>
                  <a:lnTo>
                    <a:pt x="749" y="36"/>
                  </a:lnTo>
                  <a:lnTo>
                    <a:pt x="753" y="37"/>
                  </a:lnTo>
                  <a:lnTo>
                    <a:pt x="758" y="39"/>
                  </a:lnTo>
                  <a:lnTo>
                    <a:pt x="761" y="40"/>
                  </a:lnTo>
                  <a:lnTo>
                    <a:pt x="767" y="42"/>
                  </a:lnTo>
                  <a:lnTo>
                    <a:pt x="770" y="44"/>
                  </a:lnTo>
                  <a:lnTo>
                    <a:pt x="776" y="46"/>
                  </a:lnTo>
                  <a:lnTo>
                    <a:pt x="779" y="48"/>
                  </a:lnTo>
                  <a:lnTo>
                    <a:pt x="783" y="50"/>
                  </a:lnTo>
                  <a:lnTo>
                    <a:pt x="788" y="52"/>
                  </a:lnTo>
                  <a:lnTo>
                    <a:pt x="791" y="55"/>
                  </a:lnTo>
                  <a:lnTo>
                    <a:pt x="795" y="57"/>
                  </a:lnTo>
                  <a:lnTo>
                    <a:pt x="800" y="59"/>
                  </a:lnTo>
                  <a:lnTo>
                    <a:pt x="803" y="60"/>
                  </a:lnTo>
                  <a:lnTo>
                    <a:pt x="807" y="63"/>
                  </a:lnTo>
                  <a:lnTo>
                    <a:pt x="811" y="65"/>
                  </a:lnTo>
                  <a:lnTo>
                    <a:pt x="815" y="68"/>
                  </a:lnTo>
                  <a:lnTo>
                    <a:pt x="818" y="70"/>
                  </a:lnTo>
                  <a:lnTo>
                    <a:pt x="823" y="72"/>
                  </a:lnTo>
                  <a:lnTo>
                    <a:pt x="826" y="74"/>
                  </a:lnTo>
                  <a:lnTo>
                    <a:pt x="829" y="76"/>
                  </a:lnTo>
                  <a:lnTo>
                    <a:pt x="833" y="79"/>
                  </a:lnTo>
                  <a:lnTo>
                    <a:pt x="836" y="82"/>
                  </a:lnTo>
                  <a:lnTo>
                    <a:pt x="839" y="84"/>
                  </a:lnTo>
                  <a:lnTo>
                    <a:pt x="843" y="87"/>
                  </a:lnTo>
                  <a:lnTo>
                    <a:pt x="846" y="90"/>
                  </a:lnTo>
                  <a:lnTo>
                    <a:pt x="849" y="92"/>
                  </a:lnTo>
                  <a:lnTo>
                    <a:pt x="852" y="94"/>
                  </a:lnTo>
                  <a:lnTo>
                    <a:pt x="856" y="97"/>
                  </a:lnTo>
                  <a:lnTo>
                    <a:pt x="858" y="101"/>
                  </a:lnTo>
                  <a:lnTo>
                    <a:pt x="861" y="103"/>
                  </a:lnTo>
                  <a:lnTo>
                    <a:pt x="865" y="106"/>
                  </a:lnTo>
                  <a:lnTo>
                    <a:pt x="868" y="109"/>
                  </a:lnTo>
                  <a:lnTo>
                    <a:pt x="872" y="114"/>
                  </a:lnTo>
                  <a:lnTo>
                    <a:pt x="878" y="120"/>
                  </a:lnTo>
                  <a:lnTo>
                    <a:pt x="880" y="123"/>
                  </a:lnTo>
                  <a:lnTo>
                    <a:pt x="882" y="126"/>
                  </a:lnTo>
                  <a:lnTo>
                    <a:pt x="884" y="129"/>
                  </a:lnTo>
                  <a:lnTo>
                    <a:pt x="888" y="132"/>
                  </a:lnTo>
                  <a:lnTo>
                    <a:pt x="889" y="135"/>
                  </a:lnTo>
                  <a:lnTo>
                    <a:pt x="891" y="138"/>
                  </a:lnTo>
                  <a:lnTo>
                    <a:pt x="893" y="141"/>
                  </a:lnTo>
                  <a:lnTo>
                    <a:pt x="895" y="145"/>
                  </a:lnTo>
                  <a:lnTo>
                    <a:pt x="896" y="148"/>
                  </a:lnTo>
                  <a:lnTo>
                    <a:pt x="900" y="151"/>
                  </a:lnTo>
                  <a:lnTo>
                    <a:pt x="901" y="154"/>
                  </a:lnTo>
                  <a:lnTo>
                    <a:pt x="903" y="158"/>
                  </a:lnTo>
                  <a:lnTo>
                    <a:pt x="904" y="161"/>
                  </a:lnTo>
                  <a:lnTo>
                    <a:pt x="905" y="164"/>
                  </a:lnTo>
                  <a:lnTo>
                    <a:pt x="907" y="168"/>
                  </a:lnTo>
                  <a:lnTo>
                    <a:pt x="909" y="171"/>
                  </a:lnTo>
                  <a:lnTo>
                    <a:pt x="909" y="173"/>
                  </a:lnTo>
                  <a:lnTo>
                    <a:pt x="912" y="178"/>
                  </a:lnTo>
                  <a:lnTo>
                    <a:pt x="913" y="181"/>
                  </a:lnTo>
                  <a:lnTo>
                    <a:pt x="914" y="184"/>
                  </a:lnTo>
                  <a:lnTo>
                    <a:pt x="915" y="187"/>
                  </a:lnTo>
                  <a:lnTo>
                    <a:pt x="916" y="191"/>
                  </a:lnTo>
                  <a:lnTo>
                    <a:pt x="917" y="194"/>
                  </a:lnTo>
                  <a:lnTo>
                    <a:pt x="918" y="197"/>
                  </a:lnTo>
                  <a:lnTo>
                    <a:pt x="919" y="201"/>
                  </a:lnTo>
                  <a:lnTo>
                    <a:pt x="920" y="205"/>
                  </a:lnTo>
                  <a:lnTo>
                    <a:pt x="922" y="208"/>
                  </a:lnTo>
                  <a:lnTo>
                    <a:pt x="923" y="213"/>
                  </a:lnTo>
                  <a:lnTo>
                    <a:pt x="923" y="216"/>
                  </a:lnTo>
                  <a:lnTo>
                    <a:pt x="923" y="219"/>
                  </a:lnTo>
                  <a:lnTo>
                    <a:pt x="924" y="223"/>
                  </a:lnTo>
                  <a:lnTo>
                    <a:pt x="924" y="227"/>
                  </a:lnTo>
                  <a:lnTo>
                    <a:pt x="924" y="230"/>
                  </a:lnTo>
                  <a:lnTo>
                    <a:pt x="925" y="234"/>
                  </a:lnTo>
                  <a:lnTo>
                    <a:pt x="925" y="237"/>
                  </a:lnTo>
                  <a:lnTo>
                    <a:pt x="925" y="241"/>
                  </a:lnTo>
                  <a:lnTo>
                    <a:pt x="925" y="245"/>
                  </a:lnTo>
                  <a:lnTo>
                    <a:pt x="925" y="248"/>
                  </a:lnTo>
                  <a:lnTo>
                    <a:pt x="925" y="251"/>
                  </a:lnTo>
                  <a:lnTo>
                    <a:pt x="925" y="255"/>
                  </a:lnTo>
                  <a:lnTo>
                    <a:pt x="924" y="259"/>
                  </a:lnTo>
                  <a:lnTo>
                    <a:pt x="924" y="262"/>
                  </a:lnTo>
                  <a:lnTo>
                    <a:pt x="923" y="266"/>
                  </a:lnTo>
                  <a:lnTo>
                    <a:pt x="923" y="270"/>
                  </a:lnTo>
                  <a:lnTo>
                    <a:pt x="922" y="273"/>
                  </a:lnTo>
                  <a:lnTo>
                    <a:pt x="922" y="277"/>
                  </a:lnTo>
                  <a:lnTo>
                    <a:pt x="920" y="281"/>
                  </a:lnTo>
                  <a:lnTo>
                    <a:pt x="919" y="284"/>
                  </a:lnTo>
                  <a:lnTo>
                    <a:pt x="918" y="287"/>
                  </a:lnTo>
                  <a:lnTo>
                    <a:pt x="918" y="292"/>
                  </a:lnTo>
                  <a:lnTo>
                    <a:pt x="917" y="295"/>
                  </a:lnTo>
                  <a:lnTo>
                    <a:pt x="916" y="299"/>
                  </a:lnTo>
                  <a:lnTo>
                    <a:pt x="915" y="303"/>
                  </a:lnTo>
                  <a:lnTo>
                    <a:pt x="914" y="306"/>
                  </a:lnTo>
                  <a:lnTo>
                    <a:pt x="913" y="309"/>
                  </a:lnTo>
                  <a:lnTo>
                    <a:pt x="912" y="314"/>
                  </a:lnTo>
                  <a:lnTo>
                    <a:pt x="909" y="317"/>
                  </a:lnTo>
                  <a:lnTo>
                    <a:pt x="909" y="320"/>
                  </a:lnTo>
                  <a:lnTo>
                    <a:pt x="907" y="325"/>
                  </a:lnTo>
                  <a:lnTo>
                    <a:pt x="906" y="328"/>
                  </a:lnTo>
                  <a:lnTo>
                    <a:pt x="904" y="331"/>
                  </a:lnTo>
                  <a:lnTo>
                    <a:pt x="902" y="335"/>
                  </a:lnTo>
                  <a:lnTo>
                    <a:pt x="901" y="338"/>
                  </a:lnTo>
                  <a:lnTo>
                    <a:pt x="899" y="342"/>
                  </a:lnTo>
                  <a:lnTo>
                    <a:pt x="896" y="346"/>
                  </a:lnTo>
                  <a:lnTo>
                    <a:pt x="894" y="349"/>
                  </a:lnTo>
                  <a:lnTo>
                    <a:pt x="892" y="352"/>
                  </a:lnTo>
                  <a:lnTo>
                    <a:pt x="891" y="355"/>
                  </a:lnTo>
                  <a:lnTo>
                    <a:pt x="888" y="359"/>
                  </a:lnTo>
                  <a:lnTo>
                    <a:pt x="885" y="363"/>
                  </a:lnTo>
                  <a:lnTo>
                    <a:pt x="883" y="366"/>
                  </a:lnTo>
                  <a:lnTo>
                    <a:pt x="881" y="370"/>
                  </a:lnTo>
                  <a:lnTo>
                    <a:pt x="879" y="373"/>
                  </a:lnTo>
                  <a:lnTo>
                    <a:pt x="877" y="377"/>
                  </a:lnTo>
                  <a:lnTo>
                    <a:pt x="873" y="381"/>
                  </a:lnTo>
                  <a:lnTo>
                    <a:pt x="871" y="384"/>
                  </a:lnTo>
                  <a:lnTo>
                    <a:pt x="868" y="387"/>
                  </a:lnTo>
                  <a:lnTo>
                    <a:pt x="866" y="391"/>
                  </a:lnTo>
                  <a:lnTo>
                    <a:pt x="862" y="394"/>
                  </a:lnTo>
                  <a:lnTo>
                    <a:pt x="860" y="397"/>
                  </a:lnTo>
                  <a:lnTo>
                    <a:pt x="857" y="400"/>
                  </a:lnTo>
                  <a:lnTo>
                    <a:pt x="854" y="404"/>
                  </a:lnTo>
                  <a:lnTo>
                    <a:pt x="850" y="407"/>
                  </a:lnTo>
                  <a:lnTo>
                    <a:pt x="848" y="411"/>
                  </a:lnTo>
                  <a:lnTo>
                    <a:pt x="844" y="415"/>
                  </a:lnTo>
                  <a:lnTo>
                    <a:pt x="840" y="418"/>
                  </a:lnTo>
                  <a:lnTo>
                    <a:pt x="837" y="421"/>
                  </a:lnTo>
                  <a:lnTo>
                    <a:pt x="834" y="425"/>
                  </a:lnTo>
                  <a:lnTo>
                    <a:pt x="831" y="428"/>
                  </a:lnTo>
                  <a:lnTo>
                    <a:pt x="827" y="431"/>
                  </a:lnTo>
                  <a:lnTo>
                    <a:pt x="824" y="434"/>
                  </a:lnTo>
                  <a:lnTo>
                    <a:pt x="821" y="438"/>
                  </a:lnTo>
                  <a:lnTo>
                    <a:pt x="816" y="441"/>
                  </a:lnTo>
                  <a:lnTo>
                    <a:pt x="813" y="443"/>
                  </a:lnTo>
                  <a:lnTo>
                    <a:pt x="809" y="447"/>
                  </a:lnTo>
                  <a:lnTo>
                    <a:pt x="805" y="450"/>
                  </a:lnTo>
                  <a:lnTo>
                    <a:pt x="801" y="452"/>
                  </a:lnTo>
                  <a:lnTo>
                    <a:pt x="797" y="455"/>
                  </a:lnTo>
                  <a:lnTo>
                    <a:pt x="793" y="459"/>
                  </a:lnTo>
                  <a:lnTo>
                    <a:pt x="789" y="462"/>
                  </a:lnTo>
                  <a:lnTo>
                    <a:pt x="786" y="464"/>
                  </a:lnTo>
                  <a:lnTo>
                    <a:pt x="781" y="467"/>
                  </a:lnTo>
                  <a:lnTo>
                    <a:pt x="777" y="470"/>
                  </a:lnTo>
                  <a:lnTo>
                    <a:pt x="772" y="473"/>
                  </a:lnTo>
                  <a:lnTo>
                    <a:pt x="769" y="475"/>
                  </a:lnTo>
                  <a:lnTo>
                    <a:pt x="765" y="478"/>
                  </a:lnTo>
                  <a:lnTo>
                    <a:pt x="760" y="481"/>
                  </a:lnTo>
                  <a:lnTo>
                    <a:pt x="757" y="484"/>
                  </a:lnTo>
                  <a:lnTo>
                    <a:pt x="752" y="486"/>
                  </a:lnTo>
                  <a:lnTo>
                    <a:pt x="747" y="489"/>
                  </a:lnTo>
                  <a:lnTo>
                    <a:pt x="743" y="492"/>
                  </a:lnTo>
                  <a:lnTo>
                    <a:pt x="738" y="494"/>
                  </a:lnTo>
                  <a:lnTo>
                    <a:pt x="734" y="496"/>
                  </a:lnTo>
                  <a:lnTo>
                    <a:pt x="730" y="499"/>
                  </a:lnTo>
                  <a:lnTo>
                    <a:pt x="725" y="501"/>
                  </a:lnTo>
                  <a:lnTo>
                    <a:pt x="721" y="505"/>
                  </a:lnTo>
                  <a:lnTo>
                    <a:pt x="715" y="507"/>
                  </a:lnTo>
                  <a:lnTo>
                    <a:pt x="711" y="509"/>
                  </a:lnTo>
                  <a:lnTo>
                    <a:pt x="705" y="511"/>
                  </a:lnTo>
                  <a:lnTo>
                    <a:pt x="701" y="514"/>
                  </a:lnTo>
                  <a:lnTo>
                    <a:pt x="697" y="516"/>
                  </a:lnTo>
                  <a:lnTo>
                    <a:pt x="692" y="518"/>
                  </a:lnTo>
                  <a:lnTo>
                    <a:pt x="687" y="520"/>
                  </a:lnTo>
                  <a:lnTo>
                    <a:pt x="682" y="523"/>
                  </a:lnTo>
                  <a:lnTo>
                    <a:pt x="677" y="525"/>
                  </a:lnTo>
                  <a:lnTo>
                    <a:pt x="673" y="527"/>
                  </a:lnTo>
                  <a:lnTo>
                    <a:pt x="667" y="529"/>
                  </a:lnTo>
                  <a:lnTo>
                    <a:pt x="663" y="531"/>
                  </a:lnTo>
                  <a:lnTo>
                    <a:pt x="657" y="532"/>
                  </a:lnTo>
                  <a:lnTo>
                    <a:pt x="652" y="534"/>
                  </a:lnTo>
                  <a:lnTo>
                    <a:pt x="647" y="537"/>
                  </a:lnTo>
                  <a:lnTo>
                    <a:pt x="643" y="539"/>
                  </a:lnTo>
                  <a:lnTo>
                    <a:pt x="637" y="541"/>
                  </a:lnTo>
                  <a:lnTo>
                    <a:pt x="632" y="542"/>
                  </a:lnTo>
                  <a:lnTo>
                    <a:pt x="626" y="544"/>
                  </a:lnTo>
                  <a:lnTo>
                    <a:pt x="622" y="545"/>
                  </a:lnTo>
                  <a:lnTo>
                    <a:pt x="617" y="548"/>
                  </a:lnTo>
                  <a:lnTo>
                    <a:pt x="611" y="550"/>
                  </a:lnTo>
                  <a:lnTo>
                    <a:pt x="606" y="551"/>
                  </a:lnTo>
                  <a:lnTo>
                    <a:pt x="601" y="553"/>
                  </a:lnTo>
                  <a:lnTo>
                    <a:pt x="595" y="554"/>
                  </a:lnTo>
                  <a:lnTo>
                    <a:pt x="589" y="555"/>
                  </a:lnTo>
                  <a:lnTo>
                    <a:pt x="584" y="557"/>
                  </a:lnTo>
                  <a:lnTo>
                    <a:pt x="578" y="559"/>
                  </a:lnTo>
                  <a:lnTo>
                    <a:pt x="573" y="560"/>
                  </a:lnTo>
                  <a:lnTo>
                    <a:pt x="567" y="562"/>
                  </a:lnTo>
                  <a:lnTo>
                    <a:pt x="562" y="563"/>
                  </a:lnTo>
                  <a:lnTo>
                    <a:pt x="556" y="564"/>
                  </a:lnTo>
                  <a:lnTo>
                    <a:pt x="551" y="565"/>
                  </a:lnTo>
                  <a:lnTo>
                    <a:pt x="545" y="566"/>
                  </a:lnTo>
                  <a:lnTo>
                    <a:pt x="540" y="567"/>
                  </a:lnTo>
                  <a:lnTo>
                    <a:pt x="534" y="570"/>
                  </a:lnTo>
                  <a:lnTo>
                    <a:pt x="528" y="571"/>
                  </a:lnTo>
                  <a:lnTo>
                    <a:pt x="523" y="572"/>
                  </a:lnTo>
                  <a:lnTo>
                    <a:pt x="518" y="573"/>
                  </a:lnTo>
                  <a:lnTo>
                    <a:pt x="512" y="574"/>
                  </a:lnTo>
                  <a:lnTo>
                    <a:pt x="507" y="575"/>
                  </a:lnTo>
                  <a:lnTo>
                    <a:pt x="501" y="576"/>
                  </a:lnTo>
                  <a:lnTo>
                    <a:pt x="495" y="576"/>
                  </a:lnTo>
                  <a:lnTo>
                    <a:pt x="489" y="577"/>
                  </a:lnTo>
                  <a:lnTo>
                    <a:pt x="484" y="578"/>
                  </a:lnTo>
                  <a:lnTo>
                    <a:pt x="478" y="579"/>
                  </a:lnTo>
                  <a:lnTo>
                    <a:pt x="472" y="579"/>
                  </a:lnTo>
                  <a:lnTo>
                    <a:pt x="466" y="581"/>
                  </a:lnTo>
                  <a:lnTo>
                    <a:pt x="461" y="581"/>
                  </a:lnTo>
                  <a:lnTo>
                    <a:pt x="455" y="582"/>
                  </a:lnTo>
                  <a:lnTo>
                    <a:pt x="450" y="582"/>
                  </a:lnTo>
                  <a:lnTo>
                    <a:pt x="444" y="583"/>
                  </a:lnTo>
                  <a:lnTo>
                    <a:pt x="438" y="583"/>
                  </a:lnTo>
                  <a:lnTo>
                    <a:pt x="433" y="584"/>
                  </a:lnTo>
                  <a:lnTo>
                    <a:pt x="427" y="584"/>
                  </a:lnTo>
                  <a:lnTo>
                    <a:pt x="422" y="585"/>
                  </a:lnTo>
                  <a:lnTo>
                    <a:pt x="416" y="585"/>
                  </a:lnTo>
                  <a:lnTo>
                    <a:pt x="410" y="585"/>
                  </a:lnTo>
                  <a:lnTo>
                    <a:pt x="405" y="585"/>
                  </a:lnTo>
                  <a:lnTo>
                    <a:pt x="399" y="585"/>
                  </a:lnTo>
                  <a:lnTo>
                    <a:pt x="394" y="585"/>
                  </a:lnTo>
                  <a:lnTo>
                    <a:pt x="390" y="585"/>
                  </a:lnTo>
                  <a:lnTo>
                    <a:pt x="383" y="585"/>
                  </a:lnTo>
                  <a:lnTo>
                    <a:pt x="379" y="586"/>
                  </a:lnTo>
                  <a:lnTo>
                    <a:pt x="373" y="585"/>
                  </a:lnTo>
                  <a:lnTo>
                    <a:pt x="368" y="585"/>
                  </a:lnTo>
                  <a:lnTo>
                    <a:pt x="362" y="585"/>
                  </a:lnTo>
                  <a:lnTo>
                    <a:pt x="357" y="585"/>
                  </a:lnTo>
                  <a:lnTo>
                    <a:pt x="351" y="585"/>
                  </a:lnTo>
                  <a:lnTo>
                    <a:pt x="346" y="585"/>
                  </a:lnTo>
                  <a:lnTo>
                    <a:pt x="340" y="584"/>
                  </a:lnTo>
                  <a:lnTo>
                    <a:pt x="336" y="584"/>
                  </a:lnTo>
                  <a:lnTo>
                    <a:pt x="330" y="583"/>
                  </a:lnTo>
                  <a:lnTo>
                    <a:pt x="325" y="583"/>
                  </a:lnTo>
                  <a:lnTo>
                    <a:pt x="319" y="582"/>
                  </a:lnTo>
                  <a:lnTo>
                    <a:pt x="314" y="582"/>
                  </a:lnTo>
                  <a:lnTo>
                    <a:pt x="308" y="581"/>
                  </a:lnTo>
                  <a:lnTo>
                    <a:pt x="303" y="581"/>
                  </a:lnTo>
                  <a:lnTo>
                    <a:pt x="299" y="579"/>
                  </a:lnTo>
                  <a:lnTo>
                    <a:pt x="293" y="579"/>
                  </a:lnTo>
                  <a:lnTo>
                    <a:pt x="288" y="578"/>
                  </a:lnTo>
                  <a:lnTo>
                    <a:pt x="282" y="577"/>
                  </a:lnTo>
                  <a:lnTo>
                    <a:pt x="278" y="576"/>
                  </a:lnTo>
                  <a:lnTo>
                    <a:pt x="273" y="576"/>
                  </a:lnTo>
                  <a:lnTo>
                    <a:pt x="268" y="575"/>
                  </a:lnTo>
                  <a:lnTo>
                    <a:pt x="263" y="574"/>
                  </a:lnTo>
                  <a:lnTo>
                    <a:pt x="258" y="573"/>
                  </a:lnTo>
                  <a:lnTo>
                    <a:pt x="254" y="573"/>
                  </a:lnTo>
                  <a:lnTo>
                    <a:pt x="248" y="571"/>
                  </a:lnTo>
                  <a:lnTo>
                    <a:pt x="243" y="571"/>
                  </a:lnTo>
                  <a:lnTo>
                    <a:pt x="238" y="568"/>
                  </a:lnTo>
                  <a:lnTo>
                    <a:pt x="233" y="568"/>
                  </a:lnTo>
                  <a:lnTo>
                    <a:pt x="228" y="566"/>
                  </a:lnTo>
                  <a:lnTo>
                    <a:pt x="223" y="565"/>
                  </a:lnTo>
                  <a:lnTo>
                    <a:pt x="218" y="564"/>
                  </a:lnTo>
                  <a:lnTo>
                    <a:pt x="214" y="563"/>
                  </a:lnTo>
                  <a:lnTo>
                    <a:pt x="209" y="562"/>
                  </a:lnTo>
                  <a:lnTo>
                    <a:pt x="204" y="561"/>
                  </a:lnTo>
                  <a:lnTo>
                    <a:pt x="200" y="559"/>
                  </a:lnTo>
                  <a:lnTo>
                    <a:pt x="195" y="557"/>
                  </a:lnTo>
                  <a:lnTo>
                    <a:pt x="190" y="556"/>
                  </a:lnTo>
                  <a:lnTo>
                    <a:pt x="186" y="554"/>
                  </a:lnTo>
                  <a:lnTo>
                    <a:pt x="181" y="553"/>
                  </a:lnTo>
                  <a:lnTo>
                    <a:pt x="177" y="552"/>
                  </a:lnTo>
                  <a:lnTo>
                    <a:pt x="198" y="520"/>
                  </a:lnTo>
                  <a:lnTo>
                    <a:pt x="198" y="520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1931988" y="3594100"/>
              <a:ext cx="209550" cy="188912"/>
            </a:xfrm>
            <a:custGeom>
              <a:avLst/>
              <a:gdLst/>
              <a:ahLst/>
              <a:cxnLst>
                <a:cxn ang="0">
                  <a:pos x="167" y="233"/>
                </a:cxn>
                <a:cxn ang="0">
                  <a:pos x="157" y="228"/>
                </a:cxn>
                <a:cxn ang="0">
                  <a:pos x="149" y="224"/>
                </a:cxn>
                <a:cxn ang="0">
                  <a:pos x="140" y="221"/>
                </a:cxn>
                <a:cxn ang="0">
                  <a:pos x="132" y="216"/>
                </a:cxn>
                <a:cxn ang="0">
                  <a:pos x="125" y="212"/>
                </a:cxn>
                <a:cxn ang="0">
                  <a:pos x="116" y="208"/>
                </a:cxn>
                <a:cxn ang="0">
                  <a:pos x="108" y="203"/>
                </a:cxn>
                <a:cxn ang="0">
                  <a:pos x="102" y="199"/>
                </a:cxn>
                <a:cxn ang="0">
                  <a:pos x="94" y="194"/>
                </a:cxn>
                <a:cxn ang="0">
                  <a:pos x="87" y="189"/>
                </a:cxn>
                <a:cxn ang="0">
                  <a:pos x="81" y="184"/>
                </a:cxn>
                <a:cxn ang="0">
                  <a:pos x="74" y="179"/>
                </a:cxn>
                <a:cxn ang="0">
                  <a:pos x="68" y="173"/>
                </a:cxn>
                <a:cxn ang="0">
                  <a:pos x="59" y="166"/>
                </a:cxn>
                <a:cxn ang="0">
                  <a:pos x="50" y="158"/>
                </a:cxn>
                <a:cxn ang="0">
                  <a:pos x="45" y="152"/>
                </a:cxn>
                <a:cxn ang="0">
                  <a:pos x="38" y="143"/>
                </a:cxn>
                <a:cxn ang="0">
                  <a:pos x="30" y="134"/>
                </a:cxn>
                <a:cxn ang="0">
                  <a:pos x="26" y="127"/>
                </a:cxn>
                <a:cxn ang="0">
                  <a:pos x="23" y="122"/>
                </a:cxn>
                <a:cxn ang="0">
                  <a:pos x="19" y="115"/>
                </a:cxn>
                <a:cxn ang="0">
                  <a:pos x="16" y="109"/>
                </a:cxn>
                <a:cxn ang="0">
                  <a:pos x="12" y="102"/>
                </a:cxn>
                <a:cxn ang="0">
                  <a:pos x="9" y="96"/>
                </a:cxn>
                <a:cxn ang="0">
                  <a:pos x="7" y="89"/>
                </a:cxn>
                <a:cxn ang="0">
                  <a:pos x="4" y="82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0" y="61"/>
                </a:cxn>
                <a:cxn ang="0">
                  <a:pos x="11" y="0"/>
                </a:cxn>
                <a:cxn ang="0">
                  <a:pos x="35" y="54"/>
                </a:cxn>
                <a:cxn ang="0">
                  <a:pos x="36" y="59"/>
                </a:cxn>
                <a:cxn ang="0">
                  <a:pos x="38" y="66"/>
                </a:cxn>
                <a:cxn ang="0">
                  <a:pos x="39" y="72"/>
                </a:cxn>
                <a:cxn ang="0">
                  <a:pos x="42" y="81"/>
                </a:cxn>
                <a:cxn ang="0">
                  <a:pos x="47" y="90"/>
                </a:cxn>
                <a:cxn ang="0">
                  <a:pos x="50" y="96"/>
                </a:cxn>
                <a:cxn ang="0">
                  <a:pos x="55" y="104"/>
                </a:cxn>
                <a:cxn ang="0">
                  <a:pos x="62" y="115"/>
                </a:cxn>
                <a:cxn ang="0">
                  <a:pos x="71" y="125"/>
                </a:cxn>
                <a:cxn ang="0">
                  <a:pos x="80" y="136"/>
                </a:cxn>
                <a:cxn ang="0">
                  <a:pos x="91" y="146"/>
                </a:cxn>
                <a:cxn ang="0">
                  <a:pos x="102" y="155"/>
                </a:cxn>
                <a:cxn ang="0">
                  <a:pos x="110" y="161"/>
                </a:cxn>
                <a:cxn ang="0">
                  <a:pos x="116" y="166"/>
                </a:cxn>
                <a:cxn ang="0">
                  <a:pos x="122" y="169"/>
                </a:cxn>
                <a:cxn ang="0">
                  <a:pos x="129" y="173"/>
                </a:cxn>
                <a:cxn ang="0">
                  <a:pos x="136" y="178"/>
                </a:cxn>
                <a:cxn ang="0">
                  <a:pos x="142" y="181"/>
                </a:cxn>
                <a:cxn ang="0">
                  <a:pos x="149" y="184"/>
                </a:cxn>
                <a:cxn ang="0">
                  <a:pos x="156" y="188"/>
                </a:cxn>
                <a:cxn ang="0">
                  <a:pos x="164" y="192"/>
                </a:cxn>
                <a:cxn ang="0">
                  <a:pos x="172" y="195"/>
                </a:cxn>
                <a:cxn ang="0">
                  <a:pos x="179" y="199"/>
                </a:cxn>
                <a:cxn ang="0">
                  <a:pos x="188" y="202"/>
                </a:cxn>
                <a:cxn ang="0">
                  <a:pos x="264" y="237"/>
                </a:cxn>
                <a:cxn ang="0">
                  <a:pos x="172" y="235"/>
                </a:cxn>
              </a:cxnLst>
              <a:rect l="0" t="0" r="r" b="b"/>
              <a:pathLst>
                <a:path w="264" h="237">
                  <a:moveTo>
                    <a:pt x="172" y="235"/>
                  </a:moveTo>
                  <a:lnTo>
                    <a:pt x="167" y="233"/>
                  </a:lnTo>
                  <a:lnTo>
                    <a:pt x="162" y="231"/>
                  </a:lnTo>
                  <a:lnTo>
                    <a:pt x="157" y="228"/>
                  </a:lnTo>
                  <a:lnTo>
                    <a:pt x="153" y="227"/>
                  </a:lnTo>
                  <a:lnTo>
                    <a:pt x="149" y="224"/>
                  </a:lnTo>
                  <a:lnTo>
                    <a:pt x="144" y="223"/>
                  </a:lnTo>
                  <a:lnTo>
                    <a:pt x="140" y="221"/>
                  </a:lnTo>
                  <a:lnTo>
                    <a:pt x="137" y="220"/>
                  </a:lnTo>
                  <a:lnTo>
                    <a:pt x="132" y="216"/>
                  </a:lnTo>
                  <a:lnTo>
                    <a:pt x="129" y="215"/>
                  </a:lnTo>
                  <a:lnTo>
                    <a:pt x="125" y="212"/>
                  </a:lnTo>
                  <a:lnTo>
                    <a:pt x="120" y="211"/>
                  </a:lnTo>
                  <a:lnTo>
                    <a:pt x="116" y="208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2"/>
                  </a:lnTo>
                  <a:lnTo>
                    <a:pt x="102" y="199"/>
                  </a:lnTo>
                  <a:lnTo>
                    <a:pt x="97" y="197"/>
                  </a:lnTo>
                  <a:lnTo>
                    <a:pt x="94" y="194"/>
                  </a:lnTo>
                  <a:lnTo>
                    <a:pt x="91" y="192"/>
                  </a:lnTo>
                  <a:lnTo>
                    <a:pt x="87" y="189"/>
                  </a:lnTo>
                  <a:lnTo>
                    <a:pt x="84" y="187"/>
                  </a:lnTo>
                  <a:lnTo>
                    <a:pt x="81" y="184"/>
                  </a:lnTo>
                  <a:lnTo>
                    <a:pt x="77" y="182"/>
                  </a:lnTo>
                  <a:lnTo>
                    <a:pt x="74" y="179"/>
                  </a:lnTo>
                  <a:lnTo>
                    <a:pt x="71" y="177"/>
                  </a:lnTo>
                  <a:lnTo>
                    <a:pt x="68" y="173"/>
                  </a:lnTo>
                  <a:lnTo>
                    <a:pt x="64" y="171"/>
                  </a:lnTo>
                  <a:lnTo>
                    <a:pt x="59" y="166"/>
                  </a:lnTo>
                  <a:lnTo>
                    <a:pt x="53" y="161"/>
                  </a:lnTo>
                  <a:lnTo>
                    <a:pt x="50" y="158"/>
                  </a:lnTo>
                  <a:lnTo>
                    <a:pt x="48" y="155"/>
                  </a:lnTo>
                  <a:lnTo>
                    <a:pt x="45" y="152"/>
                  </a:lnTo>
                  <a:lnTo>
                    <a:pt x="42" y="149"/>
                  </a:lnTo>
                  <a:lnTo>
                    <a:pt x="38" y="143"/>
                  </a:lnTo>
                  <a:lnTo>
                    <a:pt x="34" y="137"/>
                  </a:lnTo>
                  <a:lnTo>
                    <a:pt x="30" y="134"/>
                  </a:lnTo>
                  <a:lnTo>
                    <a:pt x="28" y="131"/>
                  </a:lnTo>
                  <a:lnTo>
                    <a:pt x="26" y="127"/>
                  </a:lnTo>
                  <a:lnTo>
                    <a:pt x="25" y="125"/>
                  </a:lnTo>
                  <a:lnTo>
                    <a:pt x="23" y="122"/>
                  </a:lnTo>
                  <a:lnTo>
                    <a:pt x="20" y="119"/>
                  </a:lnTo>
                  <a:lnTo>
                    <a:pt x="19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4" y="105"/>
                  </a:lnTo>
                  <a:lnTo>
                    <a:pt x="12" y="102"/>
                  </a:lnTo>
                  <a:lnTo>
                    <a:pt x="11" y="99"/>
                  </a:lnTo>
                  <a:lnTo>
                    <a:pt x="9" y="96"/>
                  </a:lnTo>
                  <a:lnTo>
                    <a:pt x="7" y="92"/>
                  </a:lnTo>
                  <a:lnTo>
                    <a:pt x="7" y="89"/>
                  </a:lnTo>
                  <a:lnTo>
                    <a:pt x="6" y="86"/>
                  </a:lnTo>
                  <a:lnTo>
                    <a:pt x="4" y="82"/>
                  </a:lnTo>
                  <a:lnTo>
                    <a:pt x="3" y="79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11" y="0"/>
                  </a:lnTo>
                  <a:lnTo>
                    <a:pt x="35" y="50"/>
                  </a:lnTo>
                  <a:lnTo>
                    <a:pt x="35" y="54"/>
                  </a:lnTo>
                  <a:lnTo>
                    <a:pt x="36" y="57"/>
                  </a:lnTo>
                  <a:lnTo>
                    <a:pt x="36" y="59"/>
                  </a:lnTo>
                  <a:lnTo>
                    <a:pt x="37" y="63"/>
                  </a:lnTo>
                  <a:lnTo>
                    <a:pt x="38" y="66"/>
                  </a:lnTo>
                  <a:lnTo>
                    <a:pt x="39" y="69"/>
                  </a:lnTo>
                  <a:lnTo>
                    <a:pt x="39" y="72"/>
                  </a:lnTo>
                  <a:lnTo>
                    <a:pt x="41" y="76"/>
                  </a:lnTo>
                  <a:lnTo>
                    <a:pt x="42" y="81"/>
                  </a:lnTo>
                  <a:lnTo>
                    <a:pt x="46" y="87"/>
                  </a:lnTo>
                  <a:lnTo>
                    <a:pt x="47" y="90"/>
                  </a:lnTo>
                  <a:lnTo>
                    <a:pt x="49" y="93"/>
                  </a:lnTo>
                  <a:lnTo>
                    <a:pt x="50" y="96"/>
                  </a:lnTo>
                  <a:lnTo>
                    <a:pt x="52" y="99"/>
                  </a:lnTo>
                  <a:lnTo>
                    <a:pt x="55" y="104"/>
                  </a:lnTo>
                  <a:lnTo>
                    <a:pt x="59" y="110"/>
                  </a:lnTo>
                  <a:lnTo>
                    <a:pt x="62" y="115"/>
                  </a:lnTo>
                  <a:lnTo>
                    <a:pt x="66" y="121"/>
                  </a:lnTo>
                  <a:lnTo>
                    <a:pt x="71" y="125"/>
                  </a:lnTo>
                  <a:lnTo>
                    <a:pt x="75" y="131"/>
                  </a:lnTo>
                  <a:lnTo>
                    <a:pt x="80" y="136"/>
                  </a:lnTo>
                  <a:lnTo>
                    <a:pt x="85" y="142"/>
                  </a:lnTo>
                  <a:lnTo>
                    <a:pt x="91" y="146"/>
                  </a:lnTo>
                  <a:lnTo>
                    <a:pt x="96" y="150"/>
                  </a:lnTo>
                  <a:lnTo>
                    <a:pt x="102" y="155"/>
                  </a:lnTo>
                  <a:lnTo>
                    <a:pt x="107" y="159"/>
                  </a:lnTo>
                  <a:lnTo>
                    <a:pt x="110" y="161"/>
                  </a:lnTo>
                  <a:lnTo>
                    <a:pt x="114" y="164"/>
                  </a:lnTo>
                  <a:lnTo>
                    <a:pt x="116" y="166"/>
                  </a:lnTo>
                  <a:lnTo>
                    <a:pt x="119" y="168"/>
                  </a:lnTo>
                  <a:lnTo>
                    <a:pt x="122" y="169"/>
                  </a:lnTo>
                  <a:lnTo>
                    <a:pt x="126" y="171"/>
                  </a:lnTo>
                  <a:lnTo>
                    <a:pt x="129" y="173"/>
                  </a:lnTo>
                  <a:lnTo>
                    <a:pt x="133" y="176"/>
                  </a:lnTo>
                  <a:lnTo>
                    <a:pt x="136" y="178"/>
                  </a:lnTo>
                  <a:lnTo>
                    <a:pt x="140" y="179"/>
                  </a:lnTo>
                  <a:lnTo>
                    <a:pt x="142" y="181"/>
                  </a:lnTo>
                  <a:lnTo>
                    <a:pt x="145" y="183"/>
                  </a:lnTo>
                  <a:lnTo>
                    <a:pt x="149" y="184"/>
                  </a:lnTo>
                  <a:lnTo>
                    <a:pt x="153" y="187"/>
                  </a:lnTo>
                  <a:lnTo>
                    <a:pt x="156" y="188"/>
                  </a:lnTo>
                  <a:lnTo>
                    <a:pt x="161" y="190"/>
                  </a:lnTo>
                  <a:lnTo>
                    <a:pt x="164" y="192"/>
                  </a:lnTo>
                  <a:lnTo>
                    <a:pt x="168" y="193"/>
                  </a:lnTo>
                  <a:lnTo>
                    <a:pt x="172" y="195"/>
                  </a:lnTo>
                  <a:lnTo>
                    <a:pt x="176" y="197"/>
                  </a:lnTo>
                  <a:lnTo>
                    <a:pt x="179" y="199"/>
                  </a:lnTo>
                  <a:lnTo>
                    <a:pt x="184" y="200"/>
                  </a:lnTo>
                  <a:lnTo>
                    <a:pt x="188" y="202"/>
                  </a:lnTo>
                  <a:lnTo>
                    <a:pt x="193" y="203"/>
                  </a:lnTo>
                  <a:lnTo>
                    <a:pt x="264" y="237"/>
                  </a:lnTo>
                  <a:lnTo>
                    <a:pt x="172" y="235"/>
                  </a:lnTo>
                  <a:lnTo>
                    <a:pt x="172" y="23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184401" y="3490913"/>
              <a:ext cx="200025" cy="130175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60" y="96"/>
                </a:cxn>
                <a:cxn ang="0">
                  <a:pos x="173" y="77"/>
                </a:cxn>
                <a:cxn ang="0">
                  <a:pos x="163" y="57"/>
                </a:cxn>
                <a:cxn ang="0">
                  <a:pos x="148" y="51"/>
                </a:cxn>
                <a:cxn ang="0">
                  <a:pos x="131" y="50"/>
                </a:cxn>
                <a:cxn ang="0">
                  <a:pos x="127" y="41"/>
                </a:cxn>
                <a:cxn ang="0">
                  <a:pos x="127" y="28"/>
                </a:cxn>
                <a:cxn ang="0">
                  <a:pos x="126" y="15"/>
                </a:cxn>
                <a:cxn ang="0">
                  <a:pos x="131" y="1"/>
                </a:cxn>
                <a:cxn ang="0">
                  <a:pos x="154" y="0"/>
                </a:cxn>
                <a:cxn ang="0">
                  <a:pos x="175" y="0"/>
                </a:cxn>
                <a:cxn ang="0">
                  <a:pos x="194" y="6"/>
                </a:cxn>
                <a:cxn ang="0">
                  <a:pos x="205" y="15"/>
                </a:cxn>
                <a:cxn ang="0">
                  <a:pos x="219" y="18"/>
                </a:cxn>
                <a:cxn ang="0">
                  <a:pos x="231" y="24"/>
                </a:cxn>
                <a:cxn ang="0">
                  <a:pos x="242" y="34"/>
                </a:cxn>
                <a:cxn ang="0">
                  <a:pos x="250" y="49"/>
                </a:cxn>
                <a:cxn ang="0">
                  <a:pos x="252" y="68"/>
                </a:cxn>
                <a:cxn ang="0">
                  <a:pos x="249" y="84"/>
                </a:cxn>
                <a:cxn ang="0">
                  <a:pos x="243" y="97"/>
                </a:cxn>
                <a:cxn ang="0">
                  <a:pos x="234" y="112"/>
                </a:cxn>
                <a:cxn ang="0">
                  <a:pos x="222" y="128"/>
                </a:cxn>
                <a:cxn ang="0">
                  <a:pos x="208" y="141"/>
                </a:cxn>
                <a:cxn ang="0">
                  <a:pos x="193" y="150"/>
                </a:cxn>
                <a:cxn ang="0">
                  <a:pos x="176" y="157"/>
                </a:cxn>
                <a:cxn ang="0">
                  <a:pos x="158" y="162"/>
                </a:cxn>
                <a:cxn ang="0">
                  <a:pos x="139" y="164"/>
                </a:cxn>
                <a:cxn ang="0">
                  <a:pos x="120" y="164"/>
                </a:cxn>
                <a:cxn ang="0">
                  <a:pos x="103" y="164"/>
                </a:cxn>
                <a:cxn ang="0">
                  <a:pos x="84" y="161"/>
                </a:cxn>
                <a:cxn ang="0">
                  <a:pos x="68" y="157"/>
                </a:cxn>
                <a:cxn ang="0">
                  <a:pos x="51" y="153"/>
                </a:cxn>
                <a:cxn ang="0">
                  <a:pos x="37" y="149"/>
                </a:cxn>
                <a:cxn ang="0">
                  <a:pos x="24" y="144"/>
                </a:cxn>
                <a:cxn ang="0">
                  <a:pos x="9" y="135"/>
                </a:cxn>
                <a:cxn ang="0">
                  <a:pos x="2" y="127"/>
                </a:cxn>
                <a:cxn ang="0">
                  <a:pos x="0" y="112"/>
                </a:cxn>
                <a:cxn ang="0">
                  <a:pos x="0" y="98"/>
                </a:cxn>
                <a:cxn ang="0">
                  <a:pos x="1" y="82"/>
                </a:cxn>
                <a:cxn ang="0">
                  <a:pos x="6" y="65"/>
                </a:cxn>
                <a:cxn ang="0">
                  <a:pos x="13" y="50"/>
                </a:cxn>
                <a:cxn ang="0">
                  <a:pos x="24" y="35"/>
                </a:cxn>
                <a:cxn ang="0">
                  <a:pos x="39" y="27"/>
                </a:cxn>
                <a:cxn ang="0">
                  <a:pos x="53" y="20"/>
                </a:cxn>
                <a:cxn ang="0">
                  <a:pos x="70" y="15"/>
                </a:cxn>
                <a:cxn ang="0">
                  <a:pos x="82" y="11"/>
                </a:cxn>
                <a:cxn ang="0">
                  <a:pos x="95" y="8"/>
                </a:cxn>
                <a:cxn ang="0">
                  <a:pos x="109" y="5"/>
                </a:cxn>
                <a:cxn ang="0">
                  <a:pos x="121" y="7"/>
                </a:cxn>
                <a:cxn ang="0">
                  <a:pos x="121" y="21"/>
                </a:cxn>
                <a:cxn ang="0">
                  <a:pos x="122" y="33"/>
                </a:cxn>
                <a:cxn ang="0">
                  <a:pos x="122" y="48"/>
                </a:cxn>
                <a:cxn ang="0">
                  <a:pos x="115" y="52"/>
                </a:cxn>
                <a:cxn ang="0">
                  <a:pos x="97" y="59"/>
                </a:cxn>
                <a:cxn ang="0">
                  <a:pos x="82" y="71"/>
                </a:cxn>
                <a:cxn ang="0">
                  <a:pos x="76" y="86"/>
                </a:cxn>
                <a:cxn ang="0">
                  <a:pos x="85" y="100"/>
                </a:cxn>
                <a:cxn ang="0">
                  <a:pos x="98" y="107"/>
                </a:cxn>
                <a:cxn ang="0">
                  <a:pos x="116" y="109"/>
                </a:cxn>
                <a:cxn ang="0">
                  <a:pos x="131" y="109"/>
                </a:cxn>
              </a:cxnLst>
              <a:rect l="0" t="0" r="r" b="b"/>
              <a:pathLst>
                <a:path w="253" h="164">
                  <a:moveTo>
                    <a:pt x="131" y="109"/>
                  </a:moveTo>
                  <a:lnTo>
                    <a:pt x="136" y="107"/>
                  </a:lnTo>
                  <a:lnTo>
                    <a:pt x="140" y="106"/>
                  </a:lnTo>
                  <a:lnTo>
                    <a:pt x="144" y="105"/>
                  </a:lnTo>
                  <a:lnTo>
                    <a:pt x="149" y="102"/>
                  </a:lnTo>
                  <a:lnTo>
                    <a:pt x="153" y="100"/>
                  </a:lnTo>
                  <a:lnTo>
                    <a:pt x="156" y="98"/>
                  </a:lnTo>
                  <a:lnTo>
                    <a:pt x="160" y="96"/>
                  </a:lnTo>
                  <a:lnTo>
                    <a:pt x="163" y="94"/>
                  </a:lnTo>
                  <a:lnTo>
                    <a:pt x="168" y="88"/>
                  </a:lnTo>
                  <a:lnTo>
                    <a:pt x="172" y="83"/>
                  </a:lnTo>
                  <a:lnTo>
                    <a:pt x="173" y="77"/>
                  </a:lnTo>
                  <a:lnTo>
                    <a:pt x="174" y="72"/>
                  </a:lnTo>
                  <a:lnTo>
                    <a:pt x="172" y="66"/>
                  </a:lnTo>
                  <a:lnTo>
                    <a:pt x="168" y="62"/>
                  </a:lnTo>
                  <a:lnTo>
                    <a:pt x="163" y="57"/>
                  </a:lnTo>
                  <a:lnTo>
                    <a:pt x="159" y="55"/>
                  </a:lnTo>
                  <a:lnTo>
                    <a:pt x="154" y="53"/>
                  </a:lnTo>
                  <a:lnTo>
                    <a:pt x="151" y="52"/>
                  </a:lnTo>
                  <a:lnTo>
                    <a:pt x="148" y="51"/>
                  </a:lnTo>
                  <a:lnTo>
                    <a:pt x="144" y="51"/>
                  </a:lnTo>
                  <a:lnTo>
                    <a:pt x="140" y="50"/>
                  </a:lnTo>
                  <a:lnTo>
                    <a:pt x="136" y="50"/>
                  </a:lnTo>
                  <a:lnTo>
                    <a:pt x="131" y="50"/>
                  </a:lnTo>
                  <a:lnTo>
                    <a:pt x="128" y="51"/>
                  </a:lnTo>
                  <a:lnTo>
                    <a:pt x="127" y="48"/>
                  </a:lnTo>
                  <a:lnTo>
                    <a:pt x="127" y="44"/>
                  </a:lnTo>
                  <a:lnTo>
                    <a:pt x="127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8"/>
                  </a:lnTo>
                  <a:lnTo>
                    <a:pt x="127" y="24"/>
                  </a:lnTo>
                  <a:lnTo>
                    <a:pt x="126" y="21"/>
                  </a:lnTo>
                  <a:lnTo>
                    <a:pt x="126" y="18"/>
                  </a:lnTo>
                  <a:lnTo>
                    <a:pt x="126" y="15"/>
                  </a:lnTo>
                  <a:lnTo>
                    <a:pt x="126" y="12"/>
                  </a:lnTo>
                  <a:lnTo>
                    <a:pt x="126" y="7"/>
                  </a:lnTo>
                  <a:lnTo>
                    <a:pt x="126" y="2"/>
                  </a:lnTo>
                  <a:lnTo>
                    <a:pt x="131" y="1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60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81" y="1"/>
                  </a:lnTo>
                  <a:lnTo>
                    <a:pt x="185" y="4"/>
                  </a:lnTo>
                  <a:lnTo>
                    <a:pt x="189" y="5"/>
                  </a:lnTo>
                  <a:lnTo>
                    <a:pt x="194" y="6"/>
                  </a:lnTo>
                  <a:lnTo>
                    <a:pt x="197" y="9"/>
                  </a:lnTo>
                  <a:lnTo>
                    <a:pt x="200" y="11"/>
                  </a:lnTo>
                  <a:lnTo>
                    <a:pt x="205" y="15"/>
                  </a:lnTo>
                  <a:lnTo>
                    <a:pt x="205" y="15"/>
                  </a:lnTo>
                  <a:lnTo>
                    <a:pt x="207" y="15"/>
                  </a:lnTo>
                  <a:lnTo>
                    <a:pt x="211" y="16"/>
                  </a:lnTo>
                  <a:lnTo>
                    <a:pt x="217" y="18"/>
                  </a:lnTo>
                  <a:lnTo>
                    <a:pt x="219" y="18"/>
                  </a:lnTo>
                  <a:lnTo>
                    <a:pt x="222" y="19"/>
                  </a:lnTo>
                  <a:lnTo>
                    <a:pt x="224" y="21"/>
                  </a:lnTo>
                  <a:lnTo>
                    <a:pt x="228" y="23"/>
                  </a:lnTo>
                  <a:lnTo>
                    <a:pt x="231" y="24"/>
                  </a:lnTo>
                  <a:lnTo>
                    <a:pt x="234" y="27"/>
                  </a:lnTo>
                  <a:lnTo>
                    <a:pt x="236" y="29"/>
                  </a:lnTo>
                  <a:lnTo>
                    <a:pt x="240" y="32"/>
                  </a:lnTo>
                  <a:lnTo>
                    <a:pt x="242" y="34"/>
                  </a:lnTo>
                  <a:lnTo>
                    <a:pt x="244" y="38"/>
                  </a:lnTo>
                  <a:lnTo>
                    <a:pt x="246" y="41"/>
                  </a:lnTo>
                  <a:lnTo>
                    <a:pt x="249" y="45"/>
                  </a:lnTo>
                  <a:lnTo>
                    <a:pt x="250" y="49"/>
                  </a:lnTo>
                  <a:lnTo>
                    <a:pt x="252" y="54"/>
                  </a:lnTo>
                  <a:lnTo>
                    <a:pt x="252" y="59"/>
                  </a:lnTo>
                  <a:lnTo>
                    <a:pt x="253" y="64"/>
                  </a:lnTo>
                  <a:lnTo>
                    <a:pt x="252" y="68"/>
                  </a:lnTo>
                  <a:lnTo>
                    <a:pt x="251" y="74"/>
                  </a:lnTo>
                  <a:lnTo>
                    <a:pt x="250" y="77"/>
                  </a:lnTo>
                  <a:lnTo>
                    <a:pt x="250" y="80"/>
                  </a:lnTo>
                  <a:lnTo>
                    <a:pt x="249" y="84"/>
                  </a:lnTo>
                  <a:lnTo>
                    <a:pt x="247" y="87"/>
                  </a:lnTo>
                  <a:lnTo>
                    <a:pt x="246" y="90"/>
                  </a:lnTo>
                  <a:lnTo>
                    <a:pt x="244" y="94"/>
                  </a:lnTo>
                  <a:lnTo>
                    <a:pt x="243" y="97"/>
                  </a:lnTo>
                  <a:lnTo>
                    <a:pt x="241" y="101"/>
                  </a:lnTo>
                  <a:lnTo>
                    <a:pt x="239" y="105"/>
                  </a:lnTo>
                  <a:lnTo>
                    <a:pt x="236" y="109"/>
                  </a:lnTo>
                  <a:lnTo>
                    <a:pt x="234" y="112"/>
                  </a:lnTo>
                  <a:lnTo>
                    <a:pt x="232" y="118"/>
                  </a:lnTo>
                  <a:lnTo>
                    <a:pt x="229" y="121"/>
                  </a:lnTo>
                  <a:lnTo>
                    <a:pt x="226" y="124"/>
                  </a:lnTo>
                  <a:lnTo>
                    <a:pt x="222" y="128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8" y="141"/>
                  </a:lnTo>
                  <a:lnTo>
                    <a:pt x="205" y="144"/>
                  </a:lnTo>
                  <a:lnTo>
                    <a:pt x="200" y="146"/>
                  </a:lnTo>
                  <a:lnTo>
                    <a:pt x="197" y="149"/>
                  </a:lnTo>
                  <a:lnTo>
                    <a:pt x="193" y="150"/>
                  </a:lnTo>
                  <a:lnTo>
                    <a:pt x="189" y="152"/>
                  </a:lnTo>
                  <a:lnTo>
                    <a:pt x="185" y="154"/>
                  </a:lnTo>
                  <a:lnTo>
                    <a:pt x="181" y="155"/>
                  </a:lnTo>
                  <a:lnTo>
                    <a:pt x="176" y="157"/>
                  </a:lnTo>
                  <a:lnTo>
                    <a:pt x="172" y="158"/>
                  </a:lnTo>
                  <a:lnTo>
                    <a:pt x="167" y="160"/>
                  </a:lnTo>
                  <a:lnTo>
                    <a:pt x="163" y="161"/>
                  </a:lnTo>
                  <a:lnTo>
                    <a:pt x="158" y="162"/>
                  </a:lnTo>
                  <a:lnTo>
                    <a:pt x="153" y="163"/>
                  </a:lnTo>
                  <a:lnTo>
                    <a:pt x="149" y="163"/>
                  </a:lnTo>
                  <a:lnTo>
                    <a:pt x="144" y="164"/>
                  </a:lnTo>
                  <a:lnTo>
                    <a:pt x="139" y="164"/>
                  </a:lnTo>
                  <a:lnTo>
                    <a:pt x="134" y="164"/>
                  </a:lnTo>
                  <a:lnTo>
                    <a:pt x="130" y="164"/>
                  </a:lnTo>
                  <a:lnTo>
                    <a:pt x="126" y="164"/>
                  </a:lnTo>
                  <a:lnTo>
                    <a:pt x="120" y="164"/>
                  </a:lnTo>
                  <a:lnTo>
                    <a:pt x="116" y="164"/>
                  </a:lnTo>
                  <a:lnTo>
                    <a:pt x="111" y="164"/>
                  </a:lnTo>
                  <a:lnTo>
                    <a:pt x="107" y="164"/>
                  </a:lnTo>
                  <a:lnTo>
                    <a:pt x="103" y="164"/>
                  </a:lnTo>
                  <a:lnTo>
                    <a:pt x="98" y="164"/>
                  </a:lnTo>
                  <a:lnTo>
                    <a:pt x="93" y="163"/>
                  </a:lnTo>
                  <a:lnTo>
                    <a:pt x="88" y="162"/>
                  </a:lnTo>
                  <a:lnTo>
                    <a:pt x="84" y="161"/>
                  </a:lnTo>
                  <a:lnTo>
                    <a:pt x="80" y="161"/>
                  </a:lnTo>
                  <a:lnTo>
                    <a:pt x="75" y="160"/>
                  </a:lnTo>
                  <a:lnTo>
                    <a:pt x="72" y="158"/>
                  </a:lnTo>
                  <a:lnTo>
                    <a:pt x="68" y="157"/>
                  </a:lnTo>
                  <a:lnTo>
                    <a:pt x="63" y="156"/>
                  </a:lnTo>
                  <a:lnTo>
                    <a:pt x="59" y="155"/>
                  </a:lnTo>
                  <a:lnTo>
                    <a:pt x="55" y="154"/>
                  </a:lnTo>
                  <a:lnTo>
                    <a:pt x="51" y="153"/>
                  </a:lnTo>
                  <a:lnTo>
                    <a:pt x="48" y="152"/>
                  </a:lnTo>
                  <a:lnTo>
                    <a:pt x="43" y="151"/>
                  </a:lnTo>
                  <a:lnTo>
                    <a:pt x="40" y="150"/>
                  </a:lnTo>
                  <a:lnTo>
                    <a:pt x="37" y="149"/>
                  </a:lnTo>
                  <a:lnTo>
                    <a:pt x="34" y="147"/>
                  </a:lnTo>
                  <a:lnTo>
                    <a:pt x="30" y="146"/>
                  </a:lnTo>
                  <a:lnTo>
                    <a:pt x="27" y="145"/>
                  </a:lnTo>
                  <a:lnTo>
                    <a:pt x="24" y="144"/>
                  </a:lnTo>
                  <a:lnTo>
                    <a:pt x="21" y="143"/>
                  </a:lnTo>
                  <a:lnTo>
                    <a:pt x="17" y="140"/>
                  </a:lnTo>
                  <a:lnTo>
                    <a:pt x="13" y="138"/>
                  </a:lnTo>
                  <a:lnTo>
                    <a:pt x="9" y="135"/>
                  </a:lnTo>
                  <a:lnTo>
                    <a:pt x="6" y="133"/>
                  </a:lnTo>
                  <a:lnTo>
                    <a:pt x="4" y="132"/>
                  </a:lnTo>
                  <a:lnTo>
                    <a:pt x="4" y="131"/>
                  </a:lnTo>
                  <a:lnTo>
                    <a:pt x="2" y="127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4"/>
                  </a:lnTo>
                  <a:lnTo>
                    <a:pt x="0" y="89"/>
                  </a:lnTo>
                  <a:lnTo>
                    <a:pt x="1" y="86"/>
                  </a:lnTo>
                  <a:lnTo>
                    <a:pt x="1" y="82"/>
                  </a:lnTo>
                  <a:lnTo>
                    <a:pt x="3" y="78"/>
                  </a:lnTo>
                  <a:lnTo>
                    <a:pt x="3" y="74"/>
                  </a:lnTo>
                  <a:lnTo>
                    <a:pt x="4" y="69"/>
                  </a:lnTo>
                  <a:lnTo>
                    <a:pt x="6" y="65"/>
                  </a:lnTo>
                  <a:lnTo>
                    <a:pt x="7" y="62"/>
                  </a:lnTo>
                  <a:lnTo>
                    <a:pt x="9" y="57"/>
                  </a:lnTo>
                  <a:lnTo>
                    <a:pt x="11" y="53"/>
                  </a:lnTo>
                  <a:lnTo>
                    <a:pt x="13" y="50"/>
                  </a:lnTo>
                  <a:lnTo>
                    <a:pt x="16" y="46"/>
                  </a:lnTo>
                  <a:lnTo>
                    <a:pt x="18" y="42"/>
                  </a:lnTo>
                  <a:lnTo>
                    <a:pt x="20" y="39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5" y="28"/>
                  </a:lnTo>
                  <a:lnTo>
                    <a:pt x="39" y="27"/>
                  </a:lnTo>
                  <a:lnTo>
                    <a:pt x="45" y="24"/>
                  </a:lnTo>
                  <a:lnTo>
                    <a:pt x="46" y="23"/>
                  </a:lnTo>
                  <a:lnTo>
                    <a:pt x="50" y="22"/>
                  </a:lnTo>
                  <a:lnTo>
                    <a:pt x="53" y="20"/>
                  </a:lnTo>
                  <a:lnTo>
                    <a:pt x="58" y="19"/>
                  </a:lnTo>
                  <a:lnTo>
                    <a:pt x="62" y="18"/>
                  </a:lnTo>
                  <a:lnTo>
                    <a:pt x="68" y="17"/>
                  </a:lnTo>
                  <a:lnTo>
                    <a:pt x="70" y="15"/>
                  </a:lnTo>
                  <a:lnTo>
                    <a:pt x="72" y="15"/>
                  </a:lnTo>
                  <a:lnTo>
                    <a:pt x="76" y="13"/>
                  </a:lnTo>
                  <a:lnTo>
                    <a:pt x="79" y="12"/>
                  </a:lnTo>
                  <a:lnTo>
                    <a:pt x="82" y="11"/>
                  </a:lnTo>
                  <a:lnTo>
                    <a:pt x="85" y="10"/>
                  </a:lnTo>
                  <a:lnTo>
                    <a:pt x="88" y="9"/>
                  </a:lnTo>
                  <a:lnTo>
                    <a:pt x="92" y="9"/>
                  </a:lnTo>
                  <a:lnTo>
                    <a:pt x="95" y="8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6"/>
                  </a:lnTo>
                  <a:lnTo>
                    <a:pt x="109" y="5"/>
                  </a:lnTo>
                  <a:lnTo>
                    <a:pt x="114" y="5"/>
                  </a:lnTo>
                  <a:lnTo>
                    <a:pt x="117" y="4"/>
                  </a:lnTo>
                  <a:lnTo>
                    <a:pt x="121" y="4"/>
                  </a:lnTo>
                  <a:lnTo>
                    <a:pt x="121" y="7"/>
                  </a:lnTo>
                  <a:lnTo>
                    <a:pt x="121" y="12"/>
                  </a:lnTo>
                  <a:lnTo>
                    <a:pt x="121" y="15"/>
                  </a:lnTo>
                  <a:lnTo>
                    <a:pt x="121" y="18"/>
                  </a:lnTo>
                  <a:lnTo>
                    <a:pt x="121" y="21"/>
                  </a:lnTo>
                  <a:lnTo>
                    <a:pt x="122" y="24"/>
                  </a:lnTo>
                  <a:lnTo>
                    <a:pt x="122" y="27"/>
                  </a:lnTo>
                  <a:lnTo>
                    <a:pt x="122" y="30"/>
                  </a:lnTo>
                  <a:lnTo>
                    <a:pt x="122" y="33"/>
                  </a:lnTo>
                  <a:lnTo>
                    <a:pt x="122" y="38"/>
                  </a:lnTo>
                  <a:lnTo>
                    <a:pt x="122" y="41"/>
                  </a:lnTo>
                  <a:lnTo>
                    <a:pt x="122" y="44"/>
                  </a:lnTo>
                  <a:lnTo>
                    <a:pt x="122" y="48"/>
                  </a:lnTo>
                  <a:lnTo>
                    <a:pt x="124" y="51"/>
                  </a:lnTo>
                  <a:lnTo>
                    <a:pt x="121" y="51"/>
                  </a:lnTo>
                  <a:lnTo>
                    <a:pt x="120" y="52"/>
                  </a:lnTo>
                  <a:lnTo>
                    <a:pt x="115" y="52"/>
                  </a:lnTo>
                  <a:lnTo>
                    <a:pt x="110" y="53"/>
                  </a:lnTo>
                  <a:lnTo>
                    <a:pt x="106" y="55"/>
                  </a:lnTo>
                  <a:lnTo>
                    <a:pt x="102" y="56"/>
                  </a:lnTo>
                  <a:lnTo>
                    <a:pt x="97" y="59"/>
                  </a:lnTo>
                  <a:lnTo>
                    <a:pt x="94" y="61"/>
                  </a:lnTo>
                  <a:lnTo>
                    <a:pt x="91" y="63"/>
                  </a:lnTo>
                  <a:lnTo>
                    <a:pt x="87" y="66"/>
                  </a:lnTo>
                  <a:lnTo>
                    <a:pt x="82" y="71"/>
                  </a:lnTo>
                  <a:lnTo>
                    <a:pt x="79" y="76"/>
                  </a:lnTo>
                  <a:lnTo>
                    <a:pt x="77" y="79"/>
                  </a:lnTo>
                  <a:lnTo>
                    <a:pt x="77" y="83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80" y="94"/>
                  </a:lnTo>
                  <a:lnTo>
                    <a:pt x="83" y="99"/>
                  </a:lnTo>
                  <a:lnTo>
                    <a:pt x="85" y="100"/>
                  </a:lnTo>
                  <a:lnTo>
                    <a:pt x="87" y="102"/>
                  </a:lnTo>
                  <a:lnTo>
                    <a:pt x="91" y="105"/>
                  </a:lnTo>
                  <a:lnTo>
                    <a:pt x="95" y="106"/>
                  </a:lnTo>
                  <a:lnTo>
                    <a:pt x="98" y="107"/>
                  </a:lnTo>
                  <a:lnTo>
                    <a:pt x="103" y="108"/>
                  </a:lnTo>
                  <a:lnTo>
                    <a:pt x="106" y="108"/>
                  </a:lnTo>
                  <a:lnTo>
                    <a:pt x="111" y="109"/>
                  </a:lnTo>
                  <a:lnTo>
                    <a:pt x="116" y="109"/>
                  </a:lnTo>
                  <a:lnTo>
                    <a:pt x="120" y="109"/>
                  </a:lnTo>
                  <a:lnTo>
                    <a:pt x="126" y="109"/>
                  </a:lnTo>
                  <a:lnTo>
                    <a:pt x="131" y="109"/>
                  </a:lnTo>
                  <a:lnTo>
                    <a:pt x="131" y="109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2268538" y="3492500"/>
              <a:ext cx="25400" cy="38100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20" y="0"/>
                </a:cxn>
                <a:cxn ang="0">
                  <a:pos x="33" y="20"/>
                </a:cxn>
                <a:cxn ang="0">
                  <a:pos x="22" y="49"/>
                </a:cxn>
                <a:cxn ang="0">
                  <a:pos x="18" y="49"/>
                </a:cxn>
                <a:cxn ang="0">
                  <a:pos x="0" y="32"/>
                </a:cxn>
                <a:cxn ang="0">
                  <a:pos x="15" y="2"/>
                </a:cxn>
                <a:cxn ang="0">
                  <a:pos x="15" y="2"/>
                </a:cxn>
              </a:cxnLst>
              <a:rect l="0" t="0" r="r" b="b"/>
              <a:pathLst>
                <a:path w="33" h="49">
                  <a:moveTo>
                    <a:pt x="15" y="2"/>
                  </a:moveTo>
                  <a:lnTo>
                    <a:pt x="20" y="0"/>
                  </a:lnTo>
                  <a:lnTo>
                    <a:pt x="33" y="20"/>
                  </a:lnTo>
                  <a:lnTo>
                    <a:pt x="22" y="49"/>
                  </a:lnTo>
                  <a:lnTo>
                    <a:pt x="18" y="49"/>
                  </a:lnTo>
                  <a:lnTo>
                    <a:pt x="0" y="32"/>
                  </a:lnTo>
                  <a:lnTo>
                    <a:pt x="15" y="2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138363" y="3273425"/>
              <a:ext cx="236538" cy="98425"/>
            </a:xfrm>
            <a:custGeom>
              <a:avLst/>
              <a:gdLst/>
              <a:ahLst/>
              <a:cxnLst>
                <a:cxn ang="0">
                  <a:pos x="134" y="34"/>
                </a:cxn>
                <a:cxn ang="0">
                  <a:pos x="123" y="36"/>
                </a:cxn>
                <a:cxn ang="0">
                  <a:pos x="106" y="40"/>
                </a:cxn>
                <a:cxn ang="0">
                  <a:pos x="92" y="46"/>
                </a:cxn>
                <a:cxn ang="0">
                  <a:pos x="77" y="52"/>
                </a:cxn>
                <a:cxn ang="0">
                  <a:pos x="66" y="59"/>
                </a:cxn>
                <a:cxn ang="0">
                  <a:pos x="55" y="67"/>
                </a:cxn>
                <a:cxn ang="0">
                  <a:pos x="46" y="78"/>
                </a:cxn>
                <a:cxn ang="0">
                  <a:pos x="37" y="95"/>
                </a:cxn>
                <a:cxn ang="0">
                  <a:pos x="37" y="118"/>
                </a:cxn>
                <a:cxn ang="0">
                  <a:pos x="0" y="104"/>
                </a:cxn>
                <a:cxn ang="0">
                  <a:pos x="1" y="89"/>
                </a:cxn>
                <a:cxn ang="0">
                  <a:pos x="5" y="76"/>
                </a:cxn>
                <a:cxn ang="0">
                  <a:pos x="13" y="61"/>
                </a:cxn>
                <a:cxn ang="0">
                  <a:pos x="23" y="49"/>
                </a:cxn>
                <a:cxn ang="0">
                  <a:pos x="37" y="38"/>
                </a:cxn>
                <a:cxn ang="0">
                  <a:pos x="51" y="27"/>
                </a:cxn>
                <a:cxn ang="0">
                  <a:pos x="69" y="17"/>
                </a:cxn>
                <a:cxn ang="0">
                  <a:pos x="78" y="14"/>
                </a:cxn>
                <a:cxn ang="0">
                  <a:pos x="88" y="11"/>
                </a:cxn>
                <a:cxn ang="0">
                  <a:pos x="98" y="7"/>
                </a:cxn>
                <a:cxn ang="0">
                  <a:pos x="109" y="5"/>
                </a:cxn>
                <a:cxn ang="0">
                  <a:pos x="120" y="3"/>
                </a:cxn>
                <a:cxn ang="0">
                  <a:pos x="132" y="1"/>
                </a:cxn>
                <a:cxn ang="0">
                  <a:pos x="143" y="1"/>
                </a:cxn>
                <a:cxn ang="0">
                  <a:pos x="154" y="0"/>
                </a:cxn>
                <a:cxn ang="0">
                  <a:pos x="166" y="0"/>
                </a:cxn>
                <a:cxn ang="0">
                  <a:pos x="177" y="0"/>
                </a:cxn>
                <a:cxn ang="0">
                  <a:pos x="187" y="1"/>
                </a:cxn>
                <a:cxn ang="0">
                  <a:pos x="198" y="3"/>
                </a:cxn>
                <a:cxn ang="0">
                  <a:pos x="208" y="4"/>
                </a:cxn>
                <a:cxn ang="0">
                  <a:pos x="218" y="7"/>
                </a:cxn>
                <a:cxn ang="0">
                  <a:pos x="230" y="11"/>
                </a:cxn>
                <a:cxn ang="0">
                  <a:pos x="247" y="20"/>
                </a:cxn>
                <a:cxn ang="0">
                  <a:pos x="262" y="28"/>
                </a:cxn>
                <a:cxn ang="0">
                  <a:pos x="274" y="39"/>
                </a:cxn>
                <a:cxn ang="0">
                  <a:pos x="284" y="51"/>
                </a:cxn>
                <a:cxn ang="0">
                  <a:pos x="291" y="65"/>
                </a:cxn>
                <a:cxn ang="0">
                  <a:pos x="296" y="79"/>
                </a:cxn>
                <a:cxn ang="0">
                  <a:pos x="262" y="107"/>
                </a:cxn>
                <a:cxn ang="0">
                  <a:pos x="256" y="78"/>
                </a:cxn>
                <a:cxn ang="0">
                  <a:pos x="244" y="61"/>
                </a:cxn>
                <a:cxn ang="0">
                  <a:pos x="231" y="51"/>
                </a:cxn>
                <a:cxn ang="0">
                  <a:pos x="220" y="46"/>
                </a:cxn>
                <a:cxn ang="0">
                  <a:pos x="207" y="40"/>
                </a:cxn>
                <a:cxn ang="0">
                  <a:pos x="191" y="36"/>
                </a:cxn>
                <a:cxn ang="0">
                  <a:pos x="176" y="34"/>
                </a:cxn>
                <a:cxn ang="0">
                  <a:pos x="162" y="33"/>
                </a:cxn>
                <a:cxn ang="0">
                  <a:pos x="153" y="33"/>
                </a:cxn>
                <a:cxn ang="0">
                  <a:pos x="141" y="34"/>
                </a:cxn>
              </a:cxnLst>
              <a:rect l="0" t="0" r="r" b="b"/>
              <a:pathLst>
                <a:path w="298" h="124">
                  <a:moveTo>
                    <a:pt x="141" y="34"/>
                  </a:moveTo>
                  <a:lnTo>
                    <a:pt x="138" y="34"/>
                  </a:lnTo>
                  <a:lnTo>
                    <a:pt x="134" y="34"/>
                  </a:lnTo>
                  <a:lnTo>
                    <a:pt x="132" y="35"/>
                  </a:lnTo>
                  <a:lnTo>
                    <a:pt x="129" y="35"/>
                  </a:lnTo>
                  <a:lnTo>
                    <a:pt x="123" y="36"/>
                  </a:lnTo>
                  <a:lnTo>
                    <a:pt x="118" y="37"/>
                  </a:lnTo>
                  <a:lnTo>
                    <a:pt x="111" y="38"/>
                  </a:lnTo>
                  <a:lnTo>
                    <a:pt x="106" y="40"/>
                  </a:lnTo>
                  <a:lnTo>
                    <a:pt x="102" y="41"/>
                  </a:lnTo>
                  <a:lnTo>
                    <a:pt x="96" y="44"/>
                  </a:lnTo>
                  <a:lnTo>
                    <a:pt x="92" y="46"/>
                  </a:lnTo>
                  <a:lnTo>
                    <a:pt x="86" y="47"/>
                  </a:lnTo>
                  <a:lnTo>
                    <a:pt x="82" y="49"/>
                  </a:lnTo>
                  <a:lnTo>
                    <a:pt x="77" y="52"/>
                  </a:lnTo>
                  <a:lnTo>
                    <a:pt x="73" y="54"/>
                  </a:lnTo>
                  <a:lnTo>
                    <a:pt x="70" y="57"/>
                  </a:lnTo>
                  <a:lnTo>
                    <a:pt x="66" y="59"/>
                  </a:lnTo>
                  <a:lnTo>
                    <a:pt x="63" y="62"/>
                  </a:lnTo>
                  <a:lnTo>
                    <a:pt x="59" y="65"/>
                  </a:lnTo>
                  <a:lnTo>
                    <a:pt x="55" y="67"/>
                  </a:lnTo>
                  <a:lnTo>
                    <a:pt x="53" y="69"/>
                  </a:lnTo>
                  <a:lnTo>
                    <a:pt x="50" y="72"/>
                  </a:lnTo>
                  <a:lnTo>
                    <a:pt x="46" y="78"/>
                  </a:lnTo>
                  <a:lnTo>
                    <a:pt x="42" y="83"/>
                  </a:lnTo>
                  <a:lnTo>
                    <a:pt x="39" y="89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37" y="106"/>
                  </a:lnTo>
                  <a:lnTo>
                    <a:pt x="37" y="118"/>
                  </a:lnTo>
                  <a:lnTo>
                    <a:pt x="2" y="124"/>
                  </a:lnTo>
                  <a:lnTo>
                    <a:pt x="1" y="110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1" y="89"/>
                  </a:lnTo>
                  <a:lnTo>
                    <a:pt x="1" y="84"/>
                  </a:lnTo>
                  <a:lnTo>
                    <a:pt x="4" y="80"/>
                  </a:lnTo>
                  <a:lnTo>
                    <a:pt x="5" y="76"/>
                  </a:lnTo>
                  <a:lnTo>
                    <a:pt x="8" y="71"/>
                  </a:lnTo>
                  <a:lnTo>
                    <a:pt x="9" y="66"/>
                  </a:lnTo>
                  <a:lnTo>
                    <a:pt x="13" y="61"/>
                  </a:lnTo>
                  <a:lnTo>
                    <a:pt x="16" y="57"/>
                  </a:lnTo>
                  <a:lnTo>
                    <a:pt x="19" y="54"/>
                  </a:lnTo>
                  <a:lnTo>
                    <a:pt x="23" y="49"/>
                  </a:lnTo>
                  <a:lnTo>
                    <a:pt x="27" y="45"/>
                  </a:lnTo>
                  <a:lnTo>
                    <a:pt x="31" y="41"/>
                  </a:lnTo>
                  <a:lnTo>
                    <a:pt x="37" y="38"/>
                  </a:lnTo>
                  <a:lnTo>
                    <a:pt x="41" y="34"/>
                  </a:lnTo>
                  <a:lnTo>
                    <a:pt x="46" y="31"/>
                  </a:lnTo>
                  <a:lnTo>
                    <a:pt x="51" y="27"/>
                  </a:lnTo>
                  <a:lnTo>
                    <a:pt x="58" y="24"/>
                  </a:lnTo>
                  <a:lnTo>
                    <a:pt x="63" y="21"/>
                  </a:lnTo>
                  <a:lnTo>
                    <a:pt x="69" y="17"/>
                  </a:lnTo>
                  <a:lnTo>
                    <a:pt x="72" y="16"/>
                  </a:lnTo>
                  <a:lnTo>
                    <a:pt x="75" y="15"/>
                  </a:lnTo>
                  <a:lnTo>
                    <a:pt x="78" y="14"/>
                  </a:lnTo>
                  <a:lnTo>
                    <a:pt x="82" y="13"/>
                  </a:lnTo>
                  <a:lnTo>
                    <a:pt x="85" y="12"/>
                  </a:lnTo>
                  <a:lnTo>
                    <a:pt x="88" y="11"/>
                  </a:lnTo>
                  <a:lnTo>
                    <a:pt x="92" y="10"/>
                  </a:lnTo>
                  <a:lnTo>
                    <a:pt x="95" y="9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5"/>
                  </a:lnTo>
                  <a:lnTo>
                    <a:pt x="109" y="5"/>
                  </a:lnTo>
                  <a:lnTo>
                    <a:pt x="112" y="4"/>
                  </a:lnTo>
                  <a:lnTo>
                    <a:pt x="117" y="3"/>
                  </a:lnTo>
                  <a:lnTo>
                    <a:pt x="120" y="3"/>
                  </a:lnTo>
                  <a:lnTo>
                    <a:pt x="125" y="2"/>
                  </a:lnTo>
                  <a:lnTo>
                    <a:pt x="128" y="2"/>
                  </a:lnTo>
                  <a:lnTo>
                    <a:pt x="132" y="1"/>
                  </a:lnTo>
                  <a:lnTo>
                    <a:pt x="136" y="1"/>
                  </a:lnTo>
                  <a:lnTo>
                    <a:pt x="140" y="1"/>
                  </a:lnTo>
                  <a:lnTo>
                    <a:pt x="143" y="1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4" y="1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3"/>
                  </a:lnTo>
                  <a:lnTo>
                    <a:pt x="201" y="3"/>
                  </a:lnTo>
                  <a:lnTo>
                    <a:pt x="205" y="4"/>
                  </a:lnTo>
                  <a:lnTo>
                    <a:pt x="208" y="4"/>
                  </a:lnTo>
                  <a:lnTo>
                    <a:pt x="211" y="5"/>
                  </a:lnTo>
                  <a:lnTo>
                    <a:pt x="215" y="6"/>
                  </a:lnTo>
                  <a:lnTo>
                    <a:pt x="218" y="7"/>
                  </a:lnTo>
                  <a:lnTo>
                    <a:pt x="221" y="7"/>
                  </a:lnTo>
                  <a:lnTo>
                    <a:pt x="224" y="10"/>
                  </a:lnTo>
                  <a:lnTo>
                    <a:pt x="230" y="11"/>
                  </a:lnTo>
                  <a:lnTo>
                    <a:pt x="236" y="14"/>
                  </a:lnTo>
                  <a:lnTo>
                    <a:pt x="242" y="16"/>
                  </a:lnTo>
                  <a:lnTo>
                    <a:pt x="247" y="20"/>
                  </a:lnTo>
                  <a:lnTo>
                    <a:pt x="253" y="22"/>
                  </a:lnTo>
                  <a:lnTo>
                    <a:pt x="257" y="25"/>
                  </a:lnTo>
                  <a:lnTo>
                    <a:pt x="262" y="28"/>
                  </a:lnTo>
                  <a:lnTo>
                    <a:pt x="267" y="32"/>
                  </a:lnTo>
                  <a:lnTo>
                    <a:pt x="270" y="35"/>
                  </a:lnTo>
                  <a:lnTo>
                    <a:pt x="274" y="39"/>
                  </a:lnTo>
                  <a:lnTo>
                    <a:pt x="278" y="43"/>
                  </a:lnTo>
                  <a:lnTo>
                    <a:pt x="281" y="47"/>
                  </a:lnTo>
                  <a:lnTo>
                    <a:pt x="284" y="51"/>
                  </a:lnTo>
                  <a:lnTo>
                    <a:pt x="287" y="56"/>
                  </a:lnTo>
                  <a:lnTo>
                    <a:pt x="289" y="59"/>
                  </a:lnTo>
                  <a:lnTo>
                    <a:pt x="291" y="65"/>
                  </a:lnTo>
                  <a:lnTo>
                    <a:pt x="293" y="69"/>
                  </a:lnTo>
                  <a:lnTo>
                    <a:pt x="295" y="73"/>
                  </a:lnTo>
                  <a:lnTo>
                    <a:pt x="296" y="79"/>
                  </a:lnTo>
                  <a:lnTo>
                    <a:pt x="297" y="83"/>
                  </a:lnTo>
                  <a:lnTo>
                    <a:pt x="298" y="106"/>
                  </a:lnTo>
                  <a:lnTo>
                    <a:pt x="262" y="107"/>
                  </a:lnTo>
                  <a:lnTo>
                    <a:pt x="259" y="88"/>
                  </a:lnTo>
                  <a:lnTo>
                    <a:pt x="258" y="82"/>
                  </a:lnTo>
                  <a:lnTo>
                    <a:pt x="256" y="78"/>
                  </a:lnTo>
                  <a:lnTo>
                    <a:pt x="253" y="71"/>
                  </a:lnTo>
                  <a:lnTo>
                    <a:pt x="250" y="67"/>
                  </a:lnTo>
                  <a:lnTo>
                    <a:pt x="244" y="61"/>
                  </a:lnTo>
                  <a:lnTo>
                    <a:pt x="239" y="57"/>
                  </a:lnTo>
                  <a:lnTo>
                    <a:pt x="234" y="54"/>
                  </a:lnTo>
                  <a:lnTo>
                    <a:pt x="231" y="51"/>
                  </a:lnTo>
                  <a:lnTo>
                    <a:pt x="228" y="49"/>
                  </a:lnTo>
                  <a:lnTo>
                    <a:pt x="224" y="48"/>
                  </a:lnTo>
                  <a:lnTo>
                    <a:pt x="220" y="46"/>
                  </a:lnTo>
                  <a:lnTo>
                    <a:pt x="216" y="44"/>
                  </a:lnTo>
                  <a:lnTo>
                    <a:pt x="211" y="41"/>
                  </a:lnTo>
                  <a:lnTo>
                    <a:pt x="207" y="40"/>
                  </a:lnTo>
                  <a:lnTo>
                    <a:pt x="201" y="38"/>
                  </a:lnTo>
                  <a:lnTo>
                    <a:pt x="197" y="37"/>
                  </a:lnTo>
                  <a:lnTo>
                    <a:pt x="191" y="36"/>
                  </a:lnTo>
                  <a:lnTo>
                    <a:pt x="187" y="36"/>
                  </a:lnTo>
                  <a:lnTo>
                    <a:pt x="182" y="34"/>
                  </a:lnTo>
                  <a:lnTo>
                    <a:pt x="176" y="34"/>
                  </a:lnTo>
                  <a:lnTo>
                    <a:pt x="171" y="33"/>
                  </a:lnTo>
                  <a:lnTo>
                    <a:pt x="165" y="33"/>
                  </a:lnTo>
                  <a:lnTo>
                    <a:pt x="162" y="33"/>
                  </a:lnTo>
                  <a:lnTo>
                    <a:pt x="159" y="33"/>
                  </a:lnTo>
                  <a:lnTo>
                    <a:pt x="155" y="33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41" y="34"/>
                  </a:lnTo>
                  <a:lnTo>
                    <a:pt x="141" y="3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2168526" y="3476625"/>
              <a:ext cx="233363" cy="155575"/>
            </a:xfrm>
            <a:custGeom>
              <a:avLst/>
              <a:gdLst/>
              <a:ahLst/>
              <a:cxnLst>
                <a:cxn ang="0">
                  <a:pos x="46" y="134"/>
                </a:cxn>
                <a:cxn ang="0">
                  <a:pos x="62" y="147"/>
                </a:cxn>
                <a:cxn ang="0">
                  <a:pos x="54" y="161"/>
                </a:cxn>
                <a:cxn ang="0">
                  <a:pos x="36" y="174"/>
                </a:cxn>
                <a:cxn ang="0">
                  <a:pos x="18" y="160"/>
                </a:cxn>
                <a:cxn ang="0">
                  <a:pos x="7" y="142"/>
                </a:cxn>
                <a:cxn ang="0">
                  <a:pos x="1" y="124"/>
                </a:cxn>
                <a:cxn ang="0">
                  <a:pos x="0" y="99"/>
                </a:cxn>
                <a:cxn ang="0">
                  <a:pos x="10" y="74"/>
                </a:cxn>
                <a:cxn ang="0">
                  <a:pos x="26" y="52"/>
                </a:cxn>
                <a:cxn ang="0">
                  <a:pos x="50" y="34"/>
                </a:cxn>
                <a:cxn ang="0">
                  <a:pos x="71" y="22"/>
                </a:cxn>
                <a:cxn ang="0">
                  <a:pos x="88" y="15"/>
                </a:cxn>
                <a:cxn ang="0">
                  <a:pos x="104" y="9"/>
                </a:cxn>
                <a:cxn ang="0">
                  <a:pos x="123" y="5"/>
                </a:cxn>
                <a:cxn ang="0">
                  <a:pos x="142" y="2"/>
                </a:cxn>
                <a:cxn ang="0">
                  <a:pos x="161" y="1"/>
                </a:cxn>
                <a:cxn ang="0">
                  <a:pos x="179" y="0"/>
                </a:cxn>
                <a:cxn ang="0">
                  <a:pos x="196" y="1"/>
                </a:cxn>
                <a:cxn ang="0">
                  <a:pos x="213" y="4"/>
                </a:cxn>
                <a:cxn ang="0">
                  <a:pos x="228" y="7"/>
                </a:cxn>
                <a:cxn ang="0">
                  <a:pos x="244" y="14"/>
                </a:cxn>
                <a:cxn ang="0">
                  <a:pos x="267" y="29"/>
                </a:cxn>
                <a:cxn ang="0">
                  <a:pos x="285" y="48"/>
                </a:cxn>
                <a:cxn ang="0">
                  <a:pos x="294" y="72"/>
                </a:cxn>
                <a:cxn ang="0">
                  <a:pos x="293" y="96"/>
                </a:cxn>
                <a:cxn ang="0">
                  <a:pos x="284" y="121"/>
                </a:cxn>
                <a:cxn ang="0">
                  <a:pos x="267" y="142"/>
                </a:cxn>
                <a:cxn ang="0">
                  <a:pos x="243" y="162"/>
                </a:cxn>
                <a:cxn ang="0">
                  <a:pos x="222" y="173"/>
                </a:cxn>
                <a:cxn ang="0">
                  <a:pos x="207" y="180"/>
                </a:cxn>
                <a:cxn ang="0">
                  <a:pos x="190" y="185"/>
                </a:cxn>
                <a:cxn ang="0">
                  <a:pos x="171" y="191"/>
                </a:cxn>
                <a:cxn ang="0">
                  <a:pos x="152" y="194"/>
                </a:cxn>
                <a:cxn ang="0">
                  <a:pos x="135" y="195"/>
                </a:cxn>
                <a:cxn ang="0">
                  <a:pos x="117" y="195"/>
                </a:cxn>
                <a:cxn ang="0">
                  <a:pos x="101" y="194"/>
                </a:cxn>
                <a:cxn ang="0">
                  <a:pos x="84" y="192"/>
                </a:cxn>
                <a:cxn ang="0">
                  <a:pos x="70" y="189"/>
                </a:cxn>
                <a:cxn ang="0">
                  <a:pos x="69" y="174"/>
                </a:cxn>
                <a:cxn ang="0">
                  <a:pos x="85" y="156"/>
                </a:cxn>
                <a:cxn ang="0">
                  <a:pos x="105" y="158"/>
                </a:cxn>
                <a:cxn ang="0">
                  <a:pos x="127" y="159"/>
                </a:cxn>
                <a:cxn ang="0">
                  <a:pos x="152" y="158"/>
                </a:cxn>
                <a:cxn ang="0">
                  <a:pos x="181" y="151"/>
                </a:cxn>
                <a:cxn ang="0">
                  <a:pos x="206" y="140"/>
                </a:cxn>
                <a:cxn ang="0">
                  <a:pos x="227" y="128"/>
                </a:cxn>
                <a:cxn ang="0">
                  <a:pos x="243" y="115"/>
                </a:cxn>
                <a:cxn ang="0">
                  <a:pos x="258" y="90"/>
                </a:cxn>
                <a:cxn ang="0">
                  <a:pos x="251" y="63"/>
                </a:cxn>
                <a:cxn ang="0">
                  <a:pos x="235" y="50"/>
                </a:cxn>
                <a:cxn ang="0">
                  <a:pos x="216" y="43"/>
                </a:cxn>
                <a:cxn ang="0">
                  <a:pos x="193" y="37"/>
                </a:cxn>
                <a:cxn ang="0">
                  <a:pos x="167" y="36"/>
                </a:cxn>
                <a:cxn ang="0">
                  <a:pos x="149" y="37"/>
                </a:cxn>
                <a:cxn ang="0">
                  <a:pos x="127" y="40"/>
                </a:cxn>
                <a:cxn ang="0">
                  <a:pos x="103" y="48"/>
                </a:cxn>
                <a:cxn ang="0">
                  <a:pos x="79" y="59"/>
                </a:cxn>
                <a:cxn ang="0">
                  <a:pos x="61" y="72"/>
                </a:cxn>
                <a:cxn ang="0">
                  <a:pos x="45" y="89"/>
                </a:cxn>
                <a:cxn ang="0">
                  <a:pos x="37" y="118"/>
                </a:cxn>
              </a:cxnLst>
              <a:rect l="0" t="0" r="r" b="b"/>
              <a:pathLst>
                <a:path w="295" h="195">
                  <a:moveTo>
                    <a:pt x="37" y="118"/>
                  </a:moveTo>
                  <a:lnTo>
                    <a:pt x="38" y="122"/>
                  </a:lnTo>
                  <a:lnTo>
                    <a:pt x="39" y="126"/>
                  </a:lnTo>
                  <a:lnTo>
                    <a:pt x="43" y="129"/>
                  </a:lnTo>
                  <a:lnTo>
                    <a:pt x="46" y="134"/>
                  </a:lnTo>
                  <a:lnTo>
                    <a:pt x="49" y="138"/>
                  </a:lnTo>
                  <a:lnTo>
                    <a:pt x="54" y="141"/>
                  </a:lnTo>
                  <a:lnTo>
                    <a:pt x="56" y="144"/>
                  </a:lnTo>
                  <a:lnTo>
                    <a:pt x="59" y="145"/>
                  </a:lnTo>
                  <a:lnTo>
                    <a:pt x="62" y="147"/>
                  </a:lnTo>
                  <a:lnTo>
                    <a:pt x="66" y="148"/>
                  </a:lnTo>
                  <a:lnTo>
                    <a:pt x="62" y="151"/>
                  </a:lnTo>
                  <a:lnTo>
                    <a:pt x="59" y="155"/>
                  </a:lnTo>
                  <a:lnTo>
                    <a:pt x="56" y="158"/>
                  </a:lnTo>
                  <a:lnTo>
                    <a:pt x="54" y="161"/>
                  </a:lnTo>
                  <a:lnTo>
                    <a:pt x="50" y="166"/>
                  </a:lnTo>
                  <a:lnTo>
                    <a:pt x="47" y="169"/>
                  </a:lnTo>
                  <a:lnTo>
                    <a:pt x="44" y="173"/>
                  </a:lnTo>
                  <a:lnTo>
                    <a:pt x="40" y="177"/>
                  </a:lnTo>
                  <a:lnTo>
                    <a:pt x="36" y="174"/>
                  </a:lnTo>
                  <a:lnTo>
                    <a:pt x="32" y="171"/>
                  </a:lnTo>
                  <a:lnTo>
                    <a:pt x="28" y="169"/>
                  </a:lnTo>
                  <a:lnTo>
                    <a:pt x="25" y="166"/>
                  </a:lnTo>
                  <a:lnTo>
                    <a:pt x="22" y="162"/>
                  </a:lnTo>
                  <a:lnTo>
                    <a:pt x="18" y="160"/>
                  </a:lnTo>
                  <a:lnTo>
                    <a:pt x="16" y="157"/>
                  </a:lnTo>
                  <a:lnTo>
                    <a:pt x="14" y="153"/>
                  </a:lnTo>
                  <a:lnTo>
                    <a:pt x="11" y="150"/>
                  </a:lnTo>
                  <a:lnTo>
                    <a:pt x="9" y="146"/>
                  </a:lnTo>
                  <a:lnTo>
                    <a:pt x="7" y="142"/>
                  </a:lnTo>
                  <a:lnTo>
                    <a:pt x="5" y="139"/>
                  </a:lnTo>
                  <a:lnTo>
                    <a:pt x="4" y="135"/>
                  </a:lnTo>
                  <a:lnTo>
                    <a:pt x="2" y="132"/>
                  </a:lnTo>
                  <a:lnTo>
                    <a:pt x="1" y="127"/>
                  </a:lnTo>
                  <a:lnTo>
                    <a:pt x="1" y="124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2" y="94"/>
                  </a:lnTo>
                  <a:lnTo>
                    <a:pt x="3" y="89"/>
                  </a:lnTo>
                  <a:lnTo>
                    <a:pt x="5" y="84"/>
                  </a:lnTo>
                  <a:lnTo>
                    <a:pt x="7" y="80"/>
                  </a:lnTo>
                  <a:lnTo>
                    <a:pt x="10" y="74"/>
                  </a:lnTo>
                  <a:lnTo>
                    <a:pt x="12" y="70"/>
                  </a:lnTo>
                  <a:lnTo>
                    <a:pt x="15" y="66"/>
                  </a:lnTo>
                  <a:lnTo>
                    <a:pt x="18" y="61"/>
                  </a:lnTo>
                  <a:lnTo>
                    <a:pt x="23" y="57"/>
                  </a:lnTo>
                  <a:lnTo>
                    <a:pt x="26" y="52"/>
                  </a:lnTo>
                  <a:lnTo>
                    <a:pt x="32" y="49"/>
                  </a:lnTo>
                  <a:lnTo>
                    <a:pt x="35" y="45"/>
                  </a:lnTo>
                  <a:lnTo>
                    <a:pt x="40" y="40"/>
                  </a:lnTo>
                  <a:lnTo>
                    <a:pt x="45" y="37"/>
                  </a:lnTo>
                  <a:lnTo>
                    <a:pt x="50" y="34"/>
                  </a:lnTo>
                  <a:lnTo>
                    <a:pt x="56" y="29"/>
                  </a:lnTo>
                  <a:lnTo>
                    <a:pt x="62" y="26"/>
                  </a:lnTo>
                  <a:lnTo>
                    <a:pt x="65" y="25"/>
                  </a:lnTo>
                  <a:lnTo>
                    <a:pt x="68" y="23"/>
                  </a:lnTo>
                  <a:lnTo>
                    <a:pt x="71" y="22"/>
                  </a:lnTo>
                  <a:lnTo>
                    <a:pt x="74" y="21"/>
                  </a:lnTo>
                  <a:lnTo>
                    <a:pt x="78" y="18"/>
                  </a:lnTo>
                  <a:lnTo>
                    <a:pt x="81" y="17"/>
                  </a:lnTo>
                  <a:lnTo>
                    <a:pt x="84" y="16"/>
                  </a:lnTo>
                  <a:lnTo>
                    <a:pt x="88" y="15"/>
                  </a:lnTo>
                  <a:lnTo>
                    <a:pt x="91" y="13"/>
                  </a:lnTo>
                  <a:lnTo>
                    <a:pt x="94" y="13"/>
                  </a:lnTo>
                  <a:lnTo>
                    <a:pt x="97" y="12"/>
                  </a:lnTo>
                  <a:lnTo>
                    <a:pt x="101" y="11"/>
                  </a:lnTo>
                  <a:lnTo>
                    <a:pt x="104" y="9"/>
                  </a:lnTo>
                  <a:lnTo>
                    <a:pt x="107" y="9"/>
                  </a:lnTo>
                  <a:lnTo>
                    <a:pt x="112" y="7"/>
                  </a:lnTo>
                  <a:lnTo>
                    <a:pt x="115" y="7"/>
                  </a:lnTo>
                  <a:lnTo>
                    <a:pt x="119" y="6"/>
                  </a:lnTo>
                  <a:lnTo>
                    <a:pt x="123" y="5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5" y="3"/>
                  </a:lnTo>
                  <a:lnTo>
                    <a:pt x="138" y="3"/>
                  </a:lnTo>
                  <a:lnTo>
                    <a:pt x="142" y="2"/>
                  </a:lnTo>
                  <a:lnTo>
                    <a:pt x="146" y="2"/>
                  </a:lnTo>
                  <a:lnTo>
                    <a:pt x="149" y="1"/>
                  </a:lnTo>
                  <a:lnTo>
                    <a:pt x="153" y="1"/>
                  </a:lnTo>
                  <a:lnTo>
                    <a:pt x="157" y="1"/>
                  </a:lnTo>
                  <a:lnTo>
                    <a:pt x="161" y="1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3" y="1"/>
                  </a:lnTo>
                  <a:lnTo>
                    <a:pt x="196" y="1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6" y="2"/>
                  </a:lnTo>
                  <a:lnTo>
                    <a:pt x="209" y="3"/>
                  </a:lnTo>
                  <a:lnTo>
                    <a:pt x="213" y="4"/>
                  </a:lnTo>
                  <a:lnTo>
                    <a:pt x="216" y="4"/>
                  </a:lnTo>
                  <a:lnTo>
                    <a:pt x="219" y="4"/>
                  </a:lnTo>
                  <a:lnTo>
                    <a:pt x="221" y="6"/>
                  </a:lnTo>
                  <a:lnTo>
                    <a:pt x="225" y="6"/>
                  </a:lnTo>
                  <a:lnTo>
                    <a:pt x="228" y="7"/>
                  </a:lnTo>
                  <a:lnTo>
                    <a:pt x="230" y="9"/>
                  </a:lnTo>
                  <a:lnTo>
                    <a:pt x="233" y="10"/>
                  </a:lnTo>
                  <a:lnTo>
                    <a:pt x="237" y="11"/>
                  </a:lnTo>
                  <a:lnTo>
                    <a:pt x="240" y="13"/>
                  </a:lnTo>
                  <a:lnTo>
                    <a:pt x="244" y="14"/>
                  </a:lnTo>
                  <a:lnTo>
                    <a:pt x="250" y="17"/>
                  </a:lnTo>
                  <a:lnTo>
                    <a:pt x="254" y="19"/>
                  </a:lnTo>
                  <a:lnTo>
                    <a:pt x="260" y="23"/>
                  </a:lnTo>
                  <a:lnTo>
                    <a:pt x="263" y="26"/>
                  </a:lnTo>
                  <a:lnTo>
                    <a:pt x="267" y="29"/>
                  </a:lnTo>
                  <a:lnTo>
                    <a:pt x="272" y="33"/>
                  </a:lnTo>
                  <a:lnTo>
                    <a:pt x="276" y="37"/>
                  </a:lnTo>
                  <a:lnTo>
                    <a:pt x="278" y="40"/>
                  </a:lnTo>
                  <a:lnTo>
                    <a:pt x="282" y="45"/>
                  </a:lnTo>
                  <a:lnTo>
                    <a:pt x="285" y="48"/>
                  </a:lnTo>
                  <a:lnTo>
                    <a:pt x="287" y="52"/>
                  </a:lnTo>
                  <a:lnTo>
                    <a:pt x="289" y="57"/>
                  </a:lnTo>
                  <a:lnTo>
                    <a:pt x="292" y="62"/>
                  </a:lnTo>
                  <a:lnTo>
                    <a:pt x="293" y="67"/>
                  </a:lnTo>
                  <a:lnTo>
                    <a:pt x="294" y="72"/>
                  </a:lnTo>
                  <a:lnTo>
                    <a:pt x="294" y="77"/>
                  </a:lnTo>
                  <a:lnTo>
                    <a:pt x="295" y="81"/>
                  </a:lnTo>
                  <a:lnTo>
                    <a:pt x="294" y="86"/>
                  </a:lnTo>
                  <a:lnTo>
                    <a:pt x="294" y="91"/>
                  </a:lnTo>
                  <a:lnTo>
                    <a:pt x="293" y="96"/>
                  </a:lnTo>
                  <a:lnTo>
                    <a:pt x="293" y="101"/>
                  </a:lnTo>
                  <a:lnTo>
                    <a:pt x="290" y="106"/>
                  </a:lnTo>
                  <a:lnTo>
                    <a:pt x="289" y="111"/>
                  </a:lnTo>
                  <a:lnTo>
                    <a:pt x="286" y="115"/>
                  </a:lnTo>
                  <a:lnTo>
                    <a:pt x="284" y="121"/>
                  </a:lnTo>
                  <a:lnTo>
                    <a:pt x="281" y="125"/>
                  </a:lnTo>
                  <a:lnTo>
                    <a:pt x="278" y="129"/>
                  </a:lnTo>
                  <a:lnTo>
                    <a:pt x="274" y="134"/>
                  </a:lnTo>
                  <a:lnTo>
                    <a:pt x="271" y="138"/>
                  </a:lnTo>
                  <a:lnTo>
                    <a:pt x="267" y="142"/>
                  </a:lnTo>
                  <a:lnTo>
                    <a:pt x="263" y="147"/>
                  </a:lnTo>
                  <a:lnTo>
                    <a:pt x="259" y="150"/>
                  </a:lnTo>
                  <a:lnTo>
                    <a:pt x="253" y="155"/>
                  </a:lnTo>
                  <a:lnTo>
                    <a:pt x="249" y="158"/>
                  </a:lnTo>
                  <a:lnTo>
                    <a:pt x="243" y="162"/>
                  </a:lnTo>
                  <a:lnTo>
                    <a:pt x="238" y="166"/>
                  </a:lnTo>
                  <a:lnTo>
                    <a:pt x="232" y="169"/>
                  </a:lnTo>
                  <a:lnTo>
                    <a:pt x="229" y="170"/>
                  </a:lnTo>
                  <a:lnTo>
                    <a:pt x="226" y="172"/>
                  </a:lnTo>
                  <a:lnTo>
                    <a:pt x="222" y="173"/>
                  </a:lnTo>
                  <a:lnTo>
                    <a:pt x="220" y="175"/>
                  </a:lnTo>
                  <a:lnTo>
                    <a:pt x="217" y="177"/>
                  </a:lnTo>
                  <a:lnTo>
                    <a:pt x="214" y="178"/>
                  </a:lnTo>
                  <a:lnTo>
                    <a:pt x="210" y="179"/>
                  </a:lnTo>
                  <a:lnTo>
                    <a:pt x="207" y="180"/>
                  </a:lnTo>
                  <a:lnTo>
                    <a:pt x="204" y="181"/>
                  </a:lnTo>
                  <a:lnTo>
                    <a:pt x="201" y="183"/>
                  </a:lnTo>
                  <a:lnTo>
                    <a:pt x="197" y="184"/>
                  </a:lnTo>
                  <a:lnTo>
                    <a:pt x="194" y="185"/>
                  </a:lnTo>
                  <a:lnTo>
                    <a:pt x="190" y="185"/>
                  </a:lnTo>
                  <a:lnTo>
                    <a:pt x="186" y="186"/>
                  </a:lnTo>
                  <a:lnTo>
                    <a:pt x="182" y="189"/>
                  </a:lnTo>
                  <a:lnTo>
                    <a:pt x="179" y="190"/>
                  </a:lnTo>
                  <a:lnTo>
                    <a:pt x="175" y="190"/>
                  </a:lnTo>
                  <a:lnTo>
                    <a:pt x="171" y="191"/>
                  </a:lnTo>
                  <a:lnTo>
                    <a:pt x="168" y="192"/>
                  </a:lnTo>
                  <a:lnTo>
                    <a:pt x="164" y="193"/>
                  </a:lnTo>
                  <a:lnTo>
                    <a:pt x="160" y="193"/>
                  </a:lnTo>
                  <a:lnTo>
                    <a:pt x="157" y="194"/>
                  </a:lnTo>
                  <a:lnTo>
                    <a:pt x="152" y="194"/>
                  </a:lnTo>
                  <a:lnTo>
                    <a:pt x="149" y="194"/>
                  </a:lnTo>
                  <a:lnTo>
                    <a:pt x="146" y="194"/>
                  </a:lnTo>
                  <a:lnTo>
                    <a:pt x="141" y="195"/>
                  </a:lnTo>
                  <a:lnTo>
                    <a:pt x="138" y="195"/>
                  </a:lnTo>
                  <a:lnTo>
                    <a:pt x="135" y="195"/>
                  </a:lnTo>
                  <a:lnTo>
                    <a:pt x="131" y="195"/>
                  </a:lnTo>
                  <a:lnTo>
                    <a:pt x="127" y="195"/>
                  </a:lnTo>
                  <a:lnTo>
                    <a:pt x="124" y="195"/>
                  </a:lnTo>
                  <a:lnTo>
                    <a:pt x="120" y="195"/>
                  </a:lnTo>
                  <a:lnTo>
                    <a:pt x="117" y="195"/>
                  </a:lnTo>
                  <a:lnTo>
                    <a:pt x="114" y="195"/>
                  </a:lnTo>
                  <a:lnTo>
                    <a:pt x="111" y="195"/>
                  </a:lnTo>
                  <a:lnTo>
                    <a:pt x="107" y="195"/>
                  </a:lnTo>
                  <a:lnTo>
                    <a:pt x="104" y="195"/>
                  </a:lnTo>
                  <a:lnTo>
                    <a:pt x="101" y="194"/>
                  </a:lnTo>
                  <a:lnTo>
                    <a:pt x="97" y="194"/>
                  </a:lnTo>
                  <a:lnTo>
                    <a:pt x="94" y="194"/>
                  </a:lnTo>
                  <a:lnTo>
                    <a:pt x="91" y="193"/>
                  </a:lnTo>
                  <a:lnTo>
                    <a:pt x="88" y="193"/>
                  </a:lnTo>
                  <a:lnTo>
                    <a:pt x="84" y="192"/>
                  </a:lnTo>
                  <a:lnTo>
                    <a:pt x="82" y="192"/>
                  </a:lnTo>
                  <a:lnTo>
                    <a:pt x="79" y="191"/>
                  </a:lnTo>
                  <a:lnTo>
                    <a:pt x="75" y="190"/>
                  </a:lnTo>
                  <a:lnTo>
                    <a:pt x="72" y="190"/>
                  </a:lnTo>
                  <a:lnTo>
                    <a:pt x="70" y="189"/>
                  </a:lnTo>
                  <a:lnTo>
                    <a:pt x="63" y="186"/>
                  </a:lnTo>
                  <a:lnTo>
                    <a:pt x="59" y="185"/>
                  </a:lnTo>
                  <a:lnTo>
                    <a:pt x="62" y="181"/>
                  </a:lnTo>
                  <a:lnTo>
                    <a:pt x="66" y="178"/>
                  </a:lnTo>
                  <a:lnTo>
                    <a:pt x="69" y="174"/>
                  </a:lnTo>
                  <a:lnTo>
                    <a:pt x="72" y="170"/>
                  </a:lnTo>
                  <a:lnTo>
                    <a:pt x="75" y="167"/>
                  </a:lnTo>
                  <a:lnTo>
                    <a:pt x="79" y="162"/>
                  </a:lnTo>
                  <a:lnTo>
                    <a:pt x="82" y="159"/>
                  </a:lnTo>
                  <a:lnTo>
                    <a:pt x="85" y="156"/>
                  </a:lnTo>
                  <a:lnTo>
                    <a:pt x="89" y="157"/>
                  </a:lnTo>
                  <a:lnTo>
                    <a:pt x="93" y="157"/>
                  </a:lnTo>
                  <a:lnTo>
                    <a:pt x="96" y="158"/>
                  </a:lnTo>
                  <a:lnTo>
                    <a:pt x="101" y="158"/>
                  </a:lnTo>
                  <a:lnTo>
                    <a:pt x="105" y="158"/>
                  </a:lnTo>
                  <a:lnTo>
                    <a:pt x="109" y="159"/>
                  </a:lnTo>
                  <a:lnTo>
                    <a:pt x="114" y="159"/>
                  </a:lnTo>
                  <a:lnTo>
                    <a:pt x="118" y="160"/>
                  </a:lnTo>
                  <a:lnTo>
                    <a:pt x="123" y="159"/>
                  </a:lnTo>
                  <a:lnTo>
                    <a:pt x="127" y="159"/>
                  </a:lnTo>
                  <a:lnTo>
                    <a:pt x="133" y="159"/>
                  </a:lnTo>
                  <a:lnTo>
                    <a:pt x="137" y="159"/>
                  </a:lnTo>
                  <a:lnTo>
                    <a:pt x="142" y="159"/>
                  </a:lnTo>
                  <a:lnTo>
                    <a:pt x="147" y="158"/>
                  </a:lnTo>
                  <a:lnTo>
                    <a:pt x="152" y="158"/>
                  </a:lnTo>
                  <a:lnTo>
                    <a:pt x="158" y="157"/>
                  </a:lnTo>
                  <a:lnTo>
                    <a:pt x="163" y="156"/>
                  </a:lnTo>
                  <a:lnTo>
                    <a:pt x="170" y="153"/>
                  </a:lnTo>
                  <a:lnTo>
                    <a:pt x="175" y="152"/>
                  </a:lnTo>
                  <a:lnTo>
                    <a:pt x="181" y="151"/>
                  </a:lnTo>
                  <a:lnTo>
                    <a:pt x="186" y="149"/>
                  </a:lnTo>
                  <a:lnTo>
                    <a:pt x="192" y="147"/>
                  </a:lnTo>
                  <a:lnTo>
                    <a:pt x="196" y="145"/>
                  </a:lnTo>
                  <a:lnTo>
                    <a:pt x="202" y="144"/>
                  </a:lnTo>
                  <a:lnTo>
                    <a:pt x="206" y="140"/>
                  </a:lnTo>
                  <a:lnTo>
                    <a:pt x="212" y="138"/>
                  </a:lnTo>
                  <a:lnTo>
                    <a:pt x="216" y="136"/>
                  </a:lnTo>
                  <a:lnTo>
                    <a:pt x="220" y="134"/>
                  </a:lnTo>
                  <a:lnTo>
                    <a:pt x="224" y="132"/>
                  </a:lnTo>
                  <a:lnTo>
                    <a:pt x="227" y="128"/>
                  </a:lnTo>
                  <a:lnTo>
                    <a:pt x="230" y="126"/>
                  </a:lnTo>
                  <a:lnTo>
                    <a:pt x="235" y="124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43" y="115"/>
                  </a:lnTo>
                  <a:lnTo>
                    <a:pt x="246" y="112"/>
                  </a:lnTo>
                  <a:lnTo>
                    <a:pt x="250" y="106"/>
                  </a:lnTo>
                  <a:lnTo>
                    <a:pt x="254" y="101"/>
                  </a:lnTo>
                  <a:lnTo>
                    <a:pt x="256" y="95"/>
                  </a:lnTo>
                  <a:lnTo>
                    <a:pt x="258" y="90"/>
                  </a:lnTo>
                  <a:lnTo>
                    <a:pt x="259" y="84"/>
                  </a:lnTo>
                  <a:lnTo>
                    <a:pt x="259" y="79"/>
                  </a:lnTo>
                  <a:lnTo>
                    <a:pt x="256" y="73"/>
                  </a:lnTo>
                  <a:lnTo>
                    <a:pt x="254" y="68"/>
                  </a:lnTo>
                  <a:lnTo>
                    <a:pt x="251" y="63"/>
                  </a:lnTo>
                  <a:lnTo>
                    <a:pt x="247" y="59"/>
                  </a:lnTo>
                  <a:lnTo>
                    <a:pt x="243" y="57"/>
                  </a:lnTo>
                  <a:lnTo>
                    <a:pt x="241" y="55"/>
                  </a:lnTo>
                  <a:lnTo>
                    <a:pt x="238" y="52"/>
                  </a:lnTo>
                  <a:lnTo>
                    <a:pt x="235" y="50"/>
                  </a:lnTo>
                  <a:lnTo>
                    <a:pt x="231" y="48"/>
                  </a:lnTo>
                  <a:lnTo>
                    <a:pt x="228" y="47"/>
                  </a:lnTo>
                  <a:lnTo>
                    <a:pt x="225" y="45"/>
                  </a:lnTo>
                  <a:lnTo>
                    <a:pt x="220" y="44"/>
                  </a:lnTo>
                  <a:lnTo>
                    <a:pt x="216" y="43"/>
                  </a:lnTo>
                  <a:lnTo>
                    <a:pt x="212" y="40"/>
                  </a:lnTo>
                  <a:lnTo>
                    <a:pt x="207" y="39"/>
                  </a:lnTo>
                  <a:lnTo>
                    <a:pt x="203" y="39"/>
                  </a:lnTo>
                  <a:lnTo>
                    <a:pt x="197" y="37"/>
                  </a:lnTo>
                  <a:lnTo>
                    <a:pt x="193" y="37"/>
                  </a:lnTo>
                  <a:lnTo>
                    <a:pt x="187" y="36"/>
                  </a:lnTo>
                  <a:lnTo>
                    <a:pt x="183" y="36"/>
                  </a:lnTo>
                  <a:lnTo>
                    <a:pt x="178" y="36"/>
                  </a:lnTo>
                  <a:lnTo>
                    <a:pt x="172" y="36"/>
                  </a:lnTo>
                  <a:lnTo>
                    <a:pt x="167" y="36"/>
                  </a:lnTo>
                  <a:lnTo>
                    <a:pt x="161" y="36"/>
                  </a:lnTo>
                  <a:lnTo>
                    <a:pt x="158" y="36"/>
                  </a:lnTo>
                  <a:lnTo>
                    <a:pt x="154" y="36"/>
                  </a:lnTo>
                  <a:lnTo>
                    <a:pt x="151" y="36"/>
                  </a:lnTo>
                  <a:lnTo>
                    <a:pt x="149" y="37"/>
                  </a:lnTo>
                  <a:lnTo>
                    <a:pt x="142" y="37"/>
                  </a:lnTo>
                  <a:lnTo>
                    <a:pt x="137" y="39"/>
                  </a:lnTo>
                  <a:lnTo>
                    <a:pt x="134" y="39"/>
                  </a:lnTo>
                  <a:lnTo>
                    <a:pt x="130" y="39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18" y="43"/>
                  </a:lnTo>
                  <a:lnTo>
                    <a:pt x="114" y="45"/>
                  </a:lnTo>
                  <a:lnTo>
                    <a:pt x="107" y="46"/>
                  </a:lnTo>
                  <a:lnTo>
                    <a:pt x="103" y="48"/>
                  </a:lnTo>
                  <a:lnTo>
                    <a:pt x="97" y="50"/>
                  </a:lnTo>
                  <a:lnTo>
                    <a:pt x="93" y="52"/>
                  </a:lnTo>
                  <a:lnTo>
                    <a:pt x="88" y="54"/>
                  </a:lnTo>
                  <a:lnTo>
                    <a:pt x="83" y="57"/>
                  </a:lnTo>
                  <a:lnTo>
                    <a:pt x="79" y="59"/>
                  </a:lnTo>
                  <a:lnTo>
                    <a:pt x="75" y="61"/>
                  </a:lnTo>
                  <a:lnTo>
                    <a:pt x="71" y="63"/>
                  </a:lnTo>
                  <a:lnTo>
                    <a:pt x="68" y="67"/>
                  </a:lnTo>
                  <a:lnTo>
                    <a:pt x="65" y="69"/>
                  </a:lnTo>
                  <a:lnTo>
                    <a:pt x="61" y="72"/>
                  </a:lnTo>
                  <a:lnTo>
                    <a:pt x="58" y="74"/>
                  </a:lnTo>
                  <a:lnTo>
                    <a:pt x="55" y="78"/>
                  </a:lnTo>
                  <a:lnTo>
                    <a:pt x="51" y="80"/>
                  </a:lnTo>
                  <a:lnTo>
                    <a:pt x="49" y="83"/>
                  </a:lnTo>
                  <a:lnTo>
                    <a:pt x="45" y="89"/>
                  </a:lnTo>
                  <a:lnTo>
                    <a:pt x="41" y="95"/>
                  </a:lnTo>
                  <a:lnTo>
                    <a:pt x="38" y="101"/>
                  </a:lnTo>
                  <a:lnTo>
                    <a:pt x="37" y="106"/>
                  </a:lnTo>
                  <a:lnTo>
                    <a:pt x="36" y="112"/>
                  </a:lnTo>
                  <a:lnTo>
                    <a:pt x="37" y="118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2198688" y="3594100"/>
              <a:ext cx="38100" cy="301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8" y="8"/>
                </a:cxn>
                <a:cxn ang="0">
                  <a:pos x="49" y="32"/>
                </a:cxn>
                <a:cxn ang="0">
                  <a:pos x="22" y="37"/>
                </a:cxn>
                <a:cxn ang="0">
                  <a:pos x="3" y="29"/>
                </a:cxn>
                <a:cxn ang="0">
                  <a:pos x="0" y="1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49" h="37">
                  <a:moveTo>
                    <a:pt x="29" y="0"/>
                  </a:moveTo>
                  <a:lnTo>
                    <a:pt x="48" y="8"/>
                  </a:lnTo>
                  <a:lnTo>
                    <a:pt x="49" y="32"/>
                  </a:lnTo>
                  <a:lnTo>
                    <a:pt x="22" y="37"/>
                  </a:lnTo>
                  <a:lnTo>
                    <a:pt x="3" y="29"/>
                  </a:lnTo>
                  <a:lnTo>
                    <a:pt x="0" y="1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886200" y="1752600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A free CD of this message will be available following the service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5300" y="4514671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This message will also be available for podcast later in the week a calvaryokc.com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3636871"/>
            <a:ext cx="5011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25000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25000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9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Loud</a:t>
            </a:r>
            <a:r>
              <a:rPr lang="en-US" sz="3200" dirty="0"/>
              <a:t> ~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megas</a:t>
            </a:r>
            <a:r>
              <a:rPr lang="en-US" sz="3200" dirty="0"/>
              <a:t> (great) occurs 12x in chapter 16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622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972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73" name="Text Box 11"/>
          <p:cNvSpPr txBox="1">
            <a:spLocks noChangeArrowheads="1"/>
          </p:cNvSpPr>
          <p:nvPr/>
        </p:nvSpPr>
        <p:spPr bwMode="auto">
          <a:xfrm>
            <a:off x="533400" y="1173133"/>
            <a:ext cx="1676400" cy="41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Trumpets</a:t>
            </a:r>
          </a:p>
        </p:txBody>
      </p:sp>
      <p:sp>
        <p:nvSpPr>
          <p:cNvPr id="74" name="Text Box 12"/>
          <p:cNvSpPr txBox="1">
            <a:spLocks noChangeArrowheads="1"/>
          </p:cNvSpPr>
          <p:nvPr/>
        </p:nvSpPr>
        <p:spPr bwMode="auto">
          <a:xfrm>
            <a:off x="2895600" y="1200553"/>
            <a:ext cx="3352800" cy="388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+mj-lt"/>
              </a:rPr>
              <a:t>Recipient of Judgment</a:t>
            </a:r>
          </a:p>
        </p:txBody>
      </p:sp>
      <p:sp>
        <p:nvSpPr>
          <p:cNvPr id="75" name="Text Box 13"/>
          <p:cNvSpPr txBox="1">
            <a:spLocks noChangeArrowheads="1"/>
          </p:cNvSpPr>
          <p:nvPr/>
        </p:nvSpPr>
        <p:spPr bwMode="auto">
          <a:xfrm>
            <a:off x="6934200" y="1173133"/>
            <a:ext cx="1676400" cy="41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+mj-lt"/>
              </a:rPr>
              <a:t>Bowls</a:t>
            </a:r>
          </a:p>
        </p:txBody>
      </p:sp>
      <p:sp>
        <p:nvSpPr>
          <p:cNvPr id="62" name="Text Box 22"/>
          <p:cNvSpPr txBox="1">
            <a:spLocks noChangeArrowheads="1"/>
          </p:cNvSpPr>
          <p:nvPr/>
        </p:nvSpPr>
        <p:spPr bwMode="auto">
          <a:xfrm>
            <a:off x="2362200" y="17965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C000"/>
                </a:solidFill>
                <a:latin typeface="+mj-lt"/>
              </a:rPr>
              <a:t>1</a:t>
            </a:r>
          </a:p>
        </p:txBody>
      </p: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6400800" y="179658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1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609600" y="1865861"/>
            <a:ext cx="1524000" cy="47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8:1–7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65" name="Text Box 25"/>
          <p:cNvSpPr txBox="1">
            <a:spLocks noChangeArrowheads="1"/>
          </p:cNvSpPr>
          <p:nvPr/>
        </p:nvSpPr>
        <p:spPr bwMode="auto">
          <a:xfrm>
            <a:off x="3048000" y="1816634"/>
            <a:ext cx="304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C000"/>
                </a:solidFill>
                <a:latin typeface="+mj-lt"/>
              </a:rPr>
              <a:t>The Earth</a:t>
            </a:r>
          </a:p>
        </p:txBody>
      </p:sp>
      <p:sp>
        <p:nvSpPr>
          <p:cNvPr id="66" name="Text Box 26"/>
          <p:cNvSpPr txBox="1">
            <a:spLocks noChangeArrowheads="1"/>
          </p:cNvSpPr>
          <p:nvPr/>
        </p:nvSpPr>
        <p:spPr bwMode="auto">
          <a:xfrm>
            <a:off x="6858000" y="1796588"/>
            <a:ext cx="1752600" cy="47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+mj-lt"/>
              </a:rPr>
              <a:t>16:1-2</a:t>
            </a:r>
          </a:p>
        </p:txBody>
      </p:sp>
      <p:sp>
        <p:nvSpPr>
          <p:cNvPr id="51" name="Text Box 35"/>
          <p:cNvSpPr txBox="1">
            <a:spLocks noChangeArrowheads="1"/>
          </p:cNvSpPr>
          <p:nvPr/>
        </p:nvSpPr>
        <p:spPr bwMode="auto">
          <a:xfrm>
            <a:off x="2362200" y="2489315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2</a:t>
            </a:r>
          </a:p>
        </p:txBody>
      </p:sp>
      <p:sp>
        <p:nvSpPr>
          <p:cNvPr id="52" name="Text Box 36"/>
          <p:cNvSpPr txBox="1">
            <a:spLocks noChangeArrowheads="1"/>
          </p:cNvSpPr>
          <p:nvPr/>
        </p:nvSpPr>
        <p:spPr bwMode="auto">
          <a:xfrm>
            <a:off x="6400800" y="2531167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2</a:t>
            </a:r>
          </a:p>
        </p:txBody>
      </p:sp>
      <p:sp>
        <p:nvSpPr>
          <p:cNvPr id="53" name="Text Box 37"/>
          <p:cNvSpPr txBox="1">
            <a:spLocks noChangeArrowheads="1"/>
          </p:cNvSpPr>
          <p:nvPr/>
        </p:nvSpPr>
        <p:spPr bwMode="auto">
          <a:xfrm>
            <a:off x="533400" y="2531167"/>
            <a:ext cx="1676400" cy="47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8:8–9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54" name="Text Box 38"/>
          <p:cNvSpPr txBox="1">
            <a:spLocks noChangeArrowheads="1"/>
          </p:cNvSpPr>
          <p:nvPr/>
        </p:nvSpPr>
        <p:spPr bwMode="auto">
          <a:xfrm>
            <a:off x="2952750" y="2531167"/>
            <a:ext cx="320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C000"/>
                </a:solidFill>
                <a:latin typeface="+mj-lt"/>
              </a:rPr>
              <a:t>The Sea</a:t>
            </a:r>
          </a:p>
        </p:txBody>
      </p:sp>
      <p:sp>
        <p:nvSpPr>
          <p:cNvPr id="55" name="Text Box 39"/>
          <p:cNvSpPr txBox="1">
            <a:spLocks noChangeArrowheads="1"/>
          </p:cNvSpPr>
          <p:nvPr/>
        </p:nvSpPr>
        <p:spPr bwMode="auto">
          <a:xfrm>
            <a:off x="6858000" y="2531167"/>
            <a:ext cx="1752600" cy="47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+mj-lt"/>
              </a:rPr>
              <a:t>16:3</a:t>
            </a:r>
          </a:p>
        </p:txBody>
      </p:sp>
      <p:sp>
        <p:nvSpPr>
          <p:cNvPr id="40" name="Text Box 48"/>
          <p:cNvSpPr txBox="1">
            <a:spLocks noChangeArrowheads="1"/>
          </p:cNvSpPr>
          <p:nvPr/>
        </p:nvSpPr>
        <p:spPr bwMode="auto">
          <a:xfrm>
            <a:off x="6400800" y="3223895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3</a:t>
            </a: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2362200" y="3182043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3</a:t>
            </a:r>
          </a:p>
        </p:txBody>
      </p:sp>
      <p:sp>
        <p:nvSpPr>
          <p:cNvPr id="42" name="Text Box 50"/>
          <p:cNvSpPr txBox="1">
            <a:spLocks noChangeArrowheads="1"/>
          </p:cNvSpPr>
          <p:nvPr/>
        </p:nvSpPr>
        <p:spPr bwMode="auto">
          <a:xfrm>
            <a:off x="533400" y="3223895"/>
            <a:ext cx="1676400" cy="47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8:10-11</a:t>
            </a:r>
          </a:p>
        </p:txBody>
      </p:sp>
      <p:sp>
        <p:nvSpPr>
          <p:cNvPr id="43" name="Text Box 51"/>
          <p:cNvSpPr txBox="1">
            <a:spLocks noChangeArrowheads="1"/>
          </p:cNvSpPr>
          <p:nvPr/>
        </p:nvSpPr>
        <p:spPr bwMode="auto">
          <a:xfrm>
            <a:off x="2895600" y="3223895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C000"/>
                </a:solidFill>
                <a:latin typeface="+mj-lt"/>
              </a:rPr>
              <a:t>The Rivers</a:t>
            </a:r>
          </a:p>
        </p:txBody>
      </p:sp>
      <p:sp>
        <p:nvSpPr>
          <p:cNvPr id="44" name="Text Box 52"/>
          <p:cNvSpPr txBox="1">
            <a:spLocks noChangeArrowheads="1"/>
          </p:cNvSpPr>
          <p:nvPr/>
        </p:nvSpPr>
        <p:spPr bwMode="auto">
          <a:xfrm>
            <a:off x="6858000" y="3223895"/>
            <a:ext cx="1752600" cy="471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+mj-lt"/>
              </a:rPr>
              <a:t>16:4-7</a:t>
            </a:r>
          </a:p>
        </p:txBody>
      </p:sp>
      <p:sp>
        <p:nvSpPr>
          <p:cNvPr id="29" name="Text Box 61"/>
          <p:cNvSpPr txBox="1">
            <a:spLocks noChangeArrowheads="1"/>
          </p:cNvSpPr>
          <p:nvPr/>
        </p:nvSpPr>
        <p:spPr bwMode="auto">
          <a:xfrm>
            <a:off x="6400800" y="387477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4</a:t>
            </a:r>
          </a:p>
        </p:txBody>
      </p:sp>
      <p:sp>
        <p:nvSpPr>
          <p:cNvPr id="30" name="Text Box 62"/>
          <p:cNvSpPr txBox="1">
            <a:spLocks noChangeArrowheads="1"/>
          </p:cNvSpPr>
          <p:nvPr/>
        </p:nvSpPr>
        <p:spPr bwMode="auto">
          <a:xfrm>
            <a:off x="2362200" y="387477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4</a:t>
            </a:r>
          </a:p>
        </p:txBody>
      </p:sp>
      <p:sp>
        <p:nvSpPr>
          <p:cNvPr id="31" name="Text Box 63"/>
          <p:cNvSpPr txBox="1">
            <a:spLocks noChangeArrowheads="1"/>
          </p:cNvSpPr>
          <p:nvPr/>
        </p:nvSpPr>
        <p:spPr bwMode="auto">
          <a:xfrm>
            <a:off x="533400" y="3916622"/>
            <a:ext cx="1676400" cy="47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8:12-13</a:t>
            </a:r>
          </a:p>
        </p:txBody>
      </p:sp>
      <p:sp>
        <p:nvSpPr>
          <p:cNvPr id="32" name="Text Box 64"/>
          <p:cNvSpPr txBox="1">
            <a:spLocks noChangeArrowheads="1"/>
          </p:cNvSpPr>
          <p:nvPr/>
        </p:nvSpPr>
        <p:spPr bwMode="auto">
          <a:xfrm>
            <a:off x="2971800" y="3871480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C000"/>
                </a:solidFill>
                <a:latin typeface="+mj-lt"/>
              </a:rPr>
              <a:t>The Heavens</a:t>
            </a:r>
          </a:p>
        </p:txBody>
      </p:sp>
      <p:sp>
        <p:nvSpPr>
          <p:cNvPr id="33" name="Text Box 65"/>
          <p:cNvSpPr txBox="1">
            <a:spLocks noChangeArrowheads="1"/>
          </p:cNvSpPr>
          <p:nvPr/>
        </p:nvSpPr>
        <p:spPr bwMode="auto">
          <a:xfrm>
            <a:off x="6858000" y="3916622"/>
            <a:ext cx="1752600" cy="47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+mj-lt"/>
              </a:rPr>
              <a:t>16:8-9</a:t>
            </a:r>
          </a:p>
        </p:txBody>
      </p:sp>
      <p:sp>
        <p:nvSpPr>
          <p:cNvPr id="18" name="Text Box 74"/>
          <p:cNvSpPr txBox="1">
            <a:spLocks noChangeArrowheads="1"/>
          </p:cNvSpPr>
          <p:nvPr/>
        </p:nvSpPr>
        <p:spPr bwMode="auto">
          <a:xfrm>
            <a:off x="6400800" y="4567497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5</a:t>
            </a:r>
          </a:p>
        </p:txBody>
      </p:sp>
      <p:sp>
        <p:nvSpPr>
          <p:cNvPr id="19" name="Text Box 75"/>
          <p:cNvSpPr txBox="1">
            <a:spLocks noChangeArrowheads="1"/>
          </p:cNvSpPr>
          <p:nvPr/>
        </p:nvSpPr>
        <p:spPr bwMode="auto">
          <a:xfrm>
            <a:off x="2362200" y="4567497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5</a:t>
            </a:r>
          </a:p>
        </p:txBody>
      </p:sp>
      <p:sp>
        <p:nvSpPr>
          <p:cNvPr id="20" name="Text Box 76"/>
          <p:cNvSpPr txBox="1">
            <a:spLocks noChangeArrowheads="1"/>
          </p:cNvSpPr>
          <p:nvPr/>
        </p:nvSpPr>
        <p:spPr bwMode="auto">
          <a:xfrm>
            <a:off x="533400" y="4609349"/>
            <a:ext cx="1676400" cy="47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9:1-2</a:t>
            </a:r>
          </a:p>
        </p:txBody>
      </p:sp>
      <p:sp>
        <p:nvSpPr>
          <p:cNvPr id="21" name="Text Box 77"/>
          <p:cNvSpPr txBox="1">
            <a:spLocks noChangeArrowheads="1"/>
          </p:cNvSpPr>
          <p:nvPr/>
        </p:nvSpPr>
        <p:spPr bwMode="auto">
          <a:xfrm>
            <a:off x="2971800" y="4609349"/>
            <a:ext cx="3200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C000"/>
                </a:solidFill>
                <a:latin typeface="+mj-lt"/>
              </a:rPr>
              <a:t>Mankind</a:t>
            </a:r>
          </a:p>
        </p:txBody>
      </p:sp>
      <p:sp>
        <p:nvSpPr>
          <p:cNvPr id="22" name="Text Box 78"/>
          <p:cNvSpPr txBox="1">
            <a:spLocks noChangeArrowheads="1"/>
          </p:cNvSpPr>
          <p:nvPr/>
        </p:nvSpPr>
        <p:spPr bwMode="auto">
          <a:xfrm>
            <a:off x="6858000" y="4609349"/>
            <a:ext cx="1752600" cy="47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16:10-11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457200" y="1052946"/>
            <a:ext cx="8229600" cy="4814454"/>
            <a:chOff x="457200" y="900546"/>
            <a:chExt cx="8229600" cy="4814454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457200" y="900546"/>
              <a:ext cx="8229600" cy="692727"/>
              <a:chOff x="288" y="288"/>
              <a:chExt cx="5184" cy="480"/>
            </a:xfrm>
          </p:grpSpPr>
          <p:sp>
            <p:nvSpPr>
              <p:cNvPr id="76" name="Rectangle 4"/>
              <p:cNvSpPr>
                <a:spLocks noChangeArrowheads="1"/>
              </p:cNvSpPr>
              <p:nvPr/>
            </p:nvSpPr>
            <p:spPr bwMode="auto">
              <a:xfrm>
                <a:off x="288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77" name="Rectangle 5"/>
              <p:cNvSpPr>
                <a:spLocks noChangeArrowheads="1"/>
              </p:cNvSpPr>
              <p:nvPr/>
            </p:nvSpPr>
            <p:spPr bwMode="auto">
              <a:xfrm>
                <a:off x="4320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78" name="Line 6"/>
              <p:cNvSpPr>
                <a:spLocks noChangeShapeType="1"/>
              </p:cNvSpPr>
              <p:nvPr/>
            </p:nvSpPr>
            <p:spPr bwMode="auto">
              <a:xfrm>
                <a:off x="1440" y="28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9" name="Line 7"/>
              <p:cNvSpPr>
                <a:spLocks noChangeShapeType="1"/>
              </p:cNvSpPr>
              <p:nvPr/>
            </p:nvSpPr>
            <p:spPr bwMode="auto">
              <a:xfrm>
                <a:off x="1440" y="76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0" name="Line 8"/>
              <p:cNvSpPr>
                <a:spLocks noChangeShapeType="1"/>
              </p:cNvSpPr>
              <p:nvPr/>
            </p:nvSpPr>
            <p:spPr bwMode="auto">
              <a:xfrm>
                <a:off x="1776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1" name="Line 9"/>
              <p:cNvSpPr>
                <a:spLocks noChangeShapeType="1"/>
              </p:cNvSpPr>
              <p:nvPr/>
            </p:nvSpPr>
            <p:spPr bwMode="auto">
              <a:xfrm>
                <a:off x="3984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457200" y="1567988"/>
              <a:ext cx="8229600" cy="692727"/>
              <a:chOff x="288" y="288"/>
              <a:chExt cx="5184" cy="480"/>
            </a:xfrm>
          </p:grpSpPr>
          <p:sp>
            <p:nvSpPr>
              <p:cNvPr id="67" name="Rectangle 15"/>
              <p:cNvSpPr>
                <a:spLocks noChangeArrowheads="1"/>
              </p:cNvSpPr>
              <p:nvPr/>
            </p:nvSpPr>
            <p:spPr bwMode="auto">
              <a:xfrm>
                <a:off x="288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68" name="Rectangle 16"/>
              <p:cNvSpPr>
                <a:spLocks noChangeArrowheads="1"/>
              </p:cNvSpPr>
              <p:nvPr/>
            </p:nvSpPr>
            <p:spPr bwMode="auto">
              <a:xfrm>
                <a:off x="4320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69" name="Line 17"/>
              <p:cNvSpPr>
                <a:spLocks noChangeShapeType="1"/>
              </p:cNvSpPr>
              <p:nvPr/>
            </p:nvSpPr>
            <p:spPr bwMode="auto">
              <a:xfrm>
                <a:off x="1440" y="28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0" name="Line 18"/>
              <p:cNvSpPr>
                <a:spLocks noChangeShapeType="1"/>
              </p:cNvSpPr>
              <p:nvPr/>
            </p:nvSpPr>
            <p:spPr bwMode="auto">
              <a:xfrm>
                <a:off x="1440" y="76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1" name="Line 19"/>
              <p:cNvSpPr>
                <a:spLocks noChangeShapeType="1"/>
              </p:cNvSpPr>
              <p:nvPr/>
            </p:nvSpPr>
            <p:spPr bwMode="auto">
              <a:xfrm>
                <a:off x="1776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72" name="Line 20"/>
              <p:cNvSpPr>
                <a:spLocks noChangeShapeType="1"/>
              </p:cNvSpPr>
              <p:nvPr/>
            </p:nvSpPr>
            <p:spPr bwMode="auto">
              <a:xfrm>
                <a:off x="3984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457200" y="2260716"/>
              <a:ext cx="8229600" cy="692727"/>
              <a:chOff x="288" y="288"/>
              <a:chExt cx="5184" cy="480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288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4320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58" name="Line 30"/>
              <p:cNvSpPr>
                <a:spLocks noChangeShapeType="1"/>
              </p:cNvSpPr>
              <p:nvPr/>
            </p:nvSpPr>
            <p:spPr bwMode="auto">
              <a:xfrm>
                <a:off x="1440" y="28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440" y="76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0" name="Line 32"/>
              <p:cNvSpPr>
                <a:spLocks noChangeShapeType="1"/>
              </p:cNvSpPr>
              <p:nvPr/>
            </p:nvSpPr>
            <p:spPr bwMode="auto">
              <a:xfrm>
                <a:off x="1776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1" name="Line 33"/>
              <p:cNvSpPr>
                <a:spLocks noChangeShapeType="1"/>
              </p:cNvSpPr>
              <p:nvPr/>
            </p:nvSpPr>
            <p:spPr bwMode="auto">
              <a:xfrm>
                <a:off x="3984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12" name="Group 40"/>
            <p:cNvGrpSpPr>
              <a:grpSpLocks/>
            </p:cNvGrpSpPr>
            <p:nvPr/>
          </p:nvGrpSpPr>
          <p:grpSpPr bwMode="auto">
            <a:xfrm>
              <a:off x="457200" y="2953443"/>
              <a:ext cx="8229600" cy="692727"/>
              <a:chOff x="288" y="288"/>
              <a:chExt cx="5184" cy="480"/>
            </a:xfrm>
          </p:grpSpPr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288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4320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47" name="Line 43"/>
              <p:cNvSpPr>
                <a:spLocks noChangeShapeType="1"/>
              </p:cNvSpPr>
              <p:nvPr/>
            </p:nvSpPr>
            <p:spPr bwMode="auto">
              <a:xfrm>
                <a:off x="1440" y="28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8" name="Line 44"/>
              <p:cNvSpPr>
                <a:spLocks noChangeShapeType="1"/>
              </p:cNvSpPr>
              <p:nvPr/>
            </p:nvSpPr>
            <p:spPr bwMode="auto">
              <a:xfrm>
                <a:off x="1440" y="76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" name="Line 45"/>
              <p:cNvSpPr>
                <a:spLocks noChangeShapeType="1"/>
              </p:cNvSpPr>
              <p:nvPr/>
            </p:nvSpPr>
            <p:spPr bwMode="auto">
              <a:xfrm>
                <a:off x="1776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50" name="Line 46"/>
              <p:cNvSpPr>
                <a:spLocks noChangeShapeType="1"/>
              </p:cNvSpPr>
              <p:nvPr/>
            </p:nvSpPr>
            <p:spPr bwMode="auto">
              <a:xfrm>
                <a:off x="3984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14" name="Group 53"/>
            <p:cNvGrpSpPr>
              <a:grpSpLocks/>
            </p:cNvGrpSpPr>
            <p:nvPr/>
          </p:nvGrpSpPr>
          <p:grpSpPr bwMode="auto">
            <a:xfrm>
              <a:off x="457200" y="3646170"/>
              <a:ext cx="8229600" cy="692727"/>
              <a:chOff x="288" y="288"/>
              <a:chExt cx="5184" cy="480"/>
            </a:xfrm>
          </p:grpSpPr>
          <p:sp>
            <p:nvSpPr>
              <p:cNvPr id="34" name="Rectangle 54"/>
              <p:cNvSpPr>
                <a:spLocks noChangeArrowheads="1"/>
              </p:cNvSpPr>
              <p:nvPr/>
            </p:nvSpPr>
            <p:spPr bwMode="auto">
              <a:xfrm>
                <a:off x="288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35" name="Rectangle 55"/>
              <p:cNvSpPr>
                <a:spLocks noChangeArrowheads="1"/>
              </p:cNvSpPr>
              <p:nvPr/>
            </p:nvSpPr>
            <p:spPr bwMode="auto">
              <a:xfrm>
                <a:off x="4320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36" name="Line 56"/>
              <p:cNvSpPr>
                <a:spLocks noChangeShapeType="1"/>
              </p:cNvSpPr>
              <p:nvPr/>
            </p:nvSpPr>
            <p:spPr bwMode="auto">
              <a:xfrm>
                <a:off x="1440" y="28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7" name="Line 57"/>
              <p:cNvSpPr>
                <a:spLocks noChangeShapeType="1"/>
              </p:cNvSpPr>
              <p:nvPr/>
            </p:nvSpPr>
            <p:spPr bwMode="auto">
              <a:xfrm>
                <a:off x="1440" y="76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8" name="Line 58"/>
              <p:cNvSpPr>
                <a:spLocks noChangeShapeType="1"/>
              </p:cNvSpPr>
              <p:nvPr/>
            </p:nvSpPr>
            <p:spPr bwMode="auto">
              <a:xfrm>
                <a:off x="1776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39" name="Line 59"/>
              <p:cNvSpPr>
                <a:spLocks noChangeShapeType="1"/>
              </p:cNvSpPr>
              <p:nvPr/>
            </p:nvSpPr>
            <p:spPr bwMode="auto">
              <a:xfrm>
                <a:off x="3984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16" name="Group 66"/>
            <p:cNvGrpSpPr>
              <a:grpSpLocks/>
            </p:cNvGrpSpPr>
            <p:nvPr/>
          </p:nvGrpSpPr>
          <p:grpSpPr bwMode="auto">
            <a:xfrm>
              <a:off x="457200" y="4338898"/>
              <a:ext cx="8229600" cy="692727"/>
              <a:chOff x="288" y="288"/>
              <a:chExt cx="5184" cy="480"/>
            </a:xfrm>
          </p:grpSpPr>
          <p:sp>
            <p:nvSpPr>
              <p:cNvPr id="23" name="Rectangle 67"/>
              <p:cNvSpPr>
                <a:spLocks noChangeArrowheads="1"/>
              </p:cNvSpPr>
              <p:nvPr/>
            </p:nvSpPr>
            <p:spPr bwMode="auto">
              <a:xfrm>
                <a:off x="288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24" name="Rectangle 68"/>
              <p:cNvSpPr>
                <a:spLocks noChangeArrowheads="1"/>
              </p:cNvSpPr>
              <p:nvPr/>
            </p:nvSpPr>
            <p:spPr bwMode="auto">
              <a:xfrm>
                <a:off x="4320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>
                  <a:latin typeface="+mj-lt"/>
                </a:endParaRPr>
              </a:p>
            </p:txBody>
          </p:sp>
          <p:sp>
            <p:nvSpPr>
              <p:cNvPr id="25" name="Line 69"/>
              <p:cNvSpPr>
                <a:spLocks noChangeShapeType="1"/>
              </p:cNvSpPr>
              <p:nvPr/>
            </p:nvSpPr>
            <p:spPr bwMode="auto">
              <a:xfrm>
                <a:off x="1440" y="28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6" name="Line 70"/>
              <p:cNvSpPr>
                <a:spLocks noChangeShapeType="1"/>
              </p:cNvSpPr>
              <p:nvPr/>
            </p:nvSpPr>
            <p:spPr bwMode="auto">
              <a:xfrm>
                <a:off x="1440" y="76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7" name="Line 71"/>
              <p:cNvSpPr>
                <a:spLocks noChangeShapeType="1"/>
              </p:cNvSpPr>
              <p:nvPr/>
            </p:nvSpPr>
            <p:spPr bwMode="auto">
              <a:xfrm>
                <a:off x="1776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8" name="Line 72"/>
              <p:cNvSpPr>
                <a:spLocks noChangeShapeType="1"/>
              </p:cNvSpPr>
              <p:nvPr/>
            </p:nvSpPr>
            <p:spPr bwMode="auto">
              <a:xfrm>
                <a:off x="3984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82" name="Group 79"/>
            <p:cNvGrpSpPr>
              <a:grpSpLocks/>
            </p:cNvGrpSpPr>
            <p:nvPr/>
          </p:nvGrpSpPr>
          <p:grpSpPr bwMode="auto">
            <a:xfrm>
              <a:off x="457200" y="5022273"/>
              <a:ext cx="8229600" cy="692727"/>
              <a:chOff x="288" y="288"/>
              <a:chExt cx="5184" cy="480"/>
            </a:xfrm>
          </p:grpSpPr>
          <p:sp>
            <p:nvSpPr>
              <p:cNvPr id="83" name="Rectangle 80"/>
              <p:cNvSpPr>
                <a:spLocks noChangeArrowheads="1"/>
              </p:cNvSpPr>
              <p:nvPr/>
            </p:nvSpPr>
            <p:spPr bwMode="auto">
              <a:xfrm>
                <a:off x="288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84" name="Rectangle 81"/>
              <p:cNvSpPr>
                <a:spLocks noChangeArrowheads="1"/>
              </p:cNvSpPr>
              <p:nvPr/>
            </p:nvSpPr>
            <p:spPr bwMode="auto">
              <a:xfrm>
                <a:off x="4320" y="288"/>
                <a:ext cx="1152" cy="480"/>
              </a:xfrm>
              <a:prstGeom prst="rect">
                <a:avLst/>
              </a:prstGeom>
              <a:noFill/>
              <a:ln w="28575">
                <a:solidFill>
                  <a:srgbClr val="FF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85" name="Line 82"/>
              <p:cNvSpPr>
                <a:spLocks noChangeShapeType="1"/>
              </p:cNvSpPr>
              <p:nvPr/>
            </p:nvSpPr>
            <p:spPr bwMode="auto">
              <a:xfrm>
                <a:off x="1440" y="28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83"/>
              <p:cNvSpPr>
                <a:spLocks noChangeShapeType="1"/>
              </p:cNvSpPr>
              <p:nvPr/>
            </p:nvSpPr>
            <p:spPr bwMode="auto">
              <a:xfrm>
                <a:off x="1440" y="768"/>
                <a:ext cx="2880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84"/>
              <p:cNvSpPr>
                <a:spLocks noChangeShapeType="1"/>
              </p:cNvSpPr>
              <p:nvPr/>
            </p:nvSpPr>
            <p:spPr bwMode="auto">
              <a:xfrm>
                <a:off x="1776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85"/>
              <p:cNvSpPr>
                <a:spLocks noChangeShapeType="1"/>
              </p:cNvSpPr>
              <p:nvPr/>
            </p:nvSpPr>
            <p:spPr bwMode="auto">
              <a:xfrm>
                <a:off x="3984" y="288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0" name="Text Box 87"/>
          <p:cNvSpPr txBox="1">
            <a:spLocks noChangeArrowheads="1"/>
          </p:cNvSpPr>
          <p:nvPr/>
        </p:nvSpPr>
        <p:spPr bwMode="auto">
          <a:xfrm>
            <a:off x="6400800" y="52578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C000"/>
                </a:solidFill>
                <a:latin typeface="+mj-lt"/>
              </a:rPr>
              <a:t>6</a:t>
            </a:r>
          </a:p>
        </p:txBody>
      </p:sp>
      <p:sp>
        <p:nvSpPr>
          <p:cNvPr id="91" name="Text Box 88"/>
          <p:cNvSpPr txBox="1">
            <a:spLocks noChangeArrowheads="1"/>
          </p:cNvSpPr>
          <p:nvPr/>
        </p:nvSpPr>
        <p:spPr bwMode="auto">
          <a:xfrm>
            <a:off x="2362200" y="52578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C000"/>
                </a:solidFill>
                <a:latin typeface="+mj-lt"/>
              </a:rPr>
              <a:t>6</a:t>
            </a:r>
          </a:p>
        </p:txBody>
      </p:sp>
      <p:sp>
        <p:nvSpPr>
          <p:cNvPr id="92" name="Text Box 89"/>
          <p:cNvSpPr txBox="1">
            <a:spLocks noChangeArrowheads="1"/>
          </p:cNvSpPr>
          <p:nvPr/>
        </p:nvSpPr>
        <p:spPr bwMode="auto">
          <a:xfrm>
            <a:off x="533400" y="5334000"/>
            <a:ext cx="167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9:13–21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93" name="Text Box 90"/>
          <p:cNvSpPr txBox="1">
            <a:spLocks noChangeArrowheads="1"/>
          </p:cNvSpPr>
          <p:nvPr/>
        </p:nvSpPr>
        <p:spPr bwMode="auto">
          <a:xfrm>
            <a:off x="2918460" y="5299710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C000"/>
                </a:solidFill>
                <a:latin typeface="+mj-lt"/>
              </a:rPr>
              <a:t>Army/Euphrates</a:t>
            </a:r>
          </a:p>
        </p:txBody>
      </p:sp>
      <p:sp>
        <p:nvSpPr>
          <p:cNvPr id="94" name="Text Box 91"/>
          <p:cNvSpPr txBox="1">
            <a:spLocks noChangeArrowheads="1"/>
          </p:cNvSpPr>
          <p:nvPr/>
        </p:nvSpPr>
        <p:spPr bwMode="auto">
          <a:xfrm>
            <a:off x="6858000" y="5334000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  <a:latin typeface="+mj-lt"/>
              </a:rPr>
              <a:t>16:12-16</a:t>
            </a:r>
          </a:p>
        </p:txBody>
      </p:sp>
    </p:spTree>
    <p:extLst>
      <p:ext uri="{BB962C8B-B14F-4D97-AF65-F5344CB8AC3E}">
        <p14:creationId xmlns:p14="http://schemas.microsoft.com/office/powerpoint/2010/main" xmlns="" val="3420445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62" grpId="0"/>
      <p:bldP spid="63" grpId="0"/>
      <p:bldP spid="64" grpId="0"/>
      <p:bldP spid="65" grpId="0"/>
      <p:bldP spid="66" grpId="0"/>
      <p:bldP spid="51" grpId="0"/>
      <p:bldP spid="52" grpId="0"/>
      <p:bldP spid="53" grpId="0"/>
      <p:bldP spid="54" grpId="0"/>
      <p:bldP spid="55" grpId="0"/>
      <p:bldP spid="40" grpId="0"/>
      <p:bldP spid="41" grpId="0"/>
      <p:bldP spid="42" grpId="0"/>
      <p:bldP spid="43" grpId="0"/>
      <p:bldP spid="44" grpId="0"/>
      <p:bldP spid="29" grpId="0"/>
      <p:bldP spid="30" grpId="0"/>
      <p:bldP spid="31" grpId="0"/>
      <p:bldP spid="32" grpId="0"/>
      <p:bldP spid="33" grpId="0"/>
      <p:bldP spid="18" grpId="0"/>
      <p:bldP spid="19" grpId="0"/>
      <p:bldP spid="20" grpId="0"/>
      <p:bldP spid="21" grpId="0"/>
      <p:bldP spid="22" grpId="0"/>
      <p:bldP spid="90" grpId="0"/>
      <p:bldP spid="91" grpId="0"/>
      <p:bldP spid="92" grpId="0"/>
      <p:bldP spid="93" grpId="0"/>
      <p:bldP spid="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baseline="30000" dirty="0"/>
              <a:t>st</a:t>
            </a:r>
            <a:r>
              <a:rPr lang="en-US" sz="3200" dirty="0"/>
              <a:t> trumpet, 8:7 ~ </a:t>
            </a:r>
            <a:r>
              <a:rPr lang="en-US" sz="3200" dirty="0">
                <a:solidFill>
                  <a:srgbClr val="FFC000"/>
                </a:solidFill>
              </a:rPr>
              <a:t>hail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C000"/>
                </a:solidFill>
              </a:rPr>
              <a:t>fire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C000"/>
                </a:solidFill>
              </a:rPr>
              <a:t>blood</a:t>
            </a:r>
            <a:r>
              <a:rPr lang="en-US" sz="3200" dirty="0"/>
              <a:t> – 1/3 vegetation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59352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Loathsome</a:t>
            </a:r>
            <a:r>
              <a:rPr lang="en-US" sz="3200" dirty="0"/>
              <a:t> ~ KJV, </a:t>
            </a:r>
            <a:r>
              <a:rPr lang="en-US" sz="3200" dirty="0">
                <a:solidFill>
                  <a:srgbClr val="FFC000"/>
                </a:solidFill>
              </a:rPr>
              <a:t>noisome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029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409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  <a:r>
              <a:rPr lang="en-US" sz="3200" baseline="30000" dirty="0"/>
              <a:t>nd</a:t>
            </a:r>
            <a:r>
              <a:rPr lang="en-US" sz="3200" dirty="0"/>
              <a:t> trumpet, 8:8 ~ </a:t>
            </a:r>
            <a:r>
              <a:rPr lang="en-US" sz="3200" dirty="0">
                <a:solidFill>
                  <a:srgbClr val="FFC000"/>
                </a:solidFill>
              </a:rPr>
              <a:t>mountain into </a:t>
            </a:r>
            <a:r>
              <a:rPr lang="en-US" sz="3200" dirty="0" smtClean="0">
                <a:solidFill>
                  <a:srgbClr val="FFC000"/>
                </a:solidFill>
              </a:rPr>
              <a:t>the sea </a:t>
            </a:r>
            <a:r>
              <a:rPr lang="en-US" sz="3200" dirty="0"/>
              <a:t>– 1/3 blood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499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688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  <a:r>
              <a:rPr lang="en-US" sz="3200" baseline="30000" dirty="0"/>
              <a:t>nd</a:t>
            </a:r>
            <a:r>
              <a:rPr lang="en-US" sz="3200" dirty="0"/>
              <a:t> trumpet, 8:8 ~ </a:t>
            </a:r>
            <a:r>
              <a:rPr lang="en-US" sz="3200" dirty="0">
                <a:solidFill>
                  <a:srgbClr val="FFC000"/>
                </a:solidFill>
              </a:rPr>
              <a:t>mountain into </a:t>
            </a:r>
            <a:r>
              <a:rPr lang="en-US" sz="3200" dirty="0" smtClean="0">
                <a:solidFill>
                  <a:srgbClr val="FFC000"/>
                </a:solidFill>
              </a:rPr>
              <a:t>the sea </a:t>
            </a:r>
            <a:r>
              <a:rPr lang="en-US" sz="3200" dirty="0"/>
              <a:t>– 1/3 blood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85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607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</a:t>
            </a:r>
            <a:r>
              <a:rPr lang="en-US" sz="3200" baseline="30000" dirty="0"/>
              <a:t>rd</a:t>
            </a:r>
            <a:r>
              <a:rPr lang="en-US" sz="3200" dirty="0"/>
              <a:t> trumpet, 8:10 ~ falling star (</a:t>
            </a:r>
            <a:r>
              <a:rPr lang="en-US" sz="3200" dirty="0">
                <a:solidFill>
                  <a:srgbClr val="FFC000"/>
                </a:solidFill>
              </a:rPr>
              <a:t>Wormwood</a:t>
            </a:r>
            <a:r>
              <a:rPr lang="en-US" sz="3200" dirty="0"/>
              <a:t>) – bitter water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2661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5609960"/>
            <a:ext cx="624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/>
              <a:t>SEALS, TRUMPETS, BOWLS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228599" y="1317360"/>
            <a:ext cx="1371600" cy="3175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8012907" y="1316566"/>
            <a:ext cx="1371600" cy="1587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49889" y="537072"/>
            <a:ext cx="10668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 YR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10800000" flipH="1">
            <a:off x="5132388" y="814123"/>
            <a:ext cx="348138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46113" y="1198298"/>
            <a:ext cx="1731962" cy="461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/>
              <a:t>RAPTURE</a:t>
            </a:r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rot="5400000">
            <a:off x="822325" y="1301485"/>
            <a:ext cx="330200" cy="10477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-838200" y="3793861"/>
            <a:ext cx="2586037" cy="4762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396956" y="3793067"/>
            <a:ext cx="2586037" cy="635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523875" y="4979723"/>
            <a:ext cx="3194050" cy="476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9" idx="3"/>
          </p:cNvCxnSpPr>
          <p:nvPr/>
        </p:nvCxnSpPr>
        <p:spPr>
          <a:xfrm flipV="1">
            <a:off x="5340350" y="4978135"/>
            <a:ext cx="3267075" cy="1428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91712" y="4516153"/>
            <a:ext cx="1548384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SEALS 1-6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494145" y="1257278"/>
            <a:ext cx="2137410" cy="46907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2</a:t>
            </a:r>
            <a:r>
              <a:rPr lang="en-US" sz="2400" baseline="30000"/>
              <a:t>ND</a:t>
            </a:r>
            <a:r>
              <a:rPr lang="en-US" sz="2400"/>
              <a:t> COMING</a:t>
            </a:r>
          </a:p>
        </p:txBody>
      </p:sp>
      <p:cxnSp>
        <p:nvCxnSpPr>
          <p:cNvPr id="21" name="Straight Arrow Connector 20"/>
          <p:cNvCxnSpPr>
            <a:stCxn id="20" idx="2"/>
          </p:cNvCxnSpPr>
          <p:nvPr/>
        </p:nvCxnSpPr>
        <p:spPr>
          <a:xfrm>
            <a:off x="7562850" y="1726355"/>
            <a:ext cx="1123949" cy="24325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457200" y="2117460"/>
            <a:ext cx="8229600" cy="241300"/>
            <a:chOff x="457200" y="1943100"/>
            <a:chExt cx="8229600" cy="240792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457200" y="2057159"/>
              <a:ext cx="8229600" cy="158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457200" y="1943100"/>
              <a:ext cx="0" cy="228600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>
              <a:off x="8686800" y="1943100"/>
              <a:ext cx="0" cy="228600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4572000" y="1955292"/>
              <a:ext cx="0" cy="228600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7" name="Straight Connector 26"/>
          <p:cNvCxnSpPr>
            <a:endCxn id="19" idx="0"/>
          </p:cNvCxnSpPr>
          <p:nvPr/>
        </p:nvCxnSpPr>
        <p:spPr>
          <a:xfrm rot="5400000">
            <a:off x="3540918" y="3485092"/>
            <a:ext cx="2055813" cy="635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7784307" y="4069291"/>
            <a:ext cx="1500188" cy="3175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69280" y="3519123"/>
            <a:ext cx="17907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TRUMPETS 1-6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4657725" y="4454260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7454900" y="4447910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85841" y="4232355"/>
            <a:ext cx="196977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BOWLS 1-6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4664075" y="3924035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7461250" y="3917685"/>
            <a:ext cx="1023938" cy="158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681728" y="2856600"/>
            <a:ext cx="16581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</a:t>
            </a:r>
            <a:r>
              <a:rPr lang="en-US" sz="2400" baseline="300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TH</a:t>
            </a: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 SEAL</a:t>
            </a:r>
          </a:p>
        </p:txBody>
      </p:sp>
      <p:cxnSp>
        <p:nvCxnSpPr>
          <p:cNvPr id="39" name="Straight Arrow Connector 38"/>
          <p:cNvCxnSpPr>
            <a:stCxn id="38" idx="2"/>
          </p:cNvCxnSpPr>
          <p:nvPr/>
        </p:nvCxnSpPr>
        <p:spPr>
          <a:xfrm rot="5400000">
            <a:off x="4832351" y="3166797"/>
            <a:ext cx="527050" cy="82867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39840" y="2685912"/>
            <a:ext cx="2133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</a:t>
            </a:r>
            <a:r>
              <a:rPr lang="en-US" sz="2400" baseline="300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TH</a:t>
            </a: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 TRUMPET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7</a:t>
            </a:r>
            <a:r>
              <a:rPr lang="en-US" sz="2400" baseline="300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TH</a:t>
            </a:r>
            <a:r>
              <a:rPr lang="en-US" sz="2400" dirty="0">
                <a:solidFill>
                  <a:srgbClr val="FFC000"/>
                </a:solidFill>
                <a:effectLst>
                  <a:glow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  <a:cs typeface="+mn-cs"/>
              </a:rPr>
              <a:t> BOWL</a:t>
            </a:r>
          </a:p>
        </p:txBody>
      </p:sp>
      <p:cxnSp>
        <p:nvCxnSpPr>
          <p:cNvPr id="41" name="Straight Arrow Connector 40"/>
          <p:cNvCxnSpPr>
            <a:stCxn id="40" idx="0"/>
          </p:cNvCxnSpPr>
          <p:nvPr/>
        </p:nvCxnSpPr>
        <p:spPr>
          <a:xfrm rot="5400000" flipH="1" flipV="1">
            <a:off x="7940676" y="1969822"/>
            <a:ext cx="182562" cy="12493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3641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9" grpId="0"/>
      <p:bldP spid="20" grpId="0" animBg="1"/>
      <p:bldP spid="32" grpId="0"/>
      <p:bldP spid="35" grpId="0"/>
      <p:bldP spid="38" grpId="0"/>
      <p:bldP spid="4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0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Even so </a:t>
            </a:r>
            <a:r>
              <a:rPr lang="en-US" sz="3200" dirty="0"/>
              <a:t>~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amēn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9118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8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83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144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               NLT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C000"/>
                </a:solidFill>
              </a:rPr>
              <a:t>which would bring God’s wrath to completion.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914399"/>
            <a:ext cx="2884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Is </a:t>
            </a:r>
            <a:r>
              <a:rPr lang="en-US" sz="3200" dirty="0" smtClean="0">
                <a:solidFill>
                  <a:srgbClr val="FFC000"/>
                </a:solidFill>
              </a:rPr>
              <a:t>complete </a:t>
            </a:r>
            <a:r>
              <a:rPr lang="en-US" sz="3200" dirty="0">
                <a:solidFill>
                  <a:schemeClr val="bg1"/>
                </a:solidFill>
              </a:rPr>
              <a:t>~</a:t>
            </a:r>
            <a:endParaRPr lang="en-US" sz="32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0371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913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914399"/>
            <a:ext cx="8411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You</a:t>
            </a:r>
            <a:r>
              <a:rPr lang="en-US" sz="3200" dirty="0"/>
              <a:t>/</a:t>
            </a:r>
            <a:r>
              <a:rPr lang="en-US" sz="3200" dirty="0">
                <a:solidFill>
                  <a:srgbClr val="FFC000"/>
                </a:solidFill>
              </a:rPr>
              <a:t>Your</a:t>
            </a:r>
            <a:r>
              <a:rPr lang="en-US" sz="3200" dirty="0"/>
              <a:t> ~ 7x in 2 verses</a:t>
            </a:r>
            <a:endParaRPr lang="en-US" sz="32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972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621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40:16 ~ </a:t>
            </a:r>
            <a:r>
              <a:rPr lang="en-US" sz="3200" dirty="0">
                <a:solidFill>
                  <a:srgbClr val="FFC000"/>
                </a:solidFill>
              </a:rPr>
              <a:t>Thus Moses did; according to all that the Lord had commanded him, so he </a:t>
            </a:r>
            <a:r>
              <a:rPr lang="en-US" sz="3200" dirty="0" smtClean="0">
                <a:solidFill>
                  <a:srgbClr val="FFC000"/>
                </a:solidFill>
              </a:rPr>
              <a:t>did.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70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5 . 1 – 1 6 .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28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velation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Eras Demi ITC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Revelation</Template>
  <TotalTime>887</TotalTime>
  <Words>386</Words>
  <Application>Microsoft Office PowerPoint</Application>
  <PresentationFormat>On-screen Show (4:3)</PresentationFormat>
  <Paragraphs>77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12</cp:revision>
  <dcterms:created xsi:type="dcterms:W3CDTF">2013-05-16T18:17:20Z</dcterms:created>
  <dcterms:modified xsi:type="dcterms:W3CDTF">2013-05-22T20:03:02Z</dcterms:modified>
</cp:coreProperties>
</file>