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94" r:id="rId3"/>
    <p:sldId id="314" r:id="rId4"/>
    <p:sldId id="295" r:id="rId5"/>
    <p:sldId id="312" r:id="rId6"/>
    <p:sldId id="313" r:id="rId7"/>
    <p:sldId id="298" r:id="rId8"/>
    <p:sldId id="299" r:id="rId9"/>
    <p:sldId id="317" r:id="rId10"/>
    <p:sldId id="316" r:id="rId11"/>
    <p:sldId id="300" r:id="rId12"/>
    <p:sldId id="318" r:id="rId13"/>
    <p:sldId id="301" r:id="rId14"/>
    <p:sldId id="302" r:id="rId15"/>
    <p:sldId id="303" r:id="rId16"/>
    <p:sldId id="304" r:id="rId17"/>
    <p:sldId id="296" r:id="rId18"/>
    <p:sldId id="306" r:id="rId19"/>
    <p:sldId id="305" r:id="rId20"/>
    <p:sldId id="297" r:id="rId21"/>
    <p:sldId id="307" r:id="rId22"/>
    <p:sldId id="308" r:id="rId23"/>
    <p:sldId id="319" r:id="rId24"/>
    <p:sldId id="320" r:id="rId25"/>
    <p:sldId id="311" r:id="rId26"/>
    <p:sldId id="310" r:id="rId27"/>
  </p:sldIdLst>
  <p:sldSz cx="9144000" cy="6858000" type="screen4x3"/>
  <p:notesSz cx="6858000" cy="9144000"/>
  <p:embeddedFontLst>
    <p:embeddedFont>
      <p:font typeface="Eras Demi ITC" pitchFamily="34" charset="0"/>
      <p:regular r:id="rId29"/>
    </p:embeddedFont>
    <p:embeddedFont>
      <p:font typeface="Felix Titling" pitchFamily="82" charset="0"/>
      <p:regular r:id="rId30"/>
    </p:embeddedFont>
    <p:embeddedFont>
      <p:font typeface="Arial Black" pitchFamily="34" charset="0"/>
      <p:bold r:id="rId31"/>
    </p:embeddedFont>
    <p:embeddedFont>
      <p:font typeface="Lucida Blackletter"/>
      <p:regular r:id="rId32"/>
    </p:embeddedFont>
    <p:embeddedFont>
      <p:font typeface="Calibri" pitchFamily="34" charset="0"/>
      <p:regular r:id="rId33"/>
      <p:bold r:id="rId34"/>
      <p:italic r:id="rId35"/>
      <p:boldItalic r:id="rId36"/>
    </p:embeddedFont>
  </p:embeddedFontLst>
  <p:custShowLst>
    <p:custShow name="Custom Show 1" id="0">
      <p:sldLst>
        <p:sld r:id="rId2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321900"/>
    <a:srgbClr val="000000"/>
    <a:srgbClr val="663300"/>
    <a:srgbClr val="EAEAEA"/>
    <a:srgbClr val="E9DDE2"/>
    <a:srgbClr val="E2E2E2"/>
    <a:srgbClr val="F2F2F2"/>
    <a:srgbClr val="FF0000"/>
    <a:srgbClr val="F400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2973" autoAdjust="0"/>
  </p:normalViewPr>
  <p:slideViewPr>
    <p:cSldViewPr>
      <p:cViewPr>
        <p:scale>
          <a:sx n="69" d="100"/>
          <a:sy n="69" d="100"/>
        </p:scale>
        <p:origin x="-2364" y="-11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50"/>
        <a:sy n="47" d="50"/>
      </p:scale>
      <p:origin x="0" y="-11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BAD80-03A8-4C7C-92E1-F8C372715590}" type="datetimeFigureOut">
              <a:rPr lang="en-US" smtClean="0"/>
              <a:pPr/>
              <a:t>4/8/2013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59BA7-7FE2-47FE-A4D4-AACFBD346784}" type="slidenum">
              <a:rPr lang="en-US" smtClean="0"/>
              <a:pPr/>
              <a:t>‹#›</a:t>
            </a:fld>
            <a:endParaRPr lang="en-US"/>
          </a:p>
        </p:txBody>
      </p:sp>
    </p:spTree>
    <p:extLst>
      <p:ext uri="{BB962C8B-B14F-4D97-AF65-F5344CB8AC3E}">
        <p14:creationId xmlns:p14="http://schemas.microsoft.com/office/powerpoint/2010/main" xmlns="" val="87346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59BA7-7FE2-47FE-A4D4-AACFBD346784}" type="slidenum">
              <a:rPr lang="en-US" smtClean="0"/>
              <a:pPr/>
              <a:t>21</a:t>
            </a:fld>
            <a:endParaRPr lang="en-US"/>
          </a:p>
        </p:txBody>
      </p:sp>
    </p:spTree>
    <p:extLst>
      <p:ext uri="{BB962C8B-B14F-4D97-AF65-F5344CB8AC3E}">
        <p14:creationId xmlns:p14="http://schemas.microsoft.com/office/powerpoint/2010/main" xmlns="" val="298735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59BA7-7FE2-47FE-A4D4-AACFBD346784}" type="slidenum">
              <a:rPr lang="en-US" smtClean="0"/>
              <a:pPr/>
              <a:t>23</a:t>
            </a:fld>
            <a:endParaRPr lang="en-US"/>
          </a:p>
        </p:txBody>
      </p:sp>
    </p:spTree>
    <p:extLst>
      <p:ext uri="{BB962C8B-B14F-4D97-AF65-F5344CB8AC3E}">
        <p14:creationId xmlns:p14="http://schemas.microsoft.com/office/powerpoint/2010/main" xmlns="" val="120110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1 2 . 1 2 – 1 3 . 1 0</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77089713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584775"/>
          </a:xfrm>
          <a:prstGeom prst="rect">
            <a:avLst/>
          </a:prstGeom>
          <a:noFill/>
        </p:spPr>
        <p:txBody>
          <a:bodyPr wrap="square" rtlCol="0">
            <a:spAutoFit/>
          </a:bodyPr>
          <a:lstStyle/>
          <a:p>
            <a:r>
              <a:rPr lang="en-US" sz="3200" dirty="0"/>
              <a:t>Anti ~ means </a:t>
            </a:r>
            <a:r>
              <a:rPr lang="en-US" sz="3200" i="1" dirty="0"/>
              <a:t>against</a:t>
            </a:r>
            <a:r>
              <a:rPr lang="en-US" sz="3200" dirty="0"/>
              <a:t> or </a:t>
            </a:r>
            <a:r>
              <a:rPr lang="en-US" sz="3200" i="1" dirty="0" smtClean="0"/>
              <a:t>before</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57200" y="1472625"/>
            <a:ext cx="8258628" cy="3539430"/>
          </a:xfrm>
          <a:prstGeom prst="rect">
            <a:avLst/>
          </a:prstGeom>
          <a:noFill/>
        </p:spPr>
        <p:txBody>
          <a:bodyPr wrap="square" rtlCol="0">
            <a:spAutoFit/>
          </a:bodyPr>
          <a:lstStyle/>
          <a:p>
            <a:r>
              <a:rPr lang="en-US" sz="3200" dirty="0"/>
              <a:t>Is. 14:13-14 ~ </a:t>
            </a:r>
            <a:r>
              <a:rPr lang="en-US" sz="3200" baseline="30000" dirty="0"/>
              <a:t>13</a:t>
            </a:r>
            <a:r>
              <a:rPr lang="en-US" sz="3200" dirty="0"/>
              <a:t> </a:t>
            </a:r>
            <a:r>
              <a:rPr lang="en-US" sz="3200" dirty="0">
                <a:solidFill>
                  <a:srgbClr val="FFC000"/>
                </a:solidFill>
              </a:rPr>
              <a:t>For you have said in your heart: "I will ascend into heaven, I will exalt my throne above the stars of God; I will also sit on the mount of the congregation On the farthest sides of the north; </a:t>
            </a:r>
            <a:r>
              <a:rPr lang="en-US" sz="3200" baseline="30000" dirty="0"/>
              <a:t>14</a:t>
            </a:r>
            <a:r>
              <a:rPr lang="en-US" sz="3200" dirty="0"/>
              <a:t> </a:t>
            </a:r>
            <a:r>
              <a:rPr lang="en-US" sz="3200" dirty="0">
                <a:solidFill>
                  <a:srgbClr val="FFC000"/>
                </a:solidFill>
              </a:rPr>
              <a:t>I will ascend above the heights of the clouds, I will be like the Most High."</a:t>
            </a:r>
          </a:p>
        </p:txBody>
      </p:sp>
    </p:spTree>
    <p:extLst>
      <p:ext uri="{BB962C8B-B14F-4D97-AF65-F5344CB8AC3E}">
        <p14:creationId xmlns:p14="http://schemas.microsoft.com/office/powerpoint/2010/main" xmlns="" val="141849050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584775"/>
          </a:xfrm>
          <a:prstGeom prst="rect">
            <a:avLst/>
          </a:prstGeom>
          <a:noFill/>
        </p:spPr>
        <p:txBody>
          <a:bodyPr wrap="square" rtlCol="0">
            <a:spAutoFit/>
          </a:bodyPr>
          <a:lstStyle/>
          <a:p>
            <a:r>
              <a:rPr lang="en-US" sz="3200" dirty="0" smtClean="0">
                <a:solidFill>
                  <a:srgbClr val="FFC000"/>
                </a:solidFill>
              </a:rPr>
              <a:t>Seven heads</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457200" y="1472625"/>
            <a:ext cx="2894599" cy="584775"/>
          </a:xfrm>
          <a:prstGeom prst="rect">
            <a:avLst/>
          </a:prstGeom>
          <a:noFill/>
        </p:spPr>
        <p:txBody>
          <a:bodyPr wrap="square" rtlCol="0">
            <a:spAutoFit/>
          </a:bodyPr>
          <a:lstStyle/>
          <a:p>
            <a:r>
              <a:rPr lang="en-US" sz="3200" dirty="0" smtClean="0"/>
              <a:t>Egyptian</a:t>
            </a:r>
            <a:endParaRPr lang="en-US" sz="3200" dirty="0">
              <a:solidFill>
                <a:srgbClr val="FFC000"/>
              </a:solidFill>
            </a:endParaRPr>
          </a:p>
        </p:txBody>
      </p:sp>
      <p:sp>
        <p:nvSpPr>
          <p:cNvPr id="5" name="TextBox 4"/>
          <p:cNvSpPr txBox="1"/>
          <p:nvPr/>
        </p:nvSpPr>
        <p:spPr>
          <a:xfrm>
            <a:off x="609600" y="2030739"/>
            <a:ext cx="2894599" cy="584775"/>
          </a:xfrm>
          <a:prstGeom prst="rect">
            <a:avLst/>
          </a:prstGeom>
          <a:noFill/>
        </p:spPr>
        <p:txBody>
          <a:bodyPr wrap="square" rtlCol="0">
            <a:spAutoFit/>
          </a:bodyPr>
          <a:lstStyle/>
          <a:p>
            <a:r>
              <a:rPr lang="en-US" sz="3200" dirty="0" smtClean="0"/>
              <a:t>Assyrian</a:t>
            </a:r>
            <a:endParaRPr lang="en-US" sz="3200" dirty="0">
              <a:solidFill>
                <a:srgbClr val="FFC000"/>
              </a:solidFill>
            </a:endParaRPr>
          </a:p>
        </p:txBody>
      </p:sp>
      <p:sp>
        <p:nvSpPr>
          <p:cNvPr id="6" name="TextBox 5"/>
          <p:cNvSpPr txBox="1"/>
          <p:nvPr/>
        </p:nvSpPr>
        <p:spPr>
          <a:xfrm>
            <a:off x="762000" y="2588853"/>
            <a:ext cx="2894599" cy="584775"/>
          </a:xfrm>
          <a:prstGeom prst="rect">
            <a:avLst/>
          </a:prstGeom>
          <a:noFill/>
        </p:spPr>
        <p:txBody>
          <a:bodyPr wrap="square" rtlCol="0">
            <a:spAutoFit/>
          </a:bodyPr>
          <a:lstStyle/>
          <a:p>
            <a:r>
              <a:rPr lang="en-US" sz="3200" dirty="0" smtClean="0"/>
              <a:t>Babylonian</a:t>
            </a:r>
            <a:endParaRPr lang="en-US" sz="3200" dirty="0">
              <a:solidFill>
                <a:srgbClr val="FFC000"/>
              </a:solidFill>
            </a:endParaRPr>
          </a:p>
        </p:txBody>
      </p:sp>
      <p:sp>
        <p:nvSpPr>
          <p:cNvPr id="7" name="TextBox 6"/>
          <p:cNvSpPr txBox="1"/>
          <p:nvPr/>
        </p:nvSpPr>
        <p:spPr>
          <a:xfrm>
            <a:off x="914400" y="3146967"/>
            <a:ext cx="2894599" cy="584775"/>
          </a:xfrm>
          <a:prstGeom prst="rect">
            <a:avLst/>
          </a:prstGeom>
          <a:noFill/>
        </p:spPr>
        <p:txBody>
          <a:bodyPr wrap="square" rtlCol="0">
            <a:spAutoFit/>
          </a:bodyPr>
          <a:lstStyle/>
          <a:p>
            <a:r>
              <a:rPr lang="en-US" sz="3200" dirty="0" err="1" smtClean="0"/>
              <a:t>Medo</a:t>
            </a:r>
            <a:r>
              <a:rPr lang="en-US" sz="3200" dirty="0" smtClean="0"/>
              <a:t>-Persian</a:t>
            </a:r>
            <a:endParaRPr lang="en-US" sz="3200" dirty="0">
              <a:solidFill>
                <a:srgbClr val="FFC000"/>
              </a:solidFill>
            </a:endParaRPr>
          </a:p>
        </p:txBody>
      </p:sp>
      <p:sp>
        <p:nvSpPr>
          <p:cNvPr id="8" name="TextBox 7"/>
          <p:cNvSpPr txBox="1"/>
          <p:nvPr/>
        </p:nvSpPr>
        <p:spPr>
          <a:xfrm>
            <a:off x="1066800" y="3682425"/>
            <a:ext cx="2894599" cy="584775"/>
          </a:xfrm>
          <a:prstGeom prst="rect">
            <a:avLst/>
          </a:prstGeom>
          <a:noFill/>
        </p:spPr>
        <p:txBody>
          <a:bodyPr wrap="square" rtlCol="0">
            <a:spAutoFit/>
          </a:bodyPr>
          <a:lstStyle/>
          <a:p>
            <a:r>
              <a:rPr lang="en-US" sz="3200" dirty="0" smtClean="0"/>
              <a:t>Greek</a:t>
            </a:r>
            <a:endParaRPr lang="en-US" sz="3200" dirty="0">
              <a:solidFill>
                <a:srgbClr val="FFC000"/>
              </a:solidFill>
            </a:endParaRPr>
          </a:p>
        </p:txBody>
      </p:sp>
      <p:sp>
        <p:nvSpPr>
          <p:cNvPr id="10" name="TextBox 9"/>
          <p:cNvSpPr txBox="1"/>
          <p:nvPr/>
        </p:nvSpPr>
        <p:spPr>
          <a:xfrm>
            <a:off x="1219200" y="4217883"/>
            <a:ext cx="2894599" cy="584775"/>
          </a:xfrm>
          <a:prstGeom prst="rect">
            <a:avLst/>
          </a:prstGeom>
          <a:noFill/>
        </p:spPr>
        <p:txBody>
          <a:bodyPr wrap="square" rtlCol="0">
            <a:spAutoFit/>
          </a:bodyPr>
          <a:lstStyle/>
          <a:p>
            <a:r>
              <a:rPr lang="en-US" sz="3200" dirty="0" smtClean="0"/>
              <a:t>Roman</a:t>
            </a:r>
            <a:endParaRPr lang="en-US" sz="3200" dirty="0">
              <a:solidFill>
                <a:srgbClr val="FFC000"/>
              </a:solidFill>
            </a:endParaRPr>
          </a:p>
        </p:txBody>
      </p:sp>
      <p:sp>
        <p:nvSpPr>
          <p:cNvPr id="11" name="TextBox 10"/>
          <p:cNvSpPr txBox="1"/>
          <p:nvPr/>
        </p:nvSpPr>
        <p:spPr>
          <a:xfrm>
            <a:off x="1447800" y="4749225"/>
            <a:ext cx="5640755" cy="584775"/>
          </a:xfrm>
          <a:prstGeom prst="rect">
            <a:avLst/>
          </a:prstGeom>
          <a:noFill/>
        </p:spPr>
        <p:txBody>
          <a:bodyPr wrap="square" rtlCol="0">
            <a:spAutoFit/>
          </a:bodyPr>
          <a:lstStyle/>
          <a:p>
            <a:r>
              <a:rPr lang="en-US" sz="3200" dirty="0" smtClean="0"/>
              <a:t>Revived Roman Empire</a:t>
            </a:r>
            <a:endParaRPr lang="en-US" sz="3200" dirty="0">
              <a:solidFill>
                <a:srgbClr val="FFC000"/>
              </a:solidFill>
            </a:endParaRPr>
          </a:p>
        </p:txBody>
      </p:sp>
    </p:spTree>
    <p:extLst>
      <p:ext uri="{BB962C8B-B14F-4D97-AF65-F5344CB8AC3E}">
        <p14:creationId xmlns:p14="http://schemas.microsoft.com/office/powerpoint/2010/main" xmlns="" val="2452111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06660263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584775"/>
          </a:xfrm>
          <a:prstGeom prst="rect">
            <a:avLst/>
          </a:prstGeom>
          <a:noFill/>
        </p:spPr>
        <p:txBody>
          <a:bodyPr wrap="square" rtlCol="0">
            <a:spAutoFit/>
          </a:bodyPr>
          <a:lstStyle/>
          <a:p>
            <a:r>
              <a:rPr lang="en-US" sz="3200" dirty="0"/>
              <a:t>Daniel 7:1-7 ~ reversed order</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1466527" y="1524000"/>
            <a:ext cx="1486547" cy="584775"/>
          </a:xfrm>
          <a:prstGeom prst="rect">
            <a:avLst/>
          </a:prstGeom>
          <a:noFill/>
        </p:spPr>
        <p:txBody>
          <a:bodyPr wrap="square" rtlCol="0">
            <a:spAutoFit/>
          </a:bodyPr>
          <a:lstStyle/>
          <a:p>
            <a:r>
              <a:rPr lang="en-US" sz="3200" dirty="0" smtClean="0">
                <a:solidFill>
                  <a:schemeClr val="bg1"/>
                </a:solidFill>
                <a:latin typeface="Eras Demi ITC" pitchFamily="34" charset="0"/>
              </a:rPr>
              <a:t>Daniel</a:t>
            </a:r>
          </a:p>
        </p:txBody>
      </p:sp>
      <p:sp>
        <p:nvSpPr>
          <p:cNvPr id="5" name="TextBox 4"/>
          <p:cNvSpPr txBox="1"/>
          <p:nvPr/>
        </p:nvSpPr>
        <p:spPr>
          <a:xfrm>
            <a:off x="4387702" y="1524000"/>
            <a:ext cx="2394098" cy="584775"/>
          </a:xfrm>
          <a:prstGeom prst="rect">
            <a:avLst/>
          </a:prstGeom>
          <a:noFill/>
        </p:spPr>
        <p:txBody>
          <a:bodyPr wrap="square" rtlCol="0">
            <a:spAutoFit/>
          </a:bodyPr>
          <a:lstStyle/>
          <a:p>
            <a:r>
              <a:rPr lang="en-US" sz="3200" dirty="0" smtClean="0">
                <a:solidFill>
                  <a:schemeClr val="bg1"/>
                </a:solidFill>
                <a:latin typeface="Eras Demi ITC" pitchFamily="34" charset="0"/>
              </a:rPr>
              <a:t>Revelation</a:t>
            </a:r>
          </a:p>
        </p:txBody>
      </p:sp>
      <p:sp>
        <p:nvSpPr>
          <p:cNvPr id="6" name="TextBox 5"/>
          <p:cNvSpPr txBox="1"/>
          <p:nvPr/>
        </p:nvSpPr>
        <p:spPr>
          <a:xfrm>
            <a:off x="1676535" y="2082225"/>
            <a:ext cx="1116865" cy="584775"/>
          </a:xfrm>
          <a:prstGeom prst="rect">
            <a:avLst/>
          </a:prstGeom>
          <a:noFill/>
        </p:spPr>
        <p:txBody>
          <a:bodyPr wrap="square" rtlCol="0">
            <a:spAutoFit/>
          </a:bodyPr>
          <a:lstStyle/>
          <a:p>
            <a:r>
              <a:rPr lang="en-US" sz="3200" dirty="0" smtClean="0">
                <a:solidFill>
                  <a:srgbClr val="FFC000"/>
                </a:solidFill>
                <a:latin typeface="Eras Demi ITC" pitchFamily="34" charset="0"/>
              </a:rPr>
              <a:t>Lion</a:t>
            </a:r>
          </a:p>
        </p:txBody>
      </p:sp>
      <p:sp>
        <p:nvSpPr>
          <p:cNvPr id="7" name="TextBox 6"/>
          <p:cNvSpPr txBox="1"/>
          <p:nvPr/>
        </p:nvSpPr>
        <p:spPr>
          <a:xfrm>
            <a:off x="4724400" y="2082225"/>
            <a:ext cx="3505200" cy="584775"/>
          </a:xfrm>
          <a:prstGeom prst="rect">
            <a:avLst/>
          </a:prstGeom>
          <a:noFill/>
        </p:spPr>
        <p:txBody>
          <a:bodyPr wrap="square" rtlCol="0">
            <a:spAutoFit/>
          </a:bodyPr>
          <a:lstStyle/>
          <a:p>
            <a:r>
              <a:rPr lang="en-US" sz="3200" dirty="0" smtClean="0">
                <a:solidFill>
                  <a:srgbClr val="FFC000"/>
                </a:solidFill>
                <a:latin typeface="Eras Demi ITC" pitchFamily="34" charset="0"/>
              </a:rPr>
              <a:t>Beast</a:t>
            </a:r>
          </a:p>
        </p:txBody>
      </p:sp>
      <p:sp>
        <p:nvSpPr>
          <p:cNvPr id="8" name="TextBox 7"/>
          <p:cNvSpPr txBox="1"/>
          <p:nvPr/>
        </p:nvSpPr>
        <p:spPr>
          <a:xfrm>
            <a:off x="1609423" y="2640450"/>
            <a:ext cx="1116865" cy="584775"/>
          </a:xfrm>
          <a:prstGeom prst="rect">
            <a:avLst/>
          </a:prstGeom>
          <a:noFill/>
        </p:spPr>
        <p:txBody>
          <a:bodyPr wrap="square" rtlCol="0">
            <a:spAutoFit/>
          </a:bodyPr>
          <a:lstStyle/>
          <a:p>
            <a:r>
              <a:rPr lang="en-US" sz="3200" dirty="0" smtClean="0">
                <a:solidFill>
                  <a:srgbClr val="FFC000"/>
                </a:solidFill>
                <a:latin typeface="Eras Demi ITC" pitchFamily="34" charset="0"/>
              </a:rPr>
              <a:t>Bear</a:t>
            </a:r>
          </a:p>
        </p:txBody>
      </p:sp>
      <p:sp>
        <p:nvSpPr>
          <p:cNvPr id="10" name="TextBox 9"/>
          <p:cNvSpPr txBox="1"/>
          <p:nvPr/>
        </p:nvSpPr>
        <p:spPr>
          <a:xfrm>
            <a:off x="4724400" y="2640450"/>
            <a:ext cx="3505200" cy="584775"/>
          </a:xfrm>
          <a:prstGeom prst="rect">
            <a:avLst/>
          </a:prstGeom>
          <a:noFill/>
        </p:spPr>
        <p:txBody>
          <a:bodyPr wrap="square" rtlCol="0">
            <a:spAutoFit/>
          </a:bodyPr>
          <a:lstStyle/>
          <a:p>
            <a:r>
              <a:rPr lang="en-US" sz="3200" dirty="0" smtClean="0">
                <a:solidFill>
                  <a:srgbClr val="FFC000"/>
                </a:solidFill>
                <a:latin typeface="Eras Demi ITC" pitchFamily="34" charset="0"/>
              </a:rPr>
              <a:t>Leopard</a:t>
            </a:r>
          </a:p>
        </p:txBody>
      </p:sp>
      <p:sp>
        <p:nvSpPr>
          <p:cNvPr id="11" name="TextBox 10"/>
          <p:cNvSpPr txBox="1"/>
          <p:nvPr/>
        </p:nvSpPr>
        <p:spPr>
          <a:xfrm>
            <a:off x="916919" y="3198675"/>
            <a:ext cx="1826281" cy="584775"/>
          </a:xfrm>
          <a:prstGeom prst="rect">
            <a:avLst/>
          </a:prstGeom>
          <a:noFill/>
        </p:spPr>
        <p:txBody>
          <a:bodyPr wrap="square" rtlCol="0">
            <a:spAutoFit/>
          </a:bodyPr>
          <a:lstStyle/>
          <a:p>
            <a:r>
              <a:rPr lang="en-US" sz="3200" dirty="0" smtClean="0">
                <a:solidFill>
                  <a:srgbClr val="FFC000"/>
                </a:solidFill>
                <a:latin typeface="Eras Demi ITC" pitchFamily="34" charset="0"/>
              </a:rPr>
              <a:t>Leopard</a:t>
            </a:r>
          </a:p>
        </p:txBody>
      </p:sp>
      <p:sp>
        <p:nvSpPr>
          <p:cNvPr id="12" name="TextBox 11"/>
          <p:cNvSpPr txBox="1"/>
          <p:nvPr/>
        </p:nvSpPr>
        <p:spPr>
          <a:xfrm>
            <a:off x="4724400" y="3198675"/>
            <a:ext cx="3505200" cy="584775"/>
          </a:xfrm>
          <a:prstGeom prst="rect">
            <a:avLst/>
          </a:prstGeom>
          <a:noFill/>
        </p:spPr>
        <p:txBody>
          <a:bodyPr wrap="square" rtlCol="0">
            <a:spAutoFit/>
          </a:bodyPr>
          <a:lstStyle/>
          <a:p>
            <a:r>
              <a:rPr lang="en-US" sz="3200" dirty="0" smtClean="0">
                <a:solidFill>
                  <a:srgbClr val="FFC000"/>
                </a:solidFill>
                <a:latin typeface="Eras Demi ITC" pitchFamily="34" charset="0"/>
              </a:rPr>
              <a:t>Bear</a:t>
            </a:r>
          </a:p>
        </p:txBody>
      </p:sp>
      <p:sp>
        <p:nvSpPr>
          <p:cNvPr id="13" name="TextBox 12"/>
          <p:cNvSpPr txBox="1"/>
          <p:nvPr/>
        </p:nvSpPr>
        <p:spPr>
          <a:xfrm>
            <a:off x="1441360" y="3756900"/>
            <a:ext cx="1486547" cy="584775"/>
          </a:xfrm>
          <a:prstGeom prst="rect">
            <a:avLst/>
          </a:prstGeom>
          <a:noFill/>
        </p:spPr>
        <p:txBody>
          <a:bodyPr wrap="square" rtlCol="0">
            <a:spAutoFit/>
          </a:bodyPr>
          <a:lstStyle/>
          <a:p>
            <a:r>
              <a:rPr lang="en-US" sz="3200" dirty="0" smtClean="0">
                <a:solidFill>
                  <a:srgbClr val="FFC000"/>
                </a:solidFill>
                <a:latin typeface="Eras Demi ITC" pitchFamily="34" charset="0"/>
              </a:rPr>
              <a:t>Beast</a:t>
            </a:r>
          </a:p>
        </p:txBody>
      </p:sp>
      <p:sp>
        <p:nvSpPr>
          <p:cNvPr id="14" name="TextBox 13"/>
          <p:cNvSpPr txBox="1"/>
          <p:nvPr/>
        </p:nvSpPr>
        <p:spPr>
          <a:xfrm>
            <a:off x="4724400" y="3756900"/>
            <a:ext cx="3505200" cy="584775"/>
          </a:xfrm>
          <a:prstGeom prst="rect">
            <a:avLst/>
          </a:prstGeom>
          <a:noFill/>
        </p:spPr>
        <p:txBody>
          <a:bodyPr wrap="square" rtlCol="0">
            <a:spAutoFit/>
          </a:bodyPr>
          <a:lstStyle/>
          <a:p>
            <a:r>
              <a:rPr lang="en-US" sz="3200" dirty="0" smtClean="0">
                <a:solidFill>
                  <a:srgbClr val="FFC000"/>
                </a:solidFill>
                <a:latin typeface="Eras Demi ITC" pitchFamily="34" charset="0"/>
              </a:rPr>
              <a:t>Lion</a:t>
            </a:r>
          </a:p>
        </p:txBody>
      </p:sp>
      <p:cxnSp>
        <p:nvCxnSpPr>
          <p:cNvPr id="17" name="Straight Arrow Connector 16"/>
          <p:cNvCxnSpPr/>
          <p:nvPr/>
        </p:nvCxnSpPr>
        <p:spPr>
          <a:xfrm>
            <a:off x="2927907" y="2438400"/>
            <a:ext cx="1644093" cy="1600200"/>
          </a:xfrm>
          <a:prstGeom prst="straightConnector1">
            <a:avLst/>
          </a:prstGeom>
          <a:ln w="2857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a:off x="2929855" y="2438400"/>
            <a:ext cx="1644093" cy="1600200"/>
          </a:xfrm>
          <a:prstGeom prst="straightConnector1">
            <a:avLst/>
          </a:prstGeom>
          <a:ln w="2857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26634" y="3048000"/>
            <a:ext cx="1620199" cy="381000"/>
          </a:xfrm>
          <a:prstGeom prst="straightConnector1">
            <a:avLst/>
          </a:prstGeom>
          <a:ln w="2857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29156" y="3048000"/>
            <a:ext cx="1620199" cy="381000"/>
          </a:xfrm>
          <a:prstGeom prst="straightConnector1">
            <a:avLst/>
          </a:prstGeom>
          <a:ln w="2857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3410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6" presetClass="entr" presetSubtype="42"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outHorizontal)">
                                      <p:cBhvr>
                                        <p:cTn id="20" dur="5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6" presetClass="entr" presetSubtype="4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outHorizontal)">
                                      <p:cBhvr>
                                        <p:cTn id="32" dur="500"/>
                                        <p:tgtEl>
                                          <p:spTgt spid="2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3500"/>
                            </p:stCondLst>
                            <p:childTnLst>
                              <p:par>
                                <p:cTn id="42" presetID="16" presetClass="entr" presetSubtype="42"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Horizontal)">
                                      <p:cBhvr>
                                        <p:cTn id="44" dur="500"/>
                                        <p:tgtEl>
                                          <p:spTgt spid="2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0"/>
                            </p:stCondLst>
                            <p:childTnLst>
                              <p:par>
                                <p:cTn id="54" presetID="16" presetClass="entr" presetSubtype="4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outHorizontal)">
                                      <p:cBhvr>
                                        <p:cTn id="56" dur="500"/>
                                        <p:tgtEl>
                                          <p:spTgt spid="18"/>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89897288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1569660"/>
          </a:xfrm>
          <a:prstGeom prst="rect">
            <a:avLst/>
          </a:prstGeom>
          <a:noFill/>
        </p:spPr>
        <p:txBody>
          <a:bodyPr wrap="square" rtlCol="0">
            <a:spAutoFit/>
          </a:bodyPr>
          <a:lstStyle/>
          <a:p>
            <a:r>
              <a:rPr lang="en-US" sz="3200" dirty="0"/>
              <a:t>2 Thess. 2:9 ~ </a:t>
            </a:r>
            <a:r>
              <a:rPr lang="en-US" sz="3200" dirty="0">
                <a:solidFill>
                  <a:srgbClr val="FFC000"/>
                </a:solidFill>
              </a:rPr>
              <a:t>The coming of the </a:t>
            </a:r>
            <a:r>
              <a:rPr lang="en-US" sz="3200" i="1" dirty="0">
                <a:solidFill>
                  <a:srgbClr val="FFC000"/>
                </a:solidFill>
              </a:rPr>
              <a:t>lawless one</a:t>
            </a:r>
            <a:r>
              <a:rPr lang="en-US" sz="3200" dirty="0">
                <a:solidFill>
                  <a:srgbClr val="FFC000"/>
                </a:solidFill>
              </a:rPr>
              <a:t> is according to the working of Satan, with all power, signs, and lying wonders,</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49440285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grpSp>
        <p:nvGrpSpPr>
          <p:cNvPr id="8" name="Group 7"/>
          <p:cNvGrpSpPr/>
          <p:nvPr/>
        </p:nvGrpSpPr>
        <p:grpSpPr>
          <a:xfrm rot="21425893">
            <a:off x="1143000" y="687283"/>
            <a:ext cx="6248400" cy="5635170"/>
            <a:chOff x="3155606" y="1752600"/>
            <a:chExt cx="3143250" cy="337185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14700" y="1752600"/>
              <a:ext cx="2857500" cy="3371850"/>
            </a:xfrm>
            <a:prstGeom prst="rect">
              <a:avLst/>
            </a:prstGeom>
          </p:spPr>
        </p:pic>
        <p:sp>
          <p:nvSpPr>
            <p:cNvPr id="4" name="Rectangle 3"/>
            <p:cNvSpPr/>
            <p:nvPr/>
          </p:nvSpPr>
          <p:spPr>
            <a:xfrm>
              <a:off x="3384745" y="2303502"/>
              <a:ext cx="2711255" cy="4572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2679144"/>
              <a:ext cx="2819400" cy="50292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55606" y="2343960"/>
              <a:ext cx="3143250" cy="699810"/>
            </a:xfrm>
            <a:prstGeom prst="rect">
              <a:avLst/>
            </a:prstGeom>
            <a:noFill/>
          </p:spPr>
          <p:txBody>
            <a:bodyPr wrap="square" rtlCol="0">
              <a:spAutoFit/>
            </a:bodyPr>
            <a:lstStyle/>
            <a:p>
              <a:pPr algn="ctr"/>
              <a:r>
                <a:rPr lang="en-US" sz="3000" dirty="0" smtClean="0">
                  <a:solidFill>
                    <a:srgbClr val="000000"/>
                  </a:solidFill>
                  <a:latin typeface="Arial Black" panose="020B0A04020102020204" pitchFamily="34" charset="0"/>
                </a:rPr>
                <a:t>“I SAW THE ANTICHRIST </a:t>
              </a:r>
            </a:p>
            <a:p>
              <a:pPr algn="ctr"/>
              <a:r>
                <a:rPr lang="en-US" sz="2000" dirty="0" smtClean="0">
                  <a:solidFill>
                    <a:srgbClr val="000000"/>
                  </a:solidFill>
                  <a:latin typeface="Arial Black" panose="020B0A04020102020204" pitchFamily="34" charset="0"/>
                </a:rPr>
                <a:t>RIDING THE FERRIS WHEEL</a:t>
              </a:r>
            </a:p>
            <a:p>
              <a:pPr algn="ctr"/>
              <a:r>
                <a:rPr lang="en-US" sz="2000" dirty="0" smtClean="0">
                  <a:solidFill>
                    <a:srgbClr val="000000"/>
                  </a:solidFill>
                  <a:latin typeface="Arial Black" panose="020B0A04020102020204" pitchFamily="34" charset="0"/>
                </a:rPr>
                <a:t>AT THE MALL OF AMERICA!”</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0556" y="3182064"/>
              <a:ext cx="1990001" cy="1714364"/>
            </a:xfrm>
            <a:prstGeom prst="rect">
              <a:avLst/>
            </a:prstGeom>
            <a:ln w="57150">
              <a:solidFill>
                <a:srgbClr val="000000"/>
              </a:solidFill>
            </a:ln>
          </p:spPr>
        </p:pic>
      </p:grpSp>
    </p:spTree>
    <p:extLst>
      <p:ext uri="{BB962C8B-B14F-4D97-AF65-F5344CB8AC3E}">
        <p14:creationId xmlns:p14="http://schemas.microsoft.com/office/powerpoint/2010/main" xmlns="" val="46186125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492179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2062103"/>
          </a:xfrm>
          <a:prstGeom prst="rect">
            <a:avLst/>
          </a:prstGeom>
          <a:noFill/>
        </p:spPr>
        <p:txBody>
          <a:bodyPr wrap="square" rtlCol="0">
            <a:spAutoFit/>
          </a:bodyPr>
          <a:lstStyle/>
          <a:p>
            <a:r>
              <a:rPr lang="en-US" sz="3200" dirty="0"/>
              <a:t>John 5:43 ~ </a:t>
            </a:r>
            <a:r>
              <a:rPr lang="en-US" sz="3200" dirty="0">
                <a:solidFill>
                  <a:srgbClr val="FFC000"/>
                </a:solidFill>
              </a:rPr>
              <a:t>I have come in My Father’s name, and you do not receive Me; if another comes in his own name, him you will receive.</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0272215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grpSp>
        <p:nvGrpSpPr>
          <p:cNvPr id="13" name="Group 12"/>
          <p:cNvGrpSpPr/>
          <p:nvPr/>
        </p:nvGrpSpPr>
        <p:grpSpPr>
          <a:xfrm>
            <a:off x="2057232" y="1143000"/>
            <a:ext cx="5046952" cy="4724400"/>
            <a:chOff x="2057232" y="1143000"/>
            <a:chExt cx="5046952" cy="472440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347" t="16667" r="1" b="14444"/>
            <a:stretch/>
          </p:blipFill>
          <p:spPr>
            <a:xfrm>
              <a:off x="2057400" y="1143000"/>
              <a:ext cx="5046784" cy="4724400"/>
            </a:xfrm>
            <a:prstGeom prst="rect">
              <a:avLst/>
            </a:prstGeom>
          </p:spPr>
        </p:pic>
        <p:sp>
          <p:nvSpPr>
            <p:cNvPr id="6" name="Rectangle 5"/>
            <p:cNvSpPr/>
            <p:nvPr/>
          </p:nvSpPr>
          <p:spPr>
            <a:xfrm>
              <a:off x="2057232" y="2209800"/>
              <a:ext cx="5046785" cy="2362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208641" y="2344341"/>
            <a:ext cx="4725559" cy="2008909"/>
            <a:chOff x="2208641" y="2344341"/>
            <a:chExt cx="4725559" cy="2008909"/>
          </a:xfrm>
        </p:grpSpPr>
        <p:sp>
          <p:nvSpPr>
            <p:cNvPr id="11" name="Rounded Rectangle 10"/>
            <p:cNvSpPr/>
            <p:nvPr/>
          </p:nvSpPr>
          <p:spPr>
            <a:xfrm>
              <a:off x="2208641" y="2344341"/>
              <a:ext cx="4725559" cy="2008909"/>
            </a:xfrm>
            <a:custGeom>
              <a:avLst/>
              <a:gdLst>
                <a:gd name="connsiteX0" fmla="*/ 0 w 4800600"/>
                <a:gd name="connsiteY0" fmla="*/ 185424 h 2209800"/>
                <a:gd name="connsiteX1" fmla="*/ 185424 w 4800600"/>
                <a:gd name="connsiteY1" fmla="*/ 0 h 2209800"/>
                <a:gd name="connsiteX2" fmla="*/ 4615176 w 4800600"/>
                <a:gd name="connsiteY2" fmla="*/ 0 h 2209800"/>
                <a:gd name="connsiteX3" fmla="*/ 4800600 w 4800600"/>
                <a:gd name="connsiteY3" fmla="*/ 185424 h 2209800"/>
                <a:gd name="connsiteX4" fmla="*/ 4800600 w 4800600"/>
                <a:gd name="connsiteY4" fmla="*/ 2024376 h 2209800"/>
                <a:gd name="connsiteX5" fmla="*/ 4615176 w 4800600"/>
                <a:gd name="connsiteY5" fmla="*/ 2209800 h 2209800"/>
                <a:gd name="connsiteX6" fmla="*/ 185424 w 4800600"/>
                <a:gd name="connsiteY6" fmla="*/ 2209800 h 2209800"/>
                <a:gd name="connsiteX7" fmla="*/ 0 w 4800600"/>
                <a:gd name="connsiteY7" fmla="*/ 2024376 h 2209800"/>
                <a:gd name="connsiteX8" fmla="*/ 0 w 4800600"/>
                <a:gd name="connsiteY8" fmla="*/ 185424 h 2209800"/>
                <a:gd name="connsiteX0" fmla="*/ 0 w 4804955"/>
                <a:gd name="connsiteY0" fmla="*/ 185424 h 2209800"/>
                <a:gd name="connsiteX1" fmla="*/ 185424 w 4804955"/>
                <a:gd name="connsiteY1" fmla="*/ 0 h 2209800"/>
                <a:gd name="connsiteX2" fmla="*/ 4615176 w 4804955"/>
                <a:gd name="connsiteY2" fmla="*/ 0 h 2209800"/>
                <a:gd name="connsiteX3" fmla="*/ 4800600 w 4804955"/>
                <a:gd name="connsiteY3" fmla="*/ 185424 h 2209800"/>
                <a:gd name="connsiteX4" fmla="*/ 4804955 w 4804955"/>
                <a:gd name="connsiteY4" fmla="*/ 1989542 h 2209800"/>
                <a:gd name="connsiteX5" fmla="*/ 4615176 w 4804955"/>
                <a:gd name="connsiteY5" fmla="*/ 2209800 h 2209800"/>
                <a:gd name="connsiteX6" fmla="*/ 185424 w 4804955"/>
                <a:gd name="connsiteY6" fmla="*/ 2209800 h 2209800"/>
                <a:gd name="connsiteX7" fmla="*/ 0 w 4804955"/>
                <a:gd name="connsiteY7" fmla="*/ 2024376 h 2209800"/>
                <a:gd name="connsiteX8" fmla="*/ 0 w 4804955"/>
                <a:gd name="connsiteY8" fmla="*/ 185424 h 2209800"/>
                <a:gd name="connsiteX0" fmla="*/ 0 w 4804955"/>
                <a:gd name="connsiteY0" fmla="*/ 185424 h 2209800"/>
                <a:gd name="connsiteX1" fmla="*/ 185424 w 4804955"/>
                <a:gd name="connsiteY1" fmla="*/ 0 h 2209800"/>
                <a:gd name="connsiteX2" fmla="*/ 4615176 w 4804955"/>
                <a:gd name="connsiteY2" fmla="*/ 0 h 2209800"/>
                <a:gd name="connsiteX3" fmla="*/ 4800600 w 4804955"/>
                <a:gd name="connsiteY3" fmla="*/ 185424 h 2209800"/>
                <a:gd name="connsiteX4" fmla="*/ 4804955 w 4804955"/>
                <a:gd name="connsiteY4" fmla="*/ 1989542 h 2209800"/>
                <a:gd name="connsiteX5" fmla="*/ 4615176 w 4804955"/>
                <a:gd name="connsiteY5" fmla="*/ 2209800 h 2209800"/>
                <a:gd name="connsiteX6" fmla="*/ 185424 w 4804955"/>
                <a:gd name="connsiteY6" fmla="*/ 2209800 h 2209800"/>
                <a:gd name="connsiteX7" fmla="*/ 0 w 4804955"/>
                <a:gd name="connsiteY7" fmla="*/ 2024376 h 2209800"/>
                <a:gd name="connsiteX8" fmla="*/ 0 w 4804955"/>
                <a:gd name="connsiteY8" fmla="*/ 185424 h 2209800"/>
                <a:gd name="connsiteX0" fmla="*/ 0 w 4804961"/>
                <a:gd name="connsiteY0" fmla="*/ 185424 h 2209800"/>
                <a:gd name="connsiteX1" fmla="*/ 185424 w 4804961"/>
                <a:gd name="connsiteY1" fmla="*/ 0 h 2209800"/>
                <a:gd name="connsiteX2" fmla="*/ 4615176 w 4804961"/>
                <a:gd name="connsiteY2" fmla="*/ 0 h 2209800"/>
                <a:gd name="connsiteX3" fmla="*/ 4800600 w 4804961"/>
                <a:gd name="connsiteY3" fmla="*/ 185424 h 2209800"/>
                <a:gd name="connsiteX4" fmla="*/ 4804955 w 4804961"/>
                <a:gd name="connsiteY4" fmla="*/ 1989542 h 2209800"/>
                <a:gd name="connsiteX5" fmla="*/ 4615176 w 4804961"/>
                <a:gd name="connsiteY5" fmla="*/ 2209800 h 2209800"/>
                <a:gd name="connsiteX6" fmla="*/ 185424 w 4804961"/>
                <a:gd name="connsiteY6" fmla="*/ 2209800 h 2209800"/>
                <a:gd name="connsiteX7" fmla="*/ 0 w 4804961"/>
                <a:gd name="connsiteY7" fmla="*/ 2024376 h 2209800"/>
                <a:gd name="connsiteX8" fmla="*/ 0 w 4804961"/>
                <a:gd name="connsiteY8" fmla="*/ 185424 h 2209800"/>
                <a:gd name="connsiteX0" fmla="*/ 0 w 4810507"/>
                <a:gd name="connsiteY0" fmla="*/ 185424 h 2209800"/>
                <a:gd name="connsiteX1" fmla="*/ 185424 w 4810507"/>
                <a:gd name="connsiteY1" fmla="*/ 0 h 2209800"/>
                <a:gd name="connsiteX2" fmla="*/ 4615176 w 4810507"/>
                <a:gd name="connsiteY2" fmla="*/ 0 h 2209800"/>
                <a:gd name="connsiteX3" fmla="*/ 4800600 w 4810507"/>
                <a:gd name="connsiteY3" fmla="*/ 185424 h 2209800"/>
                <a:gd name="connsiteX4" fmla="*/ 4804955 w 4810507"/>
                <a:gd name="connsiteY4" fmla="*/ 1989542 h 2209800"/>
                <a:gd name="connsiteX5" fmla="*/ 4615176 w 4810507"/>
                <a:gd name="connsiteY5" fmla="*/ 2209800 h 2209800"/>
                <a:gd name="connsiteX6" fmla="*/ 185424 w 4810507"/>
                <a:gd name="connsiteY6" fmla="*/ 2209800 h 2209800"/>
                <a:gd name="connsiteX7" fmla="*/ 0 w 4810507"/>
                <a:gd name="connsiteY7" fmla="*/ 2024376 h 2209800"/>
                <a:gd name="connsiteX8" fmla="*/ 0 w 4810507"/>
                <a:gd name="connsiteY8" fmla="*/ 185424 h 2209800"/>
                <a:gd name="connsiteX0" fmla="*/ 0 w 5003696"/>
                <a:gd name="connsiteY0" fmla="*/ 185424 h 2209800"/>
                <a:gd name="connsiteX1" fmla="*/ 185424 w 5003696"/>
                <a:gd name="connsiteY1" fmla="*/ 0 h 2209800"/>
                <a:gd name="connsiteX2" fmla="*/ 4615176 w 5003696"/>
                <a:gd name="connsiteY2" fmla="*/ 0 h 2209800"/>
                <a:gd name="connsiteX3" fmla="*/ 4800600 w 5003696"/>
                <a:gd name="connsiteY3" fmla="*/ 185424 h 2209800"/>
                <a:gd name="connsiteX4" fmla="*/ 4804955 w 5003696"/>
                <a:gd name="connsiteY4" fmla="*/ 1989542 h 2209800"/>
                <a:gd name="connsiteX5" fmla="*/ 4800196 w 5003696"/>
                <a:gd name="connsiteY5" fmla="*/ 2004060 h 2209800"/>
                <a:gd name="connsiteX6" fmla="*/ 4615176 w 5003696"/>
                <a:gd name="connsiteY6" fmla="*/ 2209800 h 2209800"/>
                <a:gd name="connsiteX7" fmla="*/ 185424 w 5003696"/>
                <a:gd name="connsiteY7" fmla="*/ 2209800 h 2209800"/>
                <a:gd name="connsiteX8" fmla="*/ 0 w 5003696"/>
                <a:gd name="connsiteY8" fmla="*/ 2024376 h 2209800"/>
                <a:gd name="connsiteX9" fmla="*/ 0 w 5003696"/>
                <a:gd name="connsiteY9" fmla="*/ 185424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3696" h="2209800">
                  <a:moveTo>
                    <a:pt x="0" y="185424"/>
                  </a:moveTo>
                  <a:cubicBezTo>
                    <a:pt x="0" y="83017"/>
                    <a:pt x="83017" y="0"/>
                    <a:pt x="185424" y="0"/>
                  </a:cubicBezTo>
                  <a:lnTo>
                    <a:pt x="4615176" y="0"/>
                  </a:lnTo>
                  <a:cubicBezTo>
                    <a:pt x="4717583" y="0"/>
                    <a:pt x="4800600" y="83017"/>
                    <a:pt x="4800600" y="185424"/>
                  </a:cubicBezTo>
                  <a:cubicBezTo>
                    <a:pt x="4800600" y="798408"/>
                    <a:pt x="4804955" y="1376558"/>
                    <a:pt x="4804955" y="1989542"/>
                  </a:cubicBezTo>
                  <a:cubicBezTo>
                    <a:pt x="4804888" y="2292648"/>
                    <a:pt x="4831826" y="1967350"/>
                    <a:pt x="4800196" y="2004060"/>
                  </a:cubicBezTo>
                  <a:cubicBezTo>
                    <a:pt x="4768566" y="2040770"/>
                    <a:pt x="5384305" y="2175510"/>
                    <a:pt x="4615176" y="2209800"/>
                  </a:cubicBezTo>
                  <a:lnTo>
                    <a:pt x="185424" y="2209800"/>
                  </a:lnTo>
                  <a:cubicBezTo>
                    <a:pt x="83017" y="2209800"/>
                    <a:pt x="0" y="2126783"/>
                    <a:pt x="0" y="2024376"/>
                  </a:cubicBezTo>
                  <a:lnTo>
                    <a:pt x="0" y="185424"/>
                  </a:lnTo>
                  <a:close/>
                </a:path>
              </a:pathLst>
            </a:cu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0" y="2362200"/>
              <a:ext cx="4343400" cy="1938992"/>
            </a:xfrm>
            <a:prstGeom prst="rect">
              <a:avLst/>
            </a:prstGeom>
            <a:noFill/>
          </p:spPr>
          <p:txBody>
            <a:bodyPr wrap="square" rtlCol="0">
              <a:spAutoFit/>
            </a:bodyPr>
            <a:lstStyle/>
            <a:p>
              <a:r>
                <a:rPr lang="en-US" sz="2000" dirty="0">
                  <a:solidFill>
                    <a:srgbClr val="000000"/>
                  </a:solidFill>
                  <a:latin typeface="Arial" panose="020B0604020202020204" pitchFamily="34" charset="0"/>
                  <a:cs typeface="Arial" panose="020B0604020202020204" pitchFamily="34" charset="0"/>
                </a:rPr>
                <a:t>If you are sleeping, send me your dreams. If you are eating, send me a bite. If you are drinking send me a sip. If you are laughing, send me your smile. If you are crying, send me your tears. I love you!</a:t>
              </a:r>
              <a:endParaRPr lang="en-US" sz="2000" dirty="0" smtClean="0">
                <a:solidFill>
                  <a:srgbClr val="000000"/>
                </a:solidFill>
                <a:latin typeface="Arial" panose="020B0604020202020204" pitchFamily="34" charset="0"/>
                <a:cs typeface="Arial" panose="020B0604020202020204" pitchFamily="34" charset="0"/>
              </a:endParaRPr>
            </a:p>
          </p:txBody>
        </p:sp>
      </p:grpSp>
      <p:sp>
        <p:nvSpPr>
          <p:cNvPr id="15" name="Rectangle 14"/>
          <p:cNvSpPr/>
          <p:nvPr/>
        </p:nvSpPr>
        <p:spPr>
          <a:xfrm>
            <a:off x="2133600" y="5410200"/>
            <a:ext cx="4876800" cy="381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9588906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62777861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2554545"/>
          </a:xfrm>
          <a:prstGeom prst="rect">
            <a:avLst/>
          </a:prstGeom>
          <a:noFill/>
        </p:spPr>
        <p:txBody>
          <a:bodyPr wrap="square" rtlCol="0">
            <a:spAutoFit/>
          </a:bodyPr>
          <a:lstStyle/>
          <a:p>
            <a:r>
              <a:rPr lang="en-US" sz="3200" dirty="0"/>
              <a:t>2 Thess. 2:4 ~ </a:t>
            </a:r>
            <a:r>
              <a:rPr lang="en-US" sz="3200" dirty="0">
                <a:solidFill>
                  <a:srgbClr val="FFC000"/>
                </a:solidFill>
              </a:rPr>
              <a:t>who opposes and exalts himself above all that is called God or that is worshiped, so that he sits as God in the temple of God, showing himself that he is God. </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76812709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56970036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
        <p:nvSpPr>
          <p:cNvPr id="4" name="Rounded Rectangle 3"/>
          <p:cNvSpPr/>
          <p:nvPr/>
        </p:nvSpPr>
        <p:spPr>
          <a:xfrm>
            <a:off x="4980157" y="1447800"/>
            <a:ext cx="3249443"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11020" y="1907984"/>
            <a:ext cx="4324927"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914399"/>
            <a:ext cx="8258628" cy="1569660"/>
          </a:xfrm>
          <a:prstGeom prst="rect">
            <a:avLst/>
          </a:prstGeom>
          <a:noFill/>
        </p:spPr>
        <p:txBody>
          <a:bodyPr wrap="square" rtlCol="0">
            <a:spAutoFit/>
          </a:bodyPr>
          <a:lstStyle/>
          <a:p>
            <a:r>
              <a:rPr lang="en-US" sz="3200" dirty="0"/>
              <a:t>Rev. 2: 7, 11, 17, 29; 3:6, 13, 22 ~ </a:t>
            </a:r>
            <a:r>
              <a:rPr lang="en-US" sz="3200" dirty="0">
                <a:solidFill>
                  <a:srgbClr val="FFC000"/>
                </a:solidFill>
              </a:rPr>
              <a:t>He who has an ear, let him hear what the Spirit says to the churches.</a:t>
            </a:r>
          </a:p>
        </p:txBody>
      </p:sp>
    </p:spTree>
    <p:extLst>
      <p:ext uri="{BB962C8B-B14F-4D97-AF65-F5344CB8AC3E}">
        <p14:creationId xmlns:p14="http://schemas.microsoft.com/office/powerpoint/2010/main" xmlns="" val="281622038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89643221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6" name="Group 75"/>
          <p:cNvGrpSpPr/>
          <p:nvPr/>
        </p:nvGrpSpPr>
        <p:grpSpPr>
          <a:xfrm>
            <a:off x="4572000" y="762000"/>
            <a:ext cx="3429000" cy="5029200"/>
            <a:chOff x="-1295400" y="2743200"/>
            <a:chExt cx="3429000" cy="5029200"/>
          </a:xfrm>
        </p:grpSpPr>
        <p:sp>
          <p:nvSpPr>
            <p:cNvPr id="77" name="Rectangle 76"/>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1066800" y="3627120"/>
              <a:ext cx="2895600" cy="3416320"/>
            </a:xfrm>
            <a:prstGeom prst="rect">
              <a:avLst/>
            </a:prstGeom>
            <a:noFill/>
            <a:ln>
              <a:noFill/>
            </a:ln>
          </p:spPr>
          <p:txBody>
            <a:bodyPr wrap="square" rtlCol="0">
              <a:spAutoFit/>
            </a:bodyPr>
            <a:lstStyle/>
            <a:p>
              <a:pPr algn="ctr"/>
              <a:r>
                <a:rPr lang="en-US" sz="3600" dirty="0" smtClean="0">
                  <a:solidFill>
                    <a:srgbClr val="000000"/>
                  </a:solidFill>
                </a:rPr>
                <a:t>“Don’t be so heavenly minded you’re no earthly good”</a:t>
              </a:r>
              <a:endParaRPr lang="en-US" sz="3600" dirty="0" smtClean="0">
                <a:solidFill>
                  <a:schemeClr val="bg1"/>
                </a:solidFill>
                <a:latin typeface="Eras Demi ITC" pitchFamily="34" charset="0"/>
              </a:endParaRPr>
            </a:p>
          </p:txBody>
        </p:sp>
      </p:grpSp>
      <p:grpSp>
        <p:nvGrpSpPr>
          <p:cNvPr id="18" name="Group 17"/>
          <p:cNvGrpSpPr/>
          <p:nvPr/>
        </p:nvGrpSpPr>
        <p:grpSpPr>
          <a:xfrm>
            <a:off x="1143000" y="762000"/>
            <a:ext cx="3429000" cy="5029200"/>
            <a:chOff x="1143000" y="762000"/>
            <a:chExt cx="3429000" cy="5029200"/>
          </a:xfrm>
        </p:grpSpPr>
        <p:sp>
          <p:nvSpPr>
            <p:cNvPr id="6" name="Rectangle 5"/>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71600" y="1066800"/>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1</a:t>
              </a:r>
            </a:p>
          </p:txBody>
        </p:sp>
      </p:grpSp>
      <p:grpSp>
        <p:nvGrpSpPr>
          <p:cNvPr id="70" name="Group 69"/>
          <p:cNvGrpSpPr/>
          <p:nvPr/>
        </p:nvGrpSpPr>
        <p:grpSpPr>
          <a:xfrm>
            <a:off x="1143000" y="762000"/>
            <a:ext cx="3429000" cy="5029200"/>
            <a:chOff x="1143000" y="762000"/>
            <a:chExt cx="3429000" cy="5029200"/>
          </a:xfrm>
        </p:grpSpPr>
        <p:sp>
          <p:nvSpPr>
            <p:cNvPr id="71" name="Rectangle 70"/>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1371600" y="11678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3</a:t>
              </a:r>
            </a:p>
          </p:txBody>
        </p:sp>
      </p:grpSp>
      <p:grpSp>
        <p:nvGrpSpPr>
          <p:cNvPr id="25" name="Group 24"/>
          <p:cNvGrpSpPr/>
          <p:nvPr/>
        </p:nvGrpSpPr>
        <p:grpSpPr>
          <a:xfrm>
            <a:off x="1143000" y="762000"/>
            <a:ext cx="3429000" cy="5029200"/>
            <a:chOff x="1143000" y="762000"/>
            <a:chExt cx="3429000" cy="5029200"/>
          </a:xfrm>
        </p:grpSpPr>
        <p:sp>
          <p:nvSpPr>
            <p:cNvPr id="26" name="Rectangle 25"/>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371600" y="12440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4</a:t>
              </a:r>
            </a:p>
          </p:txBody>
        </p:sp>
      </p:grpSp>
      <p:grpSp>
        <p:nvGrpSpPr>
          <p:cNvPr id="64" name="Group 63"/>
          <p:cNvGrpSpPr/>
          <p:nvPr/>
        </p:nvGrpSpPr>
        <p:grpSpPr>
          <a:xfrm>
            <a:off x="1143000" y="762000"/>
            <a:ext cx="3429000" cy="5029200"/>
            <a:chOff x="1143000" y="762000"/>
            <a:chExt cx="3429000" cy="5029200"/>
          </a:xfrm>
        </p:grpSpPr>
        <p:sp>
          <p:nvSpPr>
            <p:cNvPr id="65" name="Rectangle 64"/>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1371600" y="13202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5</a:t>
              </a:r>
            </a:p>
          </p:txBody>
        </p:sp>
      </p:grpSp>
      <p:grpSp>
        <p:nvGrpSpPr>
          <p:cNvPr id="58" name="Group 57"/>
          <p:cNvGrpSpPr/>
          <p:nvPr/>
        </p:nvGrpSpPr>
        <p:grpSpPr>
          <a:xfrm>
            <a:off x="1143000" y="762000"/>
            <a:ext cx="3429000" cy="5029200"/>
            <a:chOff x="1143000" y="762000"/>
            <a:chExt cx="3429000" cy="5029200"/>
          </a:xfrm>
        </p:grpSpPr>
        <p:sp>
          <p:nvSpPr>
            <p:cNvPr id="59" name="Rectangle 58"/>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371600" y="14726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6</a:t>
              </a:r>
            </a:p>
          </p:txBody>
        </p:sp>
      </p:grpSp>
      <p:grpSp>
        <p:nvGrpSpPr>
          <p:cNvPr id="52" name="Group 51"/>
          <p:cNvGrpSpPr/>
          <p:nvPr/>
        </p:nvGrpSpPr>
        <p:grpSpPr>
          <a:xfrm>
            <a:off x="1143000" y="762000"/>
            <a:ext cx="3429000" cy="5029200"/>
            <a:chOff x="1143000" y="762000"/>
            <a:chExt cx="3429000" cy="5029200"/>
          </a:xfrm>
        </p:grpSpPr>
        <p:sp>
          <p:nvSpPr>
            <p:cNvPr id="53" name="Rectangle 52"/>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1371600" y="17012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8</a:t>
              </a:r>
            </a:p>
          </p:txBody>
        </p:sp>
      </p:grpSp>
      <p:grpSp>
        <p:nvGrpSpPr>
          <p:cNvPr id="46" name="Group 45"/>
          <p:cNvGrpSpPr/>
          <p:nvPr/>
        </p:nvGrpSpPr>
        <p:grpSpPr>
          <a:xfrm>
            <a:off x="1143000" y="762000"/>
            <a:ext cx="3429000" cy="5029200"/>
            <a:chOff x="1143000" y="762000"/>
            <a:chExt cx="3429000" cy="5029200"/>
          </a:xfrm>
        </p:grpSpPr>
        <p:sp>
          <p:nvSpPr>
            <p:cNvPr id="47" name="Rectangle 46"/>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1371600" y="20060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9</a:t>
              </a:r>
            </a:p>
          </p:txBody>
        </p:sp>
      </p:grpSp>
      <p:grpSp>
        <p:nvGrpSpPr>
          <p:cNvPr id="40" name="Group 39"/>
          <p:cNvGrpSpPr/>
          <p:nvPr/>
        </p:nvGrpSpPr>
        <p:grpSpPr>
          <a:xfrm>
            <a:off x="1143000" y="762000"/>
            <a:ext cx="3429000" cy="5029200"/>
            <a:chOff x="1143000" y="762000"/>
            <a:chExt cx="3429000" cy="5029200"/>
          </a:xfrm>
        </p:grpSpPr>
        <p:sp>
          <p:nvSpPr>
            <p:cNvPr id="41" name="Rectangle 40"/>
            <p:cNvSpPr/>
            <p:nvPr/>
          </p:nvSpPr>
          <p:spPr>
            <a:xfrm>
              <a:off x="1143000" y="7620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1371600" y="22346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11</a:t>
              </a:r>
            </a:p>
          </p:txBody>
        </p:sp>
      </p:grpSp>
      <p:grpSp>
        <p:nvGrpSpPr>
          <p:cNvPr id="34" name="Group 33"/>
          <p:cNvGrpSpPr/>
          <p:nvPr/>
        </p:nvGrpSpPr>
        <p:grpSpPr>
          <a:xfrm>
            <a:off x="1143000" y="762000"/>
            <a:ext cx="3429000" cy="5029200"/>
            <a:chOff x="1143000" y="533400"/>
            <a:chExt cx="3429000" cy="5029200"/>
          </a:xfrm>
        </p:grpSpPr>
        <p:sp>
          <p:nvSpPr>
            <p:cNvPr id="35" name="Rectangle 34"/>
            <p:cNvSpPr/>
            <p:nvPr/>
          </p:nvSpPr>
          <p:spPr>
            <a:xfrm>
              <a:off x="1143000" y="5334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371600" y="2362200"/>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 15</a:t>
              </a:r>
            </a:p>
          </p:txBody>
        </p:sp>
      </p:grpSp>
      <p:grpSp>
        <p:nvGrpSpPr>
          <p:cNvPr id="31" name="Group 30"/>
          <p:cNvGrpSpPr/>
          <p:nvPr/>
        </p:nvGrpSpPr>
        <p:grpSpPr>
          <a:xfrm>
            <a:off x="4572000" y="762000"/>
            <a:ext cx="3429000" cy="5029200"/>
            <a:chOff x="-1143000" y="2804160"/>
            <a:chExt cx="3429000" cy="5029200"/>
          </a:xfrm>
        </p:grpSpPr>
        <p:sp>
          <p:nvSpPr>
            <p:cNvPr id="32" name="Rectangle 31"/>
            <p:cNvSpPr/>
            <p:nvPr/>
          </p:nvSpPr>
          <p:spPr>
            <a:xfrm>
              <a:off x="-1143000" y="280416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992016" y="3048000"/>
              <a:ext cx="3131058" cy="4524315"/>
            </a:xfrm>
            <a:prstGeom prst="rect">
              <a:avLst/>
            </a:prstGeom>
            <a:noFill/>
            <a:ln>
              <a:noFill/>
            </a:ln>
          </p:spPr>
          <p:txBody>
            <a:bodyPr wrap="square" rtlCol="0">
              <a:spAutoFit/>
            </a:bodyPr>
            <a:lstStyle/>
            <a:p>
              <a:pPr algn="ctr"/>
              <a:r>
                <a:rPr lang="en-US" sz="3600" dirty="0" smtClean="0">
                  <a:solidFill>
                    <a:srgbClr val="000000"/>
                  </a:solidFill>
                </a:rPr>
                <a:t>“</a:t>
              </a:r>
              <a:r>
                <a:rPr lang="en-US" sz="3600" dirty="0">
                  <a:solidFill>
                    <a:srgbClr val="000000"/>
                  </a:solidFill>
                </a:rPr>
                <a:t>Hell won’t be so bad, especially with all your friends there besides heaven will be so </a:t>
              </a:r>
              <a:r>
                <a:rPr lang="en-US" sz="3600" dirty="0" smtClean="0">
                  <a:solidFill>
                    <a:srgbClr val="000000"/>
                  </a:solidFill>
                </a:rPr>
                <a:t>boring”</a:t>
              </a:r>
              <a:endParaRPr lang="en-US" sz="3600" dirty="0" smtClean="0">
                <a:solidFill>
                  <a:srgbClr val="000000"/>
                </a:solidFill>
                <a:latin typeface="Eras Demi ITC" pitchFamily="34" charset="0"/>
              </a:endParaRPr>
            </a:p>
          </p:txBody>
        </p:sp>
      </p:gr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grpSp>
        <p:nvGrpSpPr>
          <p:cNvPr id="37" name="Group 36"/>
          <p:cNvGrpSpPr/>
          <p:nvPr/>
        </p:nvGrpSpPr>
        <p:grpSpPr>
          <a:xfrm>
            <a:off x="4572000" y="762000"/>
            <a:ext cx="3429000" cy="5029200"/>
            <a:chOff x="-1295400" y="2743200"/>
            <a:chExt cx="3429000" cy="5029200"/>
          </a:xfrm>
        </p:grpSpPr>
        <p:sp>
          <p:nvSpPr>
            <p:cNvPr id="38" name="Rectangle 37"/>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066800" y="3264165"/>
              <a:ext cx="2895600" cy="2308324"/>
            </a:xfrm>
            <a:prstGeom prst="rect">
              <a:avLst/>
            </a:prstGeom>
            <a:noFill/>
            <a:ln>
              <a:noFill/>
            </a:ln>
          </p:spPr>
          <p:txBody>
            <a:bodyPr wrap="square" rtlCol="0">
              <a:spAutoFit/>
            </a:bodyPr>
            <a:lstStyle/>
            <a:p>
              <a:pPr algn="ctr"/>
              <a:r>
                <a:rPr lang="en-US" sz="3600" dirty="0" smtClean="0">
                  <a:solidFill>
                    <a:srgbClr val="000000"/>
                  </a:solidFill>
                </a:rPr>
                <a:t>“</a:t>
              </a:r>
              <a:r>
                <a:rPr lang="en-US" sz="3600" dirty="0">
                  <a:solidFill>
                    <a:srgbClr val="000000"/>
                  </a:solidFill>
                </a:rPr>
                <a:t>Relative is a big word in Satan’s vocabulary</a:t>
              </a:r>
              <a:r>
                <a:rPr lang="en-US" sz="3600" dirty="0" smtClean="0">
                  <a:solidFill>
                    <a:srgbClr val="000000"/>
                  </a:solidFill>
                </a:rPr>
                <a:t>”</a:t>
              </a:r>
              <a:endParaRPr lang="en-US" sz="3600" dirty="0" smtClean="0">
                <a:solidFill>
                  <a:srgbClr val="000000"/>
                </a:solidFill>
                <a:latin typeface="Eras Demi ITC" pitchFamily="34" charset="0"/>
              </a:endParaRPr>
            </a:p>
          </p:txBody>
        </p:sp>
      </p:grpSp>
      <p:grpSp>
        <p:nvGrpSpPr>
          <p:cNvPr id="43" name="Group 42"/>
          <p:cNvGrpSpPr/>
          <p:nvPr/>
        </p:nvGrpSpPr>
        <p:grpSpPr>
          <a:xfrm>
            <a:off x="4572000" y="762000"/>
            <a:ext cx="3429000" cy="5029200"/>
            <a:chOff x="-1295400" y="2743200"/>
            <a:chExt cx="3429000" cy="5029200"/>
          </a:xfrm>
        </p:grpSpPr>
        <p:sp>
          <p:nvSpPr>
            <p:cNvPr id="44" name="Rectangle 43"/>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066800" y="3264165"/>
              <a:ext cx="2895600" cy="1200329"/>
            </a:xfrm>
            <a:prstGeom prst="rect">
              <a:avLst/>
            </a:prstGeom>
            <a:noFill/>
            <a:ln>
              <a:noFill/>
            </a:ln>
          </p:spPr>
          <p:txBody>
            <a:bodyPr wrap="square" rtlCol="0">
              <a:spAutoFit/>
            </a:bodyPr>
            <a:lstStyle/>
            <a:p>
              <a:pPr algn="ctr"/>
              <a:r>
                <a:rPr lang="en-US" sz="3600" dirty="0" smtClean="0">
                  <a:solidFill>
                    <a:srgbClr val="000000"/>
                  </a:solidFill>
                </a:rPr>
                <a:t>“Christianity is a crutch”</a:t>
              </a:r>
              <a:endParaRPr lang="en-US" sz="3600" dirty="0" smtClean="0">
                <a:solidFill>
                  <a:schemeClr val="bg1"/>
                </a:solidFill>
                <a:latin typeface="Eras Demi ITC" pitchFamily="34" charset="0"/>
              </a:endParaRPr>
            </a:p>
          </p:txBody>
        </p:sp>
      </p:grpSp>
      <p:grpSp>
        <p:nvGrpSpPr>
          <p:cNvPr id="49" name="Group 48"/>
          <p:cNvGrpSpPr/>
          <p:nvPr/>
        </p:nvGrpSpPr>
        <p:grpSpPr>
          <a:xfrm>
            <a:off x="4572000" y="762000"/>
            <a:ext cx="3429000" cy="5029200"/>
            <a:chOff x="-1295400" y="2743200"/>
            <a:chExt cx="3429000" cy="5029200"/>
          </a:xfrm>
        </p:grpSpPr>
        <p:sp>
          <p:nvSpPr>
            <p:cNvPr id="50" name="Rectangle 49"/>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1066800" y="3264165"/>
              <a:ext cx="2895600" cy="1754326"/>
            </a:xfrm>
            <a:prstGeom prst="rect">
              <a:avLst/>
            </a:prstGeom>
            <a:noFill/>
            <a:ln>
              <a:noFill/>
            </a:ln>
          </p:spPr>
          <p:txBody>
            <a:bodyPr wrap="square" rtlCol="0">
              <a:spAutoFit/>
            </a:bodyPr>
            <a:lstStyle/>
            <a:p>
              <a:pPr algn="ctr"/>
              <a:r>
                <a:rPr lang="en-US" sz="3600" dirty="0" smtClean="0">
                  <a:solidFill>
                    <a:srgbClr val="000000"/>
                  </a:solidFill>
                </a:rPr>
                <a:t>“The devil made me do it”</a:t>
              </a:r>
              <a:endParaRPr lang="en-US" sz="3600" dirty="0" smtClean="0">
                <a:solidFill>
                  <a:schemeClr val="bg1"/>
                </a:solidFill>
                <a:latin typeface="Eras Demi ITC" pitchFamily="34" charset="0"/>
              </a:endParaRPr>
            </a:p>
          </p:txBody>
        </p:sp>
      </p:grpSp>
      <p:grpSp>
        <p:nvGrpSpPr>
          <p:cNvPr id="55" name="Group 54"/>
          <p:cNvGrpSpPr/>
          <p:nvPr/>
        </p:nvGrpSpPr>
        <p:grpSpPr>
          <a:xfrm>
            <a:off x="4572000" y="762000"/>
            <a:ext cx="3429000" cy="5029200"/>
            <a:chOff x="-1295400" y="2743200"/>
            <a:chExt cx="3429000" cy="5029200"/>
          </a:xfrm>
        </p:grpSpPr>
        <p:sp>
          <p:nvSpPr>
            <p:cNvPr id="56" name="Rectangle 55"/>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066800" y="3264165"/>
              <a:ext cx="2895600" cy="2862322"/>
            </a:xfrm>
            <a:prstGeom prst="rect">
              <a:avLst/>
            </a:prstGeom>
            <a:noFill/>
            <a:ln>
              <a:noFill/>
            </a:ln>
          </p:spPr>
          <p:txBody>
            <a:bodyPr wrap="square" rtlCol="0">
              <a:spAutoFit/>
            </a:bodyPr>
            <a:lstStyle/>
            <a:p>
              <a:pPr algn="ctr"/>
              <a:r>
                <a:rPr lang="en-US" sz="3600" dirty="0" smtClean="0">
                  <a:solidFill>
                    <a:srgbClr val="000000"/>
                  </a:solidFill>
                </a:rPr>
                <a:t>“A good God would never send people to hell”</a:t>
              </a:r>
              <a:endParaRPr lang="en-US" sz="3600" dirty="0" smtClean="0">
                <a:solidFill>
                  <a:schemeClr val="bg1"/>
                </a:solidFill>
                <a:latin typeface="Eras Demi ITC" pitchFamily="34" charset="0"/>
              </a:endParaRPr>
            </a:p>
          </p:txBody>
        </p:sp>
      </p:grpSp>
      <p:grpSp>
        <p:nvGrpSpPr>
          <p:cNvPr id="61" name="Group 60"/>
          <p:cNvGrpSpPr/>
          <p:nvPr/>
        </p:nvGrpSpPr>
        <p:grpSpPr>
          <a:xfrm>
            <a:off x="4572000" y="762000"/>
            <a:ext cx="3429000" cy="5029200"/>
            <a:chOff x="-1295400" y="2743200"/>
            <a:chExt cx="3429000" cy="5029200"/>
          </a:xfrm>
        </p:grpSpPr>
        <p:sp>
          <p:nvSpPr>
            <p:cNvPr id="62" name="Rectangle 61"/>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1066800" y="3264165"/>
              <a:ext cx="2895600" cy="3416320"/>
            </a:xfrm>
            <a:prstGeom prst="rect">
              <a:avLst/>
            </a:prstGeom>
            <a:noFill/>
            <a:ln>
              <a:noFill/>
            </a:ln>
          </p:spPr>
          <p:txBody>
            <a:bodyPr wrap="square" rtlCol="0">
              <a:spAutoFit/>
            </a:bodyPr>
            <a:lstStyle/>
            <a:p>
              <a:pPr algn="ctr"/>
              <a:r>
                <a:rPr lang="en-US" sz="3600" dirty="0" smtClean="0">
                  <a:solidFill>
                    <a:srgbClr val="321900"/>
                  </a:solidFill>
                </a:rPr>
                <a:t>“</a:t>
              </a:r>
              <a:r>
                <a:rPr lang="en-US" sz="3600" dirty="0">
                  <a:solidFill>
                    <a:srgbClr val="321900"/>
                  </a:solidFill>
                </a:rPr>
                <a:t>Be sincere, do the best you can, and don’t hurt anyone</a:t>
              </a:r>
              <a:r>
                <a:rPr lang="en-US" sz="3600" dirty="0" smtClean="0">
                  <a:solidFill>
                    <a:srgbClr val="321900"/>
                  </a:solidFill>
                </a:rPr>
                <a:t>”</a:t>
              </a:r>
              <a:endParaRPr lang="en-US" sz="3600" dirty="0" smtClean="0">
                <a:solidFill>
                  <a:srgbClr val="321900"/>
                </a:solidFill>
                <a:latin typeface="Eras Demi ITC" pitchFamily="34" charset="0"/>
              </a:endParaRPr>
            </a:p>
          </p:txBody>
        </p:sp>
      </p:grpSp>
      <p:grpSp>
        <p:nvGrpSpPr>
          <p:cNvPr id="67" name="Group 66"/>
          <p:cNvGrpSpPr/>
          <p:nvPr/>
        </p:nvGrpSpPr>
        <p:grpSpPr>
          <a:xfrm>
            <a:off x="4572000" y="762000"/>
            <a:ext cx="3429000" cy="5029200"/>
            <a:chOff x="-1295400" y="2743200"/>
            <a:chExt cx="3429000" cy="5029200"/>
          </a:xfrm>
        </p:grpSpPr>
        <p:sp>
          <p:nvSpPr>
            <p:cNvPr id="68" name="Rectangle 67"/>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066800" y="3264165"/>
              <a:ext cx="2895600" cy="1200329"/>
            </a:xfrm>
            <a:prstGeom prst="rect">
              <a:avLst/>
            </a:prstGeom>
            <a:noFill/>
            <a:ln>
              <a:noFill/>
            </a:ln>
          </p:spPr>
          <p:txBody>
            <a:bodyPr wrap="square" rtlCol="0">
              <a:spAutoFit/>
            </a:bodyPr>
            <a:lstStyle/>
            <a:p>
              <a:pPr algn="ctr"/>
              <a:r>
                <a:rPr lang="en-US" sz="3600" dirty="0" smtClean="0">
                  <a:solidFill>
                    <a:srgbClr val="000000"/>
                  </a:solidFill>
                </a:rPr>
                <a:t>“If it feels good, do it”</a:t>
              </a:r>
              <a:endParaRPr lang="en-US" sz="3600" dirty="0" smtClean="0">
                <a:solidFill>
                  <a:schemeClr val="bg1"/>
                </a:solidFill>
                <a:latin typeface="Eras Demi ITC" pitchFamily="34" charset="0"/>
              </a:endParaRPr>
            </a:p>
          </p:txBody>
        </p:sp>
      </p:grpSp>
      <p:grpSp>
        <p:nvGrpSpPr>
          <p:cNvPr id="22" name="Group 21"/>
          <p:cNvGrpSpPr/>
          <p:nvPr/>
        </p:nvGrpSpPr>
        <p:grpSpPr>
          <a:xfrm>
            <a:off x="4572000" y="762000"/>
            <a:ext cx="3429000" cy="5029200"/>
            <a:chOff x="-1295400" y="2743200"/>
            <a:chExt cx="3429000" cy="5029200"/>
          </a:xfrm>
        </p:grpSpPr>
        <p:sp>
          <p:nvSpPr>
            <p:cNvPr id="23" name="Rectangle 22"/>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066800" y="3264165"/>
              <a:ext cx="2895600" cy="3416320"/>
            </a:xfrm>
            <a:prstGeom prst="rect">
              <a:avLst/>
            </a:prstGeom>
            <a:noFill/>
            <a:ln>
              <a:noFill/>
            </a:ln>
          </p:spPr>
          <p:txBody>
            <a:bodyPr wrap="square" rtlCol="0">
              <a:spAutoFit/>
            </a:bodyPr>
            <a:lstStyle/>
            <a:p>
              <a:pPr algn="ctr"/>
              <a:r>
                <a:rPr lang="en-US" sz="3600" dirty="0" smtClean="0">
                  <a:solidFill>
                    <a:srgbClr val="000000"/>
                  </a:solidFill>
                </a:rPr>
                <a:t>“Christianity is so personal it ought to be kept to oneself”</a:t>
              </a:r>
              <a:endParaRPr lang="en-US" sz="3600" dirty="0" smtClean="0">
                <a:solidFill>
                  <a:schemeClr val="bg1"/>
                </a:solidFill>
                <a:latin typeface="Eras Demi ITC" pitchFamily="34" charset="0"/>
              </a:endParaRPr>
            </a:p>
          </p:txBody>
        </p:sp>
      </p:grpSp>
      <p:grpSp>
        <p:nvGrpSpPr>
          <p:cNvPr id="19" name="Group 18"/>
          <p:cNvGrpSpPr/>
          <p:nvPr/>
        </p:nvGrpSpPr>
        <p:grpSpPr>
          <a:xfrm>
            <a:off x="4572000" y="762000"/>
            <a:ext cx="3429000" cy="5029200"/>
            <a:chOff x="-1295400" y="2743200"/>
            <a:chExt cx="3429000" cy="5029200"/>
          </a:xfrm>
        </p:grpSpPr>
        <p:sp>
          <p:nvSpPr>
            <p:cNvPr id="2" name="Rectangle 1"/>
            <p:cNvSpPr/>
            <p:nvPr/>
          </p:nvSpPr>
          <p:spPr>
            <a:xfrm>
              <a:off x="-1295400" y="27432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66800" y="4016276"/>
              <a:ext cx="2895600" cy="2308324"/>
            </a:xfrm>
            <a:prstGeom prst="rect">
              <a:avLst/>
            </a:prstGeom>
            <a:noFill/>
            <a:ln>
              <a:noFill/>
            </a:ln>
          </p:spPr>
          <p:txBody>
            <a:bodyPr wrap="square" rtlCol="0">
              <a:spAutoFit/>
            </a:bodyPr>
            <a:lstStyle/>
            <a:p>
              <a:pPr algn="ctr"/>
              <a:r>
                <a:rPr lang="en-US" sz="3600" dirty="0">
                  <a:solidFill>
                    <a:srgbClr val="000000"/>
                  </a:solidFill>
                </a:rPr>
                <a:t>“God helps those who help </a:t>
              </a:r>
              <a:r>
                <a:rPr lang="en-US" sz="3600" dirty="0" smtClean="0">
                  <a:solidFill>
                    <a:srgbClr val="000000"/>
                  </a:solidFill>
                </a:rPr>
                <a:t>themselves”</a:t>
              </a:r>
              <a:endParaRPr lang="en-US" sz="3600" dirty="0" smtClean="0">
                <a:solidFill>
                  <a:schemeClr val="bg1"/>
                </a:solidFill>
                <a:latin typeface="Eras Demi ITC" pitchFamily="34" charset="0"/>
              </a:endParaRPr>
            </a:p>
          </p:txBody>
        </p:sp>
      </p:grpSp>
      <p:grpSp>
        <p:nvGrpSpPr>
          <p:cNvPr id="73" name="Group 72"/>
          <p:cNvGrpSpPr/>
          <p:nvPr/>
        </p:nvGrpSpPr>
        <p:grpSpPr>
          <a:xfrm>
            <a:off x="1143000" y="762000"/>
            <a:ext cx="3429000" cy="5029200"/>
            <a:chOff x="1143000" y="533400"/>
            <a:chExt cx="3429000" cy="5029200"/>
          </a:xfrm>
        </p:grpSpPr>
        <p:sp>
          <p:nvSpPr>
            <p:cNvPr id="74" name="Rectangle 73"/>
            <p:cNvSpPr/>
            <p:nvPr/>
          </p:nvSpPr>
          <p:spPr>
            <a:xfrm>
              <a:off x="1143000" y="533400"/>
              <a:ext cx="3429000" cy="50292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1371600" y="2539425"/>
              <a:ext cx="2941520" cy="584775"/>
            </a:xfrm>
            <a:prstGeom prst="rect">
              <a:avLst/>
            </a:prstGeom>
            <a:noFill/>
            <a:ln>
              <a:noFill/>
            </a:ln>
          </p:spPr>
          <p:txBody>
            <a:bodyPr wrap="square" rtlCol="0">
              <a:spAutoFit/>
            </a:bodyPr>
            <a:lstStyle/>
            <a:p>
              <a:pPr algn="ctr"/>
              <a:r>
                <a:rPr lang="en-US" sz="3200" dirty="0" smtClean="0">
                  <a:solidFill>
                    <a:srgbClr val="000000"/>
                  </a:solidFill>
                  <a:latin typeface="Eras Demi ITC" pitchFamily="34" charset="0"/>
                </a:rPr>
                <a:t>Chapter16</a:t>
              </a:r>
            </a:p>
          </p:txBody>
        </p:sp>
      </p:grpSp>
      <p:grpSp>
        <p:nvGrpSpPr>
          <p:cNvPr id="21" name="Group 20"/>
          <p:cNvGrpSpPr/>
          <p:nvPr/>
        </p:nvGrpSpPr>
        <p:grpSpPr>
          <a:xfrm>
            <a:off x="4572000" y="762000"/>
            <a:ext cx="3511685" cy="5053654"/>
            <a:chOff x="4565515" y="753611"/>
            <a:chExt cx="3511685" cy="5053654"/>
          </a:xfrm>
        </p:grpSpPr>
        <p:sp>
          <p:nvSpPr>
            <p:cNvPr id="5" name="Rectangle 4"/>
            <p:cNvSpPr/>
            <p:nvPr/>
          </p:nvSpPr>
          <p:spPr>
            <a:xfrm>
              <a:off x="4569822" y="753611"/>
              <a:ext cx="3429000" cy="5029200"/>
            </a:xfrm>
            <a:prstGeom prst="rect">
              <a:avLst/>
            </a:prstGeom>
            <a:solidFill>
              <a:srgbClr val="3219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334000" y="1143000"/>
              <a:ext cx="2743200" cy="2031325"/>
            </a:xfrm>
            <a:prstGeom prst="rect">
              <a:avLst/>
            </a:prstGeom>
            <a:noFill/>
          </p:spPr>
          <p:txBody>
            <a:bodyPr wrap="square" rtlCol="0">
              <a:spAutoFit/>
            </a:bodyPr>
            <a:lstStyle/>
            <a:p>
              <a:pPr algn="ctr"/>
              <a:r>
                <a:rPr lang="en-US" sz="6000" dirty="0" smtClean="0">
                  <a:solidFill>
                    <a:schemeClr val="bg1"/>
                  </a:solidFill>
                  <a:latin typeface="Lucida Blackletter" panose="03010101010101010101" pitchFamily="66" charset="0"/>
                </a:rPr>
                <a:t>My</a:t>
              </a:r>
              <a:r>
                <a:rPr lang="en-US" sz="4800" dirty="0" smtClean="0">
                  <a:solidFill>
                    <a:schemeClr val="bg1"/>
                  </a:solidFill>
                  <a:latin typeface="Lucida Blackletter" panose="03010101010101010101" pitchFamily="66" charset="0"/>
                </a:rPr>
                <a:t> </a:t>
              </a:r>
              <a:r>
                <a:rPr lang="en-US" sz="6600" dirty="0" smtClean="0">
                  <a:solidFill>
                    <a:schemeClr val="bg1"/>
                  </a:solidFill>
                  <a:latin typeface="Lucida Blackletter" panose="03010101010101010101" pitchFamily="66" charset="0"/>
                </a:rPr>
                <a:t>Bible</a:t>
              </a:r>
            </a:p>
          </p:txBody>
        </p:sp>
        <p:sp>
          <p:nvSpPr>
            <p:cNvPr id="7" name="TextBox 6"/>
            <p:cNvSpPr txBox="1"/>
            <p:nvPr/>
          </p:nvSpPr>
          <p:spPr>
            <a:xfrm>
              <a:off x="6248400" y="3505200"/>
              <a:ext cx="1524000" cy="584775"/>
            </a:xfrm>
            <a:prstGeom prst="rect">
              <a:avLst/>
            </a:prstGeom>
            <a:noFill/>
          </p:spPr>
          <p:txBody>
            <a:bodyPr wrap="square" rtlCol="0">
              <a:spAutoFit/>
            </a:bodyPr>
            <a:lstStyle/>
            <a:p>
              <a:r>
                <a:rPr lang="en-US" sz="3200" dirty="0" err="1" smtClean="0">
                  <a:solidFill>
                    <a:schemeClr val="bg1"/>
                  </a:solidFill>
                  <a:latin typeface="Eras Demi ITC" pitchFamily="34" charset="0"/>
                </a:rPr>
                <a:t>satan</a:t>
              </a:r>
              <a:endParaRPr lang="en-US" sz="3200" dirty="0" smtClean="0">
                <a:solidFill>
                  <a:schemeClr val="bg1"/>
                </a:solidFill>
                <a:latin typeface="Eras Demi ITC" pitchFamily="34" charset="0"/>
              </a:endParaRPr>
            </a:p>
          </p:txBody>
        </p:sp>
        <p:sp>
          <p:nvSpPr>
            <p:cNvPr id="20" name="Freeform 19"/>
            <p:cNvSpPr/>
            <p:nvPr/>
          </p:nvSpPr>
          <p:spPr>
            <a:xfrm>
              <a:off x="4565515" y="794479"/>
              <a:ext cx="396229" cy="4996721"/>
            </a:xfrm>
            <a:custGeom>
              <a:avLst/>
              <a:gdLst>
                <a:gd name="connsiteX0" fmla="*/ 0 w 517160"/>
                <a:gd name="connsiteY0" fmla="*/ 0 h 4969239"/>
                <a:gd name="connsiteX1" fmla="*/ 517160 w 517160"/>
                <a:gd name="connsiteY1" fmla="*/ 0 h 4969239"/>
                <a:gd name="connsiteX2" fmla="*/ 517160 w 517160"/>
                <a:gd name="connsiteY2" fmla="*/ 4969239 h 4969239"/>
                <a:gd name="connsiteX3" fmla="*/ 0 w 517160"/>
                <a:gd name="connsiteY3" fmla="*/ 4931764 h 4969239"/>
                <a:gd name="connsiteX4" fmla="*/ 0 w 517160"/>
                <a:gd name="connsiteY4" fmla="*/ 0 h 4969239"/>
                <a:gd name="connsiteX0" fmla="*/ 0 w 524607"/>
                <a:gd name="connsiteY0" fmla="*/ 0 h 4969239"/>
                <a:gd name="connsiteX1" fmla="*/ 517160 w 524607"/>
                <a:gd name="connsiteY1" fmla="*/ 0 h 4969239"/>
                <a:gd name="connsiteX2" fmla="*/ 524607 w 524607"/>
                <a:gd name="connsiteY2" fmla="*/ 2241029 h 4969239"/>
                <a:gd name="connsiteX3" fmla="*/ 517160 w 524607"/>
                <a:gd name="connsiteY3" fmla="*/ 4969239 h 4969239"/>
                <a:gd name="connsiteX4" fmla="*/ 0 w 524607"/>
                <a:gd name="connsiteY4" fmla="*/ 4931764 h 4969239"/>
                <a:gd name="connsiteX5" fmla="*/ 0 w 524607"/>
                <a:gd name="connsiteY5" fmla="*/ 0 h 4969239"/>
                <a:gd name="connsiteX0" fmla="*/ 0 w 799795"/>
                <a:gd name="connsiteY0" fmla="*/ 0 h 4969239"/>
                <a:gd name="connsiteX1" fmla="*/ 517160 w 799795"/>
                <a:gd name="connsiteY1" fmla="*/ 0 h 4969239"/>
                <a:gd name="connsiteX2" fmla="*/ 799795 w 799795"/>
                <a:gd name="connsiteY2" fmla="*/ 2525842 h 4969239"/>
                <a:gd name="connsiteX3" fmla="*/ 517160 w 799795"/>
                <a:gd name="connsiteY3" fmla="*/ 4969239 h 4969239"/>
                <a:gd name="connsiteX4" fmla="*/ 0 w 799795"/>
                <a:gd name="connsiteY4" fmla="*/ 4931764 h 4969239"/>
                <a:gd name="connsiteX5" fmla="*/ 0 w 799795"/>
                <a:gd name="connsiteY5" fmla="*/ 0 h 4969239"/>
                <a:gd name="connsiteX0" fmla="*/ 13308 w 813103"/>
                <a:gd name="connsiteY0" fmla="*/ 0 h 4969239"/>
                <a:gd name="connsiteX1" fmla="*/ 530468 w 813103"/>
                <a:gd name="connsiteY1" fmla="*/ 0 h 4969239"/>
                <a:gd name="connsiteX2" fmla="*/ 813103 w 813103"/>
                <a:gd name="connsiteY2" fmla="*/ 2525842 h 4969239"/>
                <a:gd name="connsiteX3" fmla="*/ 530468 w 813103"/>
                <a:gd name="connsiteY3" fmla="*/ 4969239 h 4969239"/>
                <a:gd name="connsiteX4" fmla="*/ 0 w 813103"/>
                <a:gd name="connsiteY4" fmla="*/ 4957563 h 4969239"/>
                <a:gd name="connsiteX5" fmla="*/ 13308 w 813103"/>
                <a:gd name="connsiteY5" fmla="*/ 0 h 49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03" h="4969239">
                  <a:moveTo>
                    <a:pt x="13308" y="0"/>
                  </a:moveTo>
                  <a:lnTo>
                    <a:pt x="530468" y="0"/>
                  </a:lnTo>
                  <a:cubicBezTo>
                    <a:pt x="532950" y="747010"/>
                    <a:pt x="810621" y="1778832"/>
                    <a:pt x="813103" y="2525842"/>
                  </a:cubicBezTo>
                  <a:cubicBezTo>
                    <a:pt x="810621" y="3435245"/>
                    <a:pt x="532950" y="4059836"/>
                    <a:pt x="530468" y="4969239"/>
                  </a:cubicBezTo>
                  <a:lnTo>
                    <a:pt x="0" y="4957563"/>
                  </a:lnTo>
                  <a:cubicBezTo>
                    <a:pt x="2498" y="3308645"/>
                    <a:pt x="18305" y="1633928"/>
                    <a:pt x="1330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67994" y="778065"/>
              <a:ext cx="0" cy="50292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0104467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
                                        <p:tgtEl>
                                          <p:spTgt spid="21"/>
                                        </p:tgtEl>
                                        <p:attrNameLst>
                                          <p:attrName>ppt_x</p:attrName>
                                        </p:attrNameLst>
                                      </p:cBhvr>
                                      <p:tavLst>
                                        <p:tav tm="0">
                                          <p:val>
                                            <p:strVal val="ppt_x"/>
                                          </p:val>
                                        </p:tav>
                                        <p:tav tm="100000">
                                          <p:val>
                                            <p:strVal val="ppt_x-ppt_w/2"/>
                                          </p:val>
                                        </p:tav>
                                      </p:tavLst>
                                    </p:anim>
                                    <p:anim calcmode="lin" valueType="num">
                                      <p:cBhvr>
                                        <p:cTn id="7" dur="500"/>
                                        <p:tgtEl>
                                          <p:spTgt spid="21"/>
                                        </p:tgtEl>
                                        <p:attrNameLst>
                                          <p:attrName>ppt_y</p:attrName>
                                        </p:attrNameLst>
                                      </p:cBhvr>
                                      <p:tavLst>
                                        <p:tav tm="0">
                                          <p:val>
                                            <p:strVal val="ppt_y"/>
                                          </p:val>
                                        </p:tav>
                                        <p:tav tm="100000">
                                          <p:val>
                                            <p:strVal val="ppt_y"/>
                                          </p:val>
                                        </p:tav>
                                      </p:tavLst>
                                    </p:anim>
                                    <p:anim calcmode="lin" valueType="num">
                                      <p:cBhvr>
                                        <p:cTn id="8" dur="500"/>
                                        <p:tgtEl>
                                          <p:spTgt spid="21"/>
                                        </p:tgtEl>
                                        <p:attrNameLst>
                                          <p:attrName>ppt_w</p:attrName>
                                        </p:attrNameLst>
                                      </p:cBhvr>
                                      <p:tavLst>
                                        <p:tav tm="0">
                                          <p:val>
                                            <p:strVal val="ppt_w"/>
                                          </p:val>
                                        </p:tav>
                                        <p:tav tm="100000">
                                          <p:val>
                                            <p:fltVal val="0"/>
                                          </p:val>
                                        </p:tav>
                                      </p:tavLst>
                                    </p:anim>
                                    <p:anim calcmode="lin" valueType="num">
                                      <p:cBhvr>
                                        <p:cTn id="9" dur="500"/>
                                        <p:tgtEl>
                                          <p:spTgt spid="21"/>
                                        </p:tgtEl>
                                        <p:attrNameLst>
                                          <p:attrName>ppt_h</p:attrName>
                                        </p:attrNameLst>
                                      </p:cBhvr>
                                      <p:tavLst>
                                        <p:tav tm="0">
                                          <p:val>
                                            <p:strVal val="ppt_h"/>
                                          </p:val>
                                        </p:tav>
                                        <p:tav tm="100000">
                                          <p:val>
                                            <p:strVal val="ppt_h"/>
                                          </p:val>
                                        </p:tav>
                                      </p:tavLst>
                                    </p:anim>
                                    <p:set>
                                      <p:cBhvr>
                                        <p:cTn id="10" dur="1" fill="hold">
                                          <p:stCondLst>
                                            <p:cond delay="499"/>
                                          </p:stCondLst>
                                        </p:cTn>
                                        <p:tgtEl>
                                          <p:spTgt spid="21"/>
                                        </p:tgtEl>
                                        <p:attrNameLst>
                                          <p:attrName>style.visibility</p:attrName>
                                        </p:attrNameLst>
                                      </p:cBhvr>
                                      <p:to>
                                        <p:strVal val="hidden"/>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8" fill="hold" nodeType="clickEffect">
                                  <p:stCondLst>
                                    <p:cond delay="0"/>
                                  </p:stCondLst>
                                  <p:childTnLst>
                                    <p:anim calcmode="lin" valueType="num">
                                      <p:cBhvr>
                                        <p:cTn id="18" dur="500"/>
                                        <p:tgtEl>
                                          <p:spTgt spid="19"/>
                                        </p:tgtEl>
                                        <p:attrNameLst>
                                          <p:attrName>ppt_x</p:attrName>
                                        </p:attrNameLst>
                                      </p:cBhvr>
                                      <p:tavLst>
                                        <p:tav tm="0">
                                          <p:val>
                                            <p:strVal val="ppt_x"/>
                                          </p:val>
                                        </p:tav>
                                        <p:tav tm="100000">
                                          <p:val>
                                            <p:strVal val="ppt_x-ppt_w/2"/>
                                          </p:val>
                                        </p:tav>
                                      </p:tavLst>
                                    </p:anim>
                                    <p:anim calcmode="lin" valueType="num">
                                      <p:cBhvr>
                                        <p:cTn id="19" dur="500"/>
                                        <p:tgtEl>
                                          <p:spTgt spid="19"/>
                                        </p:tgtEl>
                                        <p:attrNameLst>
                                          <p:attrName>ppt_y</p:attrName>
                                        </p:attrNameLst>
                                      </p:cBhvr>
                                      <p:tavLst>
                                        <p:tav tm="0">
                                          <p:val>
                                            <p:strVal val="ppt_y"/>
                                          </p:val>
                                        </p:tav>
                                        <p:tav tm="100000">
                                          <p:val>
                                            <p:strVal val="ppt_y"/>
                                          </p:val>
                                        </p:tav>
                                      </p:tavLst>
                                    </p:anim>
                                    <p:anim calcmode="lin" valueType="num">
                                      <p:cBhvr>
                                        <p:cTn id="20" dur="500"/>
                                        <p:tgtEl>
                                          <p:spTgt spid="19"/>
                                        </p:tgtEl>
                                        <p:attrNameLst>
                                          <p:attrName>ppt_w</p:attrName>
                                        </p:attrNameLst>
                                      </p:cBhvr>
                                      <p:tavLst>
                                        <p:tav tm="0">
                                          <p:val>
                                            <p:strVal val="ppt_w"/>
                                          </p:val>
                                        </p:tav>
                                        <p:tav tm="100000">
                                          <p:val>
                                            <p:fltVal val="0"/>
                                          </p:val>
                                        </p:tav>
                                      </p:tavLst>
                                    </p:anim>
                                    <p:anim calcmode="lin" valueType="num">
                                      <p:cBhvr>
                                        <p:cTn id="21" dur="500"/>
                                        <p:tgtEl>
                                          <p:spTgt spid="19"/>
                                        </p:tgtEl>
                                        <p:attrNameLst>
                                          <p:attrName>ppt_h</p:attrName>
                                        </p:attrNameLst>
                                      </p:cBhvr>
                                      <p:tavLst>
                                        <p:tav tm="0">
                                          <p:val>
                                            <p:strVal val="ppt_h"/>
                                          </p:val>
                                        </p:tav>
                                        <p:tav tm="100000">
                                          <p:val>
                                            <p:strVal val="ppt_h"/>
                                          </p:val>
                                        </p:tav>
                                      </p:tavLst>
                                    </p:anim>
                                    <p:set>
                                      <p:cBhvr>
                                        <p:cTn id="22" dur="1" fill="hold">
                                          <p:stCondLst>
                                            <p:cond delay="499"/>
                                          </p:stCondLst>
                                        </p:cTn>
                                        <p:tgtEl>
                                          <p:spTgt spid="19"/>
                                        </p:tgtEl>
                                        <p:attrNameLst>
                                          <p:attrName>style.visibility</p:attrName>
                                        </p:attrNameLst>
                                      </p:cBhvr>
                                      <p:to>
                                        <p:strVal val="hidden"/>
                                      </p:to>
                                    </p:se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right)">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xit" presetSubtype="8" fill="hold" nodeType="clickEffect">
                                  <p:stCondLst>
                                    <p:cond delay="0"/>
                                  </p:stCondLst>
                                  <p:childTnLst>
                                    <p:anim calcmode="lin" valueType="num">
                                      <p:cBhvr>
                                        <p:cTn id="30" dur="500"/>
                                        <p:tgtEl>
                                          <p:spTgt spid="22"/>
                                        </p:tgtEl>
                                        <p:attrNameLst>
                                          <p:attrName>ppt_x</p:attrName>
                                        </p:attrNameLst>
                                      </p:cBhvr>
                                      <p:tavLst>
                                        <p:tav tm="0">
                                          <p:val>
                                            <p:strVal val="ppt_x"/>
                                          </p:val>
                                        </p:tav>
                                        <p:tav tm="100000">
                                          <p:val>
                                            <p:strVal val="ppt_x-ppt_w/2"/>
                                          </p:val>
                                        </p:tav>
                                      </p:tavLst>
                                    </p:anim>
                                    <p:anim calcmode="lin" valueType="num">
                                      <p:cBhvr>
                                        <p:cTn id="31" dur="500"/>
                                        <p:tgtEl>
                                          <p:spTgt spid="22"/>
                                        </p:tgtEl>
                                        <p:attrNameLst>
                                          <p:attrName>ppt_y</p:attrName>
                                        </p:attrNameLst>
                                      </p:cBhvr>
                                      <p:tavLst>
                                        <p:tav tm="0">
                                          <p:val>
                                            <p:strVal val="ppt_y"/>
                                          </p:val>
                                        </p:tav>
                                        <p:tav tm="100000">
                                          <p:val>
                                            <p:strVal val="ppt_y"/>
                                          </p:val>
                                        </p:tav>
                                      </p:tavLst>
                                    </p:anim>
                                    <p:anim calcmode="lin" valueType="num">
                                      <p:cBhvr>
                                        <p:cTn id="32" dur="500"/>
                                        <p:tgtEl>
                                          <p:spTgt spid="22"/>
                                        </p:tgtEl>
                                        <p:attrNameLst>
                                          <p:attrName>ppt_w</p:attrName>
                                        </p:attrNameLst>
                                      </p:cBhvr>
                                      <p:tavLst>
                                        <p:tav tm="0">
                                          <p:val>
                                            <p:strVal val="ppt_w"/>
                                          </p:val>
                                        </p:tav>
                                        <p:tav tm="100000">
                                          <p:val>
                                            <p:fltVal val="0"/>
                                          </p:val>
                                        </p:tav>
                                      </p:tavLst>
                                    </p:anim>
                                    <p:anim calcmode="lin" valueType="num">
                                      <p:cBhvr>
                                        <p:cTn id="33" dur="500"/>
                                        <p:tgtEl>
                                          <p:spTgt spid="22"/>
                                        </p:tgtEl>
                                        <p:attrNameLst>
                                          <p:attrName>ppt_h</p:attrName>
                                        </p:attrNameLst>
                                      </p:cBhvr>
                                      <p:tavLst>
                                        <p:tav tm="0">
                                          <p:val>
                                            <p:strVal val="ppt_h"/>
                                          </p:val>
                                        </p:tav>
                                        <p:tav tm="100000">
                                          <p:val>
                                            <p:strVal val="ppt_h"/>
                                          </p:val>
                                        </p:tav>
                                      </p:tavLst>
                                    </p:anim>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xit" presetSubtype="8" fill="hold" nodeType="clickEffect">
                                  <p:stCondLst>
                                    <p:cond delay="0"/>
                                  </p:stCondLst>
                                  <p:childTnLst>
                                    <p:anim calcmode="lin" valueType="num">
                                      <p:cBhvr>
                                        <p:cTn id="42" dur="500"/>
                                        <p:tgtEl>
                                          <p:spTgt spid="67"/>
                                        </p:tgtEl>
                                        <p:attrNameLst>
                                          <p:attrName>ppt_x</p:attrName>
                                        </p:attrNameLst>
                                      </p:cBhvr>
                                      <p:tavLst>
                                        <p:tav tm="0">
                                          <p:val>
                                            <p:strVal val="ppt_x"/>
                                          </p:val>
                                        </p:tav>
                                        <p:tav tm="100000">
                                          <p:val>
                                            <p:strVal val="ppt_x-ppt_w/2"/>
                                          </p:val>
                                        </p:tav>
                                      </p:tavLst>
                                    </p:anim>
                                    <p:anim calcmode="lin" valueType="num">
                                      <p:cBhvr>
                                        <p:cTn id="43" dur="500"/>
                                        <p:tgtEl>
                                          <p:spTgt spid="67"/>
                                        </p:tgtEl>
                                        <p:attrNameLst>
                                          <p:attrName>ppt_y</p:attrName>
                                        </p:attrNameLst>
                                      </p:cBhvr>
                                      <p:tavLst>
                                        <p:tav tm="0">
                                          <p:val>
                                            <p:strVal val="ppt_y"/>
                                          </p:val>
                                        </p:tav>
                                        <p:tav tm="100000">
                                          <p:val>
                                            <p:strVal val="ppt_y"/>
                                          </p:val>
                                        </p:tav>
                                      </p:tavLst>
                                    </p:anim>
                                    <p:anim calcmode="lin" valueType="num">
                                      <p:cBhvr>
                                        <p:cTn id="44" dur="500"/>
                                        <p:tgtEl>
                                          <p:spTgt spid="67"/>
                                        </p:tgtEl>
                                        <p:attrNameLst>
                                          <p:attrName>ppt_w</p:attrName>
                                        </p:attrNameLst>
                                      </p:cBhvr>
                                      <p:tavLst>
                                        <p:tav tm="0">
                                          <p:val>
                                            <p:strVal val="ppt_w"/>
                                          </p:val>
                                        </p:tav>
                                        <p:tav tm="100000">
                                          <p:val>
                                            <p:fltVal val="0"/>
                                          </p:val>
                                        </p:tav>
                                      </p:tavLst>
                                    </p:anim>
                                    <p:anim calcmode="lin" valueType="num">
                                      <p:cBhvr>
                                        <p:cTn id="45" dur="500"/>
                                        <p:tgtEl>
                                          <p:spTgt spid="67"/>
                                        </p:tgtEl>
                                        <p:attrNameLst>
                                          <p:attrName>ppt_h</p:attrName>
                                        </p:attrNameLst>
                                      </p:cBhvr>
                                      <p:tavLst>
                                        <p:tav tm="0">
                                          <p:val>
                                            <p:strVal val="ppt_h"/>
                                          </p:val>
                                        </p:tav>
                                        <p:tav tm="100000">
                                          <p:val>
                                            <p:strVal val="ppt_h"/>
                                          </p:val>
                                        </p:tav>
                                      </p:tavLst>
                                    </p:anim>
                                    <p:set>
                                      <p:cBhvr>
                                        <p:cTn id="46" dur="1" fill="hold">
                                          <p:stCondLst>
                                            <p:cond delay="499"/>
                                          </p:stCondLst>
                                        </p:cTn>
                                        <p:tgtEl>
                                          <p:spTgt spid="67"/>
                                        </p:tgtEl>
                                        <p:attrNameLst>
                                          <p:attrName>style.visibility</p:attrName>
                                        </p:attrNameLst>
                                      </p:cBhvr>
                                      <p:to>
                                        <p:strVal val="hidden"/>
                                      </p:to>
                                    </p:se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right)">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xit" presetSubtype="8" fill="hold" nodeType="clickEffect">
                                  <p:stCondLst>
                                    <p:cond delay="0"/>
                                  </p:stCondLst>
                                  <p:childTnLst>
                                    <p:anim calcmode="lin" valueType="num">
                                      <p:cBhvr>
                                        <p:cTn id="54" dur="500"/>
                                        <p:tgtEl>
                                          <p:spTgt spid="61"/>
                                        </p:tgtEl>
                                        <p:attrNameLst>
                                          <p:attrName>ppt_x</p:attrName>
                                        </p:attrNameLst>
                                      </p:cBhvr>
                                      <p:tavLst>
                                        <p:tav tm="0">
                                          <p:val>
                                            <p:strVal val="ppt_x"/>
                                          </p:val>
                                        </p:tav>
                                        <p:tav tm="100000">
                                          <p:val>
                                            <p:strVal val="ppt_x-ppt_w/2"/>
                                          </p:val>
                                        </p:tav>
                                      </p:tavLst>
                                    </p:anim>
                                    <p:anim calcmode="lin" valueType="num">
                                      <p:cBhvr>
                                        <p:cTn id="55" dur="500"/>
                                        <p:tgtEl>
                                          <p:spTgt spid="61"/>
                                        </p:tgtEl>
                                        <p:attrNameLst>
                                          <p:attrName>ppt_y</p:attrName>
                                        </p:attrNameLst>
                                      </p:cBhvr>
                                      <p:tavLst>
                                        <p:tav tm="0">
                                          <p:val>
                                            <p:strVal val="ppt_y"/>
                                          </p:val>
                                        </p:tav>
                                        <p:tav tm="100000">
                                          <p:val>
                                            <p:strVal val="ppt_y"/>
                                          </p:val>
                                        </p:tav>
                                      </p:tavLst>
                                    </p:anim>
                                    <p:anim calcmode="lin" valueType="num">
                                      <p:cBhvr>
                                        <p:cTn id="56" dur="500"/>
                                        <p:tgtEl>
                                          <p:spTgt spid="61"/>
                                        </p:tgtEl>
                                        <p:attrNameLst>
                                          <p:attrName>ppt_w</p:attrName>
                                        </p:attrNameLst>
                                      </p:cBhvr>
                                      <p:tavLst>
                                        <p:tav tm="0">
                                          <p:val>
                                            <p:strVal val="ppt_w"/>
                                          </p:val>
                                        </p:tav>
                                        <p:tav tm="100000">
                                          <p:val>
                                            <p:fltVal val="0"/>
                                          </p:val>
                                        </p:tav>
                                      </p:tavLst>
                                    </p:anim>
                                    <p:anim calcmode="lin" valueType="num">
                                      <p:cBhvr>
                                        <p:cTn id="57" dur="500"/>
                                        <p:tgtEl>
                                          <p:spTgt spid="61"/>
                                        </p:tgtEl>
                                        <p:attrNameLst>
                                          <p:attrName>ppt_h</p:attrName>
                                        </p:attrNameLst>
                                      </p:cBhvr>
                                      <p:tavLst>
                                        <p:tav tm="0">
                                          <p:val>
                                            <p:strVal val="ppt_h"/>
                                          </p:val>
                                        </p:tav>
                                        <p:tav tm="100000">
                                          <p:val>
                                            <p:strVal val="ppt_h"/>
                                          </p:val>
                                        </p:tav>
                                      </p:tavLst>
                                    </p:anim>
                                    <p:set>
                                      <p:cBhvr>
                                        <p:cTn id="58" dur="1" fill="hold">
                                          <p:stCondLst>
                                            <p:cond delay="499"/>
                                          </p:stCondLst>
                                        </p:cTn>
                                        <p:tgtEl>
                                          <p:spTgt spid="61"/>
                                        </p:tgtEl>
                                        <p:attrNameLst>
                                          <p:attrName>style.visibility</p:attrName>
                                        </p:attrNameLst>
                                      </p:cBhvr>
                                      <p:to>
                                        <p:strVal val="hidden"/>
                                      </p:to>
                                    </p:se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right)">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xit" presetSubtype="8" fill="hold" nodeType="clickEffect">
                                  <p:stCondLst>
                                    <p:cond delay="0"/>
                                  </p:stCondLst>
                                  <p:childTnLst>
                                    <p:anim calcmode="lin" valueType="num">
                                      <p:cBhvr>
                                        <p:cTn id="66" dur="500"/>
                                        <p:tgtEl>
                                          <p:spTgt spid="55"/>
                                        </p:tgtEl>
                                        <p:attrNameLst>
                                          <p:attrName>ppt_x</p:attrName>
                                        </p:attrNameLst>
                                      </p:cBhvr>
                                      <p:tavLst>
                                        <p:tav tm="0">
                                          <p:val>
                                            <p:strVal val="ppt_x"/>
                                          </p:val>
                                        </p:tav>
                                        <p:tav tm="100000">
                                          <p:val>
                                            <p:strVal val="ppt_x-ppt_w/2"/>
                                          </p:val>
                                        </p:tav>
                                      </p:tavLst>
                                    </p:anim>
                                    <p:anim calcmode="lin" valueType="num">
                                      <p:cBhvr>
                                        <p:cTn id="67" dur="500"/>
                                        <p:tgtEl>
                                          <p:spTgt spid="55"/>
                                        </p:tgtEl>
                                        <p:attrNameLst>
                                          <p:attrName>ppt_y</p:attrName>
                                        </p:attrNameLst>
                                      </p:cBhvr>
                                      <p:tavLst>
                                        <p:tav tm="0">
                                          <p:val>
                                            <p:strVal val="ppt_y"/>
                                          </p:val>
                                        </p:tav>
                                        <p:tav tm="100000">
                                          <p:val>
                                            <p:strVal val="ppt_y"/>
                                          </p:val>
                                        </p:tav>
                                      </p:tavLst>
                                    </p:anim>
                                    <p:anim calcmode="lin" valueType="num">
                                      <p:cBhvr>
                                        <p:cTn id="68" dur="500"/>
                                        <p:tgtEl>
                                          <p:spTgt spid="55"/>
                                        </p:tgtEl>
                                        <p:attrNameLst>
                                          <p:attrName>ppt_w</p:attrName>
                                        </p:attrNameLst>
                                      </p:cBhvr>
                                      <p:tavLst>
                                        <p:tav tm="0">
                                          <p:val>
                                            <p:strVal val="ppt_w"/>
                                          </p:val>
                                        </p:tav>
                                        <p:tav tm="100000">
                                          <p:val>
                                            <p:fltVal val="0"/>
                                          </p:val>
                                        </p:tav>
                                      </p:tavLst>
                                    </p:anim>
                                    <p:anim calcmode="lin" valueType="num">
                                      <p:cBhvr>
                                        <p:cTn id="69" dur="500"/>
                                        <p:tgtEl>
                                          <p:spTgt spid="55"/>
                                        </p:tgtEl>
                                        <p:attrNameLst>
                                          <p:attrName>ppt_h</p:attrName>
                                        </p:attrNameLst>
                                      </p:cBhvr>
                                      <p:tavLst>
                                        <p:tav tm="0">
                                          <p:val>
                                            <p:strVal val="ppt_h"/>
                                          </p:val>
                                        </p:tav>
                                        <p:tav tm="100000">
                                          <p:val>
                                            <p:strVal val="ppt_h"/>
                                          </p:val>
                                        </p:tav>
                                      </p:tavLst>
                                    </p:anim>
                                    <p:set>
                                      <p:cBhvr>
                                        <p:cTn id="70" dur="1" fill="hold">
                                          <p:stCondLst>
                                            <p:cond delay="499"/>
                                          </p:stCondLst>
                                        </p:cTn>
                                        <p:tgtEl>
                                          <p:spTgt spid="55"/>
                                        </p:tgtEl>
                                        <p:attrNameLst>
                                          <p:attrName>style.visibility</p:attrName>
                                        </p:attrNameLst>
                                      </p:cBhvr>
                                      <p:to>
                                        <p:strVal val="hidden"/>
                                      </p:to>
                                    </p:se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right)">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xit" presetSubtype="8" fill="hold" nodeType="clickEffect">
                                  <p:stCondLst>
                                    <p:cond delay="0"/>
                                  </p:stCondLst>
                                  <p:childTnLst>
                                    <p:anim calcmode="lin" valueType="num">
                                      <p:cBhvr>
                                        <p:cTn id="78" dur="500"/>
                                        <p:tgtEl>
                                          <p:spTgt spid="49"/>
                                        </p:tgtEl>
                                        <p:attrNameLst>
                                          <p:attrName>ppt_x</p:attrName>
                                        </p:attrNameLst>
                                      </p:cBhvr>
                                      <p:tavLst>
                                        <p:tav tm="0">
                                          <p:val>
                                            <p:strVal val="ppt_x"/>
                                          </p:val>
                                        </p:tav>
                                        <p:tav tm="100000">
                                          <p:val>
                                            <p:strVal val="ppt_x-ppt_w/2"/>
                                          </p:val>
                                        </p:tav>
                                      </p:tavLst>
                                    </p:anim>
                                    <p:anim calcmode="lin" valueType="num">
                                      <p:cBhvr>
                                        <p:cTn id="79" dur="500"/>
                                        <p:tgtEl>
                                          <p:spTgt spid="49"/>
                                        </p:tgtEl>
                                        <p:attrNameLst>
                                          <p:attrName>ppt_y</p:attrName>
                                        </p:attrNameLst>
                                      </p:cBhvr>
                                      <p:tavLst>
                                        <p:tav tm="0">
                                          <p:val>
                                            <p:strVal val="ppt_y"/>
                                          </p:val>
                                        </p:tav>
                                        <p:tav tm="100000">
                                          <p:val>
                                            <p:strVal val="ppt_y"/>
                                          </p:val>
                                        </p:tav>
                                      </p:tavLst>
                                    </p:anim>
                                    <p:anim calcmode="lin" valueType="num">
                                      <p:cBhvr>
                                        <p:cTn id="80" dur="500"/>
                                        <p:tgtEl>
                                          <p:spTgt spid="49"/>
                                        </p:tgtEl>
                                        <p:attrNameLst>
                                          <p:attrName>ppt_w</p:attrName>
                                        </p:attrNameLst>
                                      </p:cBhvr>
                                      <p:tavLst>
                                        <p:tav tm="0">
                                          <p:val>
                                            <p:strVal val="ppt_w"/>
                                          </p:val>
                                        </p:tav>
                                        <p:tav tm="100000">
                                          <p:val>
                                            <p:fltVal val="0"/>
                                          </p:val>
                                        </p:tav>
                                      </p:tavLst>
                                    </p:anim>
                                    <p:anim calcmode="lin" valueType="num">
                                      <p:cBhvr>
                                        <p:cTn id="81" dur="500"/>
                                        <p:tgtEl>
                                          <p:spTgt spid="49"/>
                                        </p:tgtEl>
                                        <p:attrNameLst>
                                          <p:attrName>ppt_h</p:attrName>
                                        </p:attrNameLst>
                                      </p:cBhvr>
                                      <p:tavLst>
                                        <p:tav tm="0">
                                          <p:val>
                                            <p:strVal val="ppt_h"/>
                                          </p:val>
                                        </p:tav>
                                        <p:tav tm="100000">
                                          <p:val>
                                            <p:strVal val="ppt_h"/>
                                          </p:val>
                                        </p:tav>
                                      </p:tavLst>
                                    </p:anim>
                                    <p:set>
                                      <p:cBhvr>
                                        <p:cTn id="82" dur="1" fill="hold">
                                          <p:stCondLst>
                                            <p:cond delay="499"/>
                                          </p:stCondLst>
                                        </p:cTn>
                                        <p:tgtEl>
                                          <p:spTgt spid="49"/>
                                        </p:tgtEl>
                                        <p:attrNameLst>
                                          <p:attrName>style.visibility</p:attrName>
                                        </p:attrNameLst>
                                      </p:cBhvr>
                                      <p:to>
                                        <p:strVal val="hidden"/>
                                      </p:to>
                                    </p:set>
                                  </p:childTnLst>
                                </p:cTn>
                              </p:par>
                            </p:childTnLst>
                          </p:cTn>
                        </p:par>
                        <p:par>
                          <p:cTn id="83" fill="hold">
                            <p:stCondLst>
                              <p:cond delay="500"/>
                            </p:stCondLst>
                            <p:childTnLst>
                              <p:par>
                                <p:cTn id="84" presetID="22" presetClass="entr" presetSubtype="2" fill="hold"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right)">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xit" presetSubtype="8" fill="hold" nodeType="clickEffect">
                                  <p:stCondLst>
                                    <p:cond delay="0"/>
                                  </p:stCondLst>
                                  <p:childTnLst>
                                    <p:anim calcmode="lin" valueType="num">
                                      <p:cBhvr>
                                        <p:cTn id="90" dur="500"/>
                                        <p:tgtEl>
                                          <p:spTgt spid="43"/>
                                        </p:tgtEl>
                                        <p:attrNameLst>
                                          <p:attrName>ppt_x</p:attrName>
                                        </p:attrNameLst>
                                      </p:cBhvr>
                                      <p:tavLst>
                                        <p:tav tm="0">
                                          <p:val>
                                            <p:strVal val="ppt_x"/>
                                          </p:val>
                                        </p:tav>
                                        <p:tav tm="100000">
                                          <p:val>
                                            <p:strVal val="ppt_x-ppt_w/2"/>
                                          </p:val>
                                        </p:tav>
                                      </p:tavLst>
                                    </p:anim>
                                    <p:anim calcmode="lin" valueType="num">
                                      <p:cBhvr>
                                        <p:cTn id="91" dur="500"/>
                                        <p:tgtEl>
                                          <p:spTgt spid="43"/>
                                        </p:tgtEl>
                                        <p:attrNameLst>
                                          <p:attrName>ppt_y</p:attrName>
                                        </p:attrNameLst>
                                      </p:cBhvr>
                                      <p:tavLst>
                                        <p:tav tm="0">
                                          <p:val>
                                            <p:strVal val="ppt_y"/>
                                          </p:val>
                                        </p:tav>
                                        <p:tav tm="100000">
                                          <p:val>
                                            <p:strVal val="ppt_y"/>
                                          </p:val>
                                        </p:tav>
                                      </p:tavLst>
                                    </p:anim>
                                    <p:anim calcmode="lin" valueType="num">
                                      <p:cBhvr>
                                        <p:cTn id="92" dur="500"/>
                                        <p:tgtEl>
                                          <p:spTgt spid="43"/>
                                        </p:tgtEl>
                                        <p:attrNameLst>
                                          <p:attrName>ppt_w</p:attrName>
                                        </p:attrNameLst>
                                      </p:cBhvr>
                                      <p:tavLst>
                                        <p:tav tm="0">
                                          <p:val>
                                            <p:strVal val="ppt_w"/>
                                          </p:val>
                                        </p:tav>
                                        <p:tav tm="100000">
                                          <p:val>
                                            <p:fltVal val="0"/>
                                          </p:val>
                                        </p:tav>
                                      </p:tavLst>
                                    </p:anim>
                                    <p:anim calcmode="lin" valueType="num">
                                      <p:cBhvr>
                                        <p:cTn id="93" dur="500"/>
                                        <p:tgtEl>
                                          <p:spTgt spid="43"/>
                                        </p:tgtEl>
                                        <p:attrNameLst>
                                          <p:attrName>ppt_h</p:attrName>
                                        </p:attrNameLst>
                                      </p:cBhvr>
                                      <p:tavLst>
                                        <p:tav tm="0">
                                          <p:val>
                                            <p:strVal val="ppt_h"/>
                                          </p:val>
                                        </p:tav>
                                        <p:tav tm="100000">
                                          <p:val>
                                            <p:strVal val="ppt_h"/>
                                          </p:val>
                                        </p:tav>
                                      </p:tavLst>
                                    </p:anim>
                                    <p:set>
                                      <p:cBhvr>
                                        <p:cTn id="94" dur="1" fill="hold">
                                          <p:stCondLst>
                                            <p:cond delay="499"/>
                                          </p:stCondLst>
                                        </p:cTn>
                                        <p:tgtEl>
                                          <p:spTgt spid="43"/>
                                        </p:tgtEl>
                                        <p:attrNameLst>
                                          <p:attrName>style.visibility</p:attrName>
                                        </p:attrNameLst>
                                      </p:cBhvr>
                                      <p:to>
                                        <p:strVal val="hidden"/>
                                      </p:to>
                                    </p:se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righ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17" presetClass="exit" presetSubtype="8" fill="hold" nodeType="clickEffect">
                                  <p:stCondLst>
                                    <p:cond delay="0"/>
                                  </p:stCondLst>
                                  <p:childTnLst>
                                    <p:anim calcmode="lin" valueType="num">
                                      <p:cBhvr>
                                        <p:cTn id="102" dur="500"/>
                                        <p:tgtEl>
                                          <p:spTgt spid="37"/>
                                        </p:tgtEl>
                                        <p:attrNameLst>
                                          <p:attrName>ppt_x</p:attrName>
                                        </p:attrNameLst>
                                      </p:cBhvr>
                                      <p:tavLst>
                                        <p:tav tm="0">
                                          <p:val>
                                            <p:strVal val="ppt_x"/>
                                          </p:val>
                                        </p:tav>
                                        <p:tav tm="100000">
                                          <p:val>
                                            <p:strVal val="ppt_x-ppt_w/2"/>
                                          </p:val>
                                        </p:tav>
                                      </p:tavLst>
                                    </p:anim>
                                    <p:anim calcmode="lin" valueType="num">
                                      <p:cBhvr>
                                        <p:cTn id="103" dur="500"/>
                                        <p:tgtEl>
                                          <p:spTgt spid="37"/>
                                        </p:tgtEl>
                                        <p:attrNameLst>
                                          <p:attrName>ppt_y</p:attrName>
                                        </p:attrNameLst>
                                      </p:cBhvr>
                                      <p:tavLst>
                                        <p:tav tm="0">
                                          <p:val>
                                            <p:strVal val="ppt_y"/>
                                          </p:val>
                                        </p:tav>
                                        <p:tav tm="100000">
                                          <p:val>
                                            <p:strVal val="ppt_y"/>
                                          </p:val>
                                        </p:tav>
                                      </p:tavLst>
                                    </p:anim>
                                    <p:anim calcmode="lin" valueType="num">
                                      <p:cBhvr>
                                        <p:cTn id="104" dur="500"/>
                                        <p:tgtEl>
                                          <p:spTgt spid="37"/>
                                        </p:tgtEl>
                                        <p:attrNameLst>
                                          <p:attrName>ppt_w</p:attrName>
                                        </p:attrNameLst>
                                      </p:cBhvr>
                                      <p:tavLst>
                                        <p:tav tm="0">
                                          <p:val>
                                            <p:strVal val="ppt_w"/>
                                          </p:val>
                                        </p:tav>
                                        <p:tav tm="100000">
                                          <p:val>
                                            <p:fltVal val="0"/>
                                          </p:val>
                                        </p:tav>
                                      </p:tavLst>
                                    </p:anim>
                                    <p:anim calcmode="lin" valueType="num">
                                      <p:cBhvr>
                                        <p:cTn id="105" dur="500"/>
                                        <p:tgtEl>
                                          <p:spTgt spid="37"/>
                                        </p:tgtEl>
                                        <p:attrNameLst>
                                          <p:attrName>ppt_h</p:attrName>
                                        </p:attrNameLst>
                                      </p:cBhvr>
                                      <p:tavLst>
                                        <p:tav tm="0">
                                          <p:val>
                                            <p:strVal val="ppt_h"/>
                                          </p:val>
                                        </p:tav>
                                        <p:tav tm="100000">
                                          <p:val>
                                            <p:strVal val="ppt_h"/>
                                          </p:val>
                                        </p:tav>
                                      </p:tavLst>
                                    </p:anim>
                                    <p:set>
                                      <p:cBhvr>
                                        <p:cTn id="106" dur="1" fill="hold">
                                          <p:stCondLst>
                                            <p:cond delay="499"/>
                                          </p:stCondLst>
                                        </p:cTn>
                                        <p:tgtEl>
                                          <p:spTgt spid="37"/>
                                        </p:tgtEl>
                                        <p:attrNameLst>
                                          <p:attrName>style.visibility</p:attrName>
                                        </p:attrNameLst>
                                      </p:cBhvr>
                                      <p:to>
                                        <p:strVal val="hidden"/>
                                      </p:to>
                                    </p:set>
                                  </p:childTnLst>
                                </p:cTn>
                              </p:par>
                            </p:childTnLst>
                          </p:cTn>
                        </p:par>
                        <p:par>
                          <p:cTn id="107" fill="hold">
                            <p:stCondLst>
                              <p:cond delay="500"/>
                            </p:stCondLst>
                            <p:childTnLst>
                              <p:par>
                                <p:cTn id="108" presetID="22" presetClass="entr" presetSubtype="2" fill="hold"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right)">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xit" presetSubtype="8" fill="hold" nodeType="clickEffect">
                                  <p:stCondLst>
                                    <p:cond delay="0"/>
                                  </p:stCondLst>
                                  <p:childTnLst>
                                    <p:anim calcmode="lin" valueType="num">
                                      <p:cBhvr>
                                        <p:cTn id="114" dur="500"/>
                                        <p:tgtEl>
                                          <p:spTgt spid="31"/>
                                        </p:tgtEl>
                                        <p:attrNameLst>
                                          <p:attrName>ppt_x</p:attrName>
                                        </p:attrNameLst>
                                      </p:cBhvr>
                                      <p:tavLst>
                                        <p:tav tm="0">
                                          <p:val>
                                            <p:strVal val="ppt_x"/>
                                          </p:val>
                                        </p:tav>
                                        <p:tav tm="100000">
                                          <p:val>
                                            <p:strVal val="ppt_x-ppt_w/2"/>
                                          </p:val>
                                        </p:tav>
                                      </p:tavLst>
                                    </p:anim>
                                    <p:anim calcmode="lin" valueType="num">
                                      <p:cBhvr>
                                        <p:cTn id="115" dur="500"/>
                                        <p:tgtEl>
                                          <p:spTgt spid="31"/>
                                        </p:tgtEl>
                                        <p:attrNameLst>
                                          <p:attrName>ppt_y</p:attrName>
                                        </p:attrNameLst>
                                      </p:cBhvr>
                                      <p:tavLst>
                                        <p:tav tm="0">
                                          <p:val>
                                            <p:strVal val="ppt_y"/>
                                          </p:val>
                                        </p:tav>
                                        <p:tav tm="100000">
                                          <p:val>
                                            <p:strVal val="ppt_y"/>
                                          </p:val>
                                        </p:tav>
                                      </p:tavLst>
                                    </p:anim>
                                    <p:anim calcmode="lin" valueType="num">
                                      <p:cBhvr>
                                        <p:cTn id="116" dur="500"/>
                                        <p:tgtEl>
                                          <p:spTgt spid="31"/>
                                        </p:tgtEl>
                                        <p:attrNameLst>
                                          <p:attrName>ppt_w</p:attrName>
                                        </p:attrNameLst>
                                      </p:cBhvr>
                                      <p:tavLst>
                                        <p:tav tm="0">
                                          <p:val>
                                            <p:strVal val="ppt_w"/>
                                          </p:val>
                                        </p:tav>
                                        <p:tav tm="100000">
                                          <p:val>
                                            <p:fltVal val="0"/>
                                          </p:val>
                                        </p:tav>
                                      </p:tavLst>
                                    </p:anim>
                                    <p:anim calcmode="lin" valueType="num">
                                      <p:cBhvr>
                                        <p:cTn id="117" dur="500"/>
                                        <p:tgtEl>
                                          <p:spTgt spid="31"/>
                                        </p:tgtEl>
                                        <p:attrNameLst>
                                          <p:attrName>ppt_h</p:attrName>
                                        </p:attrNameLst>
                                      </p:cBhvr>
                                      <p:tavLst>
                                        <p:tav tm="0">
                                          <p:val>
                                            <p:strVal val="ppt_h"/>
                                          </p:val>
                                        </p:tav>
                                        <p:tav tm="100000">
                                          <p:val>
                                            <p:strVal val="ppt_h"/>
                                          </p:val>
                                        </p:tav>
                                      </p:tavLst>
                                    </p:anim>
                                    <p:set>
                                      <p:cBhvr>
                                        <p:cTn id="118" dur="1" fill="hold">
                                          <p:stCondLst>
                                            <p:cond delay="499"/>
                                          </p:stCondLst>
                                        </p:cTn>
                                        <p:tgtEl>
                                          <p:spTgt spid="31"/>
                                        </p:tgtEl>
                                        <p:attrNameLst>
                                          <p:attrName>style.visibility</p:attrName>
                                        </p:attrNameLst>
                                      </p:cBhvr>
                                      <p:to>
                                        <p:strVal val="hidden"/>
                                      </p:to>
                                    </p:set>
                                  </p:childTnLst>
                                </p:cTn>
                              </p:par>
                            </p:childTnLst>
                          </p:cTn>
                        </p:par>
                        <p:par>
                          <p:cTn id="119" fill="hold">
                            <p:stCondLst>
                              <p:cond delay="500"/>
                            </p:stCondLst>
                            <p:childTnLst>
                              <p:par>
                                <p:cTn id="120" presetID="22" presetClass="entr" presetSubtype="2"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right)">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58585902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grpSp>
        <p:nvGrpSpPr>
          <p:cNvPr id="13" name="Group 12"/>
          <p:cNvGrpSpPr/>
          <p:nvPr/>
        </p:nvGrpSpPr>
        <p:grpSpPr>
          <a:xfrm>
            <a:off x="2057232" y="1143000"/>
            <a:ext cx="5046952" cy="4724400"/>
            <a:chOff x="2057232" y="1143000"/>
            <a:chExt cx="5046952" cy="472440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347" t="16667" r="1" b="14444"/>
            <a:stretch/>
          </p:blipFill>
          <p:spPr>
            <a:xfrm>
              <a:off x="2057400" y="1143000"/>
              <a:ext cx="5046784" cy="4724400"/>
            </a:xfrm>
            <a:prstGeom prst="rect">
              <a:avLst/>
            </a:prstGeom>
          </p:spPr>
        </p:pic>
        <p:sp>
          <p:nvSpPr>
            <p:cNvPr id="6" name="Rectangle 5"/>
            <p:cNvSpPr/>
            <p:nvPr/>
          </p:nvSpPr>
          <p:spPr>
            <a:xfrm>
              <a:off x="2057232" y="2209800"/>
              <a:ext cx="5046785" cy="2362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208641" y="2344341"/>
            <a:ext cx="4725559" cy="2008909"/>
            <a:chOff x="2208641" y="2344341"/>
            <a:chExt cx="4725559" cy="2008909"/>
          </a:xfrm>
        </p:grpSpPr>
        <p:sp>
          <p:nvSpPr>
            <p:cNvPr id="11" name="Rounded Rectangle 10"/>
            <p:cNvSpPr/>
            <p:nvPr/>
          </p:nvSpPr>
          <p:spPr>
            <a:xfrm flipH="1">
              <a:off x="2208641" y="2344341"/>
              <a:ext cx="4725559" cy="2008909"/>
            </a:xfrm>
            <a:custGeom>
              <a:avLst/>
              <a:gdLst>
                <a:gd name="connsiteX0" fmla="*/ 0 w 4800600"/>
                <a:gd name="connsiteY0" fmla="*/ 185424 h 2209800"/>
                <a:gd name="connsiteX1" fmla="*/ 185424 w 4800600"/>
                <a:gd name="connsiteY1" fmla="*/ 0 h 2209800"/>
                <a:gd name="connsiteX2" fmla="*/ 4615176 w 4800600"/>
                <a:gd name="connsiteY2" fmla="*/ 0 h 2209800"/>
                <a:gd name="connsiteX3" fmla="*/ 4800600 w 4800600"/>
                <a:gd name="connsiteY3" fmla="*/ 185424 h 2209800"/>
                <a:gd name="connsiteX4" fmla="*/ 4800600 w 4800600"/>
                <a:gd name="connsiteY4" fmla="*/ 2024376 h 2209800"/>
                <a:gd name="connsiteX5" fmla="*/ 4615176 w 4800600"/>
                <a:gd name="connsiteY5" fmla="*/ 2209800 h 2209800"/>
                <a:gd name="connsiteX6" fmla="*/ 185424 w 4800600"/>
                <a:gd name="connsiteY6" fmla="*/ 2209800 h 2209800"/>
                <a:gd name="connsiteX7" fmla="*/ 0 w 4800600"/>
                <a:gd name="connsiteY7" fmla="*/ 2024376 h 2209800"/>
                <a:gd name="connsiteX8" fmla="*/ 0 w 4800600"/>
                <a:gd name="connsiteY8" fmla="*/ 185424 h 2209800"/>
                <a:gd name="connsiteX0" fmla="*/ 0 w 4804955"/>
                <a:gd name="connsiteY0" fmla="*/ 185424 h 2209800"/>
                <a:gd name="connsiteX1" fmla="*/ 185424 w 4804955"/>
                <a:gd name="connsiteY1" fmla="*/ 0 h 2209800"/>
                <a:gd name="connsiteX2" fmla="*/ 4615176 w 4804955"/>
                <a:gd name="connsiteY2" fmla="*/ 0 h 2209800"/>
                <a:gd name="connsiteX3" fmla="*/ 4800600 w 4804955"/>
                <a:gd name="connsiteY3" fmla="*/ 185424 h 2209800"/>
                <a:gd name="connsiteX4" fmla="*/ 4804955 w 4804955"/>
                <a:gd name="connsiteY4" fmla="*/ 1989542 h 2209800"/>
                <a:gd name="connsiteX5" fmla="*/ 4615176 w 4804955"/>
                <a:gd name="connsiteY5" fmla="*/ 2209800 h 2209800"/>
                <a:gd name="connsiteX6" fmla="*/ 185424 w 4804955"/>
                <a:gd name="connsiteY6" fmla="*/ 2209800 h 2209800"/>
                <a:gd name="connsiteX7" fmla="*/ 0 w 4804955"/>
                <a:gd name="connsiteY7" fmla="*/ 2024376 h 2209800"/>
                <a:gd name="connsiteX8" fmla="*/ 0 w 4804955"/>
                <a:gd name="connsiteY8" fmla="*/ 185424 h 2209800"/>
                <a:gd name="connsiteX0" fmla="*/ 0 w 4804955"/>
                <a:gd name="connsiteY0" fmla="*/ 185424 h 2209800"/>
                <a:gd name="connsiteX1" fmla="*/ 185424 w 4804955"/>
                <a:gd name="connsiteY1" fmla="*/ 0 h 2209800"/>
                <a:gd name="connsiteX2" fmla="*/ 4615176 w 4804955"/>
                <a:gd name="connsiteY2" fmla="*/ 0 h 2209800"/>
                <a:gd name="connsiteX3" fmla="*/ 4800600 w 4804955"/>
                <a:gd name="connsiteY3" fmla="*/ 185424 h 2209800"/>
                <a:gd name="connsiteX4" fmla="*/ 4804955 w 4804955"/>
                <a:gd name="connsiteY4" fmla="*/ 1989542 h 2209800"/>
                <a:gd name="connsiteX5" fmla="*/ 4615176 w 4804955"/>
                <a:gd name="connsiteY5" fmla="*/ 2209800 h 2209800"/>
                <a:gd name="connsiteX6" fmla="*/ 185424 w 4804955"/>
                <a:gd name="connsiteY6" fmla="*/ 2209800 h 2209800"/>
                <a:gd name="connsiteX7" fmla="*/ 0 w 4804955"/>
                <a:gd name="connsiteY7" fmla="*/ 2024376 h 2209800"/>
                <a:gd name="connsiteX8" fmla="*/ 0 w 4804955"/>
                <a:gd name="connsiteY8" fmla="*/ 185424 h 2209800"/>
                <a:gd name="connsiteX0" fmla="*/ 0 w 4804961"/>
                <a:gd name="connsiteY0" fmla="*/ 185424 h 2209800"/>
                <a:gd name="connsiteX1" fmla="*/ 185424 w 4804961"/>
                <a:gd name="connsiteY1" fmla="*/ 0 h 2209800"/>
                <a:gd name="connsiteX2" fmla="*/ 4615176 w 4804961"/>
                <a:gd name="connsiteY2" fmla="*/ 0 h 2209800"/>
                <a:gd name="connsiteX3" fmla="*/ 4800600 w 4804961"/>
                <a:gd name="connsiteY3" fmla="*/ 185424 h 2209800"/>
                <a:gd name="connsiteX4" fmla="*/ 4804955 w 4804961"/>
                <a:gd name="connsiteY4" fmla="*/ 1989542 h 2209800"/>
                <a:gd name="connsiteX5" fmla="*/ 4615176 w 4804961"/>
                <a:gd name="connsiteY5" fmla="*/ 2209800 h 2209800"/>
                <a:gd name="connsiteX6" fmla="*/ 185424 w 4804961"/>
                <a:gd name="connsiteY6" fmla="*/ 2209800 h 2209800"/>
                <a:gd name="connsiteX7" fmla="*/ 0 w 4804961"/>
                <a:gd name="connsiteY7" fmla="*/ 2024376 h 2209800"/>
                <a:gd name="connsiteX8" fmla="*/ 0 w 4804961"/>
                <a:gd name="connsiteY8" fmla="*/ 185424 h 2209800"/>
                <a:gd name="connsiteX0" fmla="*/ 0 w 4810507"/>
                <a:gd name="connsiteY0" fmla="*/ 185424 h 2209800"/>
                <a:gd name="connsiteX1" fmla="*/ 185424 w 4810507"/>
                <a:gd name="connsiteY1" fmla="*/ 0 h 2209800"/>
                <a:gd name="connsiteX2" fmla="*/ 4615176 w 4810507"/>
                <a:gd name="connsiteY2" fmla="*/ 0 h 2209800"/>
                <a:gd name="connsiteX3" fmla="*/ 4800600 w 4810507"/>
                <a:gd name="connsiteY3" fmla="*/ 185424 h 2209800"/>
                <a:gd name="connsiteX4" fmla="*/ 4804955 w 4810507"/>
                <a:gd name="connsiteY4" fmla="*/ 1989542 h 2209800"/>
                <a:gd name="connsiteX5" fmla="*/ 4615176 w 4810507"/>
                <a:gd name="connsiteY5" fmla="*/ 2209800 h 2209800"/>
                <a:gd name="connsiteX6" fmla="*/ 185424 w 4810507"/>
                <a:gd name="connsiteY6" fmla="*/ 2209800 h 2209800"/>
                <a:gd name="connsiteX7" fmla="*/ 0 w 4810507"/>
                <a:gd name="connsiteY7" fmla="*/ 2024376 h 2209800"/>
                <a:gd name="connsiteX8" fmla="*/ 0 w 4810507"/>
                <a:gd name="connsiteY8" fmla="*/ 185424 h 2209800"/>
                <a:gd name="connsiteX0" fmla="*/ 0 w 5003696"/>
                <a:gd name="connsiteY0" fmla="*/ 185424 h 2209800"/>
                <a:gd name="connsiteX1" fmla="*/ 185424 w 5003696"/>
                <a:gd name="connsiteY1" fmla="*/ 0 h 2209800"/>
                <a:gd name="connsiteX2" fmla="*/ 4615176 w 5003696"/>
                <a:gd name="connsiteY2" fmla="*/ 0 h 2209800"/>
                <a:gd name="connsiteX3" fmla="*/ 4800600 w 5003696"/>
                <a:gd name="connsiteY3" fmla="*/ 185424 h 2209800"/>
                <a:gd name="connsiteX4" fmla="*/ 4804955 w 5003696"/>
                <a:gd name="connsiteY4" fmla="*/ 1989542 h 2209800"/>
                <a:gd name="connsiteX5" fmla="*/ 4800196 w 5003696"/>
                <a:gd name="connsiteY5" fmla="*/ 2004060 h 2209800"/>
                <a:gd name="connsiteX6" fmla="*/ 4615176 w 5003696"/>
                <a:gd name="connsiteY6" fmla="*/ 2209800 h 2209800"/>
                <a:gd name="connsiteX7" fmla="*/ 185424 w 5003696"/>
                <a:gd name="connsiteY7" fmla="*/ 2209800 h 2209800"/>
                <a:gd name="connsiteX8" fmla="*/ 0 w 5003696"/>
                <a:gd name="connsiteY8" fmla="*/ 2024376 h 2209800"/>
                <a:gd name="connsiteX9" fmla="*/ 0 w 5003696"/>
                <a:gd name="connsiteY9" fmla="*/ 185424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3696" h="2209800">
                  <a:moveTo>
                    <a:pt x="0" y="185424"/>
                  </a:moveTo>
                  <a:cubicBezTo>
                    <a:pt x="0" y="83017"/>
                    <a:pt x="83017" y="0"/>
                    <a:pt x="185424" y="0"/>
                  </a:cubicBezTo>
                  <a:lnTo>
                    <a:pt x="4615176" y="0"/>
                  </a:lnTo>
                  <a:cubicBezTo>
                    <a:pt x="4717583" y="0"/>
                    <a:pt x="4800600" y="83017"/>
                    <a:pt x="4800600" y="185424"/>
                  </a:cubicBezTo>
                  <a:cubicBezTo>
                    <a:pt x="4800600" y="798408"/>
                    <a:pt x="4804955" y="1376558"/>
                    <a:pt x="4804955" y="1989542"/>
                  </a:cubicBezTo>
                  <a:cubicBezTo>
                    <a:pt x="4804888" y="2292648"/>
                    <a:pt x="4831826" y="1967350"/>
                    <a:pt x="4800196" y="2004060"/>
                  </a:cubicBezTo>
                  <a:cubicBezTo>
                    <a:pt x="4768566" y="2040770"/>
                    <a:pt x="5384305" y="2175510"/>
                    <a:pt x="4615176" y="2209800"/>
                  </a:cubicBezTo>
                  <a:lnTo>
                    <a:pt x="185424" y="2209800"/>
                  </a:lnTo>
                  <a:cubicBezTo>
                    <a:pt x="83017" y="2209800"/>
                    <a:pt x="0" y="2126783"/>
                    <a:pt x="0" y="2024376"/>
                  </a:cubicBezTo>
                  <a:lnTo>
                    <a:pt x="0" y="185424"/>
                  </a:lnTo>
                  <a:close/>
                </a:path>
              </a:pathLst>
            </a:cu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0" y="2378684"/>
              <a:ext cx="4343400" cy="707886"/>
            </a:xfrm>
            <a:prstGeom prst="rect">
              <a:avLst/>
            </a:prstGeom>
            <a:noFill/>
          </p:spPr>
          <p:txBody>
            <a:bodyPr wrap="square" rtlCol="0">
              <a:spAutoFit/>
            </a:bodyPr>
            <a:lstStyle/>
            <a:p>
              <a:r>
                <a:rPr lang="en-US" sz="2000" dirty="0">
                  <a:solidFill>
                    <a:srgbClr val="321900"/>
                  </a:solidFill>
                </a:rPr>
                <a:t>I am on the commode. Please </a:t>
              </a:r>
              <a:r>
                <a:rPr lang="en-US" sz="2000" dirty="0" smtClean="0">
                  <a:solidFill>
                    <a:srgbClr val="321900"/>
                  </a:solidFill>
                </a:rPr>
                <a:t>advise.</a:t>
              </a:r>
              <a:endParaRPr lang="en-US" sz="2000" dirty="0" smtClean="0">
                <a:solidFill>
                  <a:srgbClr val="321900"/>
                </a:solidFill>
                <a:latin typeface="Arial" panose="020B0604020202020204" pitchFamily="34" charset="0"/>
                <a:cs typeface="Arial" panose="020B0604020202020204" pitchFamily="34" charset="0"/>
              </a:endParaRPr>
            </a:p>
          </p:txBody>
        </p:sp>
      </p:grpSp>
      <p:sp>
        <p:nvSpPr>
          <p:cNvPr id="4" name="Rectangle 3"/>
          <p:cNvSpPr/>
          <p:nvPr/>
        </p:nvSpPr>
        <p:spPr>
          <a:xfrm>
            <a:off x="2133600" y="5410200"/>
            <a:ext cx="4876800" cy="381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5815099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00366677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914399"/>
            <a:ext cx="3657600" cy="584775"/>
          </a:xfrm>
          <a:prstGeom prst="rect">
            <a:avLst/>
          </a:prstGeom>
          <a:noFill/>
        </p:spPr>
        <p:txBody>
          <a:bodyPr wrap="square" rtlCol="0">
            <a:spAutoFit/>
          </a:bodyPr>
          <a:lstStyle/>
          <a:p>
            <a:r>
              <a:rPr lang="en-US" sz="3200" dirty="0" smtClean="0">
                <a:solidFill>
                  <a:srgbClr val="FFC000"/>
                </a:solidFill>
              </a:rPr>
              <a:t>Time </a:t>
            </a:r>
            <a:r>
              <a:rPr lang="en-US" sz="3200" dirty="0" smtClean="0">
                <a:solidFill>
                  <a:schemeClr val="bg1"/>
                </a:solidFill>
              </a:rPr>
              <a:t>= one year</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
        <p:nvSpPr>
          <p:cNvPr id="4" name="TextBox 3"/>
          <p:cNvSpPr txBox="1"/>
          <p:nvPr/>
        </p:nvSpPr>
        <p:spPr>
          <a:xfrm>
            <a:off x="656490" y="1472625"/>
            <a:ext cx="3657600" cy="584775"/>
          </a:xfrm>
          <a:prstGeom prst="rect">
            <a:avLst/>
          </a:prstGeom>
          <a:noFill/>
        </p:spPr>
        <p:txBody>
          <a:bodyPr wrap="square" rtlCol="0">
            <a:spAutoFit/>
          </a:bodyPr>
          <a:lstStyle/>
          <a:p>
            <a:r>
              <a:rPr lang="en-US" sz="3200" dirty="0" smtClean="0">
                <a:solidFill>
                  <a:srgbClr val="FFC000"/>
                </a:solidFill>
              </a:rPr>
              <a:t>Times </a:t>
            </a:r>
            <a:r>
              <a:rPr lang="en-US" sz="3200" dirty="0" smtClean="0">
                <a:solidFill>
                  <a:schemeClr val="bg1"/>
                </a:solidFill>
              </a:rPr>
              <a:t>= two years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2030851"/>
            <a:ext cx="3657600" cy="584775"/>
          </a:xfrm>
          <a:prstGeom prst="rect">
            <a:avLst/>
          </a:prstGeom>
          <a:noFill/>
        </p:spPr>
        <p:txBody>
          <a:bodyPr wrap="square" rtlCol="0">
            <a:spAutoFit/>
          </a:bodyPr>
          <a:lstStyle/>
          <a:p>
            <a:r>
              <a:rPr lang="en-US" sz="3200" dirty="0" smtClean="0">
                <a:solidFill>
                  <a:srgbClr val="FFC000"/>
                </a:solidFill>
              </a:rPr>
              <a:t>½ time </a:t>
            </a:r>
            <a:r>
              <a:rPr lang="en-US" sz="3200" dirty="0" smtClean="0">
                <a:solidFill>
                  <a:schemeClr val="bg1"/>
                </a:solidFill>
              </a:rPr>
              <a:t>= ½ year</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Right Brace 6"/>
          <p:cNvSpPr/>
          <p:nvPr/>
        </p:nvSpPr>
        <p:spPr>
          <a:xfrm>
            <a:off x="4181574" y="934044"/>
            <a:ext cx="381000" cy="1676400"/>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648200" y="1466652"/>
            <a:ext cx="3657600" cy="584775"/>
          </a:xfrm>
          <a:prstGeom prst="rect">
            <a:avLst/>
          </a:prstGeom>
          <a:noFill/>
        </p:spPr>
        <p:txBody>
          <a:bodyPr wrap="square" rtlCol="0">
            <a:spAutoFit/>
          </a:bodyPr>
          <a:lstStyle/>
          <a:p>
            <a:r>
              <a:rPr lang="en-US" sz="3200" dirty="0" smtClean="0">
                <a:solidFill>
                  <a:schemeClr val="bg1"/>
                </a:solidFill>
              </a:rPr>
              <a:t>3 ½ years</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336608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7595125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5262979"/>
          </a:xfrm>
          <a:prstGeom prst="rect">
            <a:avLst/>
          </a:prstGeom>
          <a:noFill/>
        </p:spPr>
        <p:txBody>
          <a:bodyPr wrap="square" rtlCol="0">
            <a:spAutoFit/>
          </a:bodyPr>
          <a:lstStyle/>
          <a:p>
            <a:r>
              <a:rPr lang="en-US" sz="2800" dirty="0"/>
              <a:t>Ps. 124:1-5 ~ </a:t>
            </a:r>
            <a:r>
              <a:rPr lang="en-US" sz="2800" baseline="30000" dirty="0"/>
              <a:t>1 </a:t>
            </a:r>
            <a:r>
              <a:rPr lang="en-US" sz="2800" dirty="0">
                <a:solidFill>
                  <a:srgbClr val="FFC000"/>
                </a:solidFill>
              </a:rPr>
              <a:t>If it had not been the </a:t>
            </a:r>
            <a:r>
              <a:rPr lang="en-US" sz="2800" cap="small" dirty="0">
                <a:solidFill>
                  <a:srgbClr val="FFC000"/>
                </a:solidFill>
              </a:rPr>
              <a:t>Lord</a:t>
            </a:r>
            <a:r>
              <a:rPr lang="en-US" sz="2800" dirty="0">
                <a:solidFill>
                  <a:srgbClr val="FFC000"/>
                </a:solidFill>
              </a:rPr>
              <a:t> who was on our </a:t>
            </a:r>
            <a:r>
              <a:rPr lang="en-US" sz="2800" dirty="0" smtClean="0">
                <a:solidFill>
                  <a:srgbClr val="FFC000"/>
                </a:solidFill>
              </a:rPr>
              <a:t>side, </a:t>
            </a:r>
          </a:p>
          <a:p>
            <a:r>
              <a:rPr lang="en-US" sz="2800" dirty="0" smtClean="0">
                <a:solidFill>
                  <a:srgbClr val="FFC000"/>
                </a:solidFill>
              </a:rPr>
              <a:t>Let </a:t>
            </a:r>
            <a:r>
              <a:rPr lang="en-US" sz="2800" dirty="0">
                <a:solidFill>
                  <a:srgbClr val="FFC000"/>
                </a:solidFill>
              </a:rPr>
              <a:t>Israel now say—</a:t>
            </a:r>
          </a:p>
          <a:p>
            <a:r>
              <a:rPr lang="en-US" sz="2800" baseline="30000" dirty="0"/>
              <a:t>2</a:t>
            </a:r>
            <a:r>
              <a:rPr lang="en-US" sz="2800" dirty="0"/>
              <a:t> </a:t>
            </a:r>
            <a:r>
              <a:rPr lang="en-US" sz="2800" dirty="0">
                <a:solidFill>
                  <a:srgbClr val="FFC000"/>
                </a:solidFill>
              </a:rPr>
              <a:t>“If it had not been the </a:t>
            </a:r>
            <a:r>
              <a:rPr lang="en-US" sz="2800" cap="small" dirty="0">
                <a:solidFill>
                  <a:srgbClr val="FFC000"/>
                </a:solidFill>
              </a:rPr>
              <a:t>Lord</a:t>
            </a:r>
            <a:r>
              <a:rPr lang="en-US" sz="2800" dirty="0">
                <a:solidFill>
                  <a:srgbClr val="FFC000"/>
                </a:solidFill>
              </a:rPr>
              <a:t> who was on our side,</a:t>
            </a:r>
          </a:p>
          <a:p>
            <a:r>
              <a:rPr lang="en-US" sz="2800" dirty="0">
                <a:solidFill>
                  <a:srgbClr val="FFC000"/>
                </a:solidFill>
              </a:rPr>
              <a:t>When men rose up against us,</a:t>
            </a:r>
          </a:p>
          <a:p>
            <a:r>
              <a:rPr lang="en-US" sz="2800" baseline="30000" dirty="0"/>
              <a:t>3</a:t>
            </a:r>
            <a:r>
              <a:rPr lang="en-US" sz="2800" dirty="0"/>
              <a:t> </a:t>
            </a:r>
            <a:r>
              <a:rPr lang="en-US" sz="2800" dirty="0">
                <a:solidFill>
                  <a:srgbClr val="FFC000"/>
                </a:solidFill>
              </a:rPr>
              <a:t>Then they would have swallowed us alive,</a:t>
            </a:r>
          </a:p>
          <a:p>
            <a:r>
              <a:rPr lang="en-US" sz="2800" dirty="0">
                <a:solidFill>
                  <a:srgbClr val="FFC000"/>
                </a:solidFill>
              </a:rPr>
              <a:t>When their wrath was kindled against us;</a:t>
            </a:r>
          </a:p>
          <a:p>
            <a:r>
              <a:rPr lang="en-US" sz="2800" baseline="30000" dirty="0"/>
              <a:t>4</a:t>
            </a:r>
            <a:r>
              <a:rPr lang="en-US" sz="2800" dirty="0"/>
              <a:t> </a:t>
            </a:r>
            <a:r>
              <a:rPr lang="en-US" sz="2800" dirty="0">
                <a:solidFill>
                  <a:srgbClr val="FFC000"/>
                </a:solidFill>
              </a:rPr>
              <a:t>Then the waters would have overwhelmed us,</a:t>
            </a:r>
          </a:p>
          <a:p>
            <a:r>
              <a:rPr lang="en-US" sz="2800" dirty="0">
                <a:solidFill>
                  <a:srgbClr val="FFC000"/>
                </a:solidFill>
              </a:rPr>
              <a:t>The stream would have gone over our soul;</a:t>
            </a:r>
          </a:p>
          <a:p>
            <a:r>
              <a:rPr lang="en-US" sz="2800" baseline="30000" dirty="0"/>
              <a:t>5</a:t>
            </a:r>
            <a:r>
              <a:rPr lang="en-US" sz="2800" dirty="0"/>
              <a:t> </a:t>
            </a:r>
            <a:r>
              <a:rPr lang="en-US" sz="2800" dirty="0">
                <a:solidFill>
                  <a:srgbClr val="FFC000"/>
                </a:solidFill>
              </a:rPr>
              <a:t>Then the swollen waters</a:t>
            </a:r>
          </a:p>
          <a:p>
            <a:r>
              <a:rPr lang="en-US" sz="2800" dirty="0">
                <a:solidFill>
                  <a:srgbClr val="FFC000"/>
                </a:solidFill>
              </a:rPr>
              <a:t>Would have gone over our soul.”</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48852112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54928331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8" cy="4031873"/>
          </a:xfrm>
          <a:prstGeom prst="rect">
            <a:avLst/>
          </a:prstGeom>
          <a:noFill/>
        </p:spPr>
        <p:txBody>
          <a:bodyPr wrap="square" rtlCol="0">
            <a:spAutoFit/>
          </a:bodyPr>
          <a:lstStyle/>
          <a:p>
            <a:r>
              <a:rPr lang="en-US" sz="3200" dirty="0">
                <a:solidFill>
                  <a:srgbClr val="FFC000"/>
                </a:solidFill>
              </a:rPr>
              <a:t>John </a:t>
            </a:r>
            <a:r>
              <a:rPr lang="en-US" sz="3200" dirty="0" err="1">
                <a:solidFill>
                  <a:srgbClr val="FFC000"/>
                </a:solidFill>
              </a:rPr>
              <a:t>Walvrood</a:t>
            </a:r>
            <a:r>
              <a:rPr lang="en-US" sz="3200" dirty="0">
                <a:solidFill>
                  <a:srgbClr val="FFC000"/>
                </a:solidFill>
              </a:rPr>
              <a:t> ~ </a:t>
            </a:r>
            <a:r>
              <a:rPr lang="en-US" sz="3200" dirty="0"/>
              <a:t>"The persecution of Israel is part of the satanic program to thwart and hinder the work of God . . . Israel is hated by Satan not because of any of its own characteristics but because she is the chosen of God and essential to the overall purpose of God for time and eternity."</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1 2 . 1 2 – 1 3 . 1 0</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08943660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extLst>
    <a:ext uri="{05A4C25C-085E-4340-85A3-A5531E510DB2}">
      <thm15:themeFamily xmlns:thm15="http://schemas.microsoft.com/office/thememl/2012/main" xmlns="" name="Revelation_11.potx" id="{79241F48-E275-4A58-81E8-E0D65AA4F6B7}" vid="{8FFFA9A4-5F97-471F-A574-C532DB157D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Revelation_11</Template>
  <TotalTime>8899</TotalTime>
  <Words>825</Words>
  <Application>Microsoft Office PowerPoint</Application>
  <PresentationFormat>On-screen Show (4:3)</PresentationFormat>
  <Paragraphs>97</Paragraphs>
  <Slides>26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26</vt:i4>
      </vt:variant>
      <vt:variant>
        <vt:lpstr>Custom Shows</vt:lpstr>
      </vt:variant>
      <vt:variant>
        <vt:i4>1</vt:i4>
      </vt:variant>
    </vt:vector>
  </HeadingPairs>
  <TitlesOfParts>
    <vt:vector size="35" baseType="lpstr">
      <vt:lpstr>Arial</vt:lpstr>
      <vt:lpstr>Eras Demi ITC</vt:lpstr>
      <vt:lpstr>Felix Titling</vt:lpstr>
      <vt:lpstr>Times New Roman</vt:lpstr>
      <vt:lpstr>Arial Black</vt:lpstr>
      <vt:lpstr>Lucida Blackletter</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Kathy</cp:lastModifiedBy>
  <cp:revision>78</cp:revision>
  <dcterms:created xsi:type="dcterms:W3CDTF">2013-03-14T22:28:39Z</dcterms:created>
  <dcterms:modified xsi:type="dcterms:W3CDTF">2013-04-08T20:35:46Z</dcterms:modified>
</cp:coreProperties>
</file>